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5" r:id="rId6"/>
    <p:sldId id="267" r:id="rId7"/>
    <p:sldId id="271" r:id="rId8"/>
    <p:sldId id="268" r:id="rId9"/>
    <p:sldId id="270" r:id="rId10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1716" y="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B63EBC3-2E77-46FC-BCC5-CDE8DA204047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CFAFC79-D36F-43BB-97F9-AD03AE06AC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18451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531A9BE7-853E-4D9C-B524-C3A50F0F3AF3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70365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41717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C8494E-C8C6-459C-A815-E033F9C70DC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7687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A703FE-7E2A-4967-9F29-FCF9B087F5E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55043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194B7F-D959-4234-81FF-364DC27110B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1270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D4897C-301A-4813-860B-1B2BFA2060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9499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A93C8BB-1B8F-4C9A-A83A-5360836E9E0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mtClean="0"/>
              <a:t>Rechercher, consulter la liste de résultats </a:t>
            </a:r>
            <a:br>
              <a:rPr lang="fr-FR" altLang="fr-FR" smtClean="0"/>
            </a:br>
            <a:r>
              <a:rPr lang="fr-FR" altLang="fr-FR" smtClean="0"/>
              <a:t>et sélectionner une notice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responsable de Centre Régional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3" descr="colodus-utilisateur-icone-9248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Recherche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62572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fr-FR" sz="2000" dirty="0" smtClean="0"/>
              <a:t>Tous les formulaires peuvent être combinés afin de trouver la notice à </a:t>
            </a:r>
            <a:r>
              <a:rPr lang="fr-FR" sz="2000" dirty="0" err="1" smtClean="0"/>
              <a:t>exemplariser</a:t>
            </a:r>
            <a:r>
              <a:rPr lang="fr-FR" sz="2000" dirty="0" smtClean="0"/>
              <a:t>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000" dirty="0" smtClean="0"/>
              <a:t>Recherche par ISSN ou PPN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000" dirty="0" smtClean="0"/>
              <a:t>Restriction RCR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000" dirty="0" smtClean="0"/>
              <a:t>Combinaison de trois index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000" dirty="0" smtClean="0"/>
              <a:t>Filtres par langue, pays et année (ou période) de publication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024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836613"/>
            <a:ext cx="7102475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Liste de résultats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3463"/>
            <a:ext cx="8229600" cy="1871662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Seuls les 50 premiers résultats sont remontés par Colodus. Si vous ne trouvez pas la notice souhaitée, vous devez affiner votre recherche en cliquant sur l’onglet « Recherche ».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Toutes les colonnes peuvent être triées par ordre croissant ou décroissant en cliquant sur leurs intitulés.</a:t>
            </a:r>
            <a:endParaRPr lang="fr-FR" altLang="fr-FR" sz="2400" smtClean="0"/>
          </a:p>
        </p:txBody>
      </p:sp>
      <p:pic>
        <p:nvPicPr>
          <p:cNvPr id="11268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143000"/>
            <a:ext cx="8258175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695325"/>
            <a:ext cx="1323975" cy="518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29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Type de document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1835150" y="1412875"/>
            <a:ext cx="6851650" cy="424815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Colodus affiche dans la deuxième colonne le type du document dans le format spécifique du Sudoc.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Plus particulièrement les deux premières lettres indiquent :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Ab = Périodique imprimé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Ad = Collection imprimée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Ob = Périodique électronique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Od = Collection de documents électroniques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16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La colonne peut également afficher :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+ = Un exemplaire existe déjà dans ma bibliothèque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* = Un exemplaire existe dans une des bibliothèques du réseau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16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600" smtClean="0"/>
              <a:t>Il est possible de consulter les localisations via le bouton :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1600" smtClean="0"/>
          </a:p>
        </p:txBody>
      </p:sp>
      <p:sp>
        <p:nvSpPr>
          <p:cNvPr id="5" name="Rectangle à coins arrondis 4"/>
          <p:cNvSpPr/>
          <p:nvPr/>
        </p:nvSpPr>
        <p:spPr>
          <a:xfrm>
            <a:off x="1116013" y="1052513"/>
            <a:ext cx="431800" cy="48244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445125"/>
            <a:ext cx="1752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Sélection d’une notice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468313" y="2205038"/>
            <a:ext cx="8229600" cy="1295400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Pour sélectionner une notice, cliquer sur une ligne de la liste de résultats.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20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La notice sélectionnée apparait alors en gras et un nouvel onglet s’ouvre dévoilant la notice détaillée.</a:t>
            </a: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3316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4076700"/>
            <a:ext cx="4619625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908050"/>
            <a:ext cx="57134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Création d’un exemplaire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468313" y="4508500"/>
            <a:ext cx="8229600" cy="1296988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1800" dirty="0" smtClean="0"/>
              <a:t>Pour créer un exemplaire, cliquer sur « Données d’exemplaire ».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20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1400" dirty="0" smtClean="0"/>
              <a:t>*Vous trouverez plus d’explications sur la création d’exemplaires dans un cours dédié.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4340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143000"/>
            <a:ext cx="6994525" cy="266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OKI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2013-03-11T23:00:00+00:00</_DCDateCreated>
  </documentManagement>
</p:properties>
</file>

<file path=customXml/itemProps1.xml><?xml version="1.0" encoding="utf-8"?>
<ds:datastoreItem xmlns:ds="http://schemas.openxmlformats.org/officeDocument/2006/customXml" ds:itemID="{91D6E06E-34C1-4301-B908-43D042BF3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087ACA-A566-42CA-B549-4FD762091552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26E7127B-BB05-4265-BB05-E1C1577F2F24}">
  <ds:schemaRefs>
    <ds:schemaRef ds:uri="http://schemas.microsoft.com/sharepoint/v3/fields"/>
    <ds:schemaRef ds:uri="$ListId:Supports3;"/>
    <ds:schemaRef ds:uri="http://purl.org/dc/terms/"/>
    <ds:schemaRef ds:uri="http://schemas.microsoft.com/office/2006/documentManagement/types"/>
    <ds:schemaRef ds:uri="http://purl.org/dc/dcmitype/"/>
    <ds:schemaRef ds:uri="9cb235b8-7541-4a6e-b886-1bf4192805b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905</TotalTime>
  <Words>213</Words>
  <Application>Microsoft Office PowerPoint</Application>
  <PresentationFormat>Affichage à l'écran (4:3)</PresentationFormat>
  <Paragraphs>36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Verdana</vt:lpstr>
      <vt:lpstr>Calibri</vt:lpstr>
      <vt:lpstr>Modèle_Calames</vt:lpstr>
      <vt:lpstr>Rechercher, consulter la liste de résultats  et sélectionner une notice  pour un responsable de Centre Régional</vt:lpstr>
      <vt:lpstr>Recherche</vt:lpstr>
      <vt:lpstr>Liste de résultats</vt:lpstr>
      <vt:lpstr>Type de document</vt:lpstr>
      <vt:lpstr>Sélection d’une notice</vt:lpstr>
      <vt:lpstr>Création d’un exemplaire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Recherche Colodus pour Responsable CR</dc:title>
  <dc:creator>Olivier Kosinski</dc:creator>
  <cp:keywords>formation Colodus</cp:keywords>
  <cp:lastModifiedBy>Raphaelle Poveda</cp:lastModifiedBy>
  <cp:revision>111</cp:revision>
  <dcterms:created xsi:type="dcterms:W3CDTF">2012-09-26T14:07:15Z</dcterms:created>
  <dcterms:modified xsi:type="dcterms:W3CDTF">2017-06-19T08:51:10Z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800.000000000000</vt:lpwstr>
  </property>
</Properties>
</file>