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71" r:id="rId7"/>
    <p:sldId id="268" r:id="rId8"/>
    <p:sldId id="269" r:id="rId9"/>
    <p:sldId id="270" r:id="rId10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1968" y="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44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CF15D40-2BFB-4731-8359-9E756AA66B75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68353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75177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819864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402087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16667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13134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64661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23AA79-9EE6-4E92-8364-A5215FBC8B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695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010CE1-3845-4804-97BB-CDC315C1A75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210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ECBA29-F614-45CF-A4D1-6C5D8B060C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98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1050F4-8902-4D82-B933-95C62833C3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129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E36A6E-581B-4678-A20C-704ED45542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dus.sudoc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Présentation de Colodus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Interface de connexion</a:t>
            </a:r>
            <a:br>
              <a:rPr lang="fr-FR" altLang="fr-FR" dirty="0" smtClean="0"/>
            </a:br>
            <a:r>
              <a:rPr lang="fr-FR" altLang="fr-FR" sz="1800" dirty="0" smtClean="0">
                <a:hlinkClick r:id="rId3"/>
              </a:rPr>
              <a:t>https://</a:t>
            </a:r>
            <a:r>
              <a:rPr lang="fr-FR" altLang="fr-FR" sz="1800" dirty="0" smtClean="0">
                <a:hlinkClick r:id="rId3"/>
              </a:rPr>
              <a:t>colodus.sudoc.fr</a:t>
            </a:r>
            <a:endParaRPr lang="fr-FR" altLang="fr-FR" sz="1800" dirty="0" smtClean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4508500"/>
            <a:ext cx="8229600" cy="1617663"/>
          </a:xfrm>
        </p:spPr>
        <p:txBody>
          <a:bodyPr/>
          <a:lstStyle/>
          <a:p>
            <a:pPr indent="0" eaLnBrk="1" hangingPunct="1">
              <a:buFont typeface="Arial" charset="0"/>
              <a:buNone/>
              <a:defRPr/>
            </a:pPr>
            <a:r>
              <a:rPr lang="fr-FR" sz="2000" dirty="0" smtClean="0"/>
              <a:t>Pour utiliser </a:t>
            </a:r>
            <a:r>
              <a:rPr lang="fr-FR" sz="2000" dirty="0" err="1" smtClean="0"/>
              <a:t>Colodus</a:t>
            </a:r>
            <a:r>
              <a:rPr lang="fr-FR" sz="2000" dirty="0" smtClean="0"/>
              <a:t>, il est obligatoire d’utiliser votre login de responsable CR.</a:t>
            </a:r>
          </a:p>
          <a:p>
            <a:pPr indent="0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052513"/>
            <a:ext cx="3546475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Page d’accueil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96888" y="4005263"/>
            <a:ext cx="8229600" cy="165735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La page d’accueil se décompose en plusieurs zones :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Recherche par numéro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Restreindre par numéro RCR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Autres critères de recherche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229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700213"/>
            <a:ext cx="8540750" cy="193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simple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539750" y="2060575"/>
            <a:ext cx="8229600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Pour effectuer une recherche simple, saisir un numéro ISSN (avec ou sans tiret) ou un PPN.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468313" y="4797425"/>
            <a:ext cx="8207375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873" tIns="42436" rIns="84873" bIns="42436"/>
          <a:lstStyle/>
          <a:p>
            <a:pPr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La restriction à un seul RCR est possible en saisissant son numéro. Dans le cas où rien n’a été saisi, </a:t>
            </a:r>
            <a:r>
              <a:rPr lang="fr-FR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Colodus</a:t>
            </a: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effectue une recherche dans tout le périmètre du CR.</a:t>
            </a:r>
            <a:endParaRPr lang="fr-F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fr-F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17500" indent="-317500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fr-F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41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1487488"/>
            <a:ext cx="34004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3" y="3546475"/>
            <a:ext cx="30384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avancée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684213" y="2708275"/>
            <a:ext cx="7704137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Le mode recherche avancée s’active en cliquant sur « Autre critères de recherche ». Deux sections apparaissent :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Recherche par index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Filtrer par (langue, pays, année de publication)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1800" dirty="0" smtClean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573463"/>
            <a:ext cx="1728787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908050"/>
            <a:ext cx="6069013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Année de publication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323850" y="2708275"/>
            <a:ext cx="8208963" cy="13684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Le formulaire permet de choisir une année ou une période.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Par exemple :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 » : Restreint la recherche aux documents publiés en 2010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2010-2011 » : Restreint à la période 2010/2011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2007- » : Restreint à la période 2007 et au-delà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- 2013 » : Restreint à tout ce qui est antérieur à 2013</a:t>
            </a:r>
          </a:p>
        </p:txBody>
      </p:sp>
      <p:pic>
        <p:nvPicPr>
          <p:cNvPr id="1843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88" y="931863"/>
            <a:ext cx="64960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OKI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2013-03-11T23:00:00+00:00</_DCDateCreated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6600EC-F8EE-4547-8864-592811452011}">
  <ds:schemaRefs>
    <ds:schemaRef ds:uri="http://purl.org/dc/terms/"/>
    <ds:schemaRef ds:uri="http://www.w3.org/XML/1998/namespace"/>
    <ds:schemaRef ds:uri="$ListId:Supports3;"/>
    <ds:schemaRef ds:uri="http://purl.org/dc/elements/1.1/"/>
    <ds:schemaRef ds:uri="http://schemas.microsoft.com/office/infopath/2007/PartnerControls"/>
    <ds:schemaRef ds:uri="9cb235b8-7541-4a6e-b886-1bf4192805bd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44D557-3273-455B-8056-9744DA0246E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DCD2C41-FCF5-4C91-B0BB-A616E3974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672</TotalTime>
  <Words>127</Words>
  <Application>Microsoft Office PowerPoint</Application>
  <PresentationFormat>Affichage à l'écran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Modèle_Calames</vt:lpstr>
      <vt:lpstr>Présentation de Colodus  pour un responsable de Centre Régional</vt:lpstr>
      <vt:lpstr>Interface de connexion https://colodus.sudoc.fr</vt:lpstr>
      <vt:lpstr>Page d’accueil</vt:lpstr>
      <vt:lpstr>Recherche simple</vt:lpstr>
      <vt:lpstr>Recherche avancée</vt:lpstr>
      <vt:lpstr>Année de publication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Présentation Colodus pour Responsable CR</dc:title>
  <dc:creator>Olivier Kosinski</dc:creator>
  <cp:keywords>formation Colodus</cp:keywords>
  <cp:lastModifiedBy>Raphaelle Poveda</cp:lastModifiedBy>
  <cp:revision>98</cp:revision>
  <dcterms:created xsi:type="dcterms:W3CDTF">2012-09-26T14:07:15Z</dcterms:created>
  <dcterms:modified xsi:type="dcterms:W3CDTF">2017-06-19T09:21:23Z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600.000000000000</vt:lpwstr>
  </property>
</Properties>
</file>