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73" r:id="rId7"/>
    <p:sldId id="268" r:id="rId8"/>
    <p:sldId id="269" r:id="rId9"/>
    <p:sldId id="270" r:id="rId10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42" d="100"/>
          <a:sy n="142" d="100"/>
        </p:scale>
        <p:origin x="2544" y="-4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8D058B1-F96B-4971-9B2C-E0C5A4C4F503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F4AC26-DB9B-4CA8-8D51-17DA682EE8C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382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C2F4157-145E-43A0-BD72-9BBE4BA28265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202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97185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78209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756797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04465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061571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20042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B23A-BB63-4A39-9CA1-96841AE165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80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91933-3472-4036-A932-EF22A58E01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516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4D9B6-4C9E-4F56-92E8-285382B6C6C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015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B2147-A2FA-4FED-A345-63E3D5C5CB8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9677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BF5CFA-3C53-49FA-A1C9-BD825F03C8A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lodus.sudoc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Présentation de Colodus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6EE1C8-B0CA-48C2-8EF5-2E867A567F52}" type="slidenum">
              <a:rPr lang="fr-FR" altLang="fr-FR" sz="1100" smtClean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100" smtClean="0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197" name="Image 4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Interface de connexion</a:t>
            </a:r>
            <a:br>
              <a:rPr lang="fr-FR" altLang="fr-FR" dirty="0" smtClean="0"/>
            </a:br>
            <a:r>
              <a:rPr lang="fr-FR" altLang="fr-FR" sz="1800" dirty="0" smtClean="0">
                <a:hlinkClick r:id="rId3"/>
              </a:rPr>
              <a:t>https://</a:t>
            </a:r>
            <a:r>
              <a:rPr lang="fr-FR" altLang="fr-FR" sz="1800" dirty="0" smtClean="0">
                <a:hlinkClick r:id="rId3"/>
              </a:rPr>
              <a:t>colodus.sudoc.fr</a:t>
            </a:r>
            <a:endParaRPr lang="fr-FR" altLang="fr-FR" sz="1800" dirty="0" smtClean="0"/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57200" y="4076700"/>
            <a:ext cx="8229600" cy="2049463"/>
          </a:xfrm>
        </p:spPr>
        <p:txBody>
          <a:bodyPr/>
          <a:lstStyle/>
          <a:p>
            <a:pPr indent="0" eaLnBrk="1" hangingPunct="1">
              <a:buFont typeface="Arial" charset="0"/>
              <a:buNone/>
              <a:defRPr/>
            </a:pPr>
            <a:r>
              <a:rPr lang="fr-FR" sz="2000" dirty="0" smtClean="0"/>
              <a:t>Pour utiliser </a:t>
            </a:r>
            <a:r>
              <a:rPr lang="fr-FR" sz="2000" dirty="0" err="1" smtClean="0"/>
              <a:t>Colodus</a:t>
            </a:r>
            <a:r>
              <a:rPr lang="fr-FR" sz="2000" dirty="0" smtClean="0"/>
              <a:t>, l’identifiant et le mot de passe fournis par le responsable CR sont obligatoires.</a:t>
            </a:r>
          </a:p>
          <a:p>
            <a:pPr indent="0"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indent="0" eaLnBrk="1" hangingPunct="1">
              <a:buFont typeface="Arial" charset="0"/>
              <a:buNone/>
              <a:defRPr/>
            </a:pPr>
            <a:r>
              <a:rPr lang="fr-FR" sz="2000" dirty="0" smtClean="0"/>
              <a:t>En cas de perte, contacter le responsable CR, seul habilité à les fournir.</a:t>
            </a: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0244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052513"/>
            <a:ext cx="3546475" cy="2840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Page d’accueil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582613" y="4221163"/>
            <a:ext cx="8229600" cy="165735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La page d’accueil se décompose en plusieurs zones :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Recherche par numéro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Rappel du login et du numéro RCR</a:t>
            </a:r>
          </a:p>
          <a:p>
            <a:pPr marL="0" indent="0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fr-FR" sz="2000" dirty="0" smtClean="0"/>
              <a:t>Autres critères de recherche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229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557338"/>
            <a:ext cx="8201025" cy="21605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 simple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539750" y="3068638"/>
            <a:ext cx="8229600" cy="13684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Pour effectuer une recherche simple, 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saisir un numéro ISSN (avec ou sans tiret) ou un PPN.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4340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2060575"/>
            <a:ext cx="3400425" cy="809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 avancée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684213" y="2708275"/>
            <a:ext cx="7704137" cy="1368425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dirty="0" smtClean="0"/>
              <a:t>Le mode recherche avancée s’active en cliquant sur « Autre critères de recherche ». Deux sections apparaissent :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1800" dirty="0" smtClean="0"/>
              <a:t> Recherche par index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endParaRPr lang="fr-FR" sz="18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1800" dirty="0" smtClean="0"/>
              <a:t> Filtrer par (langue, pays, année de publication)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1800" dirty="0" smtClean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573463"/>
            <a:ext cx="1728788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908050"/>
            <a:ext cx="6069013" cy="1662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Année de publication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611188" y="3357563"/>
            <a:ext cx="8208962" cy="287972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800" smtClean="0"/>
              <a:t>Le formulaire permet de choisir une année ou une période.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18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800" smtClean="0"/>
              <a:t>Par exemple :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1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2010 » : Restreint la recherche aux documents publiés en 2010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2010-2011 » : Restreint à la période 2010/2011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2007- » : Restreint à la période 2007 et au-delà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800" smtClean="0"/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800" smtClean="0"/>
              <a:t> « - 2013 » : Restreint à tout ce qui est antérieur à 2013</a:t>
            </a:r>
          </a:p>
        </p:txBody>
      </p:sp>
      <p:pic>
        <p:nvPicPr>
          <p:cNvPr id="18436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263650"/>
            <a:ext cx="7210425" cy="1971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OKI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2013-03-11T23:00:00+00:00</_DCDateCreated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8DE400-0CC2-4E0F-9850-B29D25F4BDA9}">
  <ds:schemaRefs>
    <ds:schemaRef ds:uri="http://purl.org/dc/elements/1.1/"/>
    <ds:schemaRef ds:uri="http://schemas.microsoft.com/office/2006/metadata/properties"/>
    <ds:schemaRef ds:uri="$ListId:Supports3;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cb235b8-7541-4a6e-b886-1bf4192805bd"/>
    <ds:schemaRef ds:uri="http://schemas.microsoft.com/office/2006/documentManagement/typ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7BFE59-0ED2-40E4-8C17-D0D0051E9036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9C9660D-62E2-4C6D-8563-5DDCC9447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699</TotalTime>
  <Words>118</Words>
  <Application>Microsoft Office PowerPoint</Application>
  <PresentationFormat>Affichage à l'écran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Modèle_Calames</vt:lpstr>
      <vt:lpstr>Présentation de Colodus  pour un exemplarisateur</vt:lpstr>
      <vt:lpstr>Interface de connexion https://colodus.sudoc.fr</vt:lpstr>
      <vt:lpstr>Page d’accueil</vt:lpstr>
      <vt:lpstr>Recherche simple</vt:lpstr>
      <vt:lpstr>Recherche avancée</vt:lpstr>
      <vt:lpstr>Année de publication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Présentation Colodus pour Exemplarisateur</dc:title>
  <dc:creator>Olivier Kosinski</dc:creator>
  <cp:keywords>formation Colodus</cp:keywords>
  <cp:lastModifiedBy>Raphaelle Poveda</cp:lastModifiedBy>
  <cp:revision>106</cp:revision>
  <dcterms:created xsi:type="dcterms:W3CDTF">2012-09-26T14:07:15Z</dcterms:created>
  <dcterms:modified xsi:type="dcterms:W3CDTF">2017-06-19T09:20:16Z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700.000000000000</vt:lpwstr>
  </property>
</Properties>
</file>