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67" r:id="rId7"/>
    <p:sldId id="271" r:id="rId8"/>
    <p:sldId id="268" r:id="rId9"/>
    <p:sldId id="270" r:id="rId10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5F4E65C-157C-48DD-BE43-73E866A05789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9CDCA46-0979-4E98-B660-B9DAFC14AE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6884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6887CFE-F604-48C0-A606-70377C8B84F6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932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75039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15062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8037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4196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71A2-2037-4EF4-AD13-DD9893CFAE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589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9871A-CF39-4507-A9E3-C812E527919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91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1BC9B-BEEC-473C-973E-8340EC7F8CE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2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BBB8A-7764-423E-B68F-6B808CD038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85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47B862-9921-43C2-8A73-21409AD8B7D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Rechercher, consulter la liste de résultats </a:t>
            </a:r>
            <a:br>
              <a:rPr lang="fr-FR" altLang="fr-FR" smtClean="0"/>
            </a:br>
            <a:r>
              <a:rPr lang="fr-FR" altLang="fr-FR" smtClean="0"/>
              <a:t>et sélectionner une notice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fr-FR" sz="2000" dirty="0" smtClean="0"/>
              <a:t>Tous les formulaires peuvent être combinés afin de trouver la notice à </a:t>
            </a:r>
            <a:r>
              <a:rPr lang="fr-FR" sz="2000" dirty="0" err="1" smtClean="0"/>
              <a:t>exemplariser</a:t>
            </a:r>
            <a:r>
              <a:rPr lang="fr-FR" sz="2000" dirty="0" smtClean="0"/>
              <a:t> 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Recherche par ISSN ou PPN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Combinaison de trois index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Filtres par langue, pays et année (ou période) de publication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985000" cy="226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Liste de résultats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18716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Seuls les 50 premiers résultats sont remontés par Colodus. Si vous ne trouvez pas la notice souhaitée, vous devez affiner votre recherche en cliquant sur l’onglet « Recherche ».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Toutes les colonnes peuvent être triées par ordre croissant ou décroissant en cliquant sur leurs intitulés.</a:t>
            </a:r>
            <a:endParaRPr lang="fr-FR" altLang="fr-FR" sz="2400" smtClean="0"/>
          </a:p>
        </p:txBody>
      </p:sp>
      <p:pic>
        <p:nvPicPr>
          <p:cNvPr id="12292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49400"/>
            <a:ext cx="7594600" cy="155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" y="695325"/>
            <a:ext cx="1323975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Type de document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1835150" y="1412875"/>
            <a:ext cx="7129463" cy="424815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Colodus affiche dans la deuxième colonne le type du document dans le format spécifique du Sudoc.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Plus particulièrement les deux premières lettres indiquent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Ab = Périodique imprimé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Ad = Collection imprimée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Ob = Périodique électronique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Od = Collection de documents électroniques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6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La colonne peut également afficher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+ = Un exemplaire existe déjà dans ma bibliothèque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fr-FR" altLang="fr-FR" sz="1600" smtClean="0"/>
              <a:t> * = Un exemplaire existe dans une autre bibliothèque du réseau</a:t>
            </a:r>
            <a:br>
              <a:rPr lang="fr-FR" altLang="fr-FR" sz="1600" smtClean="0"/>
            </a:br>
            <a:endParaRPr lang="fr-FR" altLang="fr-FR" sz="1600" smtClean="0"/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600" smtClean="0"/>
              <a:t>Il est possible de consulter les localisations via le bouton :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116013" y="1052513"/>
            <a:ext cx="431800" cy="4824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445125"/>
            <a:ext cx="1752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Sélection d’une notice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12954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sélectionner une notice, cliquer sur une ligne de la liste de résultats.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notice sélectionnée apparait alors en gras et un nouvel onglet s’ouvre dévoilant la notice détaillée.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6388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908050"/>
            <a:ext cx="5713413" cy="1169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4076700"/>
            <a:ext cx="4619625" cy="18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Création d’un exemplaire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68313" y="4508500"/>
            <a:ext cx="8229600" cy="1296988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Pour créer un exemplaire, à partir du détail de la notice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smtClean="0"/>
              <a:t>cliquer </a:t>
            </a:r>
            <a:r>
              <a:rPr lang="fr-FR" sz="1800" dirty="0" smtClean="0"/>
              <a:t>sur « Gérer mes exemplaires ».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400" dirty="0" smtClean="0"/>
              <a:t>*Vous trouverez plus d’explications sur la création d’exemplaires dans un cours dédié.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741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143000"/>
            <a:ext cx="6994525" cy="266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473C49-F5C0-48A9-B037-2EAE8A3D18E8}">
  <ds:schemaRefs>
    <ds:schemaRef ds:uri="http://purl.org/dc/elements/1.1/"/>
    <ds:schemaRef ds:uri="http://schemas.microsoft.com/office/2006/documentManagement/types"/>
    <ds:schemaRef ds:uri="http://schemas.microsoft.com/sharepoint/v3/fields"/>
    <ds:schemaRef ds:uri="$ListId:Supports3;"/>
    <ds:schemaRef ds:uri="http://purl.org/dc/terms/"/>
    <ds:schemaRef ds:uri="http://schemas.microsoft.com/office/infopath/2007/PartnerControls"/>
    <ds:schemaRef ds:uri="http://purl.org/dc/dcmitype/"/>
    <ds:schemaRef ds:uri="9cb235b8-7541-4a6e-b886-1bf4192805bd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1BEDD8-037F-4830-8E13-B1EDE0003D6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2293ABC-0704-4980-B621-7F13591A3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918</TotalTime>
  <Words>207</Words>
  <Application>Microsoft Office PowerPoint</Application>
  <PresentationFormat>Affichage à l'écran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Modèle_Calames</vt:lpstr>
      <vt:lpstr>Rechercher, consulter la liste de résultats  et sélectionner une notice  pour un exemplarisateur</vt:lpstr>
      <vt:lpstr>Recherche</vt:lpstr>
      <vt:lpstr>Liste de résultats</vt:lpstr>
      <vt:lpstr>Type de document</vt:lpstr>
      <vt:lpstr>Sélection d’une notice</vt:lpstr>
      <vt:lpstr>Création d’un exemplaire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Recherche Colodus pour Exemplarisateur</dc:title>
  <dc:creator>Olivier Kosinski</dc:creator>
  <cp:keywords>formation Colodus</cp:keywords>
  <cp:lastModifiedBy>Raphaelle Poveda</cp:lastModifiedBy>
  <cp:revision>119</cp:revision>
  <dcterms:created xsi:type="dcterms:W3CDTF">2012-09-26T14:07:15Z</dcterms:created>
  <dcterms:modified xsi:type="dcterms:W3CDTF">2017-06-19T09:06:52Z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500.000000000000</vt:lpwstr>
  </property>
</Properties>
</file>