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414" r:id="rId6"/>
    <p:sldId id="265" r:id="rId7"/>
    <p:sldId id="434" r:id="rId8"/>
    <p:sldId id="435" r:id="rId9"/>
    <p:sldId id="436" r:id="rId10"/>
    <p:sldId id="438" r:id="rId11"/>
    <p:sldId id="439" r:id="rId12"/>
    <p:sldId id="440" r:id="rId13"/>
    <p:sldId id="441" r:id="rId14"/>
    <p:sldId id="437" r:id="rId15"/>
    <p:sldId id="442" r:id="rId16"/>
    <p:sldId id="443" r:id="rId17"/>
    <p:sldId id="444" r:id="rId18"/>
    <p:sldId id="445" r:id="rId19"/>
    <p:sldId id="446" r:id="rId20"/>
    <p:sldId id="447" r:id="rId21"/>
    <p:sldId id="328" r:id="rId22"/>
    <p:sldId id="266" r:id="rId2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15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0B5C4-42C9-AE02-6876-E45B7C50B700}" v="2152" dt="2025-03-11T16:00:44.267"/>
    <p1510:client id="{EFC57C5A-2401-A246-4608-A81F383AC448}" v="11" dt="2025-03-13T07:56:32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J.H. Kosinski" userId="S::kosinski@abes.fr::f9aa3610-f289-4973-83cd-43c1dbe4d41a" providerId="AD" clId="Web-{EFC57C5A-2401-A246-4608-A81F383AC448}"/>
    <pc:docChg chg="delSld modSld">
      <pc:chgData name="Olivier J.H. Kosinski" userId="S::kosinski@abes.fr::f9aa3610-f289-4973-83cd-43c1dbe4d41a" providerId="AD" clId="Web-{EFC57C5A-2401-A246-4608-A81F383AC448}" dt="2025-03-13T07:56:32.990" v="9"/>
      <pc:docMkLst>
        <pc:docMk/>
      </pc:docMkLst>
      <pc:sldChg chg="del">
        <pc:chgData name="Olivier J.H. Kosinski" userId="S::kosinski@abes.fr::f9aa3610-f289-4973-83cd-43c1dbe4d41a" providerId="AD" clId="Web-{EFC57C5A-2401-A246-4608-A81F383AC448}" dt="2025-03-13T07:56:23.505" v="8"/>
        <pc:sldMkLst>
          <pc:docMk/>
          <pc:sldMk cId="943708148" sldId="262"/>
        </pc:sldMkLst>
      </pc:sldChg>
      <pc:sldChg chg="addSp delSp modSp">
        <pc:chgData name="Olivier J.H. Kosinski" userId="S::kosinski@abes.fr::f9aa3610-f289-4973-83cd-43c1dbe4d41a" providerId="AD" clId="Web-{EFC57C5A-2401-A246-4608-A81F383AC448}" dt="2025-03-13T07:56:32.990" v="9"/>
        <pc:sldMkLst>
          <pc:docMk/>
          <pc:sldMk cId="3143131703" sldId="414"/>
        </pc:sldMkLst>
        <pc:spChg chg="add del">
          <ac:chgData name="Olivier J.H. Kosinski" userId="S::kosinski@abes.fr::f9aa3610-f289-4973-83cd-43c1dbe4d41a" providerId="AD" clId="Web-{EFC57C5A-2401-A246-4608-A81F383AC448}" dt="2025-03-13T07:55:06.130" v="4"/>
          <ac:spMkLst>
            <pc:docMk/>
            <pc:sldMk cId="3143131703" sldId="414"/>
            <ac:spMk id="2" creationId="{56A347D5-4143-C170-EC50-F959A900005C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6.130" v="4"/>
          <ac:spMkLst>
            <pc:docMk/>
            <pc:sldMk cId="3143131703" sldId="414"/>
            <ac:spMk id="3" creationId="{B4D4E6EA-05A7-E7D4-1C21-3FC481A1E06D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6.130" v="4"/>
          <ac:spMkLst>
            <pc:docMk/>
            <pc:sldMk cId="3143131703" sldId="414"/>
            <ac:spMk id="4" creationId="{CE8C7D37-E74F-4AA6-B55C-BB4ADD158666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6.130" v="4"/>
          <ac:spMkLst>
            <pc:docMk/>
            <pc:sldMk cId="3143131703" sldId="414"/>
            <ac:spMk id="5" creationId="{092AE6EA-07F4-BF8E-D2E3-423A6C8E4463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5.083" v="3"/>
          <ac:spMkLst>
            <pc:docMk/>
            <pc:sldMk cId="3143131703" sldId="414"/>
            <ac:spMk id="9" creationId="{CAFFCF97-0558-3FD3-FCB9-E14E24CA938E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5.083" v="3"/>
          <ac:spMkLst>
            <pc:docMk/>
            <pc:sldMk cId="3143131703" sldId="414"/>
            <ac:spMk id="11" creationId="{9FC440B5-75F2-8D2F-9FB1-4EEAFE376303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5.083" v="3"/>
          <ac:spMkLst>
            <pc:docMk/>
            <pc:sldMk cId="3143131703" sldId="414"/>
            <ac:spMk id="12" creationId="{1EC7660F-6D84-0301-CFD2-C37FB1164107}"/>
          </ac:spMkLst>
        </pc:spChg>
        <pc:spChg chg="add del">
          <ac:chgData name="Olivier J.H. Kosinski" userId="S::kosinski@abes.fr::f9aa3610-f289-4973-83cd-43c1dbe4d41a" providerId="AD" clId="Web-{EFC57C5A-2401-A246-4608-A81F383AC448}" dt="2025-03-13T07:55:05.083" v="3"/>
          <ac:spMkLst>
            <pc:docMk/>
            <pc:sldMk cId="3143131703" sldId="414"/>
            <ac:spMk id="13" creationId="{AA6137CB-B00D-2AC2-CC91-CD9D95C0E1D5}"/>
          </ac:spMkLst>
        </pc:spChg>
        <pc:picChg chg="add del">
          <ac:chgData name="Olivier J.H. Kosinski" userId="S::kosinski@abes.fr::f9aa3610-f289-4973-83cd-43c1dbe4d41a" providerId="AD" clId="Web-{EFC57C5A-2401-A246-4608-A81F383AC448}" dt="2025-03-13T07:55:06.130" v="4"/>
          <ac:picMkLst>
            <pc:docMk/>
            <pc:sldMk cId="3143131703" sldId="414"/>
            <ac:picMk id="6" creationId="{2EA721C7-7F59-897A-1CDA-F2EB0DDAEFD3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5:06.130" v="4"/>
          <ac:picMkLst>
            <pc:docMk/>
            <pc:sldMk cId="3143131703" sldId="414"/>
            <ac:picMk id="7" creationId="{E8188828-A8E6-2F73-19C4-5AE2DB51C117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5:06.130" v="4"/>
          <ac:picMkLst>
            <pc:docMk/>
            <pc:sldMk cId="3143131703" sldId="414"/>
            <ac:picMk id="8" creationId="{B81D11D4-835F-3D2E-D495-5FB272CAF89A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6:05.880" v="6"/>
          <ac:picMkLst>
            <pc:docMk/>
            <pc:sldMk cId="3143131703" sldId="414"/>
            <ac:picMk id="10" creationId="{4201DF63-EB83-11FE-84C3-9E5A7046DB44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5:05.083" v="3"/>
          <ac:picMkLst>
            <pc:docMk/>
            <pc:sldMk cId="3143131703" sldId="414"/>
            <ac:picMk id="14" creationId="{C91BDE50-7FF6-6335-48FC-80836EB99B42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5:05.083" v="3"/>
          <ac:picMkLst>
            <pc:docMk/>
            <pc:sldMk cId="3143131703" sldId="414"/>
            <ac:picMk id="15" creationId="{3BA9F6B2-1D06-271E-3AAC-773A30D9C54D}"/>
          </ac:picMkLst>
        </pc:picChg>
        <pc:picChg chg="add del">
          <ac:chgData name="Olivier J.H. Kosinski" userId="S::kosinski@abes.fr::f9aa3610-f289-4973-83cd-43c1dbe4d41a" providerId="AD" clId="Web-{EFC57C5A-2401-A246-4608-A81F383AC448}" dt="2025-03-13T07:55:05.083" v="3"/>
          <ac:picMkLst>
            <pc:docMk/>
            <pc:sldMk cId="3143131703" sldId="414"/>
            <ac:picMk id="16" creationId="{62A979DE-B336-4BB8-4E38-2ABF027DB25F}"/>
          </ac:picMkLst>
        </pc:picChg>
        <pc:picChg chg="add mod">
          <ac:chgData name="Olivier J.H. Kosinski" userId="S::kosinski@abes.fr::f9aa3610-f289-4973-83cd-43c1dbe4d41a" providerId="AD" clId="Web-{EFC57C5A-2401-A246-4608-A81F383AC448}" dt="2025-03-13T07:56:32.990" v="9"/>
          <ac:picMkLst>
            <pc:docMk/>
            <pc:sldMk cId="3143131703" sldId="414"/>
            <ac:picMk id="17" creationId="{65183262-A5F1-0756-2D93-C980E045A75A}"/>
          </ac:picMkLst>
        </pc:picChg>
      </pc:sldChg>
    </pc:docChg>
  </pc:docChgLst>
  <pc:docChgLst>
    <pc:chgData name="Maïté Roux" userId="S::m.roux@abes.fr::497db9c4-a498-4575-ae73-b8d1bdfa1b0b" providerId="AD" clId="Web-{1CC0B5C4-42C9-AE02-6876-E45B7C50B700}"/>
    <pc:docChg chg="addSld delSld modSld sldOrd">
      <pc:chgData name="Maïté Roux" userId="S::m.roux@abes.fr::497db9c4-a498-4575-ae73-b8d1bdfa1b0b" providerId="AD" clId="Web-{1CC0B5C4-42C9-AE02-6876-E45B7C50B700}" dt="2025-03-11T16:00:43.360" v="2145" actId="20577"/>
      <pc:docMkLst>
        <pc:docMk/>
      </pc:docMkLst>
      <pc:sldChg chg="del">
        <pc:chgData name="Maïté Roux" userId="S::m.roux@abes.fr::497db9c4-a498-4575-ae73-b8d1bdfa1b0b" providerId="AD" clId="Web-{1CC0B5C4-42C9-AE02-6876-E45B7C50B700}" dt="2025-03-11T15:05:15.454" v="132"/>
        <pc:sldMkLst>
          <pc:docMk/>
          <pc:sldMk cId="2931339792" sldId="256"/>
        </pc:sldMkLst>
      </pc:sldChg>
      <pc:sldChg chg="addSp delSp modSp ord">
        <pc:chgData name="Maïté Roux" userId="S::m.roux@abes.fr::497db9c4-a498-4575-ae73-b8d1bdfa1b0b" providerId="AD" clId="Web-{1CC0B5C4-42C9-AE02-6876-E45B7C50B700}" dt="2025-03-11T15:12:41.426" v="314" actId="20577"/>
        <pc:sldMkLst>
          <pc:docMk/>
          <pc:sldMk cId="0" sldId="265"/>
        </pc:sldMkLst>
        <pc:spChg chg="mod">
          <ac:chgData name="Maïté Roux" userId="S::m.roux@abes.fr::497db9c4-a498-4575-ae73-b8d1bdfa1b0b" providerId="AD" clId="Web-{1CC0B5C4-42C9-AE02-6876-E45B7C50B700}" dt="2025-03-11T15:12:41.426" v="314" actId="20577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Maïté Roux" userId="S::m.roux@abes.fr::497db9c4-a498-4575-ae73-b8d1bdfa1b0b" providerId="AD" clId="Web-{1CC0B5C4-42C9-AE02-6876-E45B7C50B700}" dt="2025-03-11T14:58:55.798" v="64"/>
          <ac:spMkLst>
            <pc:docMk/>
            <pc:sldMk cId="0" sldId="265"/>
            <ac:spMk id="4" creationId="{60AFCFFD-FC63-C806-45C6-3D2D7F0D6DB2}"/>
          </ac:spMkLst>
        </pc:spChg>
        <pc:spChg chg="del">
          <ac:chgData name="Maïté Roux" userId="S::m.roux@abes.fr::497db9c4-a498-4575-ae73-b8d1bdfa1b0b" providerId="AD" clId="Web-{1CC0B5C4-42C9-AE02-6876-E45B7C50B700}" dt="2025-03-11T14:58:55.360" v="63"/>
          <ac:spMkLst>
            <pc:docMk/>
            <pc:sldMk cId="0" sldId="265"/>
            <ac:spMk id="6" creationId="{00000000-0000-0000-0000-000000000000}"/>
          </ac:spMkLst>
        </pc:spChg>
      </pc:sldChg>
      <pc:sldChg chg="del">
        <pc:chgData name="Maïté Roux" userId="S::m.roux@abes.fr::497db9c4-a498-4575-ae73-b8d1bdfa1b0b" providerId="AD" clId="Web-{1CC0B5C4-42C9-AE02-6876-E45B7C50B700}" dt="2025-03-11T15:12:07.128" v="301"/>
        <pc:sldMkLst>
          <pc:docMk/>
          <pc:sldMk cId="1496123818" sldId="275"/>
        </pc:sldMkLst>
      </pc:sldChg>
      <pc:sldChg chg="modSp">
        <pc:chgData name="Maïté Roux" userId="S::m.roux@abes.fr::497db9c4-a498-4575-ae73-b8d1bdfa1b0b" providerId="AD" clId="Web-{1CC0B5C4-42C9-AE02-6876-E45B7C50B700}" dt="2025-03-11T15:58:16.557" v="1979" actId="20577"/>
        <pc:sldMkLst>
          <pc:docMk/>
          <pc:sldMk cId="1783839819" sldId="328"/>
        </pc:sldMkLst>
        <pc:spChg chg="mod">
          <ac:chgData name="Maïté Roux" userId="S::m.roux@abes.fr::497db9c4-a498-4575-ae73-b8d1bdfa1b0b" providerId="AD" clId="Web-{1CC0B5C4-42C9-AE02-6876-E45B7C50B700}" dt="2025-03-11T15:58:16.557" v="1979" actId="20577"/>
          <ac:spMkLst>
            <pc:docMk/>
            <pc:sldMk cId="1783839819" sldId="328"/>
            <ac:spMk id="2" creationId="{00000000-0000-0000-0000-000000000000}"/>
          </ac:spMkLst>
        </pc:spChg>
        <pc:spChg chg="mod">
          <ac:chgData name="Maïté Roux" userId="S::m.roux@abes.fr::497db9c4-a498-4575-ae73-b8d1bdfa1b0b" providerId="AD" clId="Web-{1CC0B5C4-42C9-AE02-6876-E45B7C50B700}" dt="2025-03-11T14:58:45.313" v="62" actId="20577"/>
          <ac:spMkLst>
            <pc:docMk/>
            <pc:sldMk cId="1783839819" sldId="328"/>
            <ac:spMk id="3" creationId="{3E19DED2-7E46-6CD7-15AA-69BB5BCC2788}"/>
          </ac:spMkLst>
        </pc:spChg>
        <pc:spChg chg="mod">
          <ac:chgData name="Maïté Roux" userId="S::m.roux@abes.fr::497db9c4-a498-4575-ae73-b8d1bdfa1b0b" providerId="AD" clId="Web-{1CC0B5C4-42C9-AE02-6876-E45B7C50B700}" dt="2025-03-11T15:04:36.859" v="129" actId="20577"/>
          <ac:spMkLst>
            <pc:docMk/>
            <pc:sldMk cId="1783839819" sldId="328"/>
            <ac:spMk id="32" creationId="{00000000-0000-0000-0000-000000000000}"/>
          </ac:spMkLst>
        </pc:spChg>
      </pc:sldChg>
      <pc:sldChg chg="del">
        <pc:chgData name="Maïté Roux" userId="S::m.roux@abes.fr::497db9c4-a498-4575-ae73-b8d1bdfa1b0b" providerId="AD" clId="Web-{1CC0B5C4-42C9-AE02-6876-E45B7C50B700}" dt="2025-03-11T15:12:07.128" v="300"/>
        <pc:sldMkLst>
          <pc:docMk/>
          <pc:sldMk cId="3600979640" sldId="338"/>
        </pc:sldMkLst>
      </pc:sldChg>
      <pc:sldChg chg="del">
        <pc:chgData name="Maïté Roux" userId="S::m.roux@abes.fr::497db9c4-a498-4575-ae73-b8d1bdfa1b0b" providerId="AD" clId="Web-{1CC0B5C4-42C9-AE02-6876-E45B7C50B700}" dt="2025-03-11T15:12:07.112" v="297"/>
        <pc:sldMkLst>
          <pc:docMk/>
          <pc:sldMk cId="3737881583" sldId="340"/>
        </pc:sldMkLst>
      </pc:sldChg>
      <pc:sldChg chg="del">
        <pc:chgData name="Maïté Roux" userId="S::m.roux@abes.fr::497db9c4-a498-4575-ae73-b8d1bdfa1b0b" providerId="AD" clId="Web-{1CC0B5C4-42C9-AE02-6876-E45B7C50B700}" dt="2025-03-11T14:57:51.123" v="25"/>
        <pc:sldMkLst>
          <pc:docMk/>
          <pc:sldMk cId="3733317517" sldId="341"/>
        </pc:sldMkLst>
      </pc:sldChg>
      <pc:sldChg chg="del">
        <pc:chgData name="Maïté Roux" userId="S::m.roux@abes.fr::497db9c4-a498-4575-ae73-b8d1bdfa1b0b" providerId="AD" clId="Web-{1CC0B5C4-42C9-AE02-6876-E45B7C50B700}" dt="2025-03-11T15:12:07.112" v="295"/>
        <pc:sldMkLst>
          <pc:docMk/>
          <pc:sldMk cId="3363443811" sldId="388"/>
        </pc:sldMkLst>
      </pc:sldChg>
      <pc:sldChg chg="del">
        <pc:chgData name="Maïté Roux" userId="S::m.roux@abes.fr::497db9c4-a498-4575-ae73-b8d1bdfa1b0b" providerId="AD" clId="Web-{1CC0B5C4-42C9-AE02-6876-E45B7C50B700}" dt="2025-03-11T15:12:07.112" v="292"/>
        <pc:sldMkLst>
          <pc:docMk/>
          <pc:sldMk cId="887686309" sldId="389"/>
        </pc:sldMkLst>
      </pc:sldChg>
      <pc:sldChg chg="del">
        <pc:chgData name="Maïté Roux" userId="S::m.roux@abes.fr::497db9c4-a498-4575-ae73-b8d1bdfa1b0b" providerId="AD" clId="Web-{1CC0B5C4-42C9-AE02-6876-E45B7C50B700}" dt="2025-03-11T15:12:07.097" v="291"/>
        <pc:sldMkLst>
          <pc:docMk/>
          <pc:sldMk cId="3562320112" sldId="390"/>
        </pc:sldMkLst>
      </pc:sldChg>
      <pc:sldChg chg="del">
        <pc:chgData name="Maïté Roux" userId="S::m.roux@abes.fr::497db9c4-a498-4575-ae73-b8d1bdfa1b0b" providerId="AD" clId="Web-{1CC0B5C4-42C9-AE02-6876-E45B7C50B700}" dt="2025-03-11T15:12:07.097" v="289"/>
        <pc:sldMkLst>
          <pc:docMk/>
          <pc:sldMk cId="4201730254" sldId="391"/>
        </pc:sldMkLst>
      </pc:sldChg>
      <pc:sldChg chg="del">
        <pc:chgData name="Maïté Roux" userId="S::m.roux@abes.fr::497db9c4-a498-4575-ae73-b8d1bdfa1b0b" providerId="AD" clId="Web-{1CC0B5C4-42C9-AE02-6876-E45B7C50B700}" dt="2025-03-11T15:12:07.097" v="290"/>
        <pc:sldMkLst>
          <pc:docMk/>
          <pc:sldMk cId="430207825" sldId="392"/>
        </pc:sldMkLst>
      </pc:sldChg>
      <pc:sldChg chg="del">
        <pc:chgData name="Maïté Roux" userId="S::m.roux@abes.fr::497db9c4-a498-4575-ae73-b8d1bdfa1b0b" providerId="AD" clId="Web-{1CC0B5C4-42C9-AE02-6876-E45B7C50B700}" dt="2025-03-11T15:12:07.097" v="287"/>
        <pc:sldMkLst>
          <pc:docMk/>
          <pc:sldMk cId="3414475407" sldId="393"/>
        </pc:sldMkLst>
      </pc:sldChg>
      <pc:sldChg chg="del">
        <pc:chgData name="Maïté Roux" userId="S::m.roux@abes.fr::497db9c4-a498-4575-ae73-b8d1bdfa1b0b" providerId="AD" clId="Web-{1CC0B5C4-42C9-AE02-6876-E45B7C50B700}" dt="2025-03-11T15:12:07.097" v="286"/>
        <pc:sldMkLst>
          <pc:docMk/>
          <pc:sldMk cId="3747570143" sldId="394"/>
        </pc:sldMkLst>
      </pc:sldChg>
      <pc:sldChg chg="del">
        <pc:chgData name="Maïté Roux" userId="S::m.roux@abes.fr::497db9c4-a498-4575-ae73-b8d1bdfa1b0b" providerId="AD" clId="Web-{1CC0B5C4-42C9-AE02-6876-E45B7C50B700}" dt="2025-03-11T15:12:07.097" v="288"/>
        <pc:sldMkLst>
          <pc:docMk/>
          <pc:sldMk cId="2692469768" sldId="395"/>
        </pc:sldMkLst>
      </pc:sldChg>
      <pc:sldChg chg="del">
        <pc:chgData name="Maïté Roux" userId="S::m.roux@abes.fr::497db9c4-a498-4575-ae73-b8d1bdfa1b0b" providerId="AD" clId="Web-{1CC0B5C4-42C9-AE02-6876-E45B7C50B700}" dt="2025-03-11T15:12:07.144" v="306"/>
        <pc:sldMkLst>
          <pc:docMk/>
          <pc:sldMk cId="2753870835" sldId="397"/>
        </pc:sldMkLst>
      </pc:sldChg>
      <pc:sldChg chg="del">
        <pc:chgData name="Maïté Roux" userId="S::m.roux@abes.fr::497db9c4-a498-4575-ae73-b8d1bdfa1b0b" providerId="AD" clId="Web-{1CC0B5C4-42C9-AE02-6876-E45B7C50B700}" dt="2025-03-11T15:12:07.112" v="296"/>
        <pc:sldMkLst>
          <pc:docMk/>
          <pc:sldMk cId="4175564191" sldId="398"/>
        </pc:sldMkLst>
      </pc:sldChg>
      <pc:sldChg chg="del">
        <pc:chgData name="Maïté Roux" userId="S::m.roux@abes.fr::497db9c4-a498-4575-ae73-b8d1bdfa1b0b" providerId="AD" clId="Web-{1CC0B5C4-42C9-AE02-6876-E45B7C50B700}" dt="2025-03-11T14:57:51.107" v="23"/>
        <pc:sldMkLst>
          <pc:docMk/>
          <pc:sldMk cId="3862075211" sldId="399"/>
        </pc:sldMkLst>
      </pc:sldChg>
      <pc:sldChg chg="del">
        <pc:chgData name="Maïté Roux" userId="S::m.roux@abes.fr::497db9c4-a498-4575-ae73-b8d1bdfa1b0b" providerId="AD" clId="Web-{1CC0B5C4-42C9-AE02-6876-E45B7C50B700}" dt="2025-03-11T14:57:51.107" v="19"/>
        <pc:sldMkLst>
          <pc:docMk/>
          <pc:sldMk cId="2681810992" sldId="400"/>
        </pc:sldMkLst>
      </pc:sldChg>
      <pc:sldChg chg="del">
        <pc:chgData name="Maïté Roux" userId="S::m.roux@abes.fr::497db9c4-a498-4575-ae73-b8d1bdfa1b0b" providerId="AD" clId="Web-{1CC0B5C4-42C9-AE02-6876-E45B7C50B700}" dt="2025-03-11T14:57:51.107" v="18"/>
        <pc:sldMkLst>
          <pc:docMk/>
          <pc:sldMk cId="8283203" sldId="401"/>
        </pc:sldMkLst>
      </pc:sldChg>
      <pc:sldChg chg="del">
        <pc:chgData name="Maïté Roux" userId="S::m.roux@abes.fr::497db9c4-a498-4575-ae73-b8d1bdfa1b0b" providerId="AD" clId="Web-{1CC0B5C4-42C9-AE02-6876-E45B7C50B700}" dt="2025-03-11T14:57:51.107" v="16"/>
        <pc:sldMkLst>
          <pc:docMk/>
          <pc:sldMk cId="1266843768" sldId="402"/>
        </pc:sldMkLst>
      </pc:sldChg>
      <pc:sldChg chg="del">
        <pc:chgData name="Maïté Roux" userId="S::m.roux@abes.fr::497db9c4-a498-4575-ae73-b8d1bdfa1b0b" providerId="AD" clId="Web-{1CC0B5C4-42C9-AE02-6876-E45B7C50B700}" dt="2025-03-11T14:57:51.092" v="10"/>
        <pc:sldMkLst>
          <pc:docMk/>
          <pc:sldMk cId="700273631" sldId="403"/>
        </pc:sldMkLst>
      </pc:sldChg>
      <pc:sldChg chg="del">
        <pc:chgData name="Maïté Roux" userId="S::m.roux@abes.fr::497db9c4-a498-4575-ae73-b8d1bdfa1b0b" providerId="AD" clId="Web-{1CC0B5C4-42C9-AE02-6876-E45B7C50B700}" dt="2025-03-11T14:57:51.076" v="7"/>
        <pc:sldMkLst>
          <pc:docMk/>
          <pc:sldMk cId="2207909366" sldId="404"/>
        </pc:sldMkLst>
      </pc:sldChg>
      <pc:sldChg chg="del">
        <pc:chgData name="Maïté Roux" userId="S::m.roux@abes.fr::497db9c4-a498-4575-ae73-b8d1bdfa1b0b" providerId="AD" clId="Web-{1CC0B5C4-42C9-AE02-6876-E45B7C50B700}" dt="2025-03-11T14:57:51.076" v="5"/>
        <pc:sldMkLst>
          <pc:docMk/>
          <pc:sldMk cId="1642632199" sldId="405"/>
        </pc:sldMkLst>
      </pc:sldChg>
      <pc:sldChg chg="del">
        <pc:chgData name="Maïté Roux" userId="S::m.roux@abes.fr::497db9c4-a498-4575-ae73-b8d1bdfa1b0b" providerId="AD" clId="Web-{1CC0B5C4-42C9-AE02-6876-E45B7C50B700}" dt="2025-03-11T14:57:51.061" v="2"/>
        <pc:sldMkLst>
          <pc:docMk/>
          <pc:sldMk cId="3883564758" sldId="406"/>
        </pc:sldMkLst>
      </pc:sldChg>
      <pc:sldChg chg="del">
        <pc:chgData name="Maïté Roux" userId="S::m.roux@abes.fr::497db9c4-a498-4575-ae73-b8d1bdfa1b0b" providerId="AD" clId="Web-{1CC0B5C4-42C9-AE02-6876-E45B7C50B700}" dt="2025-03-11T14:57:51.061" v="1"/>
        <pc:sldMkLst>
          <pc:docMk/>
          <pc:sldMk cId="2238722125" sldId="407"/>
        </pc:sldMkLst>
      </pc:sldChg>
      <pc:sldChg chg="del">
        <pc:chgData name="Maïté Roux" userId="S::m.roux@abes.fr::497db9c4-a498-4575-ae73-b8d1bdfa1b0b" providerId="AD" clId="Web-{1CC0B5C4-42C9-AE02-6876-E45B7C50B700}" dt="2025-03-11T14:57:51.061" v="0"/>
        <pc:sldMkLst>
          <pc:docMk/>
          <pc:sldMk cId="1112568034" sldId="408"/>
        </pc:sldMkLst>
      </pc:sldChg>
      <pc:sldChg chg="del">
        <pc:chgData name="Maïté Roux" userId="S::m.roux@abes.fr::497db9c4-a498-4575-ae73-b8d1bdfa1b0b" providerId="AD" clId="Web-{1CC0B5C4-42C9-AE02-6876-E45B7C50B700}" dt="2025-03-11T14:57:51.076" v="6"/>
        <pc:sldMkLst>
          <pc:docMk/>
          <pc:sldMk cId="1542700660" sldId="409"/>
        </pc:sldMkLst>
      </pc:sldChg>
      <pc:sldChg chg="del">
        <pc:chgData name="Maïté Roux" userId="S::m.roux@abes.fr::497db9c4-a498-4575-ae73-b8d1bdfa1b0b" providerId="AD" clId="Web-{1CC0B5C4-42C9-AE02-6876-E45B7C50B700}" dt="2025-03-11T15:12:07.128" v="302"/>
        <pc:sldMkLst>
          <pc:docMk/>
          <pc:sldMk cId="2291421572" sldId="410"/>
        </pc:sldMkLst>
      </pc:sldChg>
      <pc:sldChg chg="del">
        <pc:chgData name="Maïté Roux" userId="S::m.roux@abes.fr::497db9c4-a498-4575-ae73-b8d1bdfa1b0b" providerId="AD" clId="Web-{1CC0B5C4-42C9-AE02-6876-E45B7C50B700}" dt="2025-03-11T15:12:07.144" v="305"/>
        <pc:sldMkLst>
          <pc:docMk/>
          <pc:sldMk cId="2546720015" sldId="411"/>
        </pc:sldMkLst>
      </pc:sldChg>
      <pc:sldChg chg="del">
        <pc:chgData name="Maïté Roux" userId="S::m.roux@abes.fr::497db9c4-a498-4575-ae73-b8d1bdfa1b0b" providerId="AD" clId="Web-{1CC0B5C4-42C9-AE02-6876-E45B7C50B700}" dt="2025-03-11T15:12:07.144" v="304"/>
        <pc:sldMkLst>
          <pc:docMk/>
          <pc:sldMk cId="936196203" sldId="412"/>
        </pc:sldMkLst>
      </pc:sldChg>
      <pc:sldChg chg="del">
        <pc:chgData name="Maïté Roux" userId="S::m.roux@abes.fr::497db9c4-a498-4575-ae73-b8d1bdfa1b0b" providerId="AD" clId="Web-{1CC0B5C4-42C9-AE02-6876-E45B7C50B700}" dt="2025-03-11T15:12:07.144" v="303"/>
        <pc:sldMkLst>
          <pc:docMk/>
          <pc:sldMk cId="1392344674" sldId="413"/>
        </pc:sldMkLst>
      </pc:sldChg>
      <pc:sldChg chg="del">
        <pc:chgData name="Maïté Roux" userId="S::m.roux@abes.fr::497db9c4-a498-4575-ae73-b8d1bdfa1b0b" providerId="AD" clId="Web-{1CC0B5C4-42C9-AE02-6876-E45B7C50B700}" dt="2025-03-11T15:12:07.128" v="299"/>
        <pc:sldMkLst>
          <pc:docMk/>
          <pc:sldMk cId="4101135322" sldId="415"/>
        </pc:sldMkLst>
      </pc:sldChg>
      <pc:sldChg chg="del">
        <pc:chgData name="Maïté Roux" userId="S::m.roux@abes.fr::497db9c4-a498-4575-ae73-b8d1bdfa1b0b" providerId="AD" clId="Web-{1CC0B5C4-42C9-AE02-6876-E45B7C50B700}" dt="2025-03-11T15:12:07.128" v="298"/>
        <pc:sldMkLst>
          <pc:docMk/>
          <pc:sldMk cId="1793758871" sldId="417"/>
        </pc:sldMkLst>
      </pc:sldChg>
      <pc:sldChg chg="del">
        <pc:chgData name="Maïté Roux" userId="S::m.roux@abes.fr::497db9c4-a498-4575-ae73-b8d1bdfa1b0b" providerId="AD" clId="Web-{1CC0B5C4-42C9-AE02-6876-E45B7C50B700}" dt="2025-03-11T14:57:51.123" v="24"/>
        <pc:sldMkLst>
          <pc:docMk/>
          <pc:sldMk cId="4153583184" sldId="418"/>
        </pc:sldMkLst>
      </pc:sldChg>
      <pc:sldChg chg="del">
        <pc:chgData name="Maïté Roux" userId="S::m.roux@abes.fr::497db9c4-a498-4575-ae73-b8d1bdfa1b0b" providerId="AD" clId="Web-{1CC0B5C4-42C9-AE02-6876-E45B7C50B700}" dt="2025-03-11T14:57:51.076" v="8"/>
        <pc:sldMkLst>
          <pc:docMk/>
          <pc:sldMk cId="844579785" sldId="419"/>
        </pc:sldMkLst>
      </pc:sldChg>
      <pc:sldChg chg="del">
        <pc:chgData name="Maïté Roux" userId="S::m.roux@abes.fr::497db9c4-a498-4575-ae73-b8d1bdfa1b0b" providerId="AD" clId="Web-{1CC0B5C4-42C9-AE02-6876-E45B7C50B700}" dt="2025-03-11T14:57:51.061" v="3"/>
        <pc:sldMkLst>
          <pc:docMk/>
          <pc:sldMk cId="1463349790" sldId="420"/>
        </pc:sldMkLst>
      </pc:sldChg>
      <pc:sldChg chg="del">
        <pc:chgData name="Maïté Roux" userId="S::m.roux@abes.fr::497db9c4-a498-4575-ae73-b8d1bdfa1b0b" providerId="AD" clId="Web-{1CC0B5C4-42C9-AE02-6876-E45B7C50B700}" dt="2025-03-11T14:57:51.061" v="4"/>
        <pc:sldMkLst>
          <pc:docMk/>
          <pc:sldMk cId="1960372394" sldId="421"/>
        </pc:sldMkLst>
      </pc:sldChg>
      <pc:sldChg chg="del">
        <pc:chgData name="Maïté Roux" userId="S::m.roux@abes.fr::497db9c4-a498-4575-ae73-b8d1bdfa1b0b" providerId="AD" clId="Web-{1CC0B5C4-42C9-AE02-6876-E45B7C50B700}" dt="2025-03-11T14:57:51.107" v="17"/>
        <pc:sldMkLst>
          <pc:docMk/>
          <pc:sldMk cId="386975333" sldId="422"/>
        </pc:sldMkLst>
      </pc:sldChg>
      <pc:sldChg chg="del">
        <pc:chgData name="Maïté Roux" userId="S::m.roux@abes.fr::497db9c4-a498-4575-ae73-b8d1bdfa1b0b" providerId="AD" clId="Web-{1CC0B5C4-42C9-AE02-6876-E45B7C50B700}" dt="2025-03-11T14:57:51.107" v="21"/>
        <pc:sldMkLst>
          <pc:docMk/>
          <pc:sldMk cId="2670244340" sldId="423"/>
        </pc:sldMkLst>
      </pc:sldChg>
      <pc:sldChg chg="del">
        <pc:chgData name="Maïté Roux" userId="S::m.roux@abes.fr::497db9c4-a498-4575-ae73-b8d1bdfa1b0b" providerId="AD" clId="Web-{1CC0B5C4-42C9-AE02-6876-E45B7C50B700}" dt="2025-03-11T14:57:51.107" v="20"/>
        <pc:sldMkLst>
          <pc:docMk/>
          <pc:sldMk cId="2553969824" sldId="424"/>
        </pc:sldMkLst>
      </pc:sldChg>
      <pc:sldChg chg="del">
        <pc:chgData name="Maïté Roux" userId="S::m.roux@abes.fr::497db9c4-a498-4575-ae73-b8d1bdfa1b0b" providerId="AD" clId="Web-{1CC0B5C4-42C9-AE02-6876-E45B7C50B700}" dt="2025-03-11T14:57:51.107" v="22"/>
        <pc:sldMkLst>
          <pc:docMk/>
          <pc:sldMk cId="2168053826" sldId="425"/>
        </pc:sldMkLst>
      </pc:sldChg>
      <pc:sldChg chg="del">
        <pc:chgData name="Maïté Roux" userId="S::m.roux@abes.fr::497db9c4-a498-4575-ae73-b8d1bdfa1b0b" providerId="AD" clId="Web-{1CC0B5C4-42C9-AE02-6876-E45B7C50B700}" dt="2025-03-11T14:57:51.092" v="13"/>
        <pc:sldMkLst>
          <pc:docMk/>
          <pc:sldMk cId="2934982762" sldId="426"/>
        </pc:sldMkLst>
      </pc:sldChg>
      <pc:sldChg chg="del">
        <pc:chgData name="Maïté Roux" userId="S::m.roux@abes.fr::497db9c4-a498-4575-ae73-b8d1bdfa1b0b" providerId="AD" clId="Web-{1CC0B5C4-42C9-AE02-6876-E45B7C50B700}" dt="2025-03-11T14:57:51.092" v="12"/>
        <pc:sldMkLst>
          <pc:docMk/>
          <pc:sldMk cId="628852803" sldId="427"/>
        </pc:sldMkLst>
      </pc:sldChg>
      <pc:sldChg chg="del">
        <pc:chgData name="Maïté Roux" userId="S::m.roux@abes.fr::497db9c4-a498-4575-ae73-b8d1bdfa1b0b" providerId="AD" clId="Web-{1CC0B5C4-42C9-AE02-6876-E45B7C50B700}" dt="2025-03-11T14:57:51.092" v="11"/>
        <pc:sldMkLst>
          <pc:docMk/>
          <pc:sldMk cId="1769837857" sldId="428"/>
        </pc:sldMkLst>
      </pc:sldChg>
      <pc:sldChg chg="del">
        <pc:chgData name="Maïté Roux" userId="S::m.roux@abes.fr::497db9c4-a498-4575-ae73-b8d1bdfa1b0b" providerId="AD" clId="Web-{1CC0B5C4-42C9-AE02-6876-E45B7C50B700}" dt="2025-03-11T14:57:51.092" v="15"/>
        <pc:sldMkLst>
          <pc:docMk/>
          <pc:sldMk cId="1434848644" sldId="429"/>
        </pc:sldMkLst>
      </pc:sldChg>
      <pc:sldChg chg="del">
        <pc:chgData name="Maïté Roux" userId="S::m.roux@abes.fr::497db9c4-a498-4575-ae73-b8d1bdfa1b0b" providerId="AD" clId="Web-{1CC0B5C4-42C9-AE02-6876-E45B7C50B700}" dt="2025-03-11T14:57:51.092" v="14"/>
        <pc:sldMkLst>
          <pc:docMk/>
          <pc:sldMk cId="591516795" sldId="430"/>
        </pc:sldMkLst>
      </pc:sldChg>
      <pc:sldChg chg="del">
        <pc:chgData name="Maïté Roux" userId="S::m.roux@abes.fr::497db9c4-a498-4575-ae73-b8d1bdfa1b0b" providerId="AD" clId="Web-{1CC0B5C4-42C9-AE02-6876-E45B7C50B700}" dt="2025-03-11T14:57:51.076" v="9"/>
        <pc:sldMkLst>
          <pc:docMk/>
          <pc:sldMk cId="374297112" sldId="431"/>
        </pc:sldMkLst>
      </pc:sldChg>
      <pc:sldChg chg="del">
        <pc:chgData name="Maïté Roux" userId="S::m.roux@abes.fr::497db9c4-a498-4575-ae73-b8d1bdfa1b0b" providerId="AD" clId="Web-{1CC0B5C4-42C9-AE02-6876-E45B7C50B700}" dt="2025-03-11T15:12:07.112" v="294"/>
        <pc:sldMkLst>
          <pc:docMk/>
          <pc:sldMk cId="2050286955" sldId="432"/>
        </pc:sldMkLst>
      </pc:sldChg>
      <pc:sldChg chg="del">
        <pc:chgData name="Maïté Roux" userId="S::m.roux@abes.fr::497db9c4-a498-4575-ae73-b8d1bdfa1b0b" providerId="AD" clId="Web-{1CC0B5C4-42C9-AE02-6876-E45B7C50B700}" dt="2025-03-11T15:12:07.112" v="293"/>
        <pc:sldMkLst>
          <pc:docMk/>
          <pc:sldMk cId="2178346170" sldId="433"/>
        </pc:sldMkLst>
      </pc:sldChg>
      <pc:sldChg chg="modSp add ord replId">
        <pc:chgData name="Maïté Roux" userId="S::m.roux@abes.fr::497db9c4-a498-4575-ae73-b8d1bdfa1b0b" providerId="AD" clId="Web-{1CC0B5C4-42C9-AE02-6876-E45B7C50B700}" dt="2025-03-11T15:15:01.448" v="352" actId="20577"/>
        <pc:sldMkLst>
          <pc:docMk/>
          <pc:sldMk cId="25397121" sldId="434"/>
        </pc:sldMkLst>
        <pc:spChg chg="mod">
          <ac:chgData name="Maïté Roux" userId="S::m.roux@abes.fr::497db9c4-a498-4575-ae73-b8d1bdfa1b0b" providerId="AD" clId="Web-{1CC0B5C4-42C9-AE02-6876-E45B7C50B700}" dt="2025-03-11T15:07:25.241" v="190" actId="20577"/>
          <ac:spMkLst>
            <pc:docMk/>
            <pc:sldMk cId="25397121" sldId="434"/>
            <ac:spMk id="2" creationId="{60CD8895-FFB8-C118-38D6-1B51C2B9C182}"/>
          </ac:spMkLst>
        </pc:spChg>
        <pc:spChg chg="mod">
          <ac:chgData name="Maïté Roux" userId="S::m.roux@abes.fr::497db9c4-a498-4575-ae73-b8d1bdfa1b0b" providerId="AD" clId="Web-{1CC0B5C4-42C9-AE02-6876-E45B7C50B700}" dt="2025-03-11T15:15:01.448" v="352" actId="20577"/>
          <ac:spMkLst>
            <pc:docMk/>
            <pc:sldMk cId="25397121" sldId="434"/>
            <ac:spMk id="32" creationId="{677B38C5-7A4E-B3C9-1ACC-576B9D159C63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5:37:56.521" v="1168" actId="20577"/>
        <pc:sldMkLst>
          <pc:docMk/>
          <pc:sldMk cId="968122678" sldId="435"/>
        </pc:sldMkLst>
        <pc:spChg chg="mod">
          <ac:chgData name="Maïté Roux" userId="S::m.roux@abes.fr::497db9c4-a498-4575-ae73-b8d1bdfa1b0b" providerId="AD" clId="Web-{1CC0B5C4-42C9-AE02-6876-E45B7C50B700}" dt="2025-03-11T15:07:24.569" v="189" actId="20577"/>
          <ac:spMkLst>
            <pc:docMk/>
            <pc:sldMk cId="968122678" sldId="435"/>
            <ac:spMk id="2" creationId="{38B63951-C519-9FC1-5D7B-4B13979038D7}"/>
          </ac:spMkLst>
        </pc:spChg>
        <pc:spChg chg="mod">
          <ac:chgData name="Maïté Roux" userId="S::m.roux@abes.fr::497db9c4-a498-4575-ae73-b8d1bdfa1b0b" providerId="AD" clId="Web-{1CC0B5C4-42C9-AE02-6876-E45B7C50B700}" dt="2025-03-11T15:37:56.521" v="1168" actId="20577"/>
          <ac:spMkLst>
            <pc:docMk/>
            <pc:sldMk cId="968122678" sldId="435"/>
            <ac:spMk id="32" creationId="{7F7A0563-1752-D7EC-F788-43A6D653582B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13:06.646" v="327" actId="14100"/>
        <pc:sldMkLst>
          <pc:docMk/>
          <pc:sldMk cId="2241565644" sldId="436"/>
        </pc:sldMkLst>
        <pc:spChg chg="mod">
          <ac:chgData name="Maïté Roux" userId="S::m.roux@abes.fr::497db9c4-a498-4575-ae73-b8d1bdfa1b0b" providerId="AD" clId="Web-{1CC0B5C4-42C9-AE02-6876-E45B7C50B700}" dt="2025-03-11T15:13:06.646" v="327" actId="14100"/>
          <ac:spMkLst>
            <pc:docMk/>
            <pc:sldMk cId="2241565644" sldId="436"/>
            <ac:spMk id="2" creationId="{07B4A6D8-C15D-BA2D-F90E-5FE2AC31A9B5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5:13:16.037" v="332" actId="20577"/>
        <pc:sldMkLst>
          <pc:docMk/>
          <pc:sldMk cId="223834152" sldId="437"/>
        </pc:sldMkLst>
        <pc:spChg chg="mod">
          <ac:chgData name="Maïté Roux" userId="S::m.roux@abes.fr::497db9c4-a498-4575-ae73-b8d1bdfa1b0b" providerId="AD" clId="Web-{1CC0B5C4-42C9-AE02-6876-E45B7C50B700}" dt="2025-03-11T15:13:16.037" v="332" actId="20577"/>
          <ac:spMkLst>
            <pc:docMk/>
            <pc:sldMk cId="223834152" sldId="437"/>
            <ac:spMk id="2" creationId="{2E1374C0-BC33-7115-2AAB-FED8C4077468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24:16.268" v="600" actId="20577"/>
        <pc:sldMkLst>
          <pc:docMk/>
          <pc:sldMk cId="190520656" sldId="438"/>
        </pc:sldMkLst>
        <pc:spChg chg="mod">
          <ac:chgData name="Maïté Roux" userId="S::m.roux@abes.fr::497db9c4-a498-4575-ae73-b8d1bdfa1b0b" providerId="AD" clId="Web-{1CC0B5C4-42C9-AE02-6876-E45B7C50B700}" dt="2025-03-11T15:14:54.369" v="350" actId="20577"/>
          <ac:spMkLst>
            <pc:docMk/>
            <pc:sldMk cId="190520656" sldId="438"/>
            <ac:spMk id="2" creationId="{DB9E5564-6FCA-AB0F-D0B6-CEAD8239DAE9}"/>
          </ac:spMkLst>
        </pc:spChg>
        <pc:spChg chg="mod">
          <ac:chgData name="Maïté Roux" userId="S::m.roux@abes.fr::497db9c4-a498-4575-ae73-b8d1bdfa1b0b" providerId="AD" clId="Web-{1CC0B5C4-42C9-AE02-6876-E45B7C50B700}" dt="2025-03-11T15:24:16.268" v="600" actId="20577"/>
          <ac:spMkLst>
            <pc:docMk/>
            <pc:sldMk cId="190520656" sldId="438"/>
            <ac:spMk id="32" creationId="{165DA064-D7EC-BAE3-A520-D6CCA04D6E6C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6:00:43.360" v="2145" actId="20577"/>
        <pc:sldMkLst>
          <pc:docMk/>
          <pc:sldMk cId="1260426967" sldId="439"/>
        </pc:sldMkLst>
        <pc:spChg chg="mod">
          <ac:chgData name="Maïté Roux" userId="S::m.roux@abes.fr::497db9c4-a498-4575-ae73-b8d1bdfa1b0b" providerId="AD" clId="Web-{1CC0B5C4-42C9-AE02-6876-E45B7C50B700}" dt="2025-03-11T16:00:43.360" v="2145" actId="20577"/>
          <ac:spMkLst>
            <pc:docMk/>
            <pc:sldMk cId="1260426967" sldId="439"/>
            <ac:spMk id="2" creationId="{9E497DB4-A494-F36E-14D5-AB9B343BD45B}"/>
          </ac:spMkLst>
        </pc:spChg>
        <pc:spChg chg="mod">
          <ac:chgData name="Maïté Roux" userId="S::m.roux@abes.fr::497db9c4-a498-4575-ae73-b8d1bdfa1b0b" providerId="AD" clId="Web-{1CC0B5C4-42C9-AE02-6876-E45B7C50B700}" dt="2025-03-11T15:29:43.313" v="881" actId="20577"/>
          <ac:spMkLst>
            <pc:docMk/>
            <pc:sldMk cId="1260426967" sldId="439"/>
            <ac:spMk id="32" creationId="{787C0D75-4B14-F1C4-803C-0ACA32B1E0C2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5:36:18.486" v="1119" actId="20577"/>
        <pc:sldMkLst>
          <pc:docMk/>
          <pc:sldMk cId="2131385071" sldId="440"/>
        </pc:sldMkLst>
        <pc:spChg chg="mod">
          <ac:chgData name="Maïté Roux" userId="S::m.roux@abes.fr::497db9c4-a498-4575-ae73-b8d1bdfa1b0b" providerId="AD" clId="Web-{1CC0B5C4-42C9-AE02-6876-E45B7C50B700}" dt="2025-03-11T15:29:57.767" v="883" actId="20577"/>
          <ac:spMkLst>
            <pc:docMk/>
            <pc:sldMk cId="2131385071" sldId="440"/>
            <ac:spMk id="2" creationId="{AEF5DE23-ABBA-050A-2AB5-0C95DDC1B4A6}"/>
          </ac:spMkLst>
        </pc:spChg>
        <pc:spChg chg="mod">
          <ac:chgData name="Maïté Roux" userId="S::m.roux@abes.fr::497db9c4-a498-4575-ae73-b8d1bdfa1b0b" providerId="AD" clId="Web-{1CC0B5C4-42C9-AE02-6876-E45B7C50B700}" dt="2025-03-11T15:36:18.486" v="1119" actId="20577"/>
          <ac:spMkLst>
            <pc:docMk/>
            <pc:sldMk cId="2131385071" sldId="440"/>
            <ac:spMk id="32" creationId="{338CC755-C258-35F8-AA43-4F5161E9F1BA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5:40:23.700" v="1317" actId="20577"/>
        <pc:sldMkLst>
          <pc:docMk/>
          <pc:sldMk cId="2187756603" sldId="441"/>
        </pc:sldMkLst>
        <pc:spChg chg="mod">
          <ac:chgData name="Maïté Roux" userId="S::m.roux@abes.fr::497db9c4-a498-4575-ae73-b8d1bdfa1b0b" providerId="AD" clId="Web-{1CC0B5C4-42C9-AE02-6876-E45B7C50B700}" dt="2025-03-11T15:36:41.018" v="1121" actId="20577"/>
          <ac:spMkLst>
            <pc:docMk/>
            <pc:sldMk cId="2187756603" sldId="441"/>
            <ac:spMk id="2" creationId="{02494820-38A2-D00E-324E-8BA06FD3BF3E}"/>
          </ac:spMkLst>
        </pc:spChg>
        <pc:spChg chg="mod">
          <ac:chgData name="Maïté Roux" userId="S::m.roux@abes.fr::497db9c4-a498-4575-ae73-b8d1bdfa1b0b" providerId="AD" clId="Web-{1CC0B5C4-42C9-AE02-6876-E45B7C50B700}" dt="2025-03-11T15:40:23.700" v="1317" actId="20577"/>
          <ac:spMkLst>
            <pc:docMk/>
            <pc:sldMk cId="2187756603" sldId="441"/>
            <ac:spMk id="32" creationId="{1654FD9B-E58A-9EAA-963C-4DA1F87E10B5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42:37.783" v="1437" actId="20577"/>
        <pc:sldMkLst>
          <pc:docMk/>
          <pc:sldMk cId="2586094008" sldId="442"/>
        </pc:sldMkLst>
        <pc:spChg chg="mod">
          <ac:chgData name="Maïté Roux" userId="S::m.roux@abes.fr::497db9c4-a498-4575-ae73-b8d1bdfa1b0b" providerId="AD" clId="Web-{1CC0B5C4-42C9-AE02-6876-E45B7C50B700}" dt="2025-03-11T15:41:02.748" v="1330" actId="20577"/>
          <ac:spMkLst>
            <pc:docMk/>
            <pc:sldMk cId="2586094008" sldId="442"/>
            <ac:spMk id="2" creationId="{AD51C715-3307-D091-1841-CE76CCABBEBC}"/>
          </ac:spMkLst>
        </pc:spChg>
        <pc:spChg chg="mod">
          <ac:chgData name="Maïté Roux" userId="S::m.roux@abes.fr::497db9c4-a498-4575-ae73-b8d1bdfa1b0b" providerId="AD" clId="Web-{1CC0B5C4-42C9-AE02-6876-E45B7C50B700}" dt="2025-03-11T15:42:37.783" v="1437" actId="20577"/>
          <ac:spMkLst>
            <pc:docMk/>
            <pc:sldMk cId="2586094008" sldId="442"/>
            <ac:spMk id="32" creationId="{220E998C-D92A-5800-BB8C-9A14B86C8520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44:54.195" v="1443" actId="14100"/>
        <pc:sldMkLst>
          <pc:docMk/>
          <pc:sldMk cId="2485213085" sldId="443"/>
        </pc:sldMkLst>
        <pc:spChg chg="mod">
          <ac:chgData name="Maïté Roux" userId="S::m.roux@abes.fr::497db9c4-a498-4575-ae73-b8d1bdfa1b0b" providerId="AD" clId="Web-{1CC0B5C4-42C9-AE02-6876-E45B7C50B700}" dt="2025-03-11T15:44:54.195" v="1443" actId="14100"/>
          <ac:spMkLst>
            <pc:docMk/>
            <pc:sldMk cId="2485213085" sldId="443"/>
            <ac:spMk id="2" creationId="{012F7061-F483-3836-B807-32F0E1BFD489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48:43.080" v="1737" actId="20577"/>
        <pc:sldMkLst>
          <pc:docMk/>
          <pc:sldMk cId="3821555350" sldId="444"/>
        </pc:sldMkLst>
        <pc:spChg chg="mod">
          <ac:chgData name="Maïté Roux" userId="S::m.roux@abes.fr::497db9c4-a498-4575-ae73-b8d1bdfa1b0b" providerId="AD" clId="Web-{1CC0B5C4-42C9-AE02-6876-E45B7C50B700}" dt="2025-03-11T15:45:36.525" v="1452" actId="20577"/>
          <ac:spMkLst>
            <pc:docMk/>
            <pc:sldMk cId="3821555350" sldId="444"/>
            <ac:spMk id="2" creationId="{8B34F6DA-3427-4B25-D453-75BCA3151704}"/>
          </ac:spMkLst>
        </pc:spChg>
        <pc:spChg chg="mod">
          <ac:chgData name="Maïté Roux" userId="S::m.roux@abes.fr::497db9c4-a498-4575-ae73-b8d1bdfa1b0b" providerId="AD" clId="Web-{1CC0B5C4-42C9-AE02-6876-E45B7C50B700}" dt="2025-03-11T15:48:43.080" v="1737" actId="20577"/>
          <ac:spMkLst>
            <pc:docMk/>
            <pc:sldMk cId="3821555350" sldId="444"/>
            <ac:spMk id="32" creationId="{E72FE60F-9D43-0DB0-2115-21CEF0CFADA3}"/>
          </ac:spMkLst>
        </pc:spChg>
      </pc:sldChg>
      <pc:sldChg chg="modSp add replId">
        <pc:chgData name="Maïté Roux" userId="S::m.roux@abes.fr::497db9c4-a498-4575-ae73-b8d1bdfa1b0b" providerId="AD" clId="Web-{1CC0B5C4-42C9-AE02-6876-E45B7C50B700}" dt="2025-03-11T15:56:28.615" v="1970" actId="20577"/>
        <pc:sldMkLst>
          <pc:docMk/>
          <pc:sldMk cId="1289496900" sldId="445"/>
        </pc:sldMkLst>
        <pc:spChg chg="mod">
          <ac:chgData name="Maïté Roux" userId="S::m.roux@abes.fr::497db9c4-a498-4575-ae73-b8d1bdfa1b0b" providerId="AD" clId="Web-{1CC0B5C4-42C9-AE02-6876-E45B7C50B700}" dt="2025-03-11T15:54:04.640" v="1741" actId="20577"/>
          <ac:spMkLst>
            <pc:docMk/>
            <pc:sldMk cId="1289496900" sldId="445"/>
            <ac:spMk id="2" creationId="{C849B090-24E7-3FAD-3FC7-AD8704A342AA}"/>
          </ac:spMkLst>
        </pc:spChg>
        <pc:spChg chg="mod">
          <ac:chgData name="Maïté Roux" userId="S::m.roux@abes.fr::497db9c4-a498-4575-ae73-b8d1bdfa1b0b" providerId="AD" clId="Web-{1CC0B5C4-42C9-AE02-6876-E45B7C50B700}" dt="2025-03-11T15:56:28.615" v="1970" actId="20577"/>
          <ac:spMkLst>
            <pc:docMk/>
            <pc:sldMk cId="1289496900" sldId="445"/>
            <ac:spMk id="32" creationId="{3016D5A3-6D64-8AF1-7609-E2EAE4C5CA44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5:58:00.010" v="1977" actId="20577"/>
        <pc:sldMkLst>
          <pc:docMk/>
          <pc:sldMk cId="3940239335" sldId="446"/>
        </pc:sldMkLst>
        <pc:spChg chg="mod">
          <ac:chgData name="Maïté Roux" userId="S::m.roux@abes.fr::497db9c4-a498-4575-ae73-b8d1bdfa1b0b" providerId="AD" clId="Web-{1CC0B5C4-42C9-AE02-6876-E45B7C50B700}" dt="2025-03-11T15:58:00.010" v="1977" actId="20577"/>
          <ac:spMkLst>
            <pc:docMk/>
            <pc:sldMk cId="3940239335" sldId="446"/>
            <ac:spMk id="2" creationId="{661F1FB5-4A82-8693-3E90-AC13D86E93E1}"/>
          </ac:spMkLst>
        </pc:spChg>
      </pc:sldChg>
      <pc:sldChg chg="modSp add ord replId">
        <pc:chgData name="Maïté Roux" userId="S::m.roux@abes.fr::497db9c4-a498-4575-ae73-b8d1bdfa1b0b" providerId="AD" clId="Web-{1CC0B5C4-42C9-AE02-6876-E45B7C50B700}" dt="2025-03-11T16:00:30.329" v="2144" actId="20577"/>
        <pc:sldMkLst>
          <pc:docMk/>
          <pc:sldMk cId="899809816" sldId="447"/>
        </pc:sldMkLst>
        <pc:spChg chg="mod">
          <ac:chgData name="Maïté Roux" userId="S::m.roux@abes.fr::497db9c4-a498-4575-ae73-b8d1bdfa1b0b" providerId="AD" clId="Web-{1CC0B5C4-42C9-AE02-6876-E45B7C50B700}" dt="2025-03-11T15:58:54.356" v="1993" actId="20577"/>
          <ac:spMkLst>
            <pc:docMk/>
            <pc:sldMk cId="899809816" sldId="447"/>
            <ac:spMk id="2" creationId="{E0DFD87E-3288-5F9C-59FC-F38A2387DC3A}"/>
          </ac:spMkLst>
        </pc:spChg>
        <pc:spChg chg="mod">
          <ac:chgData name="Maïté Roux" userId="S::m.roux@abes.fr::497db9c4-a498-4575-ae73-b8d1bdfa1b0b" providerId="AD" clId="Web-{1CC0B5C4-42C9-AE02-6876-E45B7C50B700}" dt="2025-03-11T16:00:30.329" v="2144" actId="20577"/>
          <ac:spMkLst>
            <pc:docMk/>
            <pc:sldMk cId="899809816" sldId="447"/>
            <ac:spMk id="32" creationId="{31C8BA41-B8A2-3FB5-955F-4AF72DA439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E48F-C00E-9B43-B04F-93CC3765638A}" type="datetimeFigureOut">
              <a:rPr lang="fr-FR" smtClean="0"/>
              <a:pPr/>
              <a:t>13/03/2025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CF59-5EB7-FF4E-BC26-8CDDEA3C587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4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A64-DC50-DE47-AAA3-CA8A33CAC0A1}" type="datetimeFigureOut">
              <a:rPr lang="fr-FR" smtClean="0"/>
              <a:pPr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DA75-9866-A74D-90A1-6EC5204300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24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E38B-2A1E-E82D-4052-E9E6F1B8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1B103E-4000-2115-756A-ED5ADBA17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3BBC9F2-DACA-9C87-1C1F-91FC29499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DF9FBA-DC3D-564A-57C1-6314CC744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78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2089-2368-9080-E6BB-0B17074C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DAAF0C-D051-D525-52C5-68639D057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92EFB6C-3834-9D99-EFC0-4A971352D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0ABDF8-A01F-A855-39E4-046A4ED01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7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7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2203-86AA-D733-3BB5-5EAB2D33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FBCBE1-6068-CAFD-FE6C-546C10DD7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6EF5900-B8CF-01BD-BC30-9D8943685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D040B3-49D2-44C7-C8C3-9B016E57C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5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F61F-8CA7-3CF9-774E-178EB15A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C2C865-2040-E1C6-F6FC-14A5A18B9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EA22383-1352-9534-805D-360725877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D3F641-13FC-292B-3770-98130A135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51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AD16A-01EB-18F0-7862-762ADF14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137E1E-51A1-6449-36ED-6AE98369E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63278A9-5BA1-8D25-1800-ECB24011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A00288-9066-5F03-D80E-1473AF9CC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95D6A-55E8-5FA5-F117-BE76FCF72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1AD080-87E4-9A36-EBDC-8FC721AD2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9EAC892-7F95-C4B8-AA41-743CCBE7D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07A6DA-6432-B875-31BC-7E9499A38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46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F0764-5FE9-08C2-ED44-18E1E8C99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71EBB2-8873-8C71-EDEE-29412913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4353ABB-860A-0AE2-31FF-FBFA9E70B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78D0E7-0CDF-8382-1A70-CF16ED22C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8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2B7E-AF2C-6BD3-6CBC-6E5325E5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89ECC1-C6EB-B7D5-077D-2825ECCB3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B01960A-4127-E9A8-7DA5-596398503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948DE2-8AFD-8584-3CCA-632DFEBED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2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5D14-3A45-6C30-7418-2C9AA71A8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F6246D-B082-58D7-8C68-D6551723F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80B3698-229B-9BA6-21C3-167605E7E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5EECA6-641A-189F-1317-3D7DE0CD5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9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C7046-FB18-B890-DB22-1BD5D31D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7A63EB-E10E-E1AD-8078-3A2CFDEE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8020F8F-B6DA-E5B4-268A-3127C4D04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0C8851-16E0-B948-C37C-FE9BE8F50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766646"/>
            <a:ext cx="12192001" cy="1470025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3568" y="42366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481-EB75-EF4C-BD43-FAA56CA72A3F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1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85BD-FFBA-5548-B2E1-183C29186F53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D5B9-41B7-D44B-BF33-1E7DC26DD002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47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solidFill>
            <a:schemeClr val="accent1"/>
          </a:solidFill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69943" y="88101"/>
            <a:ext cx="1966871" cy="365125"/>
          </a:xfrm>
        </p:spPr>
        <p:txBody>
          <a:bodyPr/>
          <a:lstStyle/>
          <a:p>
            <a:fld id="{856FB709-CF39-D241-8445-E9E5DAE8EAD4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6984-41A2-9B45-91EE-7FB7DB995A64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accent1"/>
          </a:solidFill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6A8B-37A3-0A47-BF0E-4CBB66629578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3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69507"/>
            <a:ext cx="5384800" cy="5294301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174845"/>
            <a:ext cx="5384800" cy="5288964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7FE-7AC8-3A4A-9332-85FFBDB71656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9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15536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5560"/>
            <a:ext cx="5386917" cy="4613225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6" y="115536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935560"/>
            <a:ext cx="5389033" cy="4613224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E892-52B9-D948-A7F0-5E98D044EC86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42C0-54DF-604E-9655-03F8C8ADFC08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60E7-BA16-D44D-81DD-875A854163A5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26D3-D253-6F40-A66F-89B511955217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5797" y="1539461"/>
            <a:ext cx="6400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6198-63FB-D349-86FD-0AEBDDF681DE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9601" y="-1481"/>
            <a:ext cx="5214256" cy="496534"/>
          </a:xfrm>
        </p:spPr>
        <p:txBody>
          <a:bodyPr/>
          <a:lstStyle/>
          <a:p>
            <a:r>
              <a:rPr lang="fr-FR"/>
              <a:t>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532220"/>
            <a:ext cx="9668197" cy="527538"/>
          </a:xfrm>
          <a:prstGeom prst="rect">
            <a:avLst/>
          </a:prstGeom>
          <a:gradFill flip="none" rotWithShape="1">
            <a:gsLst>
              <a:gs pos="6500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181653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31677" y="88101"/>
            <a:ext cx="1966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E7D1-BE76-7B48-BB5B-92226EB29819}" type="datetime3">
              <a:rPr lang="en-US" smtClean="0"/>
              <a:pPr/>
              <a:t>13 March 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1" y="-1481"/>
            <a:ext cx="5812041" cy="496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76735" y="6463810"/>
            <a:ext cx="588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2F55-217E-784D-959E-8EB90DBD247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logoABES-300-479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97" y="66014"/>
            <a:ext cx="689338" cy="5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609600" cy="527538"/>
          </a:xfrm>
          <a:prstGeom prst="rect">
            <a:avLst/>
          </a:prstGeom>
          <a:solidFill>
            <a:srgbClr val="1532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1287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tx2"/>
        </a:buClr>
        <a:buSzPct val="15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sudoc/manuels/controle_bibliographique/rapports_chargement_theses_fr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nktokomo.abes.fr/2015/03/10/webservice-algosudoc-prendre-connaissance-et-remedier-aux-anomalies-de-chargement-des-donnees-sudoc-dans-theses-fr/" TargetMode="External"/><Relationship Id="rId5" Type="http://schemas.openxmlformats.org/officeDocument/2006/relationships/hyperlink" Target="https://punktokomo.abes.fr/2013/06/07/theses-fr-et-les-frbr/" TargetMode="External"/><Relationship Id="rId4" Type="http://schemas.openxmlformats.org/officeDocument/2006/relationships/hyperlink" Target="https://punktokomo.abes.fr/2013/06/06/le-chargement-des-donnees-sudoc-dans-theses-fr-details-technique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e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fr/api/v1/outils/algoTheses?annee=1985&amp;utilisateur=reseau&amp;type=erreur&amp;codeEtab=ORLE&amp;rownum=10000&amp;sort=pp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ses.fr/api/v1/outils/algoTheses?annee=1985&amp;utilisateur=reseau&amp;type=erreur&amp;rownum=10000&amp;codeEtab=EPHE&amp;sort=ppn" TargetMode="External"/><Relationship Id="rId4" Type="http://schemas.openxmlformats.org/officeDocument/2006/relationships/hyperlink" Target="https://theses.fr/api/v1/outils/algoTheses?annee=1985&amp;utilisateur=reseau&amp;type=erreur&amp;rcr=596062101,591222101,596062102,596062201,596069901&amp;rownum=10000&amp;sort=n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5183262-A5F1-0756-2D93-C980E04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13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C420-B94F-6488-F590-008F7927A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374C0-BC33-7115-2AAB-FED8C407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161387"/>
            <a:ext cx="8084126" cy="1205952"/>
          </a:xfrm>
        </p:spPr>
        <p:txBody>
          <a:bodyPr>
            <a:noAutofit/>
          </a:bodyPr>
          <a:lstStyle/>
          <a:p>
            <a:r>
              <a:rPr lang="fr-FR" sz="3600"/>
              <a:t>Générer un rapport </a:t>
            </a:r>
            <a:r>
              <a:rPr lang="fr-FR" sz="3600" err="1"/>
              <a:t>AlgoTheses</a:t>
            </a:r>
            <a:r>
              <a:rPr lang="fr-FR" sz="3600"/>
              <a:t> à partir de </a:t>
            </a:r>
            <a:r>
              <a:rPr lang="fr-FR" sz="3600" err="1"/>
              <a:t>WinIBW</a:t>
            </a:r>
            <a:endParaRPr lang="fr-FR" err="1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C92B1A-1FB9-A085-6063-E4FF3C60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A2675EAE-A336-B024-B3D8-401B25C2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F90E8-EB9B-1978-D8CA-BBD8AAF74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C715-3307-D091-1841-CE76CCAB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Script </a:t>
            </a:r>
            <a:r>
              <a:rPr lang="fr-FR" err="1"/>
              <a:t>AlgoTheses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220E998C-D92A-5800-BB8C-9A14B86C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Il est possible d'appeler le webservice </a:t>
            </a:r>
            <a:r>
              <a:rPr lang="fr-FR" sz="2400" err="1">
                <a:ea typeface="+mn-lt"/>
                <a:cs typeface="+mn-lt"/>
              </a:rPr>
              <a:t>AlgoTheses</a:t>
            </a:r>
            <a:r>
              <a:rPr lang="fr-FR" sz="2400">
                <a:ea typeface="+mn-lt"/>
                <a:cs typeface="+mn-lt"/>
              </a:rPr>
              <a:t> à partir de </a:t>
            </a:r>
            <a:r>
              <a:rPr lang="fr-FR" sz="2400" err="1">
                <a:ea typeface="+mn-lt"/>
                <a:cs typeface="+mn-lt"/>
              </a:rPr>
              <a:t>WinIBW</a:t>
            </a:r>
            <a:r>
              <a:rPr lang="fr-FR" sz="2400">
                <a:ea typeface="+mn-lt"/>
                <a:cs typeface="+mn-lt"/>
              </a:rPr>
              <a:t>.</a:t>
            </a:r>
            <a:endParaRPr lang="fr-FR" sz="2400">
              <a:ea typeface="Calibri"/>
              <a:cs typeface="Calibri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r>
              <a:rPr lang="fr-FR" sz="2400">
                <a:ea typeface="+mn-lt"/>
                <a:cs typeface="+mn-lt"/>
              </a:rPr>
              <a:t>Il faut installer le script </a:t>
            </a:r>
            <a:r>
              <a:rPr lang="fr-FR" sz="2400" err="1">
                <a:ea typeface="+mn-lt"/>
                <a:cs typeface="+mn-lt"/>
              </a:rPr>
              <a:t>AlgoTheses</a:t>
            </a: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Calibri"/>
              <a:cs typeface="Calibri"/>
            </a:endParaRPr>
          </a:p>
          <a:p>
            <a:pPr>
              <a:buClr>
                <a:srgbClr val="1F497D"/>
              </a:buClr>
            </a:pPr>
            <a:r>
              <a:rPr lang="fr-FR" sz="2400">
                <a:ea typeface="Calibri"/>
                <a:cs typeface="Calibri"/>
              </a:rPr>
              <a:t>Le script peut être lancé : </a:t>
            </a:r>
          </a:p>
          <a:p>
            <a:pPr lvl="1"/>
            <a:r>
              <a:rPr lang="fr-FR" sz="2000">
                <a:ea typeface="Calibri"/>
                <a:cs typeface="Calibri"/>
              </a:rPr>
              <a:t>depuis une notice de thèse en particulier</a:t>
            </a:r>
          </a:p>
          <a:p>
            <a:pPr lvl="1"/>
            <a:r>
              <a:rPr lang="fr-FR" sz="2000">
                <a:ea typeface="+mn-lt"/>
                <a:cs typeface="+mn-lt"/>
              </a:rPr>
              <a:t>depuis une liste de résultats</a:t>
            </a:r>
          </a:p>
          <a:p>
            <a:pPr>
              <a:buClr>
                <a:srgbClr val="1F497D"/>
              </a:buClr>
              <a:buFont typeface="Wingdings" charset="2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+mn-lt"/>
              <a:cs typeface="+mn-lt"/>
            </a:endParaRPr>
          </a:p>
          <a:p>
            <a:pPr marL="1028700" lvl="1"/>
            <a:endParaRPr lang="fr-FR" sz="20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5C3589FC-588A-1620-AAAA-F88B82B6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9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1019-139F-FFDB-2246-2155463B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F7061-F483-3836-B807-32F0E1BF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79224"/>
            <a:ext cx="8084126" cy="588115"/>
          </a:xfrm>
        </p:spPr>
        <p:txBody>
          <a:bodyPr>
            <a:noAutofit/>
          </a:bodyPr>
          <a:lstStyle/>
          <a:p>
            <a:r>
              <a:rPr lang="fr-FR" sz="3600"/>
              <a:t>Analyser un rapport </a:t>
            </a:r>
            <a:r>
              <a:rPr lang="fr-FR" sz="3600" err="1"/>
              <a:t>AlgoTheses</a:t>
            </a:r>
            <a:r>
              <a:rPr lang="fr-FR" sz="3600"/>
              <a:t> </a:t>
            </a:r>
            <a:endParaRPr lang="fr-FR" sz="3600">
              <a:ea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962EE-C9D7-4A93-9327-9D1C6AE3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41B4027B-0D3A-A553-B9F2-8C9C0531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21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0096-0796-4E25-77C6-CD4358B95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4F6DA-3427-4B25-D453-75BCA315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Format du rapport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72FE60F-9D43-0DB0-2115-21CEF0CFA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Le rapport est généré au format JSON.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Il peut être enregistré sur votre poste, puis ouvert soit avec un navigateur, soit avec un éditeur de fichiers XML, comme Notepad+, </a:t>
            </a:r>
            <a:r>
              <a:rPr lang="fr-FR" sz="2400" err="1">
                <a:ea typeface="+mn-lt"/>
                <a:cs typeface="+mn-lt"/>
              </a:rPr>
              <a:t>TextEdit</a:t>
            </a:r>
            <a:r>
              <a:rPr lang="fr-FR" sz="2400">
                <a:ea typeface="+mn-lt"/>
                <a:cs typeface="+mn-lt"/>
              </a:rPr>
              <a:t>, etc. </a:t>
            </a:r>
            <a:endParaRPr lang="fr-FR" sz="2400">
              <a:ea typeface="Calibri"/>
              <a:cs typeface="Calibri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r>
              <a:rPr lang="fr-FR" sz="2400">
                <a:ea typeface="+mn-lt"/>
                <a:cs typeface="+mn-lt"/>
              </a:rPr>
              <a:t>Pour convertir un fichier JSON en CSV : </a:t>
            </a:r>
          </a:p>
          <a:p>
            <a:pPr lvl="1"/>
            <a:r>
              <a:rPr lang="fr-FR" sz="2000">
                <a:ea typeface="+mn-lt"/>
                <a:cs typeface="+mn-lt"/>
              </a:rPr>
              <a:t>Utilisez les outils disponibles en ligne</a:t>
            </a:r>
            <a:endParaRPr lang="fr-FR" sz="2400">
              <a:ea typeface="+mn-lt"/>
              <a:cs typeface="+mn-lt"/>
            </a:endParaRPr>
          </a:p>
          <a:p>
            <a:pPr lvl="1"/>
            <a:r>
              <a:rPr lang="fr-FR" sz="2000">
                <a:ea typeface="+mn-lt"/>
                <a:cs typeface="+mn-lt"/>
              </a:rPr>
              <a:t>Utilisez un outil de gestion des données, comme </a:t>
            </a:r>
            <a:r>
              <a:rPr lang="fr-FR" sz="2000" err="1">
                <a:ea typeface="+mn-lt"/>
                <a:cs typeface="+mn-lt"/>
              </a:rPr>
              <a:t>OpenRefine</a:t>
            </a:r>
            <a:endParaRPr lang="fr-FR" sz="20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Calibri"/>
              <a:cs typeface="Calibri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 charset="2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+mn-lt"/>
              <a:cs typeface="+mn-lt"/>
            </a:endParaRPr>
          </a:p>
          <a:p>
            <a:pPr marL="1028700" lvl="1"/>
            <a:endParaRPr lang="fr-FR" sz="20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0AB97835-C360-4797-D917-967FC0AA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55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759CB-E82E-E7F1-4BB9-BB9C99DE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9B090-24E7-3FAD-3FC7-AD8704A3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Lire le rapport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3016D5A3-6D64-8AF1-7609-E2EAE4C5C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On retrouve dans le rapport les paramètres déjà mentionnés : </a:t>
            </a:r>
            <a:endParaRPr lang="fr-FR"/>
          </a:p>
          <a:p>
            <a:pPr lvl="1"/>
            <a:r>
              <a:rPr lang="fr-FR" sz="2000" err="1">
                <a:ea typeface="+mn-lt"/>
                <a:cs typeface="+mn-lt"/>
              </a:rPr>
              <a:t>annee</a:t>
            </a:r>
            <a:r>
              <a:rPr lang="fr-FR" sz="2000">
                <a:ea typeface="+mn-lt"/>
                <a:cs typeface="+mn-lt"/>
              </a:rPr>
              <a:t>, </a:t>
            </a:r>
            <a:r>
              <a:rPr lang="fr-FR" sz="2000" err="1">
                <a:ea typeface="+mn-lt"/>
                <a:cs typeface="+mn-lt"/>
              </a:rPr>
              <a:t>codeEtab</a:t>
            </a:r>
            <a:r>
              <a:rPr lang="fr-FR" sz="2000">
                <a:ea typeface="+mn-lt"/>
                <a:cs typeface="+mn-lt"/>
              </a:rPr>
              <a:t>, </a:t>
            </a:r>
            <a:r>
              <a:rPr lang="fr-FR" sz="2000" err="1">
                <a:ea typeface="+mn-lt"/>
                <a:cs typeface="+mn-lt"/>
              </a:rPr>
              <a:t>nnt</a:t>
            </a:r>
            <a:r>
              <a:rPr lang="fr-FR" sz="2000">
                <a:ea typeface="+mn-lt"/>
                <a:cs typeface="+mn-lt"/>
              </a:rPr>
              <a:t>, </a:t>
            </a:r>
            <a:r>
              <a:rPr lang="fr-FR" sz="2000" err="1">
                <a:ea typeface="+mn-lt"/>
                <a:cs typeface="+mn-lt"/>
              </a:rPr>
              <a:t>ppn</a:t>
            </a:r>
            <a:r>
              <a:rPr lang="fr-FR" sz="2000">
                <a:ea typeface="+mn-lt"/>
                <a:cs typeface="+mn-lt"/>
              </a:rPr>
              <a:t>, </a:t>
            </a:r>
            <a:r>
              <a:rPr lang="fr-FR" sz="2000" err="1">
                <a:ea typeface="+mn-lt"/>
                <a:cs typeface="+mn-lt"/>
              </a:rPr>
              <a:t>rcr</a:t>
            </a:r>
            <a:r>
              <a:rPr lang="fr-FR" sz="2000">
                <a:ea typeface="+mn-lt"/>
                <a:cs typeface="+mn-lt"/>
              </a:rPr>
              <a:t>, type, </a:t>
            </a:r>
            <a:r>
              <a:rPr lang="fr-FR" sz="2000" err="1">
                <a:ea typeface="+mn-lt"/>
                <a:cs typeface="+mn-lt"/>
              </a:rPr>
              <a:t>etat</a:t>
            </a:r>
            <a:r>
              <a:rPr lang="fr-FR" sz="2000">
                <a:ea typeface="+mn-lt"/>
                <a:cs typeface="+mn-lt"/>
              </a:rPr>
              <a:t>, utilisateur</a:t>
            </a:r>
            <a:endParaRPr lang="fr-FR" sz="2000"/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On trouve également de nouveaux champs : </a:t>
            </a:r>
          </a:p>
          <a:p>
            <a:pPr lvl="1"/>
            <a:r>
              <a:rPr lang="fr-FR" sz="2000" b="1">
                <a:ea typeface="+mn-lt"/>
                <a:cs typeface="+mn-lt"/>
              </a:rPr>
              <a:t>gravite </a:t>
            </a:r>
            <a:r>
              <a:rPr lang="fr-FR" sz="2000">
                <a:ea typeface="+mn-lt"/>
                <a:cs typeface="+mn-lt"/>
              </a:rPr>
              <a:t>: indique la gravité de l'erreur, si elle est bloquante ou pas</a:t>
            </a:r>
          </a:p>
          <a:p>
            <a:pPr lvl="1"/>
            <a:r>
              <a:rPr lang="fr-FR" sz="2000" b="1">
                <a:ea typeface="+mn-lt"/>
                <a:cs typeface="+mn-lt"/>
              </a:rPr>
              <a:t>libelle </a:t>
            </a:r>
            <a:r>
              <a:rPr lang="fr-FR" sz="2000">
                <a:ea typeface="+mn-lt"/>
                <a:cs typeface="+mn-lt"/>
              </a:rPr>
              <a:t>: décrit la règle de catalogage qui doit s'appliquer et à laquelle la notice déroge</a:t>
            </a:r>
          </a:p>
          <a:p>
            <a:pPr lvl="1"/>
            <a:r>
              <a:rPr lang="fr-FR" sz="2000" b="1">
                <a:ea typeface="+mn-lt"/>
                <a:cs typeface="+mn-lt"/>
              </a:rPr>
              <a:t>consigne </a:t>
            </a:r>
            <a:r>
              <a:rPr lang="fr-FR" sz="2000">
                <a:ea typeface="+mn-lt"/>
                <a:cs typeface="+mn-lt"/>
              </a:rPr>
              <a:t>: décrit la correction à apporter pour régler le problème, débloquer la notice ou l'améliorer.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Calibri"/>
              <a:cs typeface="Calibri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 charset="2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+mn-lt"/>
              <a:cs typeface="+mn-lt"/>
            </a:endParaRPr>
          </a:p>
          <a:p>
            <a:pPr marL="1028700" lvl="1"/>
            <a:endParaRPr lang="fr-FR" sz="20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7B52DA1C-91ED-E67A-396C-8060B2C5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49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D7DD-5AEB-D42D-E5C4-569DF2A4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F1FB5-4A82-8693-3E90-AC13D86E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79224"/>
            <a:ext cx="8084126" cy="588115"/>
          </a:xfrm>
        </p:spPr>
        <p:txBody>
          <a:bodyPr>
            <a:noAutofit/>
          </a:bodyPr>
          <a:lstStyle/>
          <a:p>
            <a:r>
              <a:rPr lang="fr-FR" sz="3600"/>
              <a:t>Aller plus loin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8BC9D-8444-075A-8397-A53A193D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F16CEB6E-8E13-026B-A270-84FC7A4D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3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3DC5-5A37-003E-6D4F-82A6A9E0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FD87E-3288-5F9C-59FC-F38A2387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Quelques conseils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31C8BA41-B8A2-3FB5-955F-4AF72DA4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Calibri"/>
                <a:cs typeface="Calibri"/>
              </a:rPr>
              <a:t>Enregistrer son rapport en indiquant la date dans le nom du fichier.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Sauvegarder son URL pour pouvoir rejouer le diagnostic sur le même périmètre et vérifier que le nombre d'erreurs diminue.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Traiter en priorité les erreurs bloquantes, qui empêchent le versement des thèses du </a:t>
            </a:r>
            <a:r>
              <a:rPr lang="fr-FR" sz="2400" err="1">
                <a:ea typeface="+mn-lt"/>
                <a:cs typeface="+mn-lt"/>
              </a:rPr>
              <a:t>Sudoc</a:t>
            </a:r>
            <a:r>
              <a:rPr lang="fr-FR" sz="2400">
                <a:ea typeface="+mn-lt"/>
                <a:cs typeface="+mn-lt"/>
              </a:rPr>
              <a:t> dans theses.fr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endParaRPr lang="fr-FR" sz="2400">
              <a:ea typeface="+mn-lt"/>
              <a:cs typeface="+mn-lt"/>
            </a:endParaRPr>
          </a:p>
          <a:p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Calibri"/>
              <a:cs typeface="Calibri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+mn-lt"/>
              <a:cs typeface="+mn-lt"/>
            </a:endParaRPr>
          </a:p>
          <a:p>
            <a:pPr marL="1028700" lvl="1"/>
            <a:endParaRPr lang="fr-FR" sz="20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F48F2F55-E98C-7ACF-8352-A024DB7A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80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Quelques lectures</a:t>
            </a:r>
          </a:p>
        </p:txBody>
      </p:sp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400"/>
              <a:t>Documentation : </a:t>
            </a:r>
            <a:r>
              <a:rPr lang="fr-FR" sz="2400">
                <a:ea typeface="+mn-lt"/>
                <a:cs typeface="+mn-lt"/>
                <a:hlinkClick r:id="rId3"/>
              </a:rPr>
              <a:t>https://documentation.abes.fr/sudoc/manuels/controle_bibliographique/rapports_chargement_theses_fr/index.html</a:t>
            </a:r>
            <a:r>
              <a:rPr lang="fr-FR" sz="2400">
                <a:ea typeface="+mn-lt"/>
                <a:cs typeface="+mn-lt"/>
              </a:rPr>
              <a:t> </a:t>
            </a:r>
            <a:endParaRPr lang="fr-FR"/>
          </a:p>
          <a:p>
            <a:pPr marL="457200" lvl="1" indent="0">
              <a:buNone/>
            </a:pPr>
            <a:endParaRPr lang="fr-FR" sz="2000">
              <a:ea typeface="Calibri"/>
              <a:cs typeface="Calibri"/>
            </a:endParaRPr>
          </a:p>
          <a:p>
            <a:r>
              <a:rPr lang="fr-FR" sz="2400"/>
              <a:t>Rappels historiques : </a:t>
            </a:r>
            <a:endParaRPr lang="fr-FR" sz="2400">
              <a:ea typeface="Calibri"/>
              <a:cs typeface="Calibri"/>
            </a:endParaRPr>
          </a:p>
          <a:p>
            <a:pPr lvl="1"/>
            <a:r>
              <a:rPr lang="fr-FR" sz="2100"/>
              <a:t>Le chargement des données </a:t>
            </a:r>
            <a:r>
              <a:rPr lang="fr-FR" sz="2100" err="1"/>
              <a:t>Sudoc</a:t>
            </a:r>
            <a:r>
              <a:rPr lang="fr-FR" sz="2100"/>
              <a:t> dans theses.fr : détails techniques : </a:t>
            </a:r>
            <a:r>
              <a:rPr lang="fr-FR" sz="2100">
                <a:ea typeface="+mn-lt"/>
                <a:cs typeface="+mn-lt"/>
                <a:hlinkClick r:id="rId4"/>
              </a:rPr>
              <a:t>https://punktokomo.abes.fr/2013/06/06/le-chargement-des-donnees-sudoc-dans-theses-fr-details-techniques/</a:t>
            </a:r>
            <a:r>
              <a:rPr lang="fr-FR" sz="2100">
                <a:ea typeface="+mn-lt"/>
                <a:cs typeface="+mn-lt"/>
              </a:rPr>
              <a:t> </a:t>
            </a:r>
            <a:endParaRPr lang="fr-FR" sz="2100">
              <a:ea typeface="Calibri"/>
              <a:cs typeface="Calibri"/>
            </a:endParaRPr>
          </a:p>
          <a:p>
            <a:pPr lvl="1"/>
            <a:r>
              <a:rPr lang="fr-FR" sz="2100"/>
              <a:t>theses.fr et les FRBR : </a:t>
            </a:r>
            <a:r>
              <a:rPr lang="fr-FR" sz="2100">
                <a:ea typeface="+mn-lt"/>
                <a:cs typeface="+mn-lt"/>
                <a:hlinkClick r:id="rId5"/>
              </a:rPr>
              <a:t>https://punktokomo.abes.fr/2013/06/07/theses-fr-et-les-frbr/</a:t>
            </a:r>
            <a:r>
              <a:rPr lang="fr-FR" sz="2100">
                <a:ea typeface="+mn-lt"/>
                <a:cs typeface="+mn-lt"/>
              </a:rPr>
              <a:t> </a:t>
            </a:r>
          </a:p>
          <a:p>
            <a:pPr lvl="1"/>
            <a:r>
              <a:rPr lang="fr-FR" sz="2100"/>
              <a:t>Webservice </a:t>
            </a:r>
            <a:r>
              <a:rPr lang="fr-FR" sz="2100" err="1"/>
              <a:t>AlgoSudoc</a:t>
            </a:r>
            <a:r>
              <a:rPr lang="fr-FR" sz="2100"/>
              <a:t> : prendre connaissance et remédier aux anomalies de chargement des données </a:t>
            </a:r>
            <a:r>
              <a:rPr lang="fr-FR" sz="2100" err="1"/>
              <a:t>Sudoc</a:t>
            </a:r>
            <a:r>
              <a:rPr lang="fr-FR" sz="2100"/>
              <a:t> dans theses.fr : </a:t>
            </a:r>
            <a:r>
              <a:rPr lang="fr-FR" sz="2100">
                <a:ea typeface="+mn-lt"/>
                <a:cs typeface="+mn-lt"/>
                <a:hlinkClick r:id="rId6"/>
              </a:rPr>
              <a:t>https://punktokomo.abes.fr/2015/03/10/webservice-algosudoc-prendre-connaissance-et-remedier-aux-anomalies-de-chargement-des-donnees-sudoc-dans-theses-fr/</a:t>
            </a:r>
            <a:r>
              <a:rPr lang="fr-FR" sz="2100">
                <a:ea typeface="+mn-lt"/>
                <a:cs typeface="+mn-lt"/>
              </a:rPr>
              <a:t> </a:t>
            </a: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3E19DED2-7E46-6CD7-15AA-69BB5BCC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3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F7ACF-E4F1-E384-CE55-2FA02E81A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Des questions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1" y="4635062"/>
            <a:ext cx="8084126" cy="732277"/>
          </a:xfrm>
        </p:spPr>
        <p:txBody>
          <a:bodyPr>
            <a:noAutofit/>
          </a:bodyPr>
          <a:lstStyle/>
          <a:p>
            <a:r>
              <a:rPr lang="fr-FR" sz="3600"/>
              <a:t>Présentation d'</a:t>
            </a:r>
            <a:r>
              <a:rPr lang="fr-FR" sz="3600" err="1"/>
              <a:t>AlgoTheses</a:t>
            </a:r>
            <a:endParaRPr lang="fr-FR" err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60AFCFFD-FC63-C806-45C6-3D2D7F0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393D1-ED57-B7F2-0754-823904FB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D8895-FFB8-C118-38D6-1B51C2B9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err="1"/>
              <a:t>AlgoTheses</a:t>
            </a:r>
            <a:r>
              <a:rPr lang="fr-FR"/>
              <a:t>, c'est quoi ?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677B38C5-7A4E-B3C9-1ACC-576B9D15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Programme (webservice) de </a:t>
            </a:r>
            <a:r>
              <a:rPr lang="fr-FR" sz="2400" b="1">
                <a:ea typeface="+mn-lt"/>
                <a:cs typeface="+mn-lt"/>
              </a:rPr>
              <a:t>vérification du versement des données du </a:t>
            </a:r>
            <a:r>
              <a:rPr lang="fr-FR" sz="2400" b="1" err="1">
                <a:ea typeface="+mn-lt"/>
                <a:cs typeface="+mn-lt"/>
              </a:rPr>
              <a:t>Sudoc</a:t>
            </a:r>
            <a:r>
              <a:rPr lang="fr-FR" sz="2400" b="1">
                <a:ea typeface="+mn-lt"/>
                <a:cs typeface="+mn-lt"/>
              </a:rPr>
              <a:t> dans</a:t>
            </a:r>
            <a:r>
              <a:rPr lang="fr-FR" sz="2400" b="1">
                <a:ea typeface="+mn-lt"/>
                <a:cs typeface="+mn-lt"/>
                <a:hlinkClick r:id="rId3"/>
              </a:rPr>
              <a:t> theses.fr</a:t>
            </a:r>
            <a:r>
              <a:rPr lang="fr-FR" sz="2400">
                <a:ea typeface="+mn-lt"/>
                <a:cs typeface="+mn-lt"/>
              </a:rPr>
              <a:t>. </a:t>
            </a:r>
            <a:endParaRPr lang="fr-FR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Détermine si une notice bibliographique du </a:t>
            </a:r>
            <a:r>
              <a:rPr lang="fr-FR" sz="2400" err="1">
                <a:ea typeface="+mn-lt"/>
                <a:cs typeface="+mn-lt"/>
              </a:rPr>
              <a:t>Sudoc</a:t>
            </a:r>
            <a:r>
              <a:rPr lang="fr-FR" sz="2400">
                <a:ea typeface="+mn-lt"/>
                <a:cs typeface="+mn-lt"/>
              </a:rPr>
              <a:t> :</a:t>
            </a:r>
            <a:endParaRPr lang="fr-FR">
              <a:ea typeface="+mn-lt"/>
              <a:cs typeface="+mn-lt"/>
            </a:endParaRPr>
          </a:p>
          <a:p>
            <a:pPr lvl="1">
              <a:buFont typeface="Arial" charset="2"/>
              <a:buChar char="–"/>
            </a:pPr>
            <a:r>
              <a:rPr lang="fr-FR" sz="2000">
                <a:ea typeface="+mn-lt"/>
                <a:cs typeface="+mn-lt"/>
              </a:rPr>
              <a:t>doit entrer ou non dans theses.fr ;</a:t>
            </a:r>
            <a:endParaRPr lang="fr-FR">
              <a:ea typeface="Calibri"/>
              <a:cs typeface="Calibri"/>
            </a:endParaRPr>
          </a:p>
          <a:p>
            <a:pPr lvl="1"/>
            <a:r>
              <a:rPr lang="fr-FR" sz="2000">
                <a:ea typeface="+mn-lt"/>
                <a:cs typeface="+mn-lt"/>
              </a:rPr>
              <a:t>peut entrer ou non dans theses.fr.</a:t>
            </a:r>
            <a:endParaRPr lang="fr-FR">
              <a:ea typeface="+mn-lt"/>
              <a:cs typeface="+mn-lt"/>
            </a:endParaRPr>
          </a:p>
          <a:p>
            <a:pPr lvl="1"/>
            <a:endParaRPr lang="fr-FR" sz="2000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Anciennement nommé </a:t>
            </a:r>
            <a:r>
              <a:rPr lang="fr-FR" sz="2400" b="1" err="1">
                <a:ea typeface="+mn-lt"/>
                <a:cs typeface="+mn-lt"/>
              </a:rPr>
              <a:t>AlgoSudoc</a:t>
            </a:r>
            <a:r>
              <a:rPr lang="fr-FR" sz="2400">
                <a:ea typeface="+mn-lt"/>
                <a:cs typeface="+mn-lt"/>
              </a:rPr>
              <a:t>.</a:t>
            </a:r>
            <a:endParaRPr lang="fr-FR">
              <a:ea typeface="+mn-lt"/>
              <a:cs typeface="+mn-lt"/>
            </a:endParaRPr>
          </a:p>
          <a:p>
            <a:r>
              <a:rPr lang="fr-FR" sz="2400">
                <a:ea typeface="+mn-lt"/>
                <a:cs typeface="+mn-lt"/>
              </a:rPr>
              <a:t>Ne fonctionne pas en temps réel : lancé</a:t>
            </a:r>
            <a:r>
              <a:rPr lang="fr-FR" sz="2400" b="1">
                <a:ea typeface="+mn-lt"/>
                <a:cs typeface="+mn-lt"/>
              </a:rPr>
              <a:t> toutes les nuits</a:t>
            </a:r>
            <a:r>
              <a:rPr lang="fr-FR" sz="2400">
                <a:ea typeface="+mn-lt"/>
                <a:cs typeface="+mn-lt"/>
              </a:rPr>
              <a:t> sur l'ensemble des notices bibliographiques du </a:t>
            </a:r>
            <a:r>
              <a:rPr lang="fr-FR" sz="2400" err="1">
                <a:ea typeface="+mn-lt"/>
                <a:cs typeface="+mn-lt"/>
              </a:rPr>
              <a:t>Sudoc</a:t>
            </a:r>
            <a:r>
              <a:rPr lang="fr-FR" sz="2400">
                <a:ea typeface="+mn-lt"/>
                <a:cs typeface="+mn-lt"/>
              </a:rPr>
              <a:t> modifiées dans la journée.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E9E1CAE6-E85E-08BA-0C11-EFE9E593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A1C8E-D5A8-1F65-D942-50446AED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63951-C519-9FC1-5D7B-4B139790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err="1"/>
              <a:t>AlgoTheses</a:t>
            </a:r>
            <a:r>
              <a:rPr lang="fr-FR"/>
              <a:t>, comment ça marche ?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7F7A0563-1752-D7EC-F788-43A6D653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Le programme enchaîne une série de tests : </a:t>
            </a:r>
            <a:endParaRPr lang="fr-FR">
              <a:ea typeface="+mn-lt"/>
              <a:cs typeface="+mn-lt"/>
            </a:endParaRPr>
          </a:p>
          <a:p>
            <a:pPr lvl="1"/>
            <a:r>
              <a:rPr lang="fr-FR" sz="2000">
                <a:ea typeface="+mn-lt"/>
                <a:cs typeface="+mn-lt"/>
              </a:rPr>
              <a:t>écarte les notices décrivant autre chose que des thèses de doctorat soutenues en France depuis 1985. </a:t>
            </a:r>
            <a:endParaRPr lang="fr-FR">
              <a:ea typeface="+mn-lt"/>
              <a:cs typeface="+mn-lt"/>
            </a:endParaRPr>
          </a:p>
          <a:p>
            <a:pPr lvl="2">
              <a:buFont typeface="Wingdings"/>
              <a:buChar char="§"/>
            </a:pPr>
            <a:r>
              <a:rPr lang="fr-FR" sz="1800">
                <a:ea typeface="+mn-lt"/>
                <a:cs typeface="+mn-lt"/>
              </a:rPr>
              <a:t>les thèses d'exercice, HDR, mémoires, autres monographies, périodiques, sont exclus du périmètre.</a:t>
            </a:r>
            <a:endParaRPr lang="fr-FR">
              <a:ea typeface="+mn-lt"/>
              <a:cs typeface="+mn-lt"/>
            </a:endParaRPr>
          </a:p>
          <a:p>
            <a:pPr lvl="1"/>
            <a:r>
              <a:rPr lang="fr-FR" sz="2000">
                <a:ea typeface="+mn-lt"/>
                <a:cs typeface="+mn-lt"/>
              </a:rPr>
              <a:t>évalue la qualité de chaque notice et détecte :</a:t>
            </a:r>
          </a:p>
          <a:p>
            <a:pPr lvl="2">
              <a:buFont typeface="Wingdings"/>
              <a:buChar char="§"/>
            </a:pPr>
            <a:r>
              <a:rPr lang="fr-FR" sz="2000">
                <a:ea typeface="+mn-lt"/>
                <a:cs typeface="+mn-lt"/>
              </a:rPr>
              <a:t>des </a:t>
            </a:r>
            <a:r>
              <a:rPr lang="fr-FR" sz="2000" b="1">
                <a:ea typeface="+mn-lt"/>
                <a:cs typeface="+mn-lt"/>
              </a:rPr>
              <a:t>erreurs bloquantes </a:t>
            </a:r>
            <a:r>
              <a:rPr lang="fr-FR" sz="2000">
                <a:ea typeface="+mn-lt"/>
                <a:cs typeface="+mn-lt"/>
              </a:rPr>
              <a:t>qui empêchent le chargement des notices de thèses dans theses.fr ;</a:t>
            </a:r>
          </a:p>
          <a:p>
            <a:pPr lvl="2">
              <a:buFont typeface="Wingdings" charset="2"/>
              <a:buChar char="§"/>
            </a:pPr>
            <a:r>
              <a:rPr lang="fr-FR" sz="2000">
                <a:ea typeface="+mn-lt"/>
                <a:cs typeface="+mn-lt"/>
              </a:rPr>
              <a:t>des </a:t>
            </a:r>
            <a:r>
              <a:rPr lang="fr-FR" sz="2000" b="1">
                <a:ea typeface="+mn-lt"/>
                <a:cs typeface="+mn-lt"/>
              </a:rPr>
              <a:t>améliorations</a:t>
            </a:r>
            <a:r>
              <a:rPr lang="fr-FR" sz="2000">
                <a:ea typeface="+mn-lt"/>
                <a:cs typeface="+mn-lt"/>
              </a:rPr>
              <a:t> à apporter aux notices.</a:t>
            </a:r>
          </a:p>
          <a:p>
            <a:pPr marL="914400" lvl="2" indent="0">
              <a:buNone/>
            </a:pPr>
            <a:endParaRPr lang="fr-FR" sz="20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+mn-lt"/>
                <a:cs typeface="+mn-lt"/>
              </a:rPr>
              <a:t>Le résultat des tests prend la forme d'un fichier JSON, appelé rapport.</a:t>
            </a: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+mn-lt"/>
                <a:cs typeface="+mn-lt"/>
              </a:rPr>
              <a:t>Le diagnostic est valable 24h.</a:t>
            </a:r>
            <a:endParaRPr lang="fr-FR"/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A358BF88-A756-B987-8F08-326371A1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12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7AC5-9AD1-F4A4-4B65-F9CBF6078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4A6D8-C15D-BA2D-F90E-5FE2AC31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161387"/>
            <a:ext cx="8084126" cy="1205952"/>
          </a:xfrm>
        </p:spPr>
        <p:txBody>
          <a:bodyPr>
            <a:noAutofit/>
          </a:bodyPr>
          <a:lstStyle/>
          <a:p>
            <a:r>
              <a:rPr lang="fr-FR" sz="3600"/>
              <a:t>Générer un rapport </a:t>
            </a:r>
            <a:r>
              <a:rPr lang="fr-FR" sz="3600" err="1"/>
              <a:t>AlgoTheses</a:t>
            </a:r>
            <a:r>
              <a:rPr lang="fr-FR" sz="3600"/>
              <a:t> à partir de theses.fr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848185-A88F-172D-7557-47B93E37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34350E74-0AAE-3EC3-49D8-D828F9EE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56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1219D-A5FE-631C-2A45-02E25D008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E5564-6FCA-AB0F-D0B6-CEAD8239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Appeler le webservice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165DA064-D7EC-BAE3-A520-D6CCA04D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URL pour appeler le webservice : </a:t>
            </a:r>
            <a:r>
              <a:rPr lang="fr-FR" sz="2400" b="1">
                <a:ea typeface="+mn-lt"/>
                <a:cs typeface="+mn-lt"/>
              </a:rPr>
              <a:t>https://theses.fr/api/v1/outils/algoTheses? </a:t>
            </a:r>
            <a:endParaRPr lang="fr-FR" sz="2400">
              <a:ea typeface="+mn-lt"/>
              <a:cs typeface="+mn-lt"/>
            </a:endParaRPr>
          </a:p>
          <a:p>
            <a:pPr marL="914400" lvl="2" indent="0">
              <a:buNone/>
            </a:pPr>
            <a:endParaRPr lang="fr-FR" sz="20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+mn-lt"/>
                <a:cs typeface="+mn-lt"/>
              </a:rPr>
              <a:t>Pour lancer un diagnostic sur un ensemble de thèses, on ajoute à l'URL une série de paramètres qui spécifient le périmètre du diagnostic : année de soutenance, établissement concerné, </a:t>
            </a:r>
            <a:r>
              <a:rPr lang="fr-FR" sz="2400" err="1">
                <a:ea typeface="+mn-lt"/>
                <a:cs typeface="+mn-lt"/>
              </a:rPr>
              <a:t>etc</a:t>
            </a: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Calibri"/>
                <a:cs typeface="Calibri"/>
              </a:rPr>
              <a:t>Pour lancer un diagnostic sur une notice de thèse en particulier, on ajoute :</a:t>
            </a:r>
          </a:p>
          <a:p>
            <a:pPr lvl="1"/>
            <a:r>
              <a:rPr lang="fr-FR" sz="2000">
                <a:ea typeface="+mn-lt"/>
                <a:cs typeface="+mn-lt"/>
              </a:rPr>
              <a:t>Si on cible une thèse à l'aide de son PPN : </a:t>
            </a:r>
            <a:r>
              <a:rPr lang="fr-FR" sz="2000" err="1">
                <a:ea typeface="+mn-lt"/>
                <a:cs typeface="+mn-lt"/>
              </a:rPr>
              <a:t>ppn</a:t>
            </a:r>
            <a:r>
              <a:rPr lang="fr-FR" sz="2000">
                <a:ea typeface="+mn-lt"/>
                <a:cs typeface="+mn-lt"/>
              </a:rPr>
              <a:t>=XXXXXXXXX</a:t>
            </a:r>
          </a:p>
          <a:p>
            <a:pPr lvl="1"/>
            <a:r>
              <a:rPr lang="fr-FR" sz="2000">
                <a:ea typeface="+mn-lt"/>
                <a:cs typeface="+mn-lt"/>
              </a:rPr>
              <a:t>Si on cible une thèse à l'aide de son NNT : </a:t>
            </a:r>
            <a:r>
              <a:rPr lang="fr-FR" sz="2000" err="1">
                <a:ea typeface="+mn-lt"/>
                <a:cs typeface="+mn-lt"/>
              </a:rPr>
              <a:t>nnt</a:t>
            </a:r>
            <a:r>
              <a:rPr lang="fr-FR" sz="2000">
                <a:ea typeface="+mn-lt"/>
                <a:cs typeface="+mn-lt"/>
              </a:rPr>
              <a:t> =XXXXXXXXXXXX</a:t>
            </a: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E852B168-4D97-D750-26BD-A20A44D6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345C-8D99-BDCD-032E-CE6CC4AA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97DB4-A494-F36E-14D5-AB9B343B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Paramètres I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787C0D75-4B14-F1C4-803C-0ACA32B1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Principaux paramètres : </a:t>
            </a:r>
            <a:endParaRPr lang="fr-FR" sz="2400" b="1">
              <a:ea typeface="+mn-lt"/>
              <a:cs typeface="+mn-lt"/>
            </a:endParaRPr>
          </a:p>
          <a:p>
            <a:pPr lvl="1"/>
            <a:r>
              <a:rPr lang="fr-FR" sz="2000" b="1" err="1">
                <a:ea typeface="+mn-lt"/>
                <a:cs typeface="+mn-lt"/>
              </a:rPr>
              <a:t>annee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année de soutenance à partir de laquelle le diagnostic est lancé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codeEtab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code court de l'établissement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rcr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RCR de l'établissement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nnt</a:t>
            </a:r>
            <a:r>
              <a:rPr lang="fr-FR" sz="2000">
                <a:ea typeface="+mn-lt"/>
                <a:cs typeface="+mn-lt"/>
              </a:rPr>
              <a:t> = le ou les NNT des thèses que l'on cible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ppn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le ou les PPN des thèses que l'on cible 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rownum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nombre de résultats que l'on souhaite afficher</a:t>
            </a:r>
          </a:p>
          <a:p>
            <a:pPr lvl="1"/>
            <a:r>
              <a:rPr lang="fr-FR" sz="2000" b="1">
                <a:ea typeface="+mn-lt"/>
                <a:cs typeface="+mn-lt"/>
              </a:rPr>
              <a:t>sort </a:t>
            </a:r>
            <a:r>
              <a:rPr lang="fr-FR" sz="2000">
                <a:ea typeface="+mn-lt"/>
                <a:cs typeface="+mn-lt"/>
              </a:rPr>
              <a:t>= permet de trier les résultats</a:t>
            </a:r>
          </a:p>
          <a:p>
            <a:pPr marL="914400" lvl="2" indent="0">
              <a:buNone/>
            </a:pPr>
            <a:endParaRPr lang="fr-FR" sz="20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+mn-lt"/>
                <a:cs typeface="+mn-lt"/>
              </a:rPr>
              <a:t>Autres paramètres : </a:t>
            </a:r>
          </a:p>
          <a:p>
            <a:pPr marL="1028700" lvl="1">
              <a:buClr>
                <a:srgbClr val="1F497D"/>
              </a:buClr>
            </a:pPr>
            <a:r>
              <a:rPr lang="fr-FR" sz="2000">
                <a:ea typeface="+mn-lt"/>
                <a:cs typeface="+mn-lt"/>
              </a:rPr>
              <a:t>Etat (numéro type du test) ; utilisateur (</a:t>
            </a:r>
            <a:r>
              <a:rPr lang="fr-FR" sz="2000" err="1">
                <a:ea typeface="+mn-lt"/>
                <a:cs typeface="+mn-lt"/>
              </a:rPr>
              <a:t>abes</a:t>
            </a:r>
            <a:r>
              <a:rPr lang="fr-FR" sz="2000">
                <a:ea typeface="+mn-lt"/>
                <a:cs typeface="+mn-lt"/>
              </a:rPr>
              <a:t> ou </a:t>
            </a:r>
            <a:r>
              <a:rPr lang="fr-FR" sz="2000" err="1">
                <a:ea typeface="+mn-lt"/>
                <a:cs typeface="+mn-lt"/>
              </a:rPr>
              <a:t>reseau</a:t>
            </a:r>
            <a:r>
              <a:rPr lang="fr-FR" sz="2000">
                <a:ea typeface="+mn-lt"/>
                <a:cs typeface="+mn-lt"/>
              </a:rPr>
              <a:t>) ; type (erreur OU </a:t>
            </a:r>
            <a:r>
              <a:rPr lang="fr-FR" sz="2000" err="1">
                <a:ea typeface="+mn-lt"/>
                <a:cs typeface="+mn-lt"/>
              </a:rPr>
              <a:t>amelioration</a:t>
            </a:r>
            <a:r>
              <a:rPr lang="fr-FR" sz="2000">
                <a:ea typeface="+mn-lt"/>
                <a:cs typeface="+mn-lt"/>
              </a:rPr>
              <a:t> OU compteur)</a:t>
            </a:r>
          </a:p>
          <a:p>
            <a:pPr marL="0" indent="0"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2269B979-87FB-5FB0-58B6-95A1E026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42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6F9E-4750-1ED2-108B-ADCF5EF6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5DE23-ABBA-050A-2AB5-0C95DDC1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Paramètres II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338CC755-C258-35F8-AA43-4F5161E9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Si, pour un même paramètre, on indique plusieurs valeurs (plusieurs PPN, plusieurs NNT, plusieurs codes courts, </a:t>
            </a:r>
            <a:r>
              <a:rPr lang="fr-FR" sz="2400" err="1">
                <a:ea typeface="+mn-lt"/>
                <a:cs typeface="+mn-lt"/>
              </a:rPr>
              <a:t>etc</a:t>
            </a:r>
            <a:r>
              <a:rPr lang="fr-FR" sz="2400">
                <a:ea typeface="+mn-lt"/>
                <a:cs typeface="+mn-lt"/>
              </a:rPr>
              <a:t>) : on sépare les valeurs par des virgules.</a:t>
            </a:r>
            <a:endParaRPr lang="fr-FR" sz="2400" b="1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r>
              <a:rPr lang="fr-FR" sz="2400">
                <a:ea typeface="+mn-lt"/>
                <a:cs typeface="+mn-lt"/>
              </a:rPr>
              <a:t>On peut trier les résultats (paramètre "sort") par : </a:t>
            </a:r>
            <a:endParaRPr lang="fr-FR"/>
          </a:p>
          <a:p>
            <a:pPr lvl="1">
              <a:buClr>
                <a:srgbClr val="1F497D"/>
              </a:buClr>
            </a:pPr>
            <a:r>
              <a:rPr lang="fr-FR" sz="2000" b="1" err="1">
                <a:ea typeface="+mn-lt"/>
                <a:cs typeface="+mn-lt"/>
              </a:rPr>
              <a:t>annee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tri par ordre croissant des années de soutenance</a:t>
            </a:r>
          </a:p>
          <a:p>
            <a:pPr lvl="1"/>
            <a:r>
              <a:rPr lang="fr-FR" sz="2000" b="1" err="1">
                <a:ea typeface="+mn-lt"/>
                <a:cs typeface="+mn-lt"/>
              </a:rPr>
              <a:t>codeEtab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tri par ordre alphabétique des codes établissements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r-FR" sz="2000" b="1" err="1">
                <a:ea typeface="+mn-lt"/>
                <a:cs typeface="+mn-lt"/>
              </a:rPr>
              <a:t>rcr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tri par ordre croissant des RCR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r-FR" sz="2000" b="1" err="1">
                <a:ea typeface="+mn-lt"/>
                <a:cs typeface="+mn-lt"/>
              </a:rPr>
              <a:t>nnt</a:t>
            </a:r>
            <a:r>
              <a:rPr lang="fr-FR" sz="2000">
                <a:ea typeface="+mn-lt"/>
                <a:cs typeface="+mn-lt"/>
              </a:rPr>
              <a:t> = tri par ordre croissant des NNT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r-FR" sz="2000" b="1" err="1">
                <a:ea typeface="+mn-lt"/>
                <a:cs typeface="+mn-lt"/>
              </a:rPr>
              <a:t>ppn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tri par ordre croissant des PPN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r-FR" sz="2000" b="1" err="1">
                <a:ea typeface="+mn-lt"/>
                <a:cs typeface="+mn-lt"/>
              </a:rPr>
              <a:t>etat</a:t>
            </a:r>
            <a:r>
              <a:rPr lang="fr-FR" sz="2000" b="1">
                <a:ea typeface="+mn-lt"/>
                <a:cs typeface="+mn-lt"/>
              </a:rPr>
              <a:t> </a:t>
            </a:r>
            <a:r>
              <a:rPr lang="fr-FR" sz="2000">
                <a:ea typeface="+mn-lt"/>
                <a:cs typeface="+mn-lt"/>
              </a:rPr>
              <a:t>= tri par type de test effectué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r-FR" sz="2000" b="1">
                <a:ea typeface="+mn-lt"/>
                <a:cs typeface="+mn-lt"/>
              </a:rPr>
              <a:t>type </a:t>
            </a:r>
            <a:r>
              <a:rPr lang="fr-FR" sz="2000">
                <a:ea typeface="+mn-lt"/>
                <a:cs typeface="+mn-lt"/>
              </a:rPr>
              <a:t>= tri par type de diagnostic (erreur OU </a:t>
            </a:r>
            <a:r>
              <a:rPr lang="fr-FR" sz="2000" err="1">
                <a:ea typeface="+mn-lt"/>
                <a:cs typeface="+mn-lt"/>
              </a:rPr>
              <a:t>amelioration</a:t>
            </a:r>
            <a:r>
              <a:rPr lang="fr-FR" sz="2000">
                <a:ea typeface="+mn-lt"/>
                <a:cs typeface="+mn-lt"/>
              </a:rPr>
              <a:t>)</a:t>
            </a:r>
            <a:endParaRPr lang="fr-FR" sz="2000">
              <a:ea typeface="Calibri"/>
              <a:cs typeface="Calibri"/>
            </a:endParaRPr>
          </a:p>
          <a:p>
            <a:pPr lvl="1"/>
            <a:r>
              <a:rPr lang="fr-FR" sz="2000" b="1">
                <a:ea typeface="Calibri"/>
                <a:cs typeface="Calibri"/>
              </a:rPr>
              <a:t>utilisateur </a:t>
            </a:r>
            <a:r>
              <a:rPr lang="fr-FR" sz="2000">
                <a:ea typeface="Calibri"/>
                <a:cs typeface="Calibri"/>
              </a:rPr>
              <a:t>= tri par type d'utilisateur (</a:t>
            </a:r>
            <a:r>
              <a:rPr lang="fr-FR" sz="2000" err="1">
                <a:ea typeface="Calibri"/>
                <a:cs typeface="Calibri"/>
              </a:rPr>
              <a:t>reseau</a:t>
            </a:r>
            <a:r>
              <a:rPr lang="fr-FR" sz="2000">
                <a:ea typeface="Calibri"/>
                <a:cs typeface="Calibri"/>
              </a:rPr>
              <a:t> OU </a:t>
            </a:r>
            <a:r>
              <a:rPr lang="fr-FR" sz="2000" err="1">
                <a:ea typeface="Calibri"/>
                <a:cs typeface="Calibri"/>
              </a:rPr>
              <a:t>abes</a:t>
            </a:r>
            <a:r>
              <a:rPr lang="fr-FR" sz="2000">
                <a:ea typeface="Calibri"/>
                <a:cs typeface="Calibri"/>
              </a:rPr>
              <a:t>)</a:t>
            </a:r>
          </a:p>
          <a:p>
            <a:pPr marL="1028700" lvl="1">
              <a:buClr>
                <a:srgbClr val="1F497D"/>
              </a:buClr>
            </a:pPr>
            <a:endParaRPr lang="fr-FR" sz="2000">
              <a:ea typeface="Calibri"/>
              <a:cs typeface="Calibri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>
              <a:ea typeface="Calibri"/>
              <a:cs typeface="Calibri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6CE12B39-01DA-2656-3105-34DF4754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38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55D1-194F-1F0C-0958-474740BE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94820-38A2-D00E-324E-8BA06FD3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2220"/>
            <a:ext cx="7927146" cy="607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/>
              <a:t>Exemples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1654FD9B-E58A-9EAA-963C-4DA1F87E1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1653"/>
            <a:ext cx="8229600" cy="52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ea typeface="+mn-lt"/>
                <a:cs typeface="+mn-lt"/>
              </a:rPr>
              <a:t>Générer un rapport pour mon établissement : </a:t>
            </a:r>
          </a:p>
          <a:p>
            <a:pPr lvl="1">
              <a:buFont typeface="Arial" charset="2"/>
            </a:pPr>
            <a:r>
              <a:rPr lang="fr-FR" sz="2000">
                <a:ea typeface="+mn-lt"/>
                <a:cs typeface="+mn-lt"/>
                <a:hlinkClick r:id="rId3"/>
              </a:rPr>
              <a:t>https://theses.fr/api/v1/outils/algoTheses?annee=1985&amp;utilisateur=reseau&amp;type=erreur&amp;codeEtab=ORLE&amp;rownum=10000&amp;sort=ppn</a:t>
            </a:r>
            <a:r>
              <a:rPr lang="fr-FR" sz="2000">
                <a:ea typeface="+mn-lt"/>
                <a:cs typeface="+mn-lt"/>
              </a:rPr>
              <a:t> </a:t>
            </a:r>
          </a:p>
          <a:p>
            <a:pPr>
              <a:buClr>
                <a:srgbClr val="1F497D"/>
              </a:buClr>
            </a:pPr>
            <a:r>
              <a:rPr lang="fr-FR" sz="2400">
                <a:ea typeface="+mn-lt"/>
                <a:cs typeface="+mn-lt"/>
              </a:rPr>
              <a:t>Générer un rapport pour plusieurs RCR, en triant par NNT : </a:t>
            </a:r>
          </a:p>
          <a:p>
            <a:pPr lvl="1"/>
            <a:r>
              <a:rPr lang="fr-FR" sz="2000">
                <a:ea typeface="+mn-lt"/>
                <a:cs typeface="+mn-lt"/>
                <a:hlinkClick r:id="rId4"/>
              </a:rPr>
              <a:t>https://theses.fr/api/v1/outils/algoTheses?annee=1985&amp;utilisateur=reseau&amp;type=erreur&amp;rcr=596062101,591222101,596062102,596062201,596069901&amp;rownum=10000&amp;sort=nnt</a:t>
            </a:r>
            <a:r>
              <a:rPr lang="fr-FR" sz="2000">
                <a:ea typeface="+mn-lt"/>
                <a:cs typeface="+mn-lt"/>
              </a:rPr>
              <a:t> </a:t>
            </a:r>
          </a:p>
          <a:p>
            <a:pPr>
              <a:buClr>
                <a:srgbClr val="1F497D"/>
              </a:buClr>
            </a:pPr>
            <a:r>
              <a:rPr lang="fr-FR" sz="2400">
                <a:ea typeface="Calibri"/>
                <a:cs typeface="Calibri"/>
              </a:rPr>
              <a:t>Générer un rapport pour mon établissement, sur les erreurs bloquantes : </a:t>
            </a:r>
          </a:p>
          <a:p>
            <a:pPr lvl="1">
              <a:buFont typeface="Arial" charset="2"/>
            </a:pPr>
            <a:r>
              <a:rPr lang="fr-FR" sz="2000">
                <a:ea typeface="+mn-lt"/>
                <a:cs typeface="+mn-lt"/>
                <a:hlinkClick r:id="rId5"/>
              </a:rPr>
              <a:t>https://theses.fr/api/v1/outils/algoTheses?annee=1985&amp;utilisateur=reseau&amp;type=erreur&amp;rownum=10000&amp;codeEtab=EPHE&amp;sort=ppn</a:t>
            </a:r>
            <a:r>
              <a:rPr lang="fr-FR" sz="2000">
                <a:ea typeface="+mn-lt"/>
                <a:cs typeface="+mn-lt"/>
              </a:rPr>
              <a:t>  </a:t>
            </a:r>
            <a:endParaRPr lang="fr-FR" sz="2000">
              <a:ea typeface="Calibri"/>
              <a:cs typeface="Calibri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  <a:buFont typeface="Wingdings"/>
              <a:buChar char="§"/>
            </a:pPr>
            <a:endParaRPr lang="fr-FR" sz="2400">
              <a:ea typeface="Calibri"/>
              <a:cs typeface="Calibri"/>
            </a:endParaRPr>
          </a:p>
          <a:p>
            <a:pPr marL="1028700" lvl="1">
              <a:buClr>
                <a:srgbClr val="1F497D"/>
              </a:buClr>
            </a:pPr>
            <a:endParaRPr lang="fr-FR" sz="2000">
              <a:ea typeface="Calibri"/>
              <a:cs typeface="Calibri"/>
            </a:endParaRPr>
          </a:p>
          <a:p>
            <a:pPr marL="1028700" lvl="1"/>
            <a:endParaRPr lang="fr-FR" sz="20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 marL="0" indent="0">
              <a:buClr>
                <a:srgbClr val="1F497D"/>
              </a:buClr>
              <a:buNone/>
            </a:pPr>
            <a:endParaRPr lang="fr-FR" sz="2400">
              <a:ea typeface="+mn-lt"/>
              <a:cs typeface="+mn-lt"/>
            </a:endParaRPr>
          </a:p>
          <a:p>
            <a:pPr>
              <a:buClr>
                <a:srgbClr val="1F497D"/>
              </a:buClr>
            </a:pPr>
            <a:endParaRPr lang="fr-FR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2100">
              <a:ea typeface="+mn-lt"/>
              <a:cs typeface="+mn-lt"/>
            </a:endParaRP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D60D5C5E-988A-3424-C09D-B0114BB6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1" y="-1481"/>
            <a:ext cx="7129305" cy="496534"/>
          </a:xfrm>
        </p:spPr>
        <p:txBody>
          <a:bodyPr/>
          <a:lstStyle/>
          <a:p>
            <a:r>
              <a:rPr lang="fr-FR" err="1"/>
              <a:t>AlgoTheses</a:t>
            </a:r>
            <a:r>
              <a:rPr lang="fr-FR"/>
              <a:t> </a:t>
            </a:r>
            <a:r>
              <a:rPr lang="fr-FR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: diagnostiquer la qualité des notices bibliographiques de thèses</a:t>
            </a:r>
            <a:endParaRPr lang="fr-FR" sz="12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756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False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2024-07-22T22:00:00+00:00</_DCDateCreated>
    <Etat_x0020_du_x0020_document xmlns="9daed285-81c3-49ff-b705-bbc26c42e2d0">Validé</Etat_x0020_du_x0020_document>
    <TRI xmlns="9daed285-81c3-49ff-b705-bbc26c42e2d0">MRX</TRI>
    <Structure xmlns="9daed285-81c3-49ff-b705-bbc26c42e2d0">ABES</Structure>
    <Tags xmlns="9daed285-81c3-49ff-b705-bbc26c42e2d0" xsi:nil="true"/>
    <Type_x0020_spec xmlns="9daed285-81c3-49ff-b705-bbc26c42e2d0">
      <Value>A renseigner</Value>
    </Type_x0020_spec>
    <Type_x0020_de_x0020_document_x0020_technique xmlns="9daed285-81c3-49ff-b705-bbc26c42e2d0">A renseigner</Type_x0020_de_x0020_document_x0020_technique>
    <Nom_x0020_de_x0020_la_x0020_formation xmlns="9daed285-81c3-49ff-b705-bbc26c42e2d0">A renseigner</Nom_x0020_de_x0020_la_x0020_formation>
    <Sujet_x0020_convention xmlns="9daed285-81c3-49ff-b705-bbc26c42e2d0">A renseigner</Sujet_x0020_convention>
    <Exaged_DocName xmlns="9daed285-81c3-49ff-b705-bbc26c42e2d0" xsi:nil="true"/>
    <Liste_x0020_des_x0020_applications xmlns="9daed285-81c3-49ff-b705-bbc26c42e2d0">Autre</Liste_x0020_des_x0020_applications>
    <Type_x0020_de_x0020_document_x0020_standard xmlns="9daed285-81c3-49ff-b705-bbc26c42e2d0">Diaporama Formation</Type_x0020_de_x0020_document_x0020_standard>
    <Liste_x0020_machines-serveurs xmlns="4c59061c-6b04-4a40-9eb3-50db48d64b44">à renseigner</Liste_x0020_machines-serveurs>
    <Nom_x0020_du_x0020_marché xmlns="4c59061c-6b04-4a40-9eb3-50db48d64b44">A renseigner</Nom_x0020_du_x0020_marché>
    <Année xmlns="9daed285-81c3-49ff-b705-bbc26c42e2d0">2024</Anné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Standard" ma:contentTypeID="0x0101006CB4AB078024F24B9AD5E0923C09BE39010407004183E77EA6AEDF4FBCA3E732F8F6B2EF" ma:contentTypeVersion="19" ma:contentTypeDescription="" ma:contentTypeScope="" ma:versionID="70151c06b987c57ec99c73a1830a58c0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c59061c-6b04-4a40-9eb3-50db48d64b44" targetNamespace="http://schemas.microsoft.com/office/2006/metadata/properties" ma:root="true" ma:fieldsID="c78f0dfc3da2933150c6d30a14eeb3b2" ns2:_="" ns3:_="" ns4:_="">
    <xsd:import namespace="9daed285-81c3-49ff-b705-bbc26c42e2d0"/>
    <xsd:import namespace="http://schemas.microsoft.com/sharepoint/v3/fields"/>
    <xsd:import namespace="4c59061c-6b04-4a40-9eb3-50db48d64b4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Type_x0020_spec" minOccurs="0"/>
                <xsd:element ref="ns2:Nom_x0020_de_x0020_la_x0020_formation" minOccurs="0"/>
                <xsd:element ref="ns2:Sujet_x0020_convention" minOccurs="0"/>
                <xsd:element ref="ns2:Type_x0020_de_x0020_document_x0020_technique" minOccurs="0"/>
                <xsd:element ref="ns2:Exaged_DocName" minOccurs="0"/>
                <xsd:element ref="ns4:Nom_x0020_du_x0020_marché" minOccurs="0"/>
                <xsd:element ref="ns4:Liste_x0020_machines-serveurs" minOccurs="0"/>
                <xsd:element ref="ns2:Liste_x0020_des_x0020_applic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Type_x0020_spec" ma:index="1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m_x0020_de_x0020_la_x0020_formation" ma:index="1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Sujet_x0020_convention" ma:index="13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14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Exaged_DocName" ma:index="21" nillable="true" ma:displayName="Nom du document" ma:hidden="true" ma:internalName="Exaged_DocName" ma:readOnly="false">
      <xsd:simpleType>
        <xsd:restriction base="dms:Text"/>
      </xsd:simpleType>
    </xsd:element>
    <xsd:element name="Liste_x0020_des_x0020_applications" ma:index="24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061c-6b04-4a40-9eb3-50db48d64b44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22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3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2E01E-7780-4A1A-81A6-44FF640BB53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170E6AB-CA70-4272-A468-456107B4B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0FFF28-FD9C-4239-8B5A-8D3353701F82}">
  <ds:schemaRefs>
    <ds:schemaRef ds:uri="4c59061c-6b04-4a40-9eb3-50db48d64b44"/>
    <ds:schemaRef ds:uri="9daed285-81c3-49ff-b705-bbc26c42e2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3129B3E-1678-48CB-98A3-E29D261BAAFB}">
  <ds:schemaRefs>
    <ds:schemaRef ds:uri="4c59061c-6b04-4a40-9eb3-50db48d64b44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docppt</Template>
  <Application>Microsoft Office PowerPoint</Application>
  <PresentationFormat>Widescreen</PresentationFormat>
  <Slides>18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PowerPoint Presentation</vt:lpstr>
      <vt:lpstr>Présentation d'AlgoTheses</vt:lpstr>
      <vt:lpstr>AlgoTheses, c'est quoi ?</vt:lpstr>
      <vt:lpstr>AlgoTheses, comment ça marche ?</vt:lpstr>
      <vt:lpstr>Générer un rapport AlgoTheses à partir de theses.fr</vt:lpstr>
      <vt:lpstr>Appeler le webservice</vt:lpstr>
      <vt:lpstr>Paramètres I</vt:lpstr>
      <vt:lpstr>Paramètres II</vt:lpstr>
      <vt:lpstr>Exemples</vt:lpstr>
      <vt:lpstr>Générer un rapport AlgoTheses à partir de WinIBW</vt:lpstr>
      <vt:lpstr>Script AlgoTheses</vt:lpstr>
      <vt:lpstr>Analyser un rapport AlgoTheses </vt:lpstr>
      <vt:lpstr>Format du rapport</vt:lpstr>
      <vt:lpstr>Lire le rapport</vt:lpstr>
      <vt:lpstr>Aller plus loin</vt:lpstr>
      <vt:lpstr>Quelques conseils</vt:lpstr>
      <vt:lpstr>Quelques lectures</vt:lpstr>
      <vt:lpstr>Des questions ?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réglementaires et juridiques - Confidentialité</dc:title>
  <dc:creator>Maïté Roux</dc:creator>
  <cp:keywords>thèses, arrêtés, juridique, réglementation, confidentialité</cp:keywords>
  <dc:description/>
  <cp:revision>1</cp:revision>
  <dcterms:created xsi:type="dcterms:W3CDTF">2018-11-09T21:37:24Z</dcterms:created>
  <dcterms:modified xsi:type="dcterms:W3CDTF">2025-03-13T07:56:39Z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0x0101006CB4AB078024F24B9AD5E0923C09BE39010407004183E77EA6AEDF4FBCA3E732F8F6B2EF</vt:lpwstr>
  </property>
  <property fmtid="{D5CDD505-2E9C-101B-9397-08002B2CF9AE}" pid="3" name="Type Doc PPT">
    <vt:lpwstr>Présentation</vt:lpwstr>
  </property>
  <property fmtid="{D5CDD505-2E9C-101B-9397-08002B2CF9AE}" pid="4" name="Type de document réunion">
    <vt:lpwstr/>
  </property>
  <property fmtid="{D5CDD505-2E9C-101B-9397-08002B2CF9AE}" pid="5" name="Order">
    <vt:r8>8700</vt:r8>
  </property>
  <property fmtid="{D5CDD505-2E9C-101B-9397-08002B2CF9AE}" pid="6" name="URL">
    <vt:lpwstr/>
  </property>
  <property fmtid="{D5CDD505-2E9C-101B-9397-08002B2CF9AE}" pid="7" name="Emetteur">
    <vt:lpwstr/>
  </property>
  <property fmtid="{D5CDD505-2E9C-101B-9397-08002B2CF9AE}" pid="8" name="Entrant ou Sortant">
    <vt:lpwstr/>
  </property>
  <property fmtid="{D5CDD505-2E9C-101B-9397-08002B2CF9AE}" pid="9" name="_Source">
    <vt:lpwstr/>
  </property>
  <property fmtid="{D5CDD505-2E9C-101B-9397-08002B2CF9AE}" pid="10" name="Type de réunion">
    <vt:lpwstr/>
  </property>
  <property fmtid="{D5CDD505-2E9C-101B-9397-08002B2CF9AE}" pid="11" name="Lieu de la réunion">
    <vt:lpwstr/>
  </property>
  <property fmtid="{D5CDD505-2E9C-101B-9397-08002B2CF9AE}" pid="12" name="Destinataire">
    <vt:lpwstr/>
  </property>
  <property fmtid="{D5CDD505-2E9C-101B-9397-08002B2CF9AE}" pid="13" name="Type de document">
    <vt:lpwstr/>
  </property>
</Properties>
</file>