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70" r:id="rId3"/>
    <p:sldId id="256" r:id="rId4"/>
    <p:sldId id="257" r:id="rId5"/>
    <p:sldId id="262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0194" autoAdjust="0"/>
  </p:normalViewPr>
  <p:slideViewPr>
    <p:cSldViewPr snapToGrid="0">
      <p:cViewPr varScale="1">
        <p:scale>
          <a:sx n="55" d="100"/>
          <a:sy n="55" d="100"/>
        </p:scale>
        <p:origin x="26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1BB01-5C55-43C6-AFCB-360C86AEC4C7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0F7BF-F276-4078-8C2A-E2C14554D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66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0F7BF-F276-4078-8C2A-E2C14554D83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54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4BC56-14DF-3DB8-4F91-C326374BF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E74EF2-8E95-26C6-D543-99EACB6E3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082245-FE9C-9185-CB2E-26B529C7D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0162-6405-452D-A299-99608C019D24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4F57F6-569F-6915-4537-0577ABA9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55BAB1-9310-5D78-A507-B476C0803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886-B410-457C-B8D4-236C7E9B4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4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CA8F76-87CC-5C7F-CAE2-B6A41675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4EC9D6-705B-9E6D-FBF7-69DBD5E92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1FCFC9-55CC-ED61-3169-63E8AB7B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0162-6405-452D-A299-99608C019D24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4D7DFA-D4D2-0E82-7596-0829AF61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CE9048-5C11-1C6D-5E97-E4444A55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886-B410-457C-B8D4-236C7E9B4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73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4FCD39-617F-3223-576E-D63446FB8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D92C17-90F2-DB59-9C62-4B3D2735E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50AEE4-0317-EC25-2726-BE54D314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0162-6405-452D-A299-99608C019D24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C9BB9B-3F57-E99D-8A70-657A6CB4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9ADF71-1295-D156-D7EA-4B6B2063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886-B410-457C-B8D4-236C7E9B4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431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861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10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91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447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487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4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472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1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53BC6-57CA-0753-6420-5C51446AF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171ED-79FD-8B50-EE2F-373D47F07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8BBCB-477C-0B83-D80A-9E59EC6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0162-6405-452D-A299-99608C019D24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B8F3D5-1E17-B5BB-4E50-52499946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E3324A-7808-ADD1-D5B3-D04E81F9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886-B410-457C-B8D4-236C7E9B4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670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112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922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01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CD961-1E9B-B9CF-D954-F8117CC6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7CDC0E-A7E6-6E32-CC6A-31F691725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7FAE55-F95F-F1C2-1ABF-52A5A6CF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0162-6405-452D-A299-99608C019D24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01D0CD-6224-4ED5-156D-1D5BC865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3BF6F2-2505-C60E-DDFA-9650B46F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886-B410-457C-B8D4-236C7E9B4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67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79AA7-6325-9C8D-83F6-D4098C6E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5B9F81-7083-9012-20DC-91966D86D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6CAD18-EDE2-9046-3935-380EA6386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DCA959-498F-D76F-E242-E7F2B952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0162-6405-452D-A299-99608C019D24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94C571-F170-743C-A15F-EC124246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8D1B90-A437-CF5C-F3CD-0184B4CD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886-B410-457C-B8D4-236C7E9B4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5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878A3-3C68-EA7D-FB0E-5C2949D4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516B58-58F7-1F58-9C8E-9E25C71AB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00110E-9371-6B42-49E8-57495661A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25131D-B411-30C7-E97A-D59008E93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65AEA8-7F23-ABAC-F7A5-C581CBBAB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9B39C8-BFBC-0DDB-99C1-1C59C9FE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0162-6405-452D-A299-99608C019D24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311780-16A8-D0D5-F465-B6DF425C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340DBF1-3637-F2C3-02F1-036B4E42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886-B410-457C-B8D4-236C7E9B4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86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729078-2ADD-0403-45CA-7727836B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561C1C-0304-2A58-6754-CEE132B0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0162-6405-452D-A299-99608C019D24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77A5C6-5188-7E6B-CEAD-D7926A7CF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1905CF-5191-7A06-EE22-385128A8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886-B410-457C-B8D4-236C7E9B4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67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A1012D-8022-183E-9716-693D6D67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0162-6405-452D-A299-99608C019D24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198CDC-267D-24BD-D65A-AD729D15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6F14E-5CFB-34D7-659B-52C4DB08E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886-B410-457C-B8D4-236C7E9B4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18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B785D-EB6A-8DB9-9A85-D43BBD5A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80E1CE-9EAE-9BAD-F8D9-145478801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E19FEA-7C72-EC0B-FD77-4CB42B5D3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5F7D74-0D5D-4978-BF84-DE6DA36F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0162-6405-452D-A299-99608C019D24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2ABA40-1243-BB88-D9CB-34E7DBCF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B4E8BE-7232-E150-0BBF-8D6165AB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886-B410-457C-B8D4-236C7E9B4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20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8E56F-EE26-6CE5-16C0-D933CF3F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C21609F-9B33-6EB4-F30A-AEC8E440D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95416A-631A-0F6A-A538-E86258E92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47AA98-79AE-D955-10B5-CF20D970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0162-6405-452D-A299-99608C019D24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E3E3AE-3146-5B75-3EBF-D7FF74B1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3B01B0-26E2-79E9-8C99-AFA88240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2886-B410-457C-B8D4-236C7E9B4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73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2DDCF1-93FD-6C95-053C-8B64B4CB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74D01A-866C-3FB7-580C-EB3694BA5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330EA0-9741-1B6E-99BE-3D66C56AE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9F0162-6405-452D-A299-99608C019D24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2130FF-A303-4090-526F-C7A3DB0DD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D08831-BBDE-79EA-1A6E-0346D685C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FB2886-B410-457C-B8D4-236C7E9B4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88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AFB5-915E-4D0A-971C-5AE5F329E906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0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://moodle.abes.f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2208213" y="11668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>
                <a:solidFill>
                  <a:srgbClr val="F79646"/>
                </a:solidFill>
                <a:latin typeface="Calibri"/>
              </a:rPr>
              <a:t>PAPRIKA 2.1</a:t>
            </a:r>
          </a:p>
          <a:p>
            <a:pPr>
              <a:defRPr/>
            </a:pPr>
            <a:r>
              <a:rPr lang="fr-FR" b="1" dirty="0">
                <a:solidFill>
                  <a:srgbClr val="F79646"/>
                </a:solidFill>
                <a:latin typeface="Calibri"/>
                <a:cs typeface="Calibri"/>
              </a:rPr>
              <a:t>Les nouveautés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8012"/>
          <a:stretch/>
        </p:blipFill>
        <p:spPr bwMode="auto">
          <a:xfrm>
            <a:off x="1524000" y="195672"/>
            <a:ext cx="9144000" cy="6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024915" y="2904121"/>
            <a:ext cx="4032448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dirty="0">
                <a:solidFill>
                  <a:srgbClr val="1F497D"/>
                </a:solidFill>
                <a:latin typeface="Calibri"/>
              </a:rPr>
              <a:t>Description</a:t>
            </a:r>
            <a:endParaRPr lang="fr-FR" dirty="0">
              <a:solidFill>
                <a:srgbClr val="1F497D"/>
              </a:solidFill>
              <a:latin typeface="Calibri"/>
            </a:endParaRPr>
          </a:p>
          <a:p>
            <a:r>
              <a:rPr lang="fr-FR" sz="1600" dirty="0">
                <a:solidFill>
                  <a:prstClr val="black"/>
                </a:solidFill>
                <a:latin typeface="Calibri"/>
              </a:rPr>
              <a:t>Présentation des nouveautés de la version 2.1 de l'interface Paprika.idref.fr : recherche par Nom seul, fin de la limitation d'affichage des points d'accès liés, tableau bilan exportable et petits ajouts d'ergonomie.</a:t>
            </a:r>
            <a:endParaRPr lang="fr-F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12608" y="2918428"/>
            <a:ext cx="4104456" cy="20928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dirty="0">
                <a:solidFill>
                  <a:srgbClr val="1F497D"/>
                </a:solidFill>
                <a:latin typeface="Calibri"/>
              </a:rPr>
              <a:t>Public</a:t>
            </a:r>
            <a:endParaRPr lang="fr-FR" dirty="0">
              <a:solidFill>
                <a:srgbClr val="1F497D"/>
              </a:solidFill>
              <a:latin typeface="Calibri"/>
            </a:endParaRPr>
          </a:p>
          <a:p>
            <a:r>
              <a:rPr lang="fr-FR" sz="1600" dirty="0" err="1">
                <a:solidFill>
                  <a:prstClr val="black"/>
                </a:solidFill>
                <a:latin typeface="Calibri"/>
                <a:cs typeface="Calibri"/>
              </a:rPr>
              <a:t>Correspondant-es</a:t>
            </a:r>
            <a:r>
              <a:rPr lang="fr-FR" sz="1600" dirty="0">
                <a:solidFill>
                  <a:prstClr val="black"/>
                </a:solidFill>
                <a:latin typeface="Calibri"/>
                <a:cs typeface="Calibri"/>
              </a:rPr>
              <a:t> autorité</a:t>
            </a:r>
          </a:p>
          <a:p>
            <a:r>
              <a:rPr lang="fr-FR" sz="1600" dirty="0">
                <a:solidFill>
                  <a:prstClr val="black"/>
                </a:solidFill>
                <a:latin typeface="Calibri"/>
                <a:cs typeface="Calibri"/>
              </a:rPr>
              <a:t>Catalogueur-ses</a:t>
            </a:r>
          </a:p>
          <a:p>
            <a:r>
              <a:rPr lang="fr-FR" sz="1600" dirty="0">
                <a:solidFill>
                  <a:prstClr val="black"/>
                </a:solidFill>
                <a:latin typeface="Calibri"/>
                <a:cs typeface="Calibri"/>
              </a:rPr>
              <a:t>Coordinateur-</a:t>
            </a:r>
            <a:r>
              <a:rPr lang="fr-FR" sz="1600" dirty="0" err="1">
                <a:solidFill>
                  <a:prstClr val="black"/>
                </a:solidFill>
                <a:latin typeface="Calibri"/>
                <a:cs typeface="Calibri"/>
              </a:rPr>
              <a:t>trices</a:t>
            </a:r>
            <a:r>
              <a:rPr lang="fr-FR" sz="16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Calibri"/>
                <a:cs typeface="Calibri"/>
              </a:rPr>
              <a:t>Sudoc</a:t>
            </a:r>
          </a:p>
          <a:p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endParaRPr lang="fr-FR"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31504" y="4726885"/>
            <a:ext cx="8856984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fr-FR" b="1" dirty="0">
              <a:solidFill>
                <a:srgbClr val="1F497D"/>
              </a:solidFill>
              <a:latin typeface="Calibri"/>
            </a:endParaRPr>
          </a:p>
          <a:p>
            <a:pPr algn="ctr"/>
            <a:r>
              <a:rPr lang="fr-FR" b="1" dirty="0">
                <a:solidFill>
                  <a:srgbClr val="1F497D"/>
                </a:solidFill>
                <a:latin typeface="Calibri"/>
              </a:rPr>
              <a:t>Intervenants</a:t>
            </a:r>
            <a:endParaRPr lang="fr-FR" dirty="0">
              <a:solidFill>
                <a:srgbClr val="1F497D"/>
              </a:solidFill>
              <a:latin typeface="Calibri"/>
            </a:endParaRPr>
          </a:p>
          <a:p>
            <a:pPr algn="ctr"/>
            <a:r>
              <a:rPr lang="fr-FR" sz="1600" dirty="0">
                <a:solidFill>
                  <a:prstClr val="black"/>
                </a:solidFill>
                <a:latin typeface="Calibri"/>
              </a:rPr>
              <a:t>Carole </a:t>
            </a:r>
            <a:r>
              <a:rPr lang="fr-FR" sz="1600" dirty="0" err="1">
                <a:solidFill>
                  <a:prstClr val="black"/>
                </a:solidFill>
                <a:latin typeface="Calibri"/>
              </a:rPr>
              <a:t>Melzac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et Yann Nicolas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39616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prstClr val="black"/>
                </a:solidFill>
                <a:latin typeface="Calibri"/>
              </a:rPr>
              <a:t>La formation débutera à 11h, merci de votre patience…</a:t>
            </a:r>
            <a:br>
              <a:rPr lang="fr-FR" sz="1100" dirty="0">
                <a:solidFill>
                  <a:prstClr val="black"/>
                </a:solidFill>
                <a:latin typeface="Calibri"/>
              </a:rPr>
            </a:br>
            <a:r>
              <a:rPr lang="fr-FR" sz="1100" u="sng" dirty="0">
                <a:solidFill>
                  <a:prstClr val="black"/>
                </a:solidFill>
                <a:latin typeface="Calibri"/>
              </a:rPr>
              <a:t>Attention :</a:t>
            </a:r>
            <a:r>
              <a:rPr lang="fr-FR" sz="1100" dirty="0">
                <a:solidFill>
                  <a:prstClr val="black"/>
                </a:solidFill>
                <a:latin typeface="Calibri"/>
              </a:rPr>
              <a:t> La session sera enregistrée afin d'être diffusée sur notre plateforme d'autoformation </a:t>
            </a:r>
            <a:r>
              <a:rPr lang="fr-FR" sz="1100" dirty="0">
                <a:solidFill>
                  <a:prstClr val="black"/>
                </a:solidFill>
                <a:latin typeface="Calibri"/>
                <a:hlinkClick r:id="rId4"/>
              </a:rPr>
              <a:t>http://moodle.abes.fr</a:t>
            </a:r>
            <a:r>
              <a:rPr lang="fr-FR" sz="1100" dirty="0">
                <a:solidFill>
                  <a:prstClr val="black"/>
                </a:solidFill>
                <a:latin typeface="Calibri"/>
              </a:rPr>
              <a:t>.</a:t>
            </a:r>
            <a:br>
              <a:rPr lang="fr-FR" sz="1100" dirty="0">
                <a:solidFill>
                  <a:prstClr val="black"/>
                </a:solidFill>
                <a:latin typeface="Calibri"/>
              </a:rPr>
            </a:br>
            <a:r>
              <a:rPr lang="fr-FR" sz="1100" dirty="0">
                <a:solidFill>
                  <a:prstClr val="black"/>
                </a:solidFill>
                <a:latin typeface="Calibri"/>
              </a:rPr>
              <a:t>En rejoignant cette session, vous consentez à ces enregistrements.</a:t>
            </a:r>
          </a:p>
        </p:txBody>
      </p:sp>
      <p:pic>
        <p:nvPicPr>
          <p:cNvPr id="1040" name="Picture 16" descr="Sudo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24717"/>
          <a:stretch/>
        </p:blipFill>
        <p:spPr bwMode="auto">
          <a:xfrm>
            <a:off x="9890789" y="6093296"/>
            <a:ext cx="731938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9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A3ED1-94AB-E18B-9D10-EE84E49AC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981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version 2.1.0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845555-EF66-47A7-B0B2-EA299258B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028" y="446141"/>
            <a:ext cx="4596782" cy="26885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894A293-8CDA-0725-9015-A14EE7B98D73}"/>
              </a:ext>
            </a:extLst>
          </p:cNvPr>
          <p:cNvSpPr txBox="1"/>
          <p:nvPr/>
        </p:nvSpPr>
        <p:spPr>
          <a:xfrm>
            <a:off x="1198177" y="4998382"/>
            <a:ext cx="10142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Merci aux bêta-testeuses !</a:t>
            </a:r>
          </a:p>
          <a:p>
            <a:pPr algn="ctr"/>
            <a:endParaRPr lang="fr-FR" dirty="0">
              <a:solidFill>
                <a:srgbClr val="FF0000"/>
              </a:solidFill>
              <a:latin typeface="Bahnschrift SemiLight SemiConde" panose="020B0502040204020203" pitchFamily="34" charset="0"/>
            </a:endParaRPr>
          </a:p>
          <a:p>
            <a:pPr algn="ctr"/>
            <a:r>
              <a:rPr lang="fr-FR" dirty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Valérie Kitayama (BIS Sorbonne), Françoise Coulon et Cécile Ferran (Bordeaux), 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Clément </a:t>
            </a:r>
            <a:r>
              <a:rPr lang="fr-FR" dirty="0" err="1">
                <a:solidFill>
                  <a:srgbClr val="FF0000"/>
                </a:solidFill>
                <a:latin typeface="Bahnschrift SemiLight SemiConde" panose="020B0502040204020203" pitchFamily="34" charset="0"/>
              </a:rPr>
              <a:t>Siberchicot</a:t>
            </a:r>
            <a:r>
              <a:rPr lang="fr-FR" dirty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 (Sciences Po Paris)  et Elodie Trottin (Franche-Comté)</a:t>
            </a:r>
          </a:p>
        </p:txBody>
      </p:sp>
    </p:spTree>
    <p:extLst>
      <p:ext uri="{BB962C8B-B14F-4D97-AF65-F5344CB8AC3E}">
        <p14:creationId xmlns:p14="http://schemas.microsoft.com/office/powerpoint/2010/main" val="302943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5D1B0-C648-1155-B0D2-4A8C07C9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Evolutions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ED3646-F9EB-43B3-CC06-AAFB680D6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36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Recherche par Nom seul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Fin de la limitation d’affichage à 50 points d’accès liés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Tableau bilan exportable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 Ajouts d’ergonomie (petits boutons)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43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3678E-1365-A37F-DACF-A1F8A13E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Démo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F3715E-0FE5-BB19-FB8F-486BDFC0D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Exemples : </a:t>
            </a:r>
          </a:p>
          <a:p>
            <a:pPr lvl="1"/>
            <a:r>
              <a:rPr lang="fr-FR" sz="32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« Victoria »</a:t>
            </a:r>
          </a:p>
          <a:p>
            <a:pPr lvl="1"/>
            <a:r>
              <a:rPr lang="fr-FR" sz="32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« Victoria, * »</a:t>
            </a:r>
          </a:p>
          <a:p>
            <a:pPr lvl="1"/>
            <a:r>
              <a:rPr lang="fr-FR" sz="32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« </a:t>
            </a:r>
            <a:r>
              <a:rPr lang="fr-FR" sz="3200">
                <a:solidFill>
                  <a:schemeClr val="bg1"/>
                </a:solidFill>
                <a:latin typeface="Bahnschrift Light SemiCondensed" panose="020B0502040204020203" pitchFamily="34" charset="0"/>
              </a:rPr>
              <a:t>*, Onésime »</a:t>
            </a:r>
            <a:endParaRPr lang="fr-FR" sz="32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 lvl="1"/>
            <a:r>
              <a:rPr lang="fr-FR" sz="32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« Voltaire »</a:t>
            </a:r>
          </a:p>
          <a:p>
            <a:pPr lvl="1"/>
            <a:r>
              <a:rPr lang="fr-FR" sz="32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« Blanc, Michel »</a:t>
            </a:r>
          </a:p>
          <a:p>
            <a:pPr lvl="1"/>
            <a:r>
              <a:rPr lang="fr-FR" sz="32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« Henry, Pierre » : PPN </a:t>
            </a:r>
            <a:r>
              <a:rPr lang="fr-FR" sz="3200" dirty="0">
                <a:solidFill>
                  <a:schemeClr val="bg1"/>
                </a:solidFill>
                <a:effectLst/>
                <a:latin typeface="Bahnschrift SemiLight SemiConde" panose="020B0502040204020203" pitchFamily="34" charset="0"/>
                <a:ea typeface="Aptos" panose="020B0004020202020204" pitchFamily="34" charset="0"/>
                <a:cs typeface="Aptos" panose="020B0004020202020204" pitchFamily="34" charset="0"/>
              </a:rPr>
              <a:t>076153541</a:t>
            </a:r>
            <a:r>
              <a:rPr lang="fr-FR" sz="32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 </a:t>
            </a:r>
          </a:p>
          <a:p>
            <a:pPr lvl="1"/>
            <a:r>
              <a:rPr lang="fr-FR" sz="32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« Gautier, Hélène »</a:t>
            </a:r>
          </a:p>
          <a:p>
            <a:pPr lvl="1"/>
            <a:r>
              <a:rPr lang="fr-FR" sz="32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« Mathis, Rémi »</a:t>
            </a:r>
          </a:p>
        </p:txBody>
      </p:sp>
    </p:spTree>
    <p:extLst>
      <p:ext uri="{BB962C8B-B14F-4D97-AF65-F5344CB8AC3E}">
        <p14:creationId xmlns:p14="http://schemas.microsoft.com/office/powerpoint/2010/main" val="246772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27B5421-7C9D-8A0F-7ECA-8864859E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02" y="2702560"/>
            <a:ext cx="4620584" cy="12990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latin typeface="Bahnschrift Light SemiCondensed" panose="020B0502040204020203" pitchFamily="34" charset="0"/>
              </a:rPr>
              <a:t>Questions ? </a:t>
            </a:r>
          </a:p>
        </p:txBody>
      </p:sp>
      <p:pic>
        <p:nvPicPr>
          <p:cNvPr id="5" name="Image 4" descr="Une image contenant piment, poivre, chili, légume&#10;&#10;Description générée automatiquement">
            <a:extLst>
              <a:ext uri="{FF2B5EF4-FFF2-40B4-BE49-F238E27FC236}">
                <a16:creationId xmlns:a16="http://schemas.microsoft.com/office/drawing/2014/main" id="{74443BF4-8B11-710E-76D6-3F98211A7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" r="2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868AFDC-06BF-FC46-E854-927335A7C1D8}"/>
              </a:ext>
            </a:extLst>
          </p:cNvPr>
          <p:cNvSpPr txBox="1"/>
          <p:nvPr/>
        </p:nvSpPr>
        <p:spPr>
          <a:xfrm>
            <a:off x="7846908" y="6627158"/>
            <a:ext cx="85005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https://unsplash.com/fr/photos/piment-rouge-a-feuilles-vertes-4xc6i5BKPWs / </a:t>
            </a:r>
          </a:p>
        </p:txBody>
      </p:sp>
    </p:spTree>
    <p:extLst>
      <p:ext uri="{BB962C8B-B14F-4D97-AF65-F5344CB8AC3E}">
        <p14:creationId xmlns:p14="http://schemas.microsoft.com/office/powerpoint/2010/main" val="1613653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218</Words>
  <Application>Microsoft Office PowerPoint</Application>
  <PresentationFormat>Grand écran</PresentationFormat>
  <Paragraphs>39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Aptos</vt:lpstr>
      <vt:lpstr>Aptos Display</vt:lpstr>
      <vt:lpstr>Arial</vt:lpstr>
      <vt:lpstr>Bahnschrift Light Condensed</vt:lpstr>
      <vt:lpstr>Bahnschrift Light SemiCondensed</vt:lpstr>
      <vt:lpstr>Bahnschrift SemiLight SemiConde</vt:lpstr>
      <vt:lpstr>Calibri</vt:lpstr>
      <vt:lpstr>Thème Office</vt:lpstr>
      <vt:lpstr>1_Thème Office</vt:lpstr>
      <vt:lpstr>Présentation PowerPoint</vt:lpstr>
      <vt:lpstr>   version 2.1.0 </vt:lpstr>
      <vt:lpstr>Evolutions</vt:lpstr>
      <vt:lpstr>Démo</vt:lpstr>
      <vt:lpstr>Questions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J’ecours Paprika  nouvelle version mineure</dc:title>
  <dc:creator>Carole Melzac</dc:creator>
  <cp:lastModifiedBy>Olivier J.H. Kosinski</cp:lastModifiedBy>
  <cp:revision>10</cp:revision>
  <dcterms:created xsi:type="dcterms:W3CDTF">2024-04-29T14:27:03Z</dcterms:created>
  <dcterms:modified xsi:type="dcterms:W3CDTF">2024-05-16T10:56:10Z</dcterms:modified>
</cp:coreProperties>
</file>