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8"/>
  </p:notesMasterIdLst>
  <p:sldIdLst>
    <p:sldId id="354" r:id="rId6"/>
    <p:sldId id="337" r:id="rId7"/>
    <p:sldId id="378" r:id="rId8"/>
    <p:sldId id="374" r:id="rId9"/>
    <p:sldId id="367" r:id="rId10"/>
    <p:sldId id="379" r:id="rId11"/>
    <p:sldId id="377" r:id="rId12"/>
    <p:sldId id="375" r:id="rId13"/>
    <p:sldId id="381" r:id="rId14"/>
    <p:sldId id="376" r:id="rId15"/>
    <p:sldId id="351" r:id="rId16"/>
    <p:sldId id="382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gane Parra" initials="MP" lastIdx="3" clrIdx="0">
    <p:extLst>
      <p:ext uri="{19B8F6BF-5375-455C-9EA6-DF929625EA0E}">
        <p15:presenceInfo xmlns:p15="http://schemas.microsoft.com/office/powerpoint/2012/main" userId="S-1-5-21-116659660-2524593236-2569697501-2944" providerId="AD"/>
      </p:ext>
    </p:extLst>
  </p:cmAuthor>
  <p:cmAuthor id="2" name="Laëtitia LBL. Bothorel" initials="LLB" lastIdx="20" clrIdx="1">
    <p:extLst>
      <p:ext uri="{19B8F6BF-5375-455C-9EA6-DF929625EA0E}">
        <p15:presenceInfo xmlns:p15="http://schemas.microsoft.com/office/powerpoint/2012/main" userId="S-1-5-21-116659660-2524593236-2569697501-21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9C8"/>
    <a:srgbClr val="00487E"/>
    <a:srgbClr val="00729A"/>
    <a:srgbClr val="E1EAFB"/>
    <a:srgbClr val="F8FAFE"/>
    <a:srgbClr val="DAE6FA"/>
    <a:srgbClr val="CCEC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64168" autoAdjust="0"/>
  </p:normalViewPr>
  <p:slideViewPr>
    <p:cSldViewPr snapToGrid="0">
      <p:cViewPr varScale="1">
        <p:scale>
          <a:sx n="74" d="100"/>
          <a:sy n="74" d="100"/>
        </p:scale>
        <p:origin x="19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E4FBB-2EF8-4B11-9631-36E610947F1B}" type="datetimeFigureOut">
              <a:rPr lang="fr-FR" smtClean="0"/>
              <a:t>14/11/2022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4A8B7-21C0-461A-AC65-D0A00CB0A2A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32617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cces.licencesnationales.fr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istex.fr/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tex.fr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adhesion.istex.fr/login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baseline="0" dirty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5060" y="10360929"/>
            <a:ext cx="2970836" cy="546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4772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4772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4772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4772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847725" fontAlgn="base">
              <a:spcBef>
                <a:spcPct val="0"/>
              </a:spcBef>
              <a:spcAft>
                <a:spcPct val="0"/>
              </a:spcAft>
            </a:pPr>
            <a:fld id="{06742965-F2F0-4AC9-A52D-A18845076862}" type="slidenum">
              <a:rPr lang="fr-FR" altLang="fr-FR" sz="1300">
                <a:solidFill>
                  <a:prstClr val="black"/>
                </a:solidFill>
                <a:cs typeface="Arial" panose="020B0604020202020204" pitchFamily="34" charset="0"/>
              </a:rPr>
              <a:pPr defTabSz="847725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altLang="fr-FR" sz="13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99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aseline="0" dirty="0"/>
              <a:t>Signaler les ressources, quelle que soit la méthode choisie, n’est pas suffisant pour que l’usager final puisse consulter les documents,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aseline="0" dirty="0"/>
              <a:t>Il faut également activer les accès.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aseline="0" dirty="0"/>
              <a:t>L’application permettant de le faire est elle aussi accessible à partir du site Licences Nationales</a:t>
            </a:r>
          </a:p>
          <a:p>
            <a:r>
              <a:rPr lang="fr-FR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Toute institution bénéficiaire doit déclarer ses adresses IP sur </a:t>
            </a:r>
            <a:r>
              <a:rPr lang="fr-FR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/>
              </a:rPr>
              <a:t>l’application de gestion de l’</a:t>
            </a:r>
            <a:r>
              <a:rPr lang="fr-FR" sz="1100" b="0" i="0" u="sng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3"/>
              </a:rPr>
              <a:t>Abes</a:t>
            </a:r>
            <a:r>
              <a:rPr lang="fr-FR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qui envoie ces informations directement aux éditeurs et à l’</a:t>
            </a:r>
            <a:r>
              <a:rPr lang="fr-FR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Inist</a:t>
            </a:r>
            <a:r>
              <a:rPr lang="fr-FR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pour les accès à la plate-forme </a:t>
            </a:r>
            <a:r>
              <a:rPr lang="fr-FR" sz="1100" b="0" i="0" u="sng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  <a:hlinkClick r:id="rId4"/>
              </a:rPr>
              <a:t>ISTEX</a:t>
            </a:r>
            <a:r>
              <a:rPr lang="fr-FR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r>
              <a:rPr lang="fr-FR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L’accès aux ressources est possible au sein des établissements bénéficiaires :</a:t>
            </a:r>
          </a:p>
          <a:p>
            <a:pPr lvl="1"/>
            <a:r>
              <a:rPr lang="fr-FR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sur place, par reconnaissance d’adresse IP </a:t>
            </a:r>
          </a:p>
          <a:p>
            <a:pPr lvl="1"/>
            <a:r>
              <a:rPr lang="fr-FR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et à distance, pour les bénéficiaires disposant d’une solution d’accès distant (de type reverse proxy) ou bien faisant partie de la fédération d’identité </a:t>
            </a:r>
            <a:r>
              <a:rPr lang="fr-FR" sz="1100" b="0" i="0" u="none" strike="noStrike" cap="none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Renater</a:t>
            </a:r>
            <a:r>
              <a:rPr lang="fr-FR" sz="11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/>
          </a:p>
          <a:p>
            <a:pPr marL="0" indent="0">
              <a:buNone/>
            </a:pPr>
            <a:r>
              <a:rPr lang="fr-FR" altLang="fr-FR" dirty="0"/>
              <a:t>1 seule déclaration d’IP suffit. Celle qui a été faite pour l’accès à 1 ressource vaut pour l’accès à toutes les autres ressources ultérieures. </a:t>
            </a:r>
          </a:p>
          <a:p>
            <a:pPr marL="0" indent="0">
              <a:buNone/>
            </a:pPr>
            <a:r>
              <a:rPr lang="fr-FR" altLang="fr-FR" dirty="0"/>
              <a:t>Un établissement n’a pas à déclarer toutes ses adresses IP à chaque fois qu’il souhaite bénéficier d’une ressource en licence nationale.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8809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3971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8504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0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0" baseline="0" dirty="0"/>
          </a:p>
          <a:p>
            <a:endParaRPr lang="fr-FR" sz="1200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1631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9033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Afin de faciliter leur signalement par les systèmes d’information documentaire des établissements bénéficiaires, les métadonnées des corpus sous licence nationale sont disponibles à partir des principaux environnements documentaires nationaux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0" baseline="0" dirty="0"/>
          </a:p>
          <a:p>
            <a:endParaRPr lang="fr-FR" sz="1200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7460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Dans le cadre des Licences Nationales, L’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Abes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est responsable de la négociation et de l’achat, mais aussi du signalement de ces ressources, principalement dans le Sudoc.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=&gt; Mise en place d’un circuit de traitement pour exploiter toutes les infos/données à disposition, pour proposer un signalement le +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 et le + précis possible</a:t>
            </a:r>
          </a:p>
          <a:p>
            <a:endParaRPr lang="fr-FR" dirty="0"/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Une fois l’achat effectué, les équipes responsables du signalement disposent d’une liste contractuelle et des métadonnées d’articles (le + souvent en XML).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fr-FR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ère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étape : le « dépliage » :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C’est quelque chose qui est connu : les éditeurs prennent des libertés vis-à-vis des règles du registre de l’ISSN, en regroupant sous un même identifiant plusieurs ressources distinctes./tout un historique de ressources/toute une série de publications successives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le Sudoc s’appuie sur ces données/les données ISSN pour signaler les publications en série.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Afin de rétablir un découpage correct, qui « colle » aux données ISSN, et donc à celles du Sudoc, l’ABES utilise le programme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Métarevues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le « généalogiste des périodiques », qui permet de « déplier » toutes les publications qui pourraient se cacher sous un ISSN.</a:t>
            </a: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métadonnées vont être chargées dans une base SQL (Oracle). A partir de là, elles vont être converties en RDF et enrichies, pour un signalement sur le web de données (via Science+).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 comme on a ces données à disposition, on va aussi les interroger pour les confronter à la liste contractuelle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Est-ce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 ce qui a été livré correspond bien à ce qui a été négocié/acheté, quantitativement et qualitativement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?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ce n’est pas satisfaisant, la livraison peut être rejetée, et le fournisseur obligé de revoir sa copie.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tout est OK, la liste contractuelle initiale va être enrichie grâce aux informations glanées dans les données (pour les périodiques, récupération des n° de 1</a:t>
            </a:r>
            <a:r>
              <a:rPr lang="fr-FR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er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et dernier volumes/fascicules, …)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Cette liste enrichie est ensuite chargée dans une autre base Oracle, qui va centraliser toutes les informations et permettre de produire les fichiers nécessaires au signalement.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S’il faut créer des notices, c’est à ce moment-là ; une fois tous les PPN repérés ou créés, on extrait de cette base le fichier pour l’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exemplarisation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dans le Sudoc + le fichier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KBart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pour BACON.</a:t>
            </a: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fichiers récapitulatifs à destination des établissements sont ensuite déposés dans les différents environnements.</a:t>
            </a:r>
          </a:p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2625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fr-FR" dirty="0"/>
              <a:t>Pour les établissements, plusieurs méthodes</a:t>
            </a:r>
            <a:r>
              <a:rPr lang="fr-FR" baseline="0" dirty="0"/>
              <a:t> pour signaler les ressources électroniques LN 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Char char="-"/>
              <a:tabLst/>
              <a:defRPr/>
            </a:pPr>
            <a:r>
              <a:rPr lang="fr-FR" baseline="0" dirty="0"/>
              <a:t>Le Sudoc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Char char="-"/>
              <a:tabLst/>
              <a:defRPr/>
            </a:pPr>
            <a:r>
              <a:rPr lang="fr-FR" baseline="0" dirty="0"/>
              <a:t>Les outils de gestion de la documentation électronique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Char char="-"/>
              <a:tabLst/>
              <a:defRPr/>
            </a:pPr>
            <a:r>
              <a:rPr lang="fr-FR" baseline="0" dirty="0"/>
              <a:t>La récupération des notices en marc et leur versement dans un outil local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lang="fr-FR" baseline="0" dirty="0"/>
              <a:t>(</a:t>
            </a:r>
            <a:r>
              <a:rPr lang="fr-FR" altLang="fr-FR" dirty="0"/>
              <a:t>Un établissement peut charger les fichiers MARC dans un outil local, s’il ne souhaite pas s’</a:t>
            </a:r>
            <a:r>
              <a:rPr lang="fr-FR" altLang="fr-FR" dirty="0" err="1"/>
              <a:t>exemplariser</a:t>
            </a:r>
            <a:r>
              <a:rPr lang="fr-FR" altLang="fr-FR" dirty="0"/>
              <a:t> dans le Sudoc ni recevoir les notices dans son SIGB)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lang="fr-FR" altLang="fr-FR" dirty="0"/>
              <a:t>Cas de certaines licences très volumineuses</a:t>
            </a:r>
            <a:r>
              <a:rPr lang="fr-FR" altLang="fr-FR" baseline="0" dirty="0"/>
              <a:t> (mais plutôt des </a:t>
            </a:r>
            <a:r>
              <a:rPr lang="fr-FR" altLang="fr-FR" baseline="0" dirty="0" err="1"/>
              <a:t>ebooks</a:t>
            </a:r>
            <a:r>
              <a:rPr lang="fr-FR" altLang="fr-FR" baseline="0" dirty="0"/>
              <a:t>), + de 120000 notices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lang="fr-FR" altLang="fr-FR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r>
              <a:rPr lang="fr-FR" altLang="fr-FR" baseline="0" dirty="0"/>
              <a:t>1</a:t>
            </a:r>
            <a:r>
              <a:rPr lang="fr-FR" altLang="fr-FR" baseline="30000" dirty="0"/>
              <a:t>er</a:t>
            </a:r>
            <a:r>
              <a:rPr lang="fr-FR" altLang="fr-FR" baseline="0" dirty="0"/>
              <a:t> solution : signaler dans le Sudoc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Tx/>
              <a:buNone/>
              <a:tabLst/>
              <a:defRPr/>
            </a:pPr>
            <a:endParaRPr lang="fr-FR" altLang="fr-FR" baseline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fr-FR" sz="1200" b="0" i="0" u="none" strike="noStrike" cap="none" baseline="3000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ème</a:t>
            </a:r>
            <a:r>
              <a:rPr lang="fr-FR" sz="12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 solution : utiliser un outil de gestion de la documentation électronique pour activer les collections.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Les listes de titres sont transmises </a:t>
            </a:r>
            <a:r>
              <a:rPr lang="fr-FR" dirty="0"/>
              <a:t>aux principaux fournisseurs de bases de connaissance (</a:t>
            </a:r>
            <a:r>
              <a:rPr lang="fr-FR" dirty="0" err="1"/>
              <a:t>Ebsco</a:t>
            </a:r>
            <a:r>
              <a:rPr lang="fr-FR" dirty="0"/>
              <a:t>, OCLC, </a:t>
            </a:r>
            <a:r>
              <a:rPr lang="fr-FR" dirty="0" err="1"/>
              <a:t>ProQuest</a:t>
            </a:r>
            <a:r>
              <a:rPr lang="fr-FR" dirty="0"/>
              <a:t>, </a:t>
            </a:r>
            <a:r>
              <a:rPr lang="fr-FR" dirty="0" err="1"/>
              <a:t>ExLibris</a:t>
            </a:r>
            <a:r>
              <a:rPr lang="fr-FR" dirty="0"/>
              <a:t>).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Généralement, les ressources sont identifiées par la mention « Licence Nationale – France ». </a:t>
            </a:r>
            <a:r>
              <a:rPr lang="fr-FR" dirty="0" err="1"/>
              <a:t>Ebsco</a:t>
            </a:r>
            <a:r>
              <a:rPr lang="fr-FR" dirty="0"/>
              <a:t> les identifie par la mention « ISTEX – Licences nationales ».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 b="0" i="0" u="none" strike="noStrike" cap="none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Les fichiers </a:t>
            </a:r>
            <a:r>
              <a:rPr lang="fr-FR" sz="1200" b="0" i="0" u="none" strike="noStrike" cap="none" baseline="0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Kbart</a:t>
            </a:r>
            <a:r>
              <a:rPr lang="fr-FR" sz="1200" b="0" i="0" u="none" strike="noStrike" cap="none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produits par l’</a:t>
            </a:r>
            <a:r>
              <a:rPr lang="fr-FR" sz="1200" b="0" i="0" u="none" strike="noStrike" cap="none" baseline="0" dirty="0" err="1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Abes</a:t>
            </a:r>
            <a:r>
              <a:rPr lang="fr-FR" sz="1200" b="0" i="0" u="none" strike="noStrike" cap="none" baseline="0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  <a:t>, peuvent également être récupérés depuis BACON pour une intégration directe.</a:t>
            </a:r>
            <a:br>
              <a:rPr lang="fr-FR" sz="1200" b="0" i="0" u="none" strike="noStrike" cap="none" dirty="0">
                <a:solidFill>
                  <a:srgbClr val="000000"/>
                </a:solidFill>
                <a:effectLst/>
                <a:latin typeface="Arial"/>
                <a:ea typeface="Arial"/>
                <a:cs typeface="Arial"/>
                <a:sym typeface="Arial"/>
              </a:rPr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9164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</a:t>
            </a:r>
            <a:r>
              <a:rPr lang="fr-FR" baseline="0" dirty="0"/>
              <a:t> page agrège toutes les infos pour signaler dans les différents environnements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2354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4125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PI</a:t>
            </a:r>
          </a:p>
          <a:p>
            <a:r>
              <a:rPr lang="fr-FR" dirty="0"/>
              <a:t>La </a:t>
            </a:r>
            <a:r>
              <a:rPr lang="fr-FR" dirty="0">
                <a:hlinkClick r:id="rId3" tooltip="plateforme ISTEX (nouvelle fenêtre)"/>
              </a:rPr>
              <a:t>plateforme ISTEX</a:t>
            </a:r>
            <a:r>
              <a:rPr lang="fr-FR" dirty="0"/>
              <a:t> permet un accès pérenne à la plupart des ressource acquises sous licences nationales.</a:t>
            </a:r>
          </a:p>
          <a:p>
            <a:r>
              <a:rPr lang="fr-FR" dirty="0">
                <a:hlinkClick r:id="rId4" tooltip="L'adhésion à ISTEX (nouvelle fenêtre)"/>
              </a:rPr>
              <a:t>L'adhésion à ISTEX</a:t>
            </a:r>
            <a:r>
              <a:rPr lang="fr-FR" dirty="0"/>
              <a:t> permet également d'accéder à des services à valeur ajoutée</a:t>
            </a:r>
            <a:r>
              <a:rPr lang="fr-FR" baseline="0" dirty="0"/>
              <a:t> (</a:t>
            </a:r>
            <a:r>
              <a:rPr lang="fr-FR" dirty="0"/>
              <a:t>gamme de </a:t>
            </a:r>
            <a:r>
              <a:rPr lang="fr-FR" b="1" dirty="0"/>
              <a:t>services à valeur ajoutée</a:t>
            </a:r>
            <a:r>
              <a:rPr lang="fr-FR" dirty="0"/>
              <a:t> : extraction des corpus en vue des opérations de fouille de texte ; enrichissement des données ; développement de fonctionnalités d’exploration des corpus)</a:t>
            </a:r>
          </a:p>
          <a:p>
            <a:endParaRPr lang="fr-FR" dirty="0"/>
          </a:p>
          <a:p>
            <a:r>
              <a:rPr lang="fr-FR" dirty="0"/>
              <a:t>PE</a:t>
            </a:r>
          </a:p>
          <a:p>
            <a:r>
              <a:rPr lang="fr-FR" dirty="0"/>
              <a:t>Les ressources acquises sous licence nationale sont accessibles via les plateformes des éditeurs pendant la période négociée pour chaque contrat, pouvant aller de 5 ans après la signature à une durée plus longue.</a:t>
            </a:r>
          </a:p>
          <a:p>
            <a:endParaRPr lang="fr-FR" dirty="0"/>
          </a:p>
          <a:p>
            <a:r>
              <a:rPr lang="fr-FR" dirty="0"/>
              <a:t>L'intégration des contenus sur la plateforme ISTEX est en décalage par rapport à l'ouverture des accès aux Licences nationales via les plateformes des éditeurs. Ainsi pour les ressources acquises récemment, l'accès éditeur est à privilégier.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4A8B7-21C0-461A-AC65-D0A00CB0A2AB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443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676820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751806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21362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2136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0831722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918" y="6513513"/>
            <a:ext cx="1009649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1"/>
            <a:ext cx="1871133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>
              <a:defRPr/>
            </a:pPr>
            <a:endParaRPr lang="fr-FR" sz="1700" dirty="0">
              <a:solidFill>
                <a:prstClr val="white"/>
              </a:solidFill>
            </a:endParaRPr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8" y="6408738"/>
            <a:ext cx="819149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s://bouda.abes.fr/deptCellMiss/dsr/Pfd/Documentation/Logos-transparentsPNG/sudoc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4417" y="1"/>
            <a:ext cx="268816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3" y="2130445"/>
            <a:ext cx="103632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3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AB724-BF61-4D79-9605-42341925DB59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04598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8" y="6408738"/>
            <a:ext cx="819149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s://bouda.abes.fr/deptCellMiss/dsr/Pfd/Documentation/Logos-sanstexte-opacite60/SudocS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3" y="139701"/>
            <a:ext cx="73660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A6E65-2581-40B2-BB9F-815038D409D4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2378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917" y="6513513"/>
            <a:ext cx="71966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1"/>
            <a:ext cx="1871133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>
              <a:defRPr/>
            </a:pPr>
            <a:endParaRPr lang="fr-FR" sz="1700" dirty="0">
              <a:solidFill>
                <a:prstClr val="white"/>
              </a:solidFill>
            </a:endParaRPr>
          </a:p>
        </p:txBody>
      </p:sp>
      <p:pic>
        <p:nvPicPr>
          <p:cNvPr id="6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8" y="6408738"/>
            <a:ext cx="68156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s://bouda.abes.fr/deptCellMiss/dsr/Pfd/Documentation/Logos-transparentsPNG/sudoc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9167" y="1"/>
            <a:ext cx="22352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3" y="2130445"/>
            <a:ext cx="103632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3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842D7-EB1C-43DF-AA08-54A134BD7C1D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6251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bouda.abes.fr/deptCellMiss/dsr/Pfd/Documentation/Logos-sanstexte-opacite60/Sudoc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17" y="139700"/>
            <a:ext cx="6096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:\Departements\CCE\ComexternesaufArabesques\LOGO\LogoproduitsABES\LogoABES\logo_ABE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18" y="6408738"/>
            <a:ext cx="681567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84B49-37D6-41D1-BD8C-7079CB0EACF1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14592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785733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21805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160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992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141650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47181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670354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89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1927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9616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3"/>
          <p:cNvSpPr>
            <a:spLocks noChangeArrowheads="1"/>
          </p:cNvSpPr>
          <p:nvPr/>
        </p:nvSpPr>
        <p:spPr bwMode="auto">
          <a:xfrm>
            <a:off x="914400" y="609600"/>
            <a:ext cx="10261600" cy="1143000"/>
          </a:xfrm>
          <a:prstGeom prst="roundRect">
            <a:avLst>
              <a:gd name="adj" fmla="val 49843"/>
            </a:avLst>
          </a:prstGeom>
          <a:solidFill>
            <a:srgbClr val="E2ECFE"/>
          </a:solidFill>
          <a:ln>
            <a:noFill/>
          </a:ln>
        </p:spPr>
        <p:txBody>
          <a:bodyPr wrap="none"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br>
              <a:rPr lang="fr-FR" altLang="fr-FR" sz="4000" dirty="0">
                <a:solidFill>
                  <a:srgbClr val="000000"/>
                </a:solidFill>
                <a:latin typeface="Arial Narrow" pitchFamily="34" charset="0"/>
              </a:rPr>
            </a:br>
            <a:br>
              <a:rPr lang="fr-FR" altLang="fr-FR" sz="4000" dirty="0">
                <a:solidFill>
                  <a:srgbClr val="000000"/>
                </a:solidFill>
                <a:latin typeface="Arial Narrow" pitchFamily="34" charset="0"/>
              </a:rPr>
            </a:br>
            <a:endParaRPr lang="fr-FR" altLang="fr-FR" sz="40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27" name="Rectangle 4"/>
          <p:cNvSpPr>
            <a:spLocks noChangeArrowheads="1"/>
          </p:cNvSpPr>
          <p:nvPr/>
        </p:nvSpPr>
        <p:spPr bwMode="auto">
          <a:xfrm>
            <a:off x="1727200" y="1981200"/>
            <a:ext cx="9144000" cy="401955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>
              <a:solidFill>
                <a:srgbClr val="000000"/>
              </a:solidFill>
              <a:latin typeface="Arial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l"/>
              <a:defRPr/>
            </a:pPr>
            <a:endParaRPr lang="fr-FR" altLang="fr-FR" sz="28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endParaRPr lang="fr-FR" altLang="fr-FR"/>
          </a:p>
          <a:p>
            <a:pPr lvl="4"/>
            <a:endParaRPr lang="fr-FR" altLang="fr-FR"/>
          </a:p>
          <a:p>
            <a:pPr lvl="3"/>
            <a:endParaRPr lang="fr-FR" altLang="fr-FR"/>
          </a:p>
        </p:txBody>
      </p:sp>
      <p:pic>
        <p:nvPicPr>
          <p:cNvPr id="1029" name="Imag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900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172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24417" y="0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0B4334-8577-4606-A165-CCC0ED3633A2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0" y="6381750"/>
            <a:ext cx="12192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59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ransition/>
  <p:hf hdr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umentation.abes.fr/aidelicencesnationales/index.html#AccederAuxLN" TargetMode="External"/><Relationship Id="rId5" Type="http://schemas.openxmlformats.org/officeDocument/2006/relationships/image" Target="../media/image38.JPG"/><Relationship Id="rId4" Type="http://schemas.openxmlformats.org/officeDocument/2006/relationships/hyperlink" Target="https://www.licencesnationales.fr/declarer-les-adresses-ip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tp.abes.fr/node/3?origine=LicencesNationale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cencesnationales.fr/presentation" TargetMode="Externa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cumentation.abes.fr/aidelicencesnationales/index.html#theme1-DispositifLicencesNationales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scienceplus.abes.fr/" TargetMode="External"/><Relationship Id="rId13" Type="http://schemas.openxmlformats.org/officeDocument/2006/relationships/image" Target="../media/image14.JP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12" Type="http://schemas.openxmlformats.org/officeDocument/2006/relationships/hyperlink" Target="https://www.licencesnationales.fr/reutiliser-les-metadonnee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con.abes.fr/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11.png"/><Relationship Id="rId15" Type="http://schemas.openxmlformats.org/officeDocument/2006/relationships/image" Target="../media/image9.png"/><Relationship Id="rId10" Type="http://schemas.openxmlformats.org/officeDocument/2006/relationships/hyperlink" Target="https://data.istex.fr/" TargetMode="External"/><Relationship Id="rId4" Type="http://schemas.openxmlformats.org/officeDocument/2006/relationships/hyperlink" Target="http://www.sudoc.abes.fr/" TargetMode="External"/><Relationship Id="rId9" Type="http://schemas.openxmlformats.org/officeDocument/2006/relationships/image" Target="../media/image13.png"/><Relationship Id="rId14" Type="http://schemas.openxmlformats.org/officeDocument/2006/relationships/hyperlink" Target="http://documentation.abes.fr/aidelicencesnationales/index.html#theme1-DispositifLicencesNationales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cencesnationales.fr/" TargetMode="External"/><Relationship Id="rId3" Type="http://schemas.openxmlformats.org/officeDocument/2006/relationships/image" Target="../media/image21.JPG"/><Relationship Id="rId7" Type="http://schemas.openxmlformats.org/officeDocument/2006/relationships/image" Target="../media/image2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G"/><Relationship Id="rId5" Type="http://schemas.openxmlformats.org/officeDocument/2006/relationships/image" Target="../media/image23.JPG"/><Relationship Id="rId10" Type="http://schemas.openxmlformats.org/officeDocument/2006/relationships/hyperlink" Target="https://www.licencesnationales.fr/les-corpus-acquis/de-gruyter-revues/" TargetMode="External"/><Relationship Id="rId4" Type="http://schemas.openxmlformats.org/officeDocument/2006/relationships/image" Target="../media/image22.JP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ocumentation.abes.fr/sudoc/index.htm" TargetMode="External"/><Relationship Id="rId13" Type="http://schemas.openxmlformats.org/officeDocument/2006/relationships/hyperlink" Target="http://documentation.abes.fr/sudoc/manuels/echanges/imports_dans_le_sudoc/index.html#DeGruyter_ln" TargetMode="External"/><Relationship Id="rId3" Type="http://schemas.openxmlformats.org/officeDocument/2006/relationships/image" Target="../media/image26.png"/><Relationship Id="rId7" Type="http://schemas.openxmlformats.org/officeDocument/2006/relationships/image" Target="../media/image30.JP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G"/><Relationship Id="rId11" Type="http://schemas.openxmlformats.org/officeDocument/2006/relationships/image" Target="../media/image33.png"/><Relationship Id="rId5" Type="http://schemas.openxmlformats.org/officeDocument/2006/relationships/image" Target="../media/image28.JPG"/><Relationship Id="rId10" Type="http://schemas.openxmlformats.org/officeDocument/2006/relationships/image" Target="../media/image32.JPG"/><Relationship Id="rId4" Type="http://schemas.openxmlformats.org/officeDocument/2006/relationships/image" Target="../media/image27.JPG"/><Relationship Id="rId9" Type="http://schemas.openxmlformats.org/officeDocument/2006/relationships/image" Target="../media/image31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ocumentation.abes.fr/aidelicencesnationales/index.html#theme1-DispositifLicencesNationales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JPG"/><Relationship Id="rId5" Type="http://schemas.openxmlformats.org/officeDocument/2006/relationships/image" Target="../media/image34.png"/><Relationship Id="rId10" Type="http://schemas.openxmlformats.org/officeDocument/2006/relationships/hyperlink" Target="http://documentation.abes.fr/aidelicencesnationales/index.html#ComplementariteLNplateformeEditeurs_pub" TargetMode="External"/><Relationship Id="rId4" Type="http://schemas.openxmlformats.org/officeDocument/2006/relationships/hyperlink" Target="https://punktokomo.abes.fr/2021/01/19/le-signalement-des-corpus-acquis-en-licence-nationale-evolue" TargetMode="External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t="-33000" b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8"/>
          <p:cNvSpPr>
            <a:spLocks noGrp="1"/>
          </p:cNvSpPr>
          <p:nvPr>
            <p:ph type="ctrTitle"/>
          </p:nvPr>
        </p:nvSpPr>
        <p:spPr>
          <a:xfrm>
            <a:off x="374215" y="2556967"/>
            <a:ext cx="11112500" cy="1470025"/>
          </a:xfrm>
        </p:spPr>
        <p:txBody>
          <a:bodyPr>
            <a:noAutofit/>
          </a:bodyPr>
          <a:lstStyle/>
          <a:p>
            <a:pPr marL="457200" lvl="1">
              <a:defRPr/>
            </a:pPr>
            <a:r>
              <a:rPr lang="fr-FR" altLang="fr-FR" sz="4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Les ressources continues électroniques acquises au titre des Licences Nationales</a:t>
            </a:r>
            <a:endParaRPr lang="fr-FR" sz="4800" b="1" i="1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5AB724-BF61-4D79-9605-42341925DB59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74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6543" y="679553"/>
            <a:ext cx="10972800" cy="1143000"/>
          </a:xfrm>
        </p:spPr>
        <p:txBody>
          <a:bodyPr/>
          <a:lstStyle/>
          <a:p>
            <a:r>
              <a:rPr lang="fr-FR" dirty="0"/>
              <a:t>Activer les accès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400878" y="5727032"/>
            <a:ext cx="1689227" cy="932147"/>
            <a:chOff x="384217" y="4732163"/>
            <a:chExt cx="1689227" cy="932147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68143" y="4748237"/>
              <a:ext cx="932147" cy="900000"/>
            </a:xfrm>
            <a:prstGeom prst="rect">
              <a:avLst/>
            </a:prstGeom>
          </p:spPr>
        </p:pic>
        <p:sp>
          <p:nvSpPr>
            <p:cNvPr id="7" name="ZoneTexte 6"/>
            <p:cNvSpPr txBox="1"/>
            <p:nvPr/>
          </p:nvSpPr>
          <p:spPr>
            <a:xfrm>
              <a:off x="834216" y="4872960"/>
              <a:ext cx="1239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487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En savoir + : </a:t>
              </a:r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211603" y="5296569"/>
            <a:ext cx="11849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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3" name="Image 2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115" y="5645421"/>
            <a:ext cx="1620000" cy="975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ZoneTexte 8"/>
          <p:cNvSpPr txBox="1"/>
          <p:nvPr/>
        </p:nvSpPr>
        <p:spPr>
          <a:xfrm>
            <a:off x="3854277" y="5884768"/>
            <a:ext cx="1239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Et </a:t>
            </a:r>
          </a:p>
        </p:txBody>
      </p:sp>
      <p:grpSp>
        <p:nvGrpSpPr>
          <p:cNvPr id="10" name="Groupe 9"/>
          <p:cNvGrpSpPr>
            <a:grpSpLocks noChangeAspect="1"/>
          </p:cNvGrpSpPr>
          <p:nvPr/>
        </p:nvGrpSpPr>
        <p:grpSpPr>
          <a:xfrm>
            <a:off x="4373505" y="5730846"/>
            <a:ext cx="720000" cy="720000"/>
            <a:chOff x="373744" y="4605064"/>
            <a:chExt cx="1080000" cy="1080000"/>
          </a:xfrm>
        </p:grpSpPr>
        <p:pic>
          <p:nvPicPr>
            <p:cNvPr id="11" name="Image 10">
              <a:hlinkClick r:id="rId6"/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338" y="4741658"/>
              <a:ext cx="806813" cy="80681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2" name="Ellipse 11"/>
            <p:cNvSpPr/>
            <p:nvPr/>
          </p:nvSpPr>
          <p:spPr bwMode="auto">
            <a:xfrm>
              <a:off x="373744" y="4605064"/>
              <a:ext cx="1080000" cy="1080000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1246143" y="2195191"/>
            <a:ext cx="10363200" cy="283789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l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2000" kern="0" dirty="0"/>
              <a:t>Créer un compte Licences Nationales</a:t>
            </a:r>
          </a:p>
          <a:p>
            <a:pPr marL="0" indent="0">
              <a:buNone/>
            </a:pPr>
            <a:endParaRPr lang="fr-FR" sz="2000" kern="0" dirty="0"/>
          </a:p>
          <a:p>
            <a:r>
              <a:rPr lang="fr-FR" sz="2000" dirty="0"/>
              <a:t>Déclarer les adresses IP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/>
              <a:t>Paramétrer un reverse proxy (le cas échéant)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sz="2000" dirty="0"/>
              <a:t>Accéder via la fédération d'identité </a:t>
            </a:r>
            <a:r>
              <a:rPr lang="fr-FR" sz="2000" dirty="0" err="1"/>
              <a:t>Renater</a:t>
            </a:r>
            <a:r>
              <a:rPr lang="fr-FR" sz="2000" dirty="0"/>
              <a:t> (pour les membres)</a:t>
            </a:r>
          </a:p>
          <a:p>
            <a:pPr marL="0" indent="0">
              <a:buNone/>
            </a:pPr>
            <a:endParaRPr lang="fr-FR" sz="2000" kern="0" dirty="0"/>
          </a:p>
          <a:p>
            <a:pPr marL="457200" lvl="1" indent="0">
              <a:buNone/>
            </a:pPr>
            <a:endParaRPr lang="fr-FR" sz="1600" b="0" kern="0" dirty="0"/>
          </a:p>
          <a:p>
            <a:pPr marL="0" indent="0">
              <a:buNone/>
            </a:pPr>
            <a:endParaRPr lang="fr-FR" sz="2400" b="0" kern="0" dirty="0"/>
          </a:p>
        </p:txBody>
      </p:sp>
    </p:spTree>
    <p:extLst>
      <p:ext uri="{BB962C8B-B14F-4D97-AF65-F5344CB8AC3E}">
        <p14:creationId xmlns:p14="http://schemas.microsoft.com/office/powerpoint/2010/main" val="1164233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200" y="653779"/>
            <a:ext cx="10972800" cy="1143000"/>
          </a:xfrm>
        </p:spPr>
        <p:txBody>
          <a:bodyPr/>
          <a:lstStyle/>
          <a:p>
            <a:r>
              <a:rPr lang="fr-FR" dirty="0"/>
              <a:t>Des difficultés ?</a:t>
            </a:r>
          </a:p>
        </p:txBody>
      </p:sp>
      <p:pic>
        <p:nvPicPr>
          <p:cNvPr id="5" name="Image 4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919" y="3187863"/>
            <a:ext cx="1223359" cy="831409"/>
          </a:xfrm>
          <a:prstGeom prst="rect">
            <a:avLst/>
          </a:prstGeom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1015998" y="2600324"/>
            <a:ext cx="10363200" cy="321027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l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fr-FR" sz="2000" kern="0" dirty="0"/>
              <a:t>Un guichet d’assistance est dédié aux Licences Nationales</a:t>
            </a:r>
          </a:p>
          <a:p>
            <a:pPr marL="0" indent="0" algn="ctr">
              <a:buNone/>
            </a:pPr>
            <a:endParaRPr lang="fr-FR" sz="2000" kern="0" dirty="0"/>
          </a:p>
          <a:p>
            <a:pPr marL="0" indent="0" algn="ctr">
              <a:buNone/>
            </a:pPr>
            <a:endParaRPr lang="fr-FR" sz="2000" kern="0" dirty="0"/>
          </a:p>
          <a:p>
            <a:pPr marL="0" indent="0" algn="ctr">
              <a:buNone/>
            </a:pPr>
            <a:endParaRPr lang="fr-FR" sz="2000" u="sng" kern="0" dirty="0"/>
          </a:p>
          <a:p>
            <a:pPr marL="0" indent="0" algn="ctr">
              <a:buNone/>
            </a:pPr>
            <a:endParaRPr lang="fr-FR" sz="2000" kern="0" dirty="0"/>
          </a:p>
          <a:p>
            <a:pPr marL="0" indent="0" algn="ctr">
              <a:buNone/>
            </a:pPr>
            <a:r>
              <a:rPr lang="fr-FR" sz="2000" kern="0" dirty="0"/>
              <a:t>Pour toutes les questions concernant :</a:t>
            </a:r>
          </a:p>
          <a:p>
            <a:pPr lvl="6">
              <a:buFontTx/>
              <a:buChar char="-"/>
            </a:pPr>
            <a:r>
              <a:rPr lang="fr-FR" dirty="0"/>
              <a:t>la gestion et l'accès aux licences nationales</a:t>
            </a:r>
          </a:p>
          <a:p>
            <a:pPr lvl="6">
              <a:buFontTx/>
              <a:buChar char="-"/>
            </a:pPr>
            <a:r>
              <a:rPr lang="fr-FR" dirty="0"/>
              <a:t>l'adhésion à la plateforme ISTEX</a:t>
            </a:r>
          </a:p>
          <a:p>
            <a:pPr algn="ctr">
              <a:buFontTx/>
              <a:buChar char="-"/>
            </a:pPr>
            <a:endParaRPr lang="fr-FR" sz="2000" dirty="0"/>
          </a:p>
          <a:p>
            <a:pPr marL="0" indent="0" algn="ctr">
              <a:buNone/>
            </a:pPr>
            <a:endParaRPr lang="fr-FR" sz="2000" kern="0" dirty="0"/>
          </a:p>
          <a:p>
            <a:pPr marL="457200" lvl="1" indent="0" algn="ctr">
              <a:buNone/>
            </a:pPr>
            <a:endParaRPr lang="fr-FR" sz="1600" b="0" kern="0" dirty="0"/>
          </a:p>
          <a:p>
            <a:pPr marL="0" indent="0" algn="ctr">
              <a:buNone/>
            </a:pPr>
            <a:endParaRPr lang="fr-FR" sz="2400" b="0" kern="0" dirty="0"/>
          </a:p>
        </p:txBody>
      </p:sp>
    </p:spTree>
    <p:extLst>
      <p:ext uri="{BB962C8B-B14F-4D97-AF65-F5344CB8AC3E}">
        <p14:creationId xmlns:p14="http://schemas.microsoft.com/office/powerpoint/2010/main" val="318618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200" y="653779"/>
            <a:ext cx="10972800" cy="1143000"/>
          </a:xfrm>
        </p:spPr>
        <p:txBody>
          <a:bodyPr/>
          <a:lstStyle/>
          <a:p>
            <a:r>
              <a:rPr lang="fr-FR" dirty="0"/>
              <a:t>Des Questions ?</a:t>
            </a:r>
          </a:p>
        </p:txBody>
      </p:sp>
      <p:pic>
        <p:nvPicPr>
          <p:cNvPr id="4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775" y="2747962"/>
            <a:ext cx="1771650" cy="2581275"/>
          </a:xfrm>
        </p:spPr>
      </p:pic>
    </p:spTree>
    <p:extLst>
      <p:ext uri="{BB962C8B-B14F-4D97-AF65-F5344CB8AC3E}">
        <p14:creationId xmlns:p14="http://schemas.microsoft.com/office/powerpoint/2010/main" val="383656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200" y="515981"/>
            <a:ext cx="10972800" cy="1237663"/>
          </a:xfrm>
        </p:spPr>
        <p:txBody>
          <a:bodyPr/>
          <a:lstStyle/>
          <a:p>
            <a:r>
              <a:rPr lang="fr-FR" dirty="0"/>
              <a:t>Que trouve-t-on derrière l’appellation </a:t>
            </a:r>
            <a:br>
              <a:rPr lang="fr-FR" dirty="0"/>
            </a:br>
            <a:r>
              <a:rPr lang="fr-FR" dirty="0"/>
              <a:t>« Licences Nationales »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6000" y="2354696"/>
            <a:ext cx="10363200" cy="4114800"/>
          </a:xfrm>
        </p:spPr>
        <p:txBody>
          <a:bodyPr/>
          <a:lstStyle/>
          <a:p>
            <a:r>
              <a:rPr lang="fr-FR" sz="2400" b="0" dirty="0"/>
              <a:t>Les achats d’archives et de corpus scientifiques dans le cadre d’</a:t>
            </a:r>
            <a:r>
              <a:rPr lang="fr-FR" altLang="fr-FR" dirty="0">
                <a:solidFill>
                  <a:srgbClr val="0072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fr-FR" altLang="fr-FR" dirty="0">
                <a:solidFill>
                  <a:srgbClr val="99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fr-FR" sz="2400" b="0" dirty="0"/>
              <a:t> </a:t>
            </a:r>
          </a:p>
          <a:p>
            <a:endParaRPr lang="fr-FR" sz="2400" b="0" dirty="0"/>
          </a:p>
          <a:p>
            <a:r>
              <a:rPr lang="fr-FR" sz="2400" b="0" dirty="0"/>
              <a:t>Le contrat Elsevier </a:t>
            </a:r>
          </a:p>
          <a:p>
            <a:endParaRPr lang="fr-FR" sz="2400" b="0" dirty="0"/>
          </a:p>
          <a:p>
            <a:r>
              <a:rPr lang="fr-FR" sz="2400" b="0" dirty="0"/>
              <a:t>Le plan de soutien à l’édition scientifique française</a:t>
            </a:r>
          </a:p>
          <a:p>
            <a:endParaRPr lang="fr-FR" sz="2400" b="0" dirty="0"/>
          </a:p>
          <a:p>
            <a:r>
              <a:rPr lang="fr-FR" sz="2400" b="0" dirty="0"/>
              <a:t>Les achats de ressources documentaires de niche dans le cadre de l’infrastructure de recherche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CollEx</a:t>
            </a:r>
            <a:r>
              <a:rPr lang="fr-FR" sz="2400" b="0" dirty="0"/>
              <a:t>-</a:t>
            </a:r>
            <a:r>
              <a:rPr lang="fr-FR" sz="2400" dirty="0"/>
              <a:t>Persée</a:t>
            </a:r>
          </a:p>
          <a:p>
            <a:endParaRPr lang="fr-FR" sz="2400" b="0" dirty="0"/>
          </a:p>
        </p:txBody>
      </p:sp>
    </p:spTree>
    <p:extLst>
      <p:ext uri="{BB962C8B-B14F-4D97-AF65-F5344CB8AC3E}">
        <p14:creationId xmlns:p14="http://schemas.microsoft.com/office/powerpoint/2010/main" val="2600041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426" y="719807"/>
            <a:ext cx="10972800" cy="1143000"/>
          </a:xfrm>
        </p:spPr>
        <p:txBody>
          <a:bodyPr/>
          <a:lstStyle/>
          <a:p>
            <a:r>
              <a:rPr lang="fr-FR" dirty="0"/>
              <a:t>Les différents acteurs : répartition des rôles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809982"/>
              </p:ext>
            </p:extLst>
          </p:nvPr>
        </p:nvGraphicFramePr>
        <p:xfrm>
          <a:off x="2894361" y="2516606"/>
          <a:ext cx="6526405" cy="2098114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2285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1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  Couperin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8" marR="6798" marT="679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- recueil des besoins</a:t>
                      </a:r>
                    </a:p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- sélection des ressources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8" marR="6798" marT="679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  ABES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8" marR="6798" marT="6798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- négociation et acquisition</a:t>
                      </a:r>
                    </a:p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- gestion des accès et des droits</a:t>
                      </a:r>
                    </a:p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- signalement des ressources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8" marR="6798" marT="6798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 INIST-CNRS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8" marR="6798" marT="679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 - hébergement et exploitation des données</a:t>
                      </a:r>
                    </a:p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 - développement des services</a:t>
                      </a:r>
                    </a:p>
                    <a:p>
                      <a:pPr algn="l" fontAlgn="b"/>
                      <a:r>
                        <a:rPr lang="fr-FR" sz="1400" u="none" strike="noStrike" dirty="0">
                          <a:effectLst/>
                        </a:rPr>
                        <a:t> - archivage pérenne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8" marR="6798" marT="6798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>
                          <a:effectLst/>
                        </a:rPr>
                        <a:t>Université de Lorraine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8" marR="6798" marT="6798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- recherche et services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98" marR="6798" marT="6798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8" name="Image 7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181" y="5725058"/>
            <a:ext cx="1548000" cy="9206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1" name="Groupe 10"/>
          <p:cNvGrpSpPr/>
          <p:nvPr/>
        </p:nvGrpSpPr>
        <p:grpSpPr>
          <a:xfrm>
            <a:off x="377954" y="5696667"/>
            <a:ext cx="1689227" cy="932147"/>
            <a:chOff x="384217" y="4732163"/>
            <a:chExt cx="1689227" cy="932147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68143" y="4748237"/>
              <a:ext cx="932147" cy="900000"/>
            </a:xfrm>
            <a:prstGeom prst="rect">
              <a:avLst/>
            </a:prstGeom>
          </p:spPr>
        </p:pic>
        <p:sp>
          <p:nvSpPr>
            <p:cNvPr id="6" name="ZoneTexte 5"/>
            <p:cNvSpPr txBox="1"/>
            <p:nvPr/>
          </p:nvSpPr>
          <p:spPr>
            <a:xfrm>
              <a:off x="834216" y="4872960"/>
              <a:ext cx="1239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487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En savoir + : </a:t>
              </a:r>
            </a:p>
          </p:txBody>
        </p:sp>
      </p:grpSp>
      <p:sp>
        <p:nvSpPr>
          <p:cNvPr id="10" name="ZoneTexte 9"/>
          <p:cNvSpPr txBox="1"/>
          <p:nvPr/>
        </p:nvSpPr>
        <p:spPr>
          <a:xfrm>
            <a:off x="142710" y="5350379"/>
            <a:ext cx="11849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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692238" y="6000718"/>
            <a:ext cx="1239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Et </a:t>
            </a:r>
          </a:p>
        </p:txBody>
      </p:sp>
      <p:grpSp>
        <p:nvGrpSpPr>
          <p:cNvPr id="14" name="Groupe 13"/>
          <p:cNvGrpSpPr>
            <a:grpSpLocks noChangeAspect="1"/>
          </p:cNvGrpSpPr>
          <p:nvPr/>
        </p:nvGrpSpPr>
        <p:grpSpPr>
          <a:xfrm>
            <a:off x="4211466" y="5846796"/>
            <a:ext cx="720000" cy="720000"/>
            <a:chOff x="373744" y="4605064"/>
            <a:chExt cx="1080000" cy="1080000"/>
          </a:xfrm>
        </p:grpSpPr>
        <p:pic>
          <p:nvPicPr>
            <p:cNvPr id="15" name="Image 14">
              <a:hlinkClick r:id="rId6"/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338" y="4741658"/>
              <a:ext cx="806813" cy="80681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6" name="Ellipse 15"/>
            <p:cNvSpPr/>
            <p:nvPr/>
          </p:nvSpPr>
          <p:spPr bwMode="auto">
            <a:xfrm>
              <a:off x="373744" y="4605064"/>
              <a:ext cx="1080000" cy="1080000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6960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1200" y="534870"/>
            <a:ext cx="10972800" cy="1237663"/>
          </a:xfrm>
        </p:spPr>
        <p:txBody>
          <a:bodyPr/>
          <a:lstStyle/>
          <a:p>
            <a:r>
              <a:rPr lang="fr-FR" dirty="0"/>
              <a:t>Métadonnées : les principaux environnements documentaires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96998" y="1721792"/>
            <a:ext cx="10363200" cy="3785499"/>
          </a:xfrm>
        </p:spPr>
        <p:txBody>
          <a:bodyPr/>
          <a:lstStyle/>
          <a:p>
            <a:pPr marL="0" indent="0">
              <a:buSzPct val="250000"/>
              <a:buNone/>
            </a:pPr>
            <a:r>
              <a:rPr lang="fr-FR" sz="2400" b="0" dirty="0"/>
              <a:t>  </a:t>
            </a:r>
          </a:p>
          <a:p>
            <a:pPr>
              <a:buSzPct val="250000"/>
              <a:buBlip>
                <a:blip r:embed="rId3"/>
              </a:buBlip>
            </a:pPr>
            <a:r>
              <a:rPr lang="fr-FR" sz="2400" b="0" dirty="0"/>
              <a:t>Catalogue collectif des bibliothèques de l’ESR - </a:t>
            </a:r>
            <a:r>
              <a:rPr lang="fr-FR" sz="2400" b="0" dirty="0">
                <a:hlinkClick r:id="rId4"/>
              </a:rPr>
              <a:t>sudoc.abes.fr</a:t>
            </a:r>
            <a:endParaRPr lang="fr-FR" sz="2400" b="0" dirty="0"/>
          </a:p>
          <a:p>
            <a:pPr marL="0" indent="0">
              <a:buSzPct val="250000"/>
              <a:buNone/>
            </a:pPr>
            <a:endParaRPr lang="fr-FR" sz="2400" b="0" dirty="0"/>
          </a:p>
          <a:p>
            <a:pPr>
              <a:buSzPct val="250000"/>
              <a:buBlip>
                <a:blip r:embed="rId5"/>
              </a:buBlip>
            </a:pPr>
            <a:r>
              <a:rPr lang="fr-FR" sz="2400" b="0" dirty="0"/>
              <a:t>  Base de connaissance nationale - </a:t>
            </a:r>
            <a:r>
              <a:rPr lang="fr-FR" sz="2400" b="0" dirty="0">
                <a:hlinkClick r:id="rId6"/>
              </a:rPr>
              <a:t>bacon.abes.fr</a:t>
            </a:r>
            <a:endParaRPr lang="fr-FR" sz="2400" b="0" u="sng" dirty="0"/>
          </a:p>
          <a:p>
            <a:pPr marL="0" indent="0">
              <a:buSzPct val="250000"/>
              <a:buNone/>
            </a:pPr>
            <a:endParaRPr lang="fr-FR" sz="2400" b="0" dirty="0"/>
          </a:p>
          <a:p>
            <a:pPr>
              <a:buSzPct val="250000"/>
              <a:buBlip>
                <a:blip r:embed="rId7"/>
              </a:buBlip>
            </a:pPr>
            <a:r>
              <a:rPr lang="fr-FR" sz="2400" b="0" dirty="0"/>
              <a:t>  Triple store Abes - </a:t>
            </a:r>
            <a:r>
              <a:rPr lang="fr-FR" sz="2400" b="0" dirty="0">
                <a:hlinkClick r:id="rId8"/>
              </a:rPr>
              <a:t>scienceplus.abes.fr</a:t>
            </a:r>
            <a:endParaRPr lang="fr-FR" sz="2400" b="0" dirty="0"/>
          </a:p>
          <a:p>
            <a:pPr marL="0" indent="0">
              <a:buSzPct val="250000"/>
              <a:buNone/>
            </a:pPr>
            <a:endParaRPr lang="fr-FR" sz="2400" b="0" dirty="0"/>
          </a:p>
          <a:p>
            <a:pPr>
              <a:buSzPct val="250000"/>
              <a:buBlip>
                <a:blip r:embed="rId9"/>
              </a:buBlip>
            </a:pPr>
            <a:r>
              <a:rPr lang="fr-FR" sz="2400" b="0" dirty="0"/>
              <a:t>  Triple store de la plateforme ISTEX - </a:t>
            </a:r>
            <a:r>
              <a:rPr lang="fr-FR" sz="2400" b="0" dirty="0">
                <a:hlinkClick r:id="rId10"/>
              </a:rPr>
              <a:t>data.istex.fr</a:t>
            </a:r>
            <a:endParaRPr lang="fr-FR" sz="2400" b="0" dirty="0"/>
          </a:p>
        </p:txBody>
      </p:sp>
      <p:sp>
        <p:nvSpPr>
          <p:cNvPr id="4" name="Ellipse 3"/>
          <p:cNvSpPr/>
          <p:nvPr/>
        </p:nvSpPr>
        <p:spPr bwMode="auto">
          <a:xfrm>
            <a:off x="7471610" y="4283242"/>
            <a:ext cx="631657" cy="451184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8361947" y="4529889"/>
            <a:ext cx="535406" cy="19852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Ellipse 6"/>
          <p:cNvSpPr/>
          <p:nvPr/>
        </p:nvSpPr>
        <p:spPr bwMode="auto">
          <a:xfrm>
            <a:off x="2090105" y="4812632"/>
            <a:ext cx="914400" cy="9144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Ellipse 7"/>
          <p:cNvSpPr/>
          <p:nvPr/>
        </p:nvSpPr>
        <p:spPr bwMode="auto">
          <a:xfrm>
            <a:off x="589547" y="5155531"/>
            <a:ext cx="854242" cy="818147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400878" y="5727032"/>
            <a:ext cx="1689227" cy="932147"/>
            <a:chOff x="384217" y="4732163"/>
            <a:chExt cx="1689227" cy="932147"/>
          </a:xfrm>
        </p:grpSpPr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68143" y="4748237"/>
              <a:ext cx="932147" cy="900000"/>
            </a:xfrm>
            <a:prstGeom prst="rect">
              <a:avLst/>
            </a:prstGeom>
          </p:spPr>
        </p:pic>
        <p:sp>
          <p:nvSpPr>
            <p:cNvPr id="14" name="ZoneTexte 13"/>
            <p:cNvSpPr txBox="1"/>
            <p:nvPr/>
          </p:nvSpPr>
          <p:spPr>
            <a:xfrm>
              <a:off x="834216" y="4872960"/>
              <a:ext cx="1239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487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En savoir + : </a:t>
              </a:r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211603" y="5296569"/>
            <a:ext cx="11849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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6" name="Image 5">
            <a:hlinkClick r:id="rId12"/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3005" y="5632251"/>
            <a:ext cx="1476000" cy="98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ZoneTexte 15"/>
          <p:cNvSpPr txBox="1"/>
          <p:nvPr/>
        </p:nvSpPr>
        <p:spPr>
          <a:xfrm>
            <a:off x="3854277" y="5884768"/>
            <a:ext cx="1239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48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Et </a:t>
            </a:r>
          </a:p>
        </p:txBody>
      </p:sp>
      <p:grpSp>
        <p:nvGrpSpPr>
          <p:cNvPr id="17" name="Groupe 16"/>
          <p:cNvGrpSpPr>
            <a:grpSpLocks noChangeAspect="1"/>
          </p:cNvGrpSpPr>
          <p:nvPr/>
        </p:nvGrpSpPr>
        <p:grpSpPr>
          <a:xfrm>
            <a:off x="4373505" y="5730846"/>
            <a:ext cx="720000" cy="720000"/>
            <a:chOff x="373744" y="4605064"/>
            <a:chExt cx="1080000" cy="1080000"/>
          </a:xfrm>
        </p:grpSpPr>
        <p:pic>
          <p:nvPicPr>
            <p:cNvPr id="18" name="Image 17">
              <a:hlinkClick r:id="rId14"/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338" y="4741658"/>
              <a:ext cx="806813" cy="80681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9" name="Ellipse 18"/>
            <p:cNvSpPr/>
            <p:nvPr/>
          </p:nvSpPr>
          <p:spPr bwMode="auto">
            <a:xfrm>
              <a:off x="373744" y="4605064"/>
              <a:ext cx="1080000" cy="1080000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299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A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7705" y="768749"/>
            <a:ext cx="10972800" cy="1143000"/>
          </a:xfrm>
        </p:spPr>
        <p:txBody>
          <a:bodyPr/>
          <a:lstStyle/>
          <a:p>
            <a:r>
              <a:rPr lang="fr-FR" dirty="0"/>
              <a:t>Quels traitements sont effectués par l’Abes ?</a:t>
            </a:r>
          </a:p>
        </p:txBody>
      </p:sp>
      <p:grpSp>
        <p:nvGrpSpPr>
          <p:cNvPr id="4" name="Google Shape;294;p3"/>
          <p:cNvGrpSpPr/>
          <p:nvPr/>
        </p:nvGrpSpPr>
        <p:grpSpPr>
          <a:xfrm>
            <a:off x="3401909" y="3329003"/>
            <a:ext cx="512897" cy="576000"/>
            <a:chOff x="3564866" y="1499997"/>
            <a:chExt cx="326473" cy="366639"/>
          </a:xfrm>
        </p:grpSpPr>
        <p:sp>
          <p:nvSpPr>
            <p:cNvPr id="5" name="Google Shape;295;p3"/>
            <p:cNvSpPr/>
            <p:nvPr/>
          </p:nvSpPr>
          <p:spPr>
            <a:xfrm>
              <a:off x="3595284" y="1499997"/>
              <a:ext cx="263389" cy="366404"/>
            </a:xfrm>
            <a:custGeom>
              <a:avLst/>
              <a:gdLst/>
              <a:ahLst/>
              <a:cxnLst/>
              <a:rect l="l" t="t" r="r" b="b"/>
              <a:pathLst>
                <a:path w="10079" h="14021" extrusionOk="0">
                  <a:moveTo>
                    <a:pt x="1308" y="0"/>
                  </a:moveTo>
                  <a:cubicBezTo>
                    <a:pt x="587" y="0"/>
                    <a:pt x="0" y="587"/>
                    <a:pt x="0" y="1308"/>
                  </a:cubicBezTo>
                  <a:lnTo>
                    <a:pt x="0" y="14020"/>
                  </a:lnTo>
                  <a:lnTo>
                    <a:pt x="7789" y="14020"/>
                  </a:lnTo>
                  <a:cubicBezTo>
                    <a:pt x="8453" y="14020"/>
                    <a:pt x="8991" y="13482"/>
                    <a:pt x="8991" y="12818"/>
                  </a:cubicBezTo>
                  <a:lnTo>
                    <a:pt x="8991" y="1154"/>
                  </a:lnTo>
                  <a:cubicBezTo>
                    <a:pt x="8991" y="548"/>
                    <a:pt x="9472" y="38"/>
                    <a:pt x="10078" y="0"/>
                  </a:cubicBezTo>
                  <a:close/>
                </a:path>
              </a:pathLst>
            </a:custGeom>
            <a:solidFill>
              <a:srgbClr val="E5EA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6" name="Google Shape;296;p3"/>
            <p:cNvSpPr/>
            <p:nvPr/>
          </p:nvSpPr>
          <p:spPr>
            <a:xfrm>
              <a:off x="3830241" y="1499997"/>
              <a:ext cx="61098" cy="87204"/>
            </a:xfrm>
            <a:custGeom>
              <a:avLst/>
              <a:gdLst/>
              <a:ahLst/>
              <a:cxnLst/>
              <a:rect l="l" t="t" r="r" b="b"/>
              <a:pathLst>
                <a:path w="2338" h="3337" extrusionOk="0">
                  <a:moveTo>
                    <a:pt x="1164" y="0"/>
                  </a:moveTo>
                  <a:cubicBezTo>
                    <a:pt x="520" y="0"/>
                    <a:pt x="0" y="519"/>
                    <a:pt x="0" y="1164"/>
                  </a:cubicBezTo>
                  <a:lnTo>
                    <a:pt x="0" y="3337"/>
                  </a:lnTo>
                  <a:lnTo>
                    <a:pt x="1616" y="3337"/>
                  </a:lnTo>
                  <a:cubicBezTo>
                    <a:pt x="2010" y="3337"/>
                    <a:pt x="2337" y="3010"/>
                    <a:pt x="2337" y="2616"/>
                  </a:cubicBezTo>
                  <a:lnTo>
                    <a:pt x="2337" y="1164"/>
                  </a:lnTo>
                  <a:cubicBezTo>
                    <a:pt x="2337" y="519"/>
                    <a:pt x="1818" y="0"/>
                    <a:pt x="1174" y="0"/>
                  </a:cubicBezTo>
                  <a:close/>
                </a:path>
              </a:pathLst>
            </a:custGeom>
            <a:solidFill>
              <a:srgbClr val="C5D0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7" name="Google Shape;297;p3"/>
            <p:cNvSpPr/>
            <p:nvPr/>
          </p:nvSpPr>
          <p:spPr>
            <a:xfrm>
              <a:off x="3564866" y="1779431"/>
              <a:ext cx="230724" cy="87204"/>
            </a:xfrm>
            <a:custGeom>
              <a:avLst/>
              <a:gdLst/>
              <a:ahLst/>
              <a:cxnLst/>
              <a:rect l="l" t="t" r="r" b="b"/>
              <a:pathLst>
                <a:path w="8829" h="3337" extrusionOk="0">
                  <a:moveTo>
                    <a:pt x="722" y="0"/>
                  </a:moveTo>
                  <a:cubicBezTo>
                    <a:pt x="318" y="0"/>
                    <a:pt x="1" y="317"/>
                    <a:pt x="1" y="721"/>
                  </a:cubicBezTo>
                  <a:lnTo>
                    <a:pt x="1" y="2173"/>
                  </a:lnTo>
                  <a:cubicBezTo>
                    <a:pt x="1" y="2241"/>
                    <a:pt x="1" y="2317"/>
                    <a:pt x="20" y="2394"/>
                  </a:cubicBezTo>
                  <a:cubicBezTo>
                    <a:pt x="126" y="2933"/>
                    <a:pt x="607" y="3327"/>
                    <a:pt x="1155" y="3337"/>
                  </a:cubicBezTo>
                  <a:lnTo>
                    <a:pt x="8828" y="3337"/>
                  </a:lnTo>
                  <a:lnTo>
                    <a:pt x="8828" y="3327"/>
                  </a:lnTo>
                  <a:cubicBezTo>
                    <a:pt x="8328" y="3260"/>
                    <a:pt x="7925" y="2885"/>
                    <a:pt x="7828" y="2385"/>
                  </a:cubicBezTo>
                  <a:cubicBezTo>
                    <a:pt x="7819" y="2317"/>
                    <a:pt x="7809" y="2241"/>
                    <a:pt x="7809" y="2173"/>
                  </a:cubicBezTo>
                  <a:lnTo>
                    <a:pt x="7809" y="721"/>
                  </a:lnTo>
                  <a:cubicBezTo>
                    <a:pt x="7809" y="317"/>
                    <a:pt x="7482" y="0"/>
                    <a:pt x="7088" y="0"/>
                  </a:cubicBezTo>
                  <a:close/>
                </a:path>
              </a:pathLst>
            </a:custGeom>
            <a:solidFill>
              <a:srgbClr val="D1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8" name="Google Shape;298;p3"/>
            <p:cNvSpPr/>
            <p:nvPr/>
          </p:nvSpPr>
          <p:spPr>
            <a:xfrm>
              <a:off x="3565389" y="1841993"/>
              <a:ext cx="230201" cy="24643"/>
            </a:xfrm>
            <a:custGeom>
              <a:avLst/>
              <a:gdLst/>
              <a:ahLst/>
              <a:cxnLst/>
              <a:rect l="l" t="t" r="r" b="b"/>
              <a:pathLst>
                <a:path w="8809" h="943" extrusionOk="0">
                  <a:moveTo>
                    <a:pt x="0" y="0"/>
                  </a:moveTo>
                  <a:cubicBezTo>
                    <a:pt x="106" y="539"/>
                    <a:pt x="587" y="933"/>
                    <a:pt x="1135" y="943"/>
                  </a:cubicBezTo>
                  <a:lnTo>
                    <a:pt x="8808" y="943"/>
                  </a:lnTo>
                  <a:lnTo>
                    <a:pt x="8808" y="933"/>
                  </a:lnTo>
                  <a:cubicBezTo>
                    <a:pt x="8308" y="866"/>
                    <a:pt x="7905" y="491"/>
                    <a:pt x="7818" y="0"/>
                  </a:cubicBezTo>
                  <a:close/>
                </a:path>
              </a:pathLst>
            </a:custGeom>
            <a:solidFill>
              <a:srgbClr val="C5D0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9" name="Google Shape;299;p3"/>
            <p:cNvSpPr/>
            <p:nvPr/>
          </p:nvSpPr>
          <p:spPr>
            <a:xfrm>
              <a:off x="3635659" y="1593708"/>
              <a:ext cx="153737" cy="11368"/>
            </a:xfrm>
            <a:custGeom>
              <a:avLst/>
              <a:gdLst/>
              <a:ahLst/>
              <a:cxnLst/>
              <a:rect l="l" t="t" r="r" b="b"/>
              <a:pathLst>
                <a:path w="5883" h="435" extrusionOk="0">
                  <a:moveTo>
                    <a:pt x="284" y="0"/>
                  </a:moveTo>
                  <a:cubicBezTo>
                    <a:pt x="0" y="0"/>
                    <a:pt x="0" y="434"/>
                    <a:pt x="284" y="434"/>
                  </a:cubicBezTo>
                  <a:cubicBezTo>
                    <a:pt x="290" y="434"/>
                    <a:pt x="296" y="434"/>
                    <a:pt x="302" y="433"/>
                  </a:cubicBezTo>
                  <a:lnTo>
                    <a:pt x="5581" y="433"/>
                  </a:lnTo>
                  <a:cubicBezTo>
                    <a:pt x="5587" y="434"/>
                    <a:pt x="5593" y="434"/>
                    <a:pt x="5599" y="434"/>
                  </a:cubicBezTo>
                  <a:cubicBezTo>
                    <a:pt x="5883" y="434"/>
                    <a:pt x="5883" y="0"/>
                    <a:pt x="5599" y="0"/>
                  </a:cubicBezTo>
                  <a:cubicBezTo>
                    <a:pt x="5593" y="0"/>
                    <a:pt x="5587" y="0"/>
                    <a:pt x="5581" y="1"/>
                  </a:cubicBezTo>
                  <a:lnTo>
                    <a:pt x="302" y="1"/>
                  </a:lnTo>
                  <a:cubicBezTo>
                    <a:pt x="296" y="0"/>
                    <a:pt x="290" y="0"/>
                    <a:pt x="284" y="0"/>
                  </a:cubicBezTo>
                  <a:close/>
                </a:path>
              </a:pathLst>
            </a:custGeom>
            <a:solidFill>
              <a:srgbClr val="B8C6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0" name="Google Shape;300;p3"/>
            <p:cNvSpPr/>
            <p:nvPr/>
          </p:nvSpPr>
          <p:spPr>
            <a:xfrm>
              <a:off x="3635659" y="1639675"/>
              <a:ext cx="152901" cy="11368"/>
            </a:xfrm>
            <a:custGeom>
              <a:avLst/>
              <a:gdLst/>
              <a:ahLst/>
              <a:cxnLst/>
              <a:rect l="l" t="t" r="r" b="b"/>
              <a:pathLst>
                <a:path w="5851" h="435" extrusionOk="0">
                  <a:moveTo>
                    <a:pt x="284" y="1"/>
                  </a:moveTo>
                  <a:cubicBezTo>
                    <a:pt x="0" y="1"/>
                    <a:pt x="0" y="435"/>
                    <a:pt x="284" y="435"/>
                  </a:cubicBezTo>
                  <a:cubicBezTo>
                    <a:pt x="290" y="435"/>
                    <a:pt x="296" y="435"/>
                    <a:pt x="302" y="434"/>
                  </a:cubicBezTo>
                  <a:lnTo>
                    <a:pt x="5581" y="434"/>
                  </a:lnTo>
                  <a:cubicBezTo>
                    <a:pt x="5850" y="415"/>
                    <a:pt x="5850" y="21"/>
                    <a:pt x="5581" y="2"/>
                  </a:cubicBezTo>
                  <a:lnTo>
                    <a:pt x="302" y="2"/>
                  </a:lnTo>
                  <a:cubicBezTo>
                    <a:pt x="296" y="1"/>
                    <a:pt x="290" y="1"/>
                    <a:pt x="284" y="1"/>
                  </a:cubicBezTo>
                  <a:close/>
                </a:path>
              </a:pathLst>
            </a:custGeom>
            <a:solidFill>
              <a:srgbClr val="B8C6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1" name="Google Shape;301;p3"/>
            <p:cNvSpPr/>
            <p:nvPr/>
          </p:nvSpPr>
          <p:spPr>
            <a:xfrm>
              <a:off x="3635659" y="1685668"/>
              <a:ext cx="152901" cy="11368"/>
            </a:xfrm>
            <a:custGeom>
              <a:avLst/>
              <a:gdLst/>
              <a:ahLst/>
              <a:cxnLst/>
              <a:rect l="l" t="t" r="r" b="b"/>
              <a:pathLst>
                <a:path w="5851" h="435" extrusionOk="0">
                  <a:moveTo>
                    <a:pt x="284" y="1"/>
                  </a:moveTo>
                  <a:cubicBezTo>
                    <a:pt x="0" y="1"/>
                    <a:pt x="0" y="435"/>
                    <a:pt x="284" y="435"/>
                  </a:cubicBezTo>
                  <a:cubicBezTo>
                    <a:pt x="290" y="435"/>
                    <a:pt x="296" y="434"/>
                    <a:pt x="302" y="434"/>
                  </a:cubicBezTo>
                  <a:lnTo>
                    <a:pt x="5581" y="434"/>
                  </a:lnTo>
                  <a:cubicBezTo>
                    <a:pt x="5850" y="415"/>
                    <a:pt x="5850" y="20"/>
                    <a:pt x="5581" y="1"/>
                  </a:cubicBezTo>
                  <a:lnTo>
                    <a:pt x="302" y="1"/>
                  </a:lnTo>
                  <a:cubicBezTo>
                    <a:pt x="296" y="1"/>
                    <a:pt x="290" y="1"/>
                    <a:pt x="284" y="1"/>
                  </a:cubicBezTo>
                  <a:close/>
                </a:path>
              </a:pathLst>
            </a:custGeom>
            <a:solidFill>
              <a:srgbClr val="B8C6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2" name="Google Shape;302;p3"/>
            <p:cNvSpPr/>
            <p:nvPr/>
          </p:nvSpPr>
          <p:spPr>
            <a:xfrm>
              <a:off x="3635659" y="1731661"/>
              <a:ext cx="152901" cy="11368"/>
            </a:xfrm>
            <a:custGeom>
              <a:avLst/>
              <a:gdLst/>
              <a:ahLst/>
              <a:cxnLst/>
              <a:rect l="l" t="t" r="r" b="b"/>
              <a:pathLst>
                <a:path w="5851" h="435" extrusionOk="0">
                  <a:moveTo>
                    <a:pt x="284" y="0"/>
                  </a:moveTo>
                  <a:cubicBezTo>
                    <a:pt x="0" y="0"/>
                    <a:pt x="0" y="434"/>
                    <a:pt x="284" y="434"/>
                  </a:cubicBezTo>
                  <a:cubicBezTo>
                    <a:pt x="290" y="434"/>
                    <a:pt x="296" y="434"/>
                    <a:pt x="302" y="434"/>
                  </a:cubicBezTo>
                  <a:lnTo>
                    <a:pt x="5581" y="434"/>
                  </a:lnTo>
                  <a:cubicBezTo>
                    <a:pt x="5850" y="414"/>
                    <a:pt x="5850" y="20"/>
                    <a:pt x="5581" y="1"/>
                  </a:cubicBezTo>
                  <a:lnTo>
                    <a:pt x="302" y="1"/>
                  </a:lnTo>
                  <a:cubicBezTo>
                    <a:pt x="296" y="1"/>
                    <a:pt x="290" y="0"/>
                    <a:pt x="284" y="0"/>
                  </a:cubicBezTo>
                  <a:close/>
                </a:path>
              </a:pathLst>
            </a:custGeom>
            <a:solidFill>
              <a:srgbClr val="B8C6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sp>
        <p:nvSpPr>
          <p:cNvPr id="13" name="Google Shape;303;p3"/>
          <p:cNvSpPr/>
          <p:nvPr/>
        </p:nvSpPr>
        <p:spPr>
          <a:xfrm>
            <a:off x="5615561" y="5069155"/>
            <a:ext cx="360824" cy="360000"/>
          </a:xfrm>
          <a:custGeom>
            <a:avLst/>
            <a:gdLst/>
            <a:ahLst/>
            <a:cxnLst/>
            <a:rect l="l" t="t" r="r" b="b"/>
            <a:pathLst>
              <a:path w="42094" h="41998" extrusionOk="0">
                <a:moveTo>
                  <a:pt x="20920" y="14128"/>
                </a:moveTo>
                <a:cubicBezTo>
                  <a:pt x="21647" y="14128"/>
                  <a:pt x="22386" y="14246"/>
                  <a:pt x="23111" y="14494"/>
                </a:cubicBezTo>
                <a:cubicBezTo>
                  <a:pt x="26687" y="15711"/>
                  <a:pt x="28589" y="19572"/>
                  <a:pt x="27372" y="23148"/>
                </a:cubicBezTo>
                <a:cubicBezTo>
                  <a:pt x="26418" y="25980"/>
                  <a:pt x="23764" y="27775"/>
                  <a:pt x="20917" y="27775"/>
                </a:cubicBezTo>
                <a:cubicBezTo>
                  <a:pt x="20188" y="27775"/>
                  <a:pt x="19446" y="27657"/>
                  <a:pt x="18717" y="27409"/>
                </a:cubicBezTo>
                <a:cubicBezTo>
                  <a:pt x="15160" y="26192"/>
                  <a:pt x="13258" y="22330"/>
                  <a:pt x="14456" y="18755"/>
                </a:cubicBezTo>
                <a:cubicBezTo>
                  <a:pt x="15426" y="15923"/>
                  <a:pt x="18082" y="14128"/>
                  <a:pt x="20920" y="14128"/>
                </a:cubicBezTo>
                <a:close/>
                <a:moveTo>
                  <a:pt x="22046" y="0"/>
                </a:moveTo>
                <a:lnTo>
                  <a:pt x="18907" y="57"/>
                </a:lnTo>
                <a:lnTo>
                  <a:pt x="18945" y="2397"/>
                </a:lnTo>
                <a:cubicBezTo>
                  <a:pt x="17823" y="2511"/>
                  <a:pt x="16720" y="2739"/>
                  <a:pt x="15655" y="3062"/>
                </a:cubicBezTo>
                <a:lnTo>
                  <a:pt x="14799" y="875"/>
                </a:lnTo>
                <a:lnTo>
                  <a:pt x="11889" y="2016"/>
                </a:lnTo>
                <a:lnTo>
                  <a:pt x="12726" y="4185"/>
                </a:lnTo>
                <a:cubicBezTo>
                  <a:pt x="11717" y="4679"/>
                  <a:pt x="10747" y="5269"/>
                  <a:pt x="9853" y="5935"/>
                </a:cubicBezTo>
                <a:lnTo>
                  <a:pt x="8313" y="4185"/>
                </a:lnTo>
                <a:lnTo>
                  <a:pt x="5954" y="6239"/>
                </a:lnTo>
                <a:lnTo>
                  <a:pt x="7495" y="8008"/>
                </a:lnTo>
                <a:cubicBezTo>
                  <a:pt x="6715" y="8807"/>
                  <a:pt x="6011" y="9682"/>
                  <a:pt x="5384" y="10633"/>
                </a:cubicBezTo>
                <a:lnTo>
                  <a:pt x="3329" y="9510"/>
                </a:lnTo>
                <a:lnTo>
                  <a:pt x="1827" y="12249"/>
                </a:lnTo>
                <a:lnTo>
                  <a:pt x="3881" y="13372"/>
                </a:lnTo>
                <a:cubicBezTo>
                  <a:pt x="3653" y="13885"/>
                  <a:pt x="3443" y="14418"/>
                  <a:pt x="3253" y="14950"/>
                </a:cubicBezTo>
                <a:cubicBezTo>
                  <a:pt x="3082" y="15483"/>
                  <a:pt x="2930" y="16035"/>
                  <a:pt x="2797" y="16567"/>
                </a:cubicBezTo>
                <a:lnTo>
                  <a:pt x="476" y="16206"/>
                </a:lnTo>
                <a:lnTo>
                  <a:pt x="1" y="19306"/>
                </a:lnTo>
                <a:lnTo>
                  <a:pt x="2302" y="19668"/>
                </a:lnTo>
                <a:cubicBezTo>
                  <a:pt x="2226" y="20790"/>
                  <a:pt x="2264" y="21931"/>
                  <a:pt x="2378" y="23034"/>
                </a:cubicBezTo>
                <a:lnTo>
                  <a:pt x="77" y="23491"/>
                </a:lnTo>
                <a:lnTo>
                  <a:pt x="685" y="26572"/>
                </a:lnTo>
                <a:lnTo>
                  <a:pt x="2987" y="26097"/>
                </a:lnTo>
                <a:cubicBezTo>
                  <a:pt x="3310" y="27181"/>
                  <a:pt x="3710" y="28246"/>
                  <a:pt x="4223" y="29254"/>
                </a:cubicBezTo>
                <a:lnTo>
                  <a:pt x="2207" y="30452"/>
                </a:lnTo>
                <a:lnTo>
                  <a:pt x="3843" y="33134"/>
                </a:lnTo>
                <a:lnTo>
                  <a:pt x="5840" y="31917"/>
                </a:lnTo>
                <a:cubicBezTo>
                  <a:pt x="6506" y="32830"/>
                  <a:pt x="7248" y="33686"/>
                  <a:pt x="8065" y="34466"/>
                </a:cubicBezTo>
                <a:lnTo>
                  <a:pt x="6582" y="36292"/>
                </a:lnTo>
                <a:lnTo>
                  <a:pt x="9036" y="38251"/>
                </a:lnTo>
                <a:lnTo>
                  <a:pt x="10500" y="36425"/>
                </a:lnTo>
                <a:cubicBezTo>
                  <a:pt x="11413" y="37033"/>
                  <a:pt x="12402" y="37585"/>
                  <a:pt x="13448" y="38042"/>
                </a:cubicBezTo>
                <a:lnTo>
                  <a:pt x="12707" y="40267"/>
                </a:lnTo>
                <a:lnTo>
                  <a:pt x="15674" y="41275"/>
                </a:lnTo>
                <a:lnTo>
                  <a:pt x="16416" y="39050"/>
                </a:lnTo>
                <a:cubicBezTo>
                  <a:pt x="17538" y="39316"/>
                  <a:pt x="18641" y="39487"/>
                  <a:pt x="19744" y="39563"/>
                </a:cubicBezTo>
                <a:lnTo>
                  <a:pt x="19801" y="41998"/>
                </a:lnTo>
                <a:lnTo>
                  <a:pt x="22940" y="41941"/>
                </a:lnTo>
                <a:lnTo>
                  <a:pt x="22883" y="39506"/>
                </a:lnTo>
                <a:cubicBezTo>
                  <a:pt x="24005" y="39373"/>
                  <a:pt x="25089" y="39164"/>
                  <a:pt x="26173" y="38840"/>
                </a:cubicBezTo>
                <a:lnTo>
                  <a:pt x="27086" y="41199"/>
                </a:lnTo>
                <a:lnTo>
                  <a:pt x="29997" y="40058"/>
                </a:lnTo>
                <a:lnTo>
                  <a:pt x="29084" y="37718"/>
                </a:lnTo>
                <a:cubicBezTo>
                  <a:pt x="30073" y="37243"/>
                  <a:pt x="31005" y="36672"/>
                  <a:pt x="31899" y="36025"/>
                </a:cubicBezTo>
                <a:lnTo>
                  <a:pt x="33629" y="38004"/>
                </a:lnTo>
                <a:lnTo>
                  <a:pt x="35988" y="35930"/>
                </a:lnTo>
                <a:lnTo>
                  <a:pt x="34276" y="33990"/>
                </a:lnTo>
                <a:cubicBezTo>
                  <a:pt x="35056" y="33191"/>
                  <a:pt x="35760" y="32316"/>
                  <a:pt x="36388" y="31365"/>
                </a:cubicBezTo>
                <a:lnTo>
                  <a:pt x="38689" y="32621"/>
                </a:lnTo>
                <a:lnTo>
                  <a:pt x="40211" y="29882"/>
                </a:lnTo>
                <a:lnTo>
                  <a:pt x="37928" y="28626"/>
                </a:lnTo>
                <a:cubicBezTo>
                  <a:pt x="38156" y="28075"/>
                  <a:pt x="38385" y="27523"/>
                  <a:pt x="38575" y="26952"/>
                </a:cubicBezTo>
                <a:cubicBezTo>
                  <a:pt x="38746" y="26458"/>
                  <a:pt x="38898" y="25944"/>
                  <a:pt x="39012" y="25450"/>
                </a:cubicBezTo>
                <a:lnTo>
                  <a:pt x="41618" y="25849"/>
                </a:lnTo>
                <a:lnTo>
                  <a:pt x="42094" y="22749"/>
                </a:lnTo>
                <a:lnTo>
                  <a:pt x="39526" y="22349"/>
                </a:lnTo>
                <a:cubicBezTo>
                  <a:pt x="39602" y="21208"/>
                  <a:pt x="39583" y="20086"/>
                  <a:pt x="39469" y="18983"/>
                </a:cubicBezTo>
                <a:lnTo>
                  <a:pt x="42037" y="18469"/>
                </a:lnTo>
                <a:lnTo>
                  <a:pt x="41428" y="15388"/>
                </a:lnTo>
                <a:lnTo>
                  <a:pt x="38879" y="15901"/>
                </a:lnTo>
                <a:cubicBezTo>
                  <a:pt x="38575" y="14817"/>
                  <a:pt x="38175" y="13771"/>
                  <a:pt x="37681" y="12763"/>
                </a:cubicBezTo>
                <a:lnTo>
                  <a:pt x="39925" y="11393"/>
                </a:lnTo>
                <a:lnTo>
                  <a:pt x="38290" y="8712"/>
                </a:lnTo>
                <a:lnTo>
                  <a:pt x="36064" y="10062"/>
                </a:lnTo>
                <a:cubicBezTo>
                  <a:pt x="35417" y="9149"/>
                  <a:pt x="34676" y="8293"/>
                  <a:pt x="33858" y="7513"/>
                </a:cubicBezTo>
                <a:lnTo>
                  <a:pt x="35513" y="5478"/>
                </a:lnTo>
                <a:lnTo>
                  <a:pt x="33059" y="3500"/>
                </a:lnTo>
                <a:lnTo>
                  <a:pt x="31423" y="5535"/>
                </a:lnTo>
                <a:cubicBezTo>
                  <a:pt x="30491" y="4888"/>
                  <a:pt x="29464" y="4337"/>
                  <a:pt x="28380" y="3861"/>
                </a:cubicBezTo>
                <a:lnTo>
                  <a:pt x="29141" y="1636"/>
                </a:lnTo>
                <a:lnTo>
                  <a:pt x="26173" y="628"/>
                </a:lnTo>
                <a:lnTo>
                  <a:pt x="25412" y="2853"/>
                </a:lnTo>
                <a:cubicBezTo>
                  <a:pt x="24309" y="2568"/>
                  <a:pt x="23187" y="2397"/>
                  <a:pt x="22084" y="2340"/>
                </a:cubicBezTo>
                <a:lnTo>
                  <a:pt x="22046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14" name="Google Shape;304;p3"/>
          <p:cNvSpPr/>
          <p:nvPr/>
        </p:nvSpPr>
        <p:spPr>
          <a:xfrm rot="-5400000">
            <a:off x="5372738" y="5032765"/>
            <a:ext cx="251990" cy="252000"/>
          </a:xfrm>
          <a:custGeom>
            <a:avLst/>
            <a:gdLst/>
            <a:ahLst/>
            <a:cxnLst/>
            <a:rect l="l" t="t" r="r" b="b"/>
            <a:pathLst>
              <a:path w="7395" h="7395" extrusionOk="0">
                <a:moveTo>
                  <a:pt x="3691" y="1370"/>
                </a:moveTo>
                <a:cubicBezTo>
                  <a:pt x="4037" y="1370"/>
                  <a:pt x="4322" y="1655"/>
                  <a:pt x="4322" y="2001"/>
                </a:cubicBezTo>
                <a:cubicBezTo>
                  <a:pt x="4322" y="2358"/>
                  <a:pt x="4037" y="2644"/>
                  <a:pt x="3691" y="2644"/>
                </a:cubicBezTo>
                <a:cubicBezTo>
                  <a:pt x="3334" y="2644"/>
                  <a:pt x="3048" y="2358"/>
                  <a:pt x="3048" y="2001"/>
                </a:cubicBezTo>
                <a:cubicBezTo>
                  <a:pt x="3048" y="1655"/>
                  <a:pt x="3334" y="1370"/>
                  <a:pt x="3691" y="1370"/>
                </a:cubicBezTo>
                <a:close/>
                <a:moveTo>
                  <a:pt x="1917" y="3132"/>
                </a:moveTo>
                <a:cubicBezTo>
                  <a:pt x="2275" y="3132"/>
                  <a:pt x="2560" y="3417"/>
                  <a:pt x="2560" y="3775"/>
                </a:cubicBezTo>
                <a:cubicBezTo>
                  <a:pt x="2560" y="4120"/>
                  <a:pt x="2275" y="4406"/>
                  <a:pt x="1917" y="4406"/>
                </a:cubicBezTo>
                <a:cubicBezTo>
                  <a:pt x="1572" y="4406"/>
                  <a:pt x="1286" y="4120"/>
                  <a:pt x="1286" y="3775"/>
                </a:cubicBezTo>
                <a:cubicBezTo>
                  <a:pt x="1286" y="3417"/>
                  <a:pt x="1572" y="3132"/>
                  <a:pt x="1917" y="3132"/>
                </a:cubicBezTo>
                <a:close/>
                <a:moveTo>
                  <a:pt x="3703" y="3132"/>
                </a:moveTo>
                <a:cubicBezTo>
                  <a:pt x="4049" y="3132"/>
                  <a:pt x="4334" y="3417"/>
                  <a:pt x="4334" y="3775"/>
                </a:cubicBezTo>
                <a:cubicBezTo>
                  <a:pt x="4334" y="4120"/>
                  <a:pt x="4049" y="4406"/>
                  <a:pt x="3703" y="4406"/>
                </a:cubicBezTo>
                <a:cubicBezTo>
                  <a:pt x="3346" y="4406"/>
                  <a:pt x="3060" y="4120"/>
                  <a:pt x="3060" y="3775"/>
                </a:cubicBezTo>
                <a:cubicBezTo>
                  <a:pt x="3060" y="3417"/>
                  <a:pt x="3346" y="3132"/>
                  <a:pt x="3703" y="3132"/>
                </a:cubicBezTo>
                <a:close/>
                <a:moveTo>
                  <a:pt x="5454" y="3132"/>
                </a:moveTo>
                <a:cubicBezTo>
                  <a:pt x="5799" y="3132"/>
                  <a:pt x="6085" y="3417"/>
                  <a:pt x="6085" y="3775"/>
                </a:cubicBezTo>
                <a:cubicBezTo>
                  <a:pt x="6085" y="4120"/>
                  <a:pt x="5799" y="4406"/>
                  <a:pt x="5454" y="4406"/>
                </a:cubicBezTo>
                <a:cubicBezTo>
                  <a:pt x="5096" y="4406"/>
                  <a:pt x="4811" y="4120"/>
                  <a:pt x="4811" y="3775"/>
                </a:cubicBezTo>
                <a:cubicBezTo>
                  <a:pt x="4811" y="3417"/>
                  <a:pt x="5096" y="3132"/>
                  <a:pt x="5454" y="3132"/>
                </a:cubicBezTo>
                <a:close/>
                <a:moveTo>
                  <a:pt x="3691" y="4894"/>
                </a:moveTo>
                <a:cubicBezTo>
                  <a:pt x="4037" y="4894"/>
                  <a:pt x="4322" y="5180"/>
                  <a:pt x="4322" y="5537"/>
                </a:cubicBezTo>
                <a:cubicBezTo>
                  <a:pt x="4322" y="5882"/>
                  <a:pt x="4037" y="6168"/>
                  <a:pt x="3691" y="6168"/>
                </a:cubicBezTo>
                <a:cubicBezTo>
                  <a:pt x="3334" y="6168"/>
                  <a:pt x="3048" y="5882"/>
                  <a:pt x="3048" y="5537"/>
                </a:cubicBezTo>
                <a:cubicBezTo>
                  <a:pt x="3048" y="5180"/>
                  <a:pt x="3334" y="4894"/>
                  <a:pt x="3691" y="4894"/>
                </a:cubicBezTo>
                <a:close/>
                <a:moveTo>
                  <a:pt x="3549" y="0"/>
                </a:moveTo>
                <a:cubicBezTo>
                  <a:pt x="3453" y="0"/>
                  <a:pt x="3370" y="84"/>
                  <a:pt x="3370" y="179"/>
                </a:cubicBezTo>
                <a:lnTo>
                  <a:pt x="3370" y="453"/>
                </a:lnTo>
                <a:cubicBezTo>
                  <a:pt x="3370" y="465"/>
                  <a:pt x="3370" y="477"/>
                  <a:pt x="3382" y="500"/>
                </a:cubicBezTo>
                <a:cubicBezTo>
                  <a:pt x="3168" y="512"/>
                  <a:pt x="2965" y="560"/>
                  <a:pt x="2763" y="620"/>
                </a:cubicBezTo>
                <a:cubicBezTo>
                  <a:pt x="2763" y="596"/>
                  <a:pt x="2763" y="584"/>
                  <a:pt x="2751" y="572"/>
                </a:cubicBezTo>
                <a:lnTo>
                  <a:pt x="2644" y="322"/>
                </a:lnTo>
                <a:cubicBezTo>
                  <a:pt x="2617" y="251"/>
                  <a:pt x="2557" y="213"/>
                  <a:pt x="2494" y="213"/>
                </a:cubicBezTo>
                <a:cubicBezTo>
                  <a:pt x="2473" y="213"/>
                  <a:pt x="2451" y="217"/>
                  <a:pt x="2429" y="227"/>
                </a:cubicBezTo>
                <a:lnTo>
                  <a:pt x="2132" y="346"/>
                </a:lnTo>
                <a:cubicBezTo>
                  <a:pt x="2048" y="381"/>
                  <a:pt x="2001" y="489"/>
                  <a:pt x="2048" y="572"/>
                </a:cubicBezTo>
                <a:lnTo>
                  <a:pt x="2144" y="822"/>
                </a:lnTo>
                <a:cubicBezTo>
                  <a:pt x="2156" y="834"/>
                  <a:pt x="2156" y="846"/>
                  <a:pt x="2167" y="858"/>
                </a:cubicBezTo>
                <a:cubicBezTo>
                  <a:pt x="1989" y="953"/>
                  <a:pt x="1810" y="1072"/>
                  <a:pt x="1655" y="1203"/>
                </a:cubicBezTo>
                <a:cubicBezTo>
                  <a:pt x="1655" y="1191"/>
                  <a:pt x="1644" y="1179"/>
                  <a:pt x="1632" y="1167"/>
                </a:cubicBezTo>
                <a:lnTo>
                  <a:pt x="1441" y="977"/>
                </a:lnTo>
                <a:cubicBezTo>
                  <a:pt x="1405" y="941"/>
                  <a:pt x="1361" y="923"/>
                  <a:pt x="1316" y="923"/>
                </a:cubicBezTo>
                <a:cubicBezTo>
                  <a:pt x="1271" y="923"/>
                  <a:pt x="1227" y="941"/>
                  <a:pt x="1191" y="977"/>
                </a:cubicBezTo>
                <a:lnTo>
                  <a:pt x="977" y="1203"/>
                </a:lnTo>
                <a:cubicBezTo>
                  <a:pt x="905" y="1262"/>
                  <a:pt x="905" y="1370"/>
                  <a:pt x="977" y="1441"/>
                </a:cubicBezTo>
                <a:lnTo>
                  <a:pt x="1167" y="1632"/>
                </a:lnTo>
                <a:cubicBezTo>
                  <a:pt x="1179" y="1643"/>
                  <a:pt x="1191" y="1643"/>
                  <a:pt x="1191" y="1655"/>
                </a:cubicBezTo>
                <a:cubicBezTo>
                  <a:pt x="1072" y="1810"/>
                  <a:pt x="953" y="1977"/>
                  <a:pt x="858" y="2155"/>
                </a:cubicBezTo>
                <a:cubicBezTo>
                  <a:pt x="846" y="2144"/>
                  <a:pt x="834" y="2144"/>
                  <a:pt x="834" y="2144"/>
                </a:cubicBezTo>
                <a:lnTo>
                  <a:pt x="572" y="2036"/>
                </a:lnTo>
                <a:cubicBezTo>
                  <a:pt x="551" y="2027"/>
                  <a:pt x="529" y="2023"/>
                  <a:pt x="507" y="2023"/>
                </a:cubicBezTo>
                <a:cubicBezTo>
                  <a:pt x="443" y="2023"/>
                  <a:pt x="381" y="2061"/>
                  <a:pt x="346" y="2132"/>
                </a:cubicBezTo>
                <a:lnTo>
                  <a:pt x="227" y="2417"/>
                </a:lnTo>
                <a:cubicBezTo>
                  <a:pt x="191" y="2501"/>
                  <a:pt x="239" y="2608"/>
                  <a:pt x="322" y="2644"/>
                </a:cubicBezTo>
                <a:lnTo>
                  <a:pt x="572" y="2751"/>
                </a:lnTo>
                <a:lnTo>
                  <a:pt x="596" y="2751"/>
                </a:lnTo>
                <a:cubicBezTo>
                  <a:pt x="536" y="2953"/>
                  <a:pt x="501" y="3156"/>
                  <a:pt x="477" y="3370"/>
                </a:cubicBezTo>
                <a:lnTo>
                  <a:pt x="179" y="3370"/>
                </a:lnTo>
                <a:cubicBezTo>
                  <a:pt x="84" y="3370"/>
                  <a:pt x="0" y="3453"/>
                  <a:pt x="0" y="3548"/>
                </a:cubicBezTo>
                <a:lnTo>
                  <a:pt x="0" y="3858"/>
                </a:lnTo>
                <a:cubicBezTo>
                  <a:pt x="0" y="3953"/>
                  <a:pt x="84" y="4025"/>
                  <a:pt x="179" y="4025"/>
                </a:cubicBezTo>
                <a:lnTo>
                  <a:pt x="477" y="4025"/>
                </a:lnTo>
                <a:cubicBezTo>
                  <a:pt x="489" y="4203"/>
                  <a:pt x="524" y="4382"/>
                  <a:pt x="560" y="4549"/>
                </a:cubicBezTo>
                <a:lnTo>
                  <a:pt x="548" y="4549"/>
                </a:lnTo>
                <a:lnTo>
                  <a:pt x="286" y="4656"/>
                </a:lnTo>
                <a:cubicBezTo>
                  <a:pt x="203" y="4691"/>
                  <a:pt x="155" y="4787"/>
                  <a:pt x="191" y="4870"/>
                </a:cubicBezTo>
                <a:lnTo>
                  <a:pt x="298" y="5168"/>
                </a:lnTo>
                <a:cubicBezTo>
                  <a:pt x="326" y="5232"/>
                  <a:pt x="389" y="5275"/>
                  <a:pt x="460" y="5275"/>
                </a:cubicBezTo>
                <a:cubicBezTo>
                  <a:pt x="481" y="5275"/>
                  <a:pt x="503" y="5271"/>
                  <a:pt x="524" y="5263"/>
                </a:cubicBezTo>
                <a:lnTo>
                  <a:pt x="786" y="5168"/>
                </a:lnTo>
                <a:cubicBezTo>
                  <a:pt x="786" y="5168"/>
                  <a:pt x="798" y="5168"/>
                  <a:pt x="798" y="5156"/>
                </a:cubicBezTo>
                <a:cubicBezTo>
                  <a:pt x="905" y="5370"/>
                  <a:pt x="1036" y="5573"/>
                  <a:pt x="1179" y="5751"/>
                </a:cubicBezTo>
                <a:cubicBezTo>
                  <a:pt x="1179" y="5763"/>
                  <a:pt x="1179" y="5763"/>
                  <a:pt x="1167" y="5763"/>
                </a:cubicBezTo>
                <a:lnTo>
                  <a:pt x="977" y="5965"/>
                </a:lnTo>
                <a:cubicBezTo>
                  <a:pt x="905" y="6025"/>
                  <a:pt x="905" y="6132"/>
                  <a:pt x="977" y="6204"/>
                </a:cubicBezTo>
                <a:lnTo>
                  <a:pt x="1191" y="6430"/>
                </a:lnTo>
                <a:cubicBezTo>
                  <a:pt x="1227" y="6460"/>
                  <a:pt x="1271" y="6474"/>
                  <a:pt x="1316" y="6474"/>
                </a:cubicBezTo>
                <a:cubicBezTo>
                  <a:pt x="1361" y="6474"/>
                  <a:pt x="1405" y="6460"/>
                  <a:pt x="1441" y="6430"/>
                </a:cubicBezTo>
                <a:lnTo>
                  <a:pt x="1632" y="6227"/>
                </a:lnTo>
                <a:cubicBezTo>
                  <a:pt x="1644" y="6227"/>
                  <a:pt x="1644" y="6227"/>
                  <a:pt x="1644" y="6215"/>
                </a:cubicBezTo>
                <a:cubicBezTo>
                  <a:pt x="1786" y="6335"/>
                  <a:pt x="1941" y="6430"/>
                  <a:pt x="2096" y="6525"/>
                </a:cubicBezTo>
                <a:cubicBezTo>
                  <a:pt x="2096" y="6525"/>
                  <a:pt x="2084" y="6537"/>
                  <a:pt x="2084" y="6537"/>
                </a:cubicBezTo>
                <a:lnTo>
                  <a:pt x="1977" y="6799"/>
                </a:lnTo>
                <a:cubicBezTo>
                  <a:pt x="1941" y="6882"/>
                  <a:pt x="1977" y="6977"/>
                  <a:pt x="2060" y="7025"/>
                </a:cubicBezTo>
                <a:lnTo>
                  <a:pt x="2346" y="7144"/>
                </a:lnTo>
                <a:cubicBezTo>
                  <a:pt x="2371" y="7153"/>
                  <a:pt x="2396" y="7158"/>
                  <a:pt x="2420" y="7158"/>
                </a:cubicBezTo>
                <a:cubicBezTo>
                  <a:pt x="2487" y="7158"/>
                  <a:pt x="2546" y="7122"/>
                  <a:pt x="2572" y="7061"/>
                </a:cubicBezTo>
                <a:lnTo>
                  <a:pt x="2691" y="6811"/>
                </a:lnTo>
                <a:cubicBezTo>
                  <a:pt x="2691" y="6799"/>
                  <a:pt x="2691" y="6787"/>
                  <a:pt x="2691" y="6787"/>
                </a:cubicBezTo>
                <a:cubicBezTo>
                  <a:pt x="2918" y="6858"/>
                  <a:pt x="3144" y="6906"/>
                  <a:pt x="3370" y="6930"/>
                </a:cubicBezTo>
                <a:cubicBezTo>
                  <a:pt x="3370" y="6930"/>
                  <a:pt x="3370" y="6942"/>
                  <a:pt x="3370" y="6954"/>
                </a:cubicBezTo>
                <a:lnTo>
                  <a:pt x="3370" y="7227"/>
                </a:lnTo>
                <a:cubicBezTo>
                  <a:pt x="3370" y="7323"/>
                  <a:pt x="3453" y="7394"/>
                  <a:pt x="3549" y="7394"/>
                </a:cubicBezTo>
                <a:lnTo>
                  <a:pt x="3858" y="7394"/>
                </a:lnTo>
                <a:cubicBezTo>
                  <a:pt x="3953" y="7394"/>
                  <a:pt x="4025" y="7323"/>
                  <a:pt x="4025" y="7227"/>
                </a:cubicBezTo>
                <a:lnTo>
                  <a:pt x="4025" y="6954"/>
                </a:lnTo>
                <a:cubicBezTo>
                  <a:pt x="4025" y="6942"/>
                  <a:pt x="4025" y="6930"/>
                  <a:pt x="4025" y="6918"/>
                </a:cubicBezTo>
                <a:cubicBezTo>
                  <a:pt x="4239" y="6906"/>
                  <a:pt x="4442" y="6858"/>
                  <a:pt x="4632" y="6799"/>
                </a:cubicBezTo>
                <a:cubicBezTo>
                  <a:pt x="4644" y="6811"/>
                  <a:pt x="4644" y="6823"/>
                  <a:pt x="4644" y="6823"/>
                </a:cubicBezTo>
                <a:lnTo>
                  <a:pt x="4751" y="7085"/>
                </a:lnTo>
                <a:cubicBezTo>
                  <a:pt x="4779" y="7149"/>
                  <a:pt x="4849" y="7192"/>
                  <a:pt x="4917" y="7192"/>
                </a:cubicBezTo>
                <a:cubicBezTo>
                  <a:pt x="4938" y="7192"/>
                  <a:pt x="4958" y="7188"/>
                  <a:pt x="4977" y="7180"/>
                </a:cubicBezTo>
                <a:lnTo>
                  <a:pt x="5263" y="7061"/>
                </a:lnTo>
                <a:cubicBezTo>
                  <a:pt x="5358" y="7013"/>
                  <a:pt x="5394" y="6918"/>
                  <a:pt x="5358" y="6835"/>
                </a:cubicBezTo>
                <a:lnTo>
                  <a:pt x="5251" y="6573"/>
                </a:lnTo>
                <a:cubicBezTo>
                  <a:pt x="5251" y="6561"/>
                  <a:pt x="5239" y="6561"/>
                  <a:pt x="5239" y="6549"/>
                </a:cubicBezTo>
                <a:cubicBezTo>
                  <a:pt x="5418" y="6442"/>
                  <a:pt x="5585" y="6335"/>
                  <a:pt x="5739" y="6204"/>
                </a:cubicBezTo>
                <a:cubicBezTo>
                  <a:pt x="5751" y="6215"/>
                  <a:pt x="5763" y="6227"/>
                  <a:pt x="5763" y="6227"/>
                </a:cubicBezTo>
                <a:lnTo>
                  <a:pt x="5966" y="6430"/>
                </a:lnTo>
                <a:cubicBezTo>
                  <a:pt x="5995" y="6460"/>
                  <a:pt x="6037" y="6474"/>
                  <a:pt x="6080" y="6474"/>
                </a:cubicBezTo>
                <a:cubicBezTo>
                  <a:pt x="6123" y="6474"/>
                  <a:pt x="6168" y="6460"/>
                  <a:pt x="6204" y="6430"/>
                </a:cubicBezTo>
                <a:lnTo>
                  <a:pt x="6430" y="6204"/>
                </a:lnTo>
                <a:cubicBezTo>
                  <a:pt x="6489" y="6144"/>
                  <a:pt x="6489" y="6025"/>
                  <a:pt x="6430" y="5965"/>
                </a:cubicBezTo>
                <a:lnTo>
                  <a:pt x="6227" y="5763"/>
                </a:lnTo>
                <a:cubicBezTo>
                  <a:pt x="6216" y="5751"/>
                  <a:pt x="6216" y="5751"/>
                  <a:pt x="6204" y="5739"/>
                </a:cubicBezTo>
                <a:cubicBezTo>
                  <a:pt x="6323" y="5584"/>
                  <a:pt x="6442" y="5418"/>
                  <a:pt x="6537" y="5239"/>
                </a:cubicBezTo>
                <a:cubicBezTo>
                  <a:pt x="6549" y="5251"/>
                  <a:pt x="6561" y="5251"/>
                  <a:pt x="6573" y="5263"/>
                </a:cubicBezTo>
                <a:lnTo>
                  <a:pt x="6823" y="5370"/>
                </a:lnTo>
                <a:cubicBezTo>
                  <a:pt x="6847" y="5379"/>
                  <a:pt x="6871" y="5384"/>
                  <a:pt x="6895" y="5384"/>
                </a:cubicBezTo>
                <a:cubicBezTo>
                  <a:pt x="6963" y="5384"/>
                  <a:pt x="7022" y="5346"/>
                  <a:pt x="7049" y="5275"/>
                </a:cubicBezTo>
                <a:lnTo>
                  <a:pt x="7168" y="4989"/>
                </a:lnTo>
                <a:cubicBezTo>
                  <a:pt x="7204" y="4906"/>
                  <a:pt x="7168" y="4799"/>
                  <a:pt x="7085" y="4763"/>
                </a:cubicBezTo>
                <a:lnTo>
                  <a:pt x="6823" y="4656"/>
                </a:lnTo>
                <a:cubicBezTo>
                  <a:pt x="6811" y="4644"/>
                  <a:pt x="6799" y="4644"/>
                  <a:pt x="6775" y="4644"/>
                </a:cubicBezTo>
                <a:cubicBezTo>
                  <a:pt x="6835" y="4441"/>
                  <a:pt x="6882" y="4239"/>
                  <a:pt x="6906" y="4025"/>
                </a:cubicBezTo>
                <a:lnTo>
                  <a:pt x="7228" y="4025"/>
                </a:lnTo>
                <a:cubicBezTo>
                  <a:pt x="7323" y="4025"/>
                  <a:pt x="7394" y="3953"/>
                  <a:pt x="7394" y="3858"/>
                </a:cubicBezTo>
                <a:lnTo>
                  <a:pt x="7394" y="3548"/>
                </a:lnTo>
                <a:cubicBezTo>
                  <a:pt x="7394" y="3453"/>
                  <a:pt x="7323" y="3370"/>
                  <a:pt x="7228" y="3370"/>
                </a:cubicBezTo>
                <a:lnTo>
                  <a:pt x="6954" y="3370"/>
                </a:lnTo>
                <a:cubicBezTo>
                  <a:pt x="6930" y="3370"/>
                  <a:pt x="6918" y="3382"/>
                  <a:pt x="6906" y="3382"/>
                </a:cubicBezTo>
                <a:cubicBezTo>
                  <a:pt x="6882" y="3203"/>
                  <a:pt x="6847" y="3025"/>
                  <a:pt x="6799" y="2858"/>
                </a:cubicBezTo>
                <a:cubicBezTo>
                  <a:pt x="6823" y="2858"/>
                  <a:pt x="6835" y="2858"/>
                  <a:pt x="6858" y="2846"/>
                </a:cubicBezTo>
                <a:lnTo>
                  <a:pt x="7109" y="2751"/>
                </a:lnTo>
                <a:cubicBezTo>
                  <a:pt x="7204" y="2715"/>
                  <a:pt x="7251" y="2620"/>
                  <a:pt x="7216" y="2525"/>
                </a:cubicBezTo>
                <a:lnTo>
                  <a:pt x="7097" y="2239"/>
                </a:lnTo>
                <a:cubicBezTo>
                  <a:pt x="7068" y="2163"/>
                  <a:pt x="7001" y="2124"/>
                  <a:pt x="6933" y="2124"/>
                </a:cubicBezTo>
                <a:cubicBezTo>
                  <a:pt x="6916" y="2124"/>
                  <a:pt x="6899" y="2127"/>
                  <a:pt x="6882" y="2132"/>
                </a:cubicBezTo>
                <a:lnTo>
                  <a:pt x="6620" y="2239"/>
                </a:lnTo>
                <a:cubicBezTo>
                  <a:pt x="6608" y="2239"/>
                  <a:pt x="6585" y="2251"/>
                  <a:pt x="6573" y="2263"/>
                </a:cubicBezTo>
                <a:cubicBezTo>
                  <a:pt x="6466" y="2048"/>
                  <a:pt x="6335" y="1846"/>
                  <a:pt x="6192" y="1667"/>
                </a:cubicBezTo>
                <a:cubicBezTo>
                  <a:pt x="6204" y="1655"/>
                  <a:pt x="6216" y="1643"/>
                  <a:pt x="6227" y="1632"/>
                </a:cubicBezTo>
                <a:lnTo>
                  <a:pt x="6430" y="1441"/>
                </a:lnTo>
                <a:cubicBezTo>
                  <a:pt x="6489" y="1370"/>
                  <a:pt x="6489" y="1262"/>
                  <a:pt x="6430" y="1203"/>
                </a:cubicBezTo>
                <a:lnTo>
                  <a:pt x="6204" y="977"/>
                </a:lnTo>
                <a:cubicBezTo>
                  <a:pt x="6168" y="941"/>
                  <a:pt x="6123" y="923"/>
                  <a:pt x="6080" y="923"/>
                </a:cubicBezTo>
                <a:cubicBezTo>
                  <a:pt x="6037" y="923"/>
                  <a:pt x="5995" y="941"/>
                  <a:pt x="5966" y="977"/>
                </a:cubicBezTo>
                <a:lnTo>
                  <a:pt x="5763" y="1167"/>
                </a:lnTo>
                <a:cubicBezTo>
                  <a:pt x="5751" y="1179"/>
                  <a:pt x="5739" y="1203"/>
                  <a:pt x="5739" y="1215"/>
                </a:cubicBezTo>
                <a:cubicBezTo>
                  <a:pt x="5596" y="1096"/>
                  <a:pt x="5442" y="1001"/>
                  <a:pt x="5287" y="905"/>
                </a:cubicBezTo>
                <a:cubicBezTo>
                  <a:pt x="5299" y="893"/>
                  <a:pt x="5311" y="881"/>
                  <a:pt x="5311" y="858"/>
                </a:cubicBezTo>
                <a:lnTo>
                  <a:pt x="5430" y="608"/>
                </a:lnTo>
                <a:cubicBezTo>
                  <a:pt x="5465" y="524"/>
                  <a:pt x="5430" y="417"/>
                  <a:pt x="5334" y="381"/>
                </a:cubicBezTo>
                <a:lnTo>
                  <a:pt x="5049" y="250"/>
                </a:lnTo>
                <a:cubicBezTo>
                  <a:pt x="5030" y="242"/>
                  <a:pt x="5010" y="238"/>
                  <a:pt x="4990" y="238"/>
                </a:cubicBezTo>
                <a:cubicBezTo>
                  <a:pt x="4924" y="238"/>
                  <a:pt x="4859" y="281"/>
                  <a:pt x="4823" y="346"/>
                </a:cubicBezTo>
                <a:lnTo>
                  <a:pt x="4715" y="596"/>
                </a:lnTo>
                <a:cubicBezTo>
                  <a:pt x="4703" y="608"/>
                  <a:pt x="4703" y="631"/>
                  <a:pt x="4703" y="643"/>
                </a:cubicBezTo>
                <a:cubicBezTo>
                  <a:pt x="4489" y="572"/>
                  <a:pt x="4263" y="524"/>
                  <a:pt x="4025" y="500"/>
                </a:cubicBezTo>
                <a:cubicBezTo>
                  <a:pt x="4025" y="489"/>
                  <a:pt x="4025" y="465"/>
                  <a:pt x="4025" y="453"/>
                </a:cubicBezTo>
                <a:lnTo>
                  <a:pt x="4025" y="179"/>
                </a:lnTo>
                <a:cubicBezTo>
                  <a:pt x="4025" y="84"/>
                  <a:pt x="3953" y="0"/>
                  <a:pt x="3858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15" name="Google Shape;305;p3"/>
          <p:cNvSpPr/>
          <p:nvPr/>
        </p:nvSpPr>
        <p:spPr>
          <a:xfrm>
            <a:off x="4544684" y="4667050"/>
            <a:ext cx="360824" cy="360000"/>
          </a:xfrm>
          <a:custGeom>
            <a:avLst/>
            <a:gdLst/>
            <a:ahLst/>
            <a:cxnLst/>
            <a:rect l="l" t="t" r="r" b="b"/>
            <a:pathLst>
              <a:path w="42094" h="41998" extrusionOk="0">
                <a:moveTo>
                  <a:pt x="20920" y="14128"/>
                </a:moveTo>
                <a:cubicBezTo>
                  <a:pt x="21647" y="14128"/>
                  <a:pt x="22386" y="14246"/>
                  <a:pt x="23111" y="14494"/>
                </a:cubicBezTo>
                <a:cubicBezTo>
                  <a:pt x="26687" y="15711"/>
                  <a:pt x="28589" y="19572"/>
                  <a:pt x="27372" y="23148"/>
                </a:cubicBezTo>
                <a:cubicBezTo>
                  <a:pt x="26418" y="25980"/>
                  <a:pt x="23764" y="27775"/>
                  <a:pt x="20917" y="27775"/>
                </a:cubicBezTo>
                <a:cubicBezTo>
                  <a:pt x="20188" y="27775"/>
                  <a:pt x="19446" y="27657"/>
                  <a:pt x="18717" y="27409"/>
                </a:cubicBezTo>
                <a:cubicBezTo>
                  <a:pt x="15160" y="26192"/>
                  <a:pt x="13258" y="22330"/>
                  <a:pt x="14456" y="18755"/>
                </a:cubicBezTo>
                <a:cubicBezTo>
                  <a:pt x="15426" y="15923"/>
                  <a:pt x="18082" y="14128"/>
                  <a:pt x="20920" y="14128"/>
                </a:cubicBezTo>
                <a:close/>
                <a:moveTo>
                  <a:pt x="22046" y="0"/>
                </a:moveTo>
                <a:lnTo>
                  <a:pt x="18907" y="57"/>
                </a:lnTo>
                <a:lnTo>
                  <a:pt x="18945" y="2397"/>
                </a:lnTo>
                <a:cubicBezTo>
                  <a:pt x="17823" y="2511"/>
                  <a:pt x="16720" y="2739"/>
                  <a:pt x="15655" y="3062"/>
                </a:cubicBezTo>
                <a:lnTo>
                  <a:pt x="14799" y="875"/>
                </a:lnTo>
                <a:lnTo>
                  <a:pt x="11889" y="2016"/>
                </a:lnTo>
                <a:lnTo>
                  <a:pt x="12726" y="4185"/>
                </a:lnTo>
                <a:cubicBezTo>
                  <a:pt x="11717" y="4679"/>
                  <a:pt x="10747" y="5269"/>
                  <a:pt x="9853" y="5935"/>
                </a:cubicBezTo>
                <a:lnTo>
                  <a:pt x="8313" y="4185"/>
                </a:lnTo>
                <a:lnTo>
                  <a:pt x="5954" y="6239"/>
                </a:lnTo>
                <a:lnTo>
                  <a:pt x="7495" y="8008"/>
                </a:lnTo>
                <a:cubicBezTo>
                  <a:pt x="6715" y="8807"/>
                  <a:pt x="6011" y="9682"/>
                  <a:pt x="5384" y="10633"/>
                </a:cubicBezTo>
                <a:lnTo>
                  <a:pt x="3329" y="9510"/>
                </a:lnTo>
                <a:lnTo>
                  <a:pt x="1827" y="12249"/>
                </a:lnTo>
                <a:lnTo>
                  <a:pt x="3881" y="13372"/>
                </a:lnTo>
                <a:cubicBezTo>
                  <a:pt x="3653" y="13885"/>
                  <a:pt x="3443" y="14418"/>
                  <a:pt x="3253" y="14950"/>
                </a:cubicBezTo>
                <a:cubicBezTo>
                  <a:pt x="3082" y="15483"/>
                  <a:pt x="2930" y="16035"/>
                  <a:pt x="2797" y="16567"/>
                </a:cubicBezTo>
                <a:lnTo>
                  <a:pt x="476" y="16206"/>
                </a:lnTo>
                <a:lnTo>
                  <a:pt x="1" y="19306"/>
                </a:lnTo>
                <a:lnTo>
                  <a:pt x="2302" y="19668"/>
                </a:lnTo>
                <a:cubicBezTo>
                  <a:pt x="2226" y="20790"/>
                  <a:pt x="2264" y="21931"/>
                  <a:pt x="2378" y="23034"/>
                </a:cubicBezTo>
                <a:lnTo>
                  <a:pt x="77" y="23491"/>
                </a:lnTo>
                <a:lnTo>
                  <a:pt x="685" y="26572"/>
                </a:lnTo>
                <a:lnTo>
                  <a:pt x="2987" y="26097"/>
                </a:lnTo>
                <a:cubicBezTo>
                  <a:pt x="3310" y="27181"/>
                  <a:pt x="3710" y="28246"/>
                  <a:pt x="4223" y="29254"/>
                </a:cubicBezTo>
                <a:lnTo>
                  <a:pt x="2207" y="30452"/>
                </a:lnTo>
                <a:lnTo>
                  <a:pt x="3843" y="33134"/>
                </a:lnTo>
                <a:lnTo>
                  <a:pt x="5840" y="31917"/>
                </a:lnTo>
                <a:cubicBezTo>
                  <a:pt x="6506" y="32830"/>
                  <a:pt x="7248" y="33686"/>
                  <a:pt x="8065" y="34466"/>
                </a:cubicBezTo>
                <a:lnTo>
                  <a:pt x="6582" y="36292"/>
                </a:lnTo>
                <a:lnTo>
                  <a:pt x="9036" y="38251"/>
                </a:lnTo>
                <a:lnTo>
                  <a:pt x="10500" y="36425"/>
                </a:lnTo>
                <a:cubicBezTo>
                  <a:pt x="11413" y="37033"/>
                  <a:pt x="12402" y="37585"/>
                  <a:pt x="13448" y="38042"/>
                </a:cubicBezTo>
                <a:lnTo>
                  <a:pt x="12707" y="40267"/>
                </a:lnTo>
                <a:lnTo>
                  <a:pt x="15674" y="41275"/>
                </a:lnTo>
                <a:lnTo>
                  <a:pt x="16416" y="39050"/>
                </a:lnTo>
                <a:cubicBezTo>
                  <a:pt x="17538" y="39316"/>
                  <a:pt x="18641" y="39487"/>
                  <a:pt x="19744" y="39563"/>
                </a:cubicBezTo>
                <a:lnTo>
                  <a:pt x="19801" y="41998"/>
                </a:lnTo>
                <a:lnTo>
                  <a:pt x="22940" y="41941"/>
                </a:lnTo>
                <a:lnTo>
                  <a:pt x="22883" y="39506"/>
                </a:lnTo>
                <a:cubicBezTo>
                  <a:pt x="24005" y="39373"/>
                  <a:pt x="25089" y="39164"/>
                  <a:pt x="26173" y="38840"/>
                </a:cubicBezTo>
                <a:lnTo>
                  <a:pt x="27086" y="41199"/>
                </a:lnTo>
                <a:lnTo>
                  <a:pt x="29997" y="40058"/>
                </a:lnTo>
                <a:lnTo>
                  <a:pt x="29084" y="37718"/>
                </a:lnTo>
                <a:cubicBezTo>
                  <a:pt x="30073" y="37243"/>
                  <a:pt x="31005" y="36672"/>
                  <a:pt x="31899" y="36025"/>
                </a:cubicBezTo>
                <a:lnTo>
                  <a:pt x="33629" y="38004"/>
                </a:lnTo>
                <a:lnTo>
                  <a:pt x="35988" y="35930"/>
                </a:lnTo>
                <a:lnTo>
                  <a:pt x="34276" y="33990"/>
                </a:lnTo>
                <a:cubicBezTo>
                  <a:pt x="35056" y="33191"/>
                  <a:pt x="35760" y="32316"/>
                  <a:pt x="36388" y="31365"/>
                </a:cubicBezTo>
                <a:lnTo>
                  <a:pt x="38689" y="32621"/>
                </a:lnTo>
                <a:lnTo>
                  <a:pt x="40211" y="29882"/>
                </a:lnTo>
                <a:lnTo>
                  <a:pt x="37928" y="28626"/>
                </a:lnTo>
                <a:cubicBezTo>
                  <a:pt x="38156" y="28075"/>
                  <a:pt x="38385" y="27523"/>
                  <a:pt x="38575" y="26952"/>
                </a:cubicBezTo>
                <a:cubicBezTo>
                  <a:pt x="38746" y="26458"/>
                  <a:pt x="38898" y="25944"/>
                  <a:pt x="39012" y="25450"/>
                </a:cubicBezTo>
                <a:lnTo>
                  <a:pt x="41618" y="25849"/>
                </a:lnTo>
                <a:lnTo>
                  <a:pt x="42094" y="22749"/>
                </a:lnTo>
                <a:lnTo>
                  <a:pt x="39526" y="22349"/>
                </a:lnTo>
                <a:cubicBezTo>
                  <a:pt x="39602" y="21208"/>
                  <a:pt x="39583" y="20086"/>
                  <a:pt x="39469" y="18983"/>
                </a:cubicBezTo>
                <a:lnTo>
                  <a:pt x="42037" y="18469"/>
                </a:lnTo>
                <a:lnTo>
                  <a:pt x="41428" y="15388"/>
                </a:lnTo>
                <a:lnTo>
                  <a:pt x="38879" y="15901"/>
                </a:lnTo>
                <a:cubicBezTo>
                  <a:pt x="38575" y="14817"/>
                  <a:pt x="38175" y="13771"/>
                  <a:pt x="37681" y="12763"/>
                </a:cubicBezTo>
                <a:lnTo>
                  <a:pt x="39925" y="11393"/>
                </a:lnTo>
                <a:lnTo>
                  <a:pt x="38290" y="8712"/>
                </a:lnTo>
                <a:lnTo>
                  <a:pt x="36064" y="10062"/>
                </a:lnTo>
                <a:cubicBezTo>
                  <a:pt x="35417" y="9149"/>
                  <a:pt x="34676" y="8293"/>
                  <a:pt x="33858" y="7513"/>
                </a:cubicBezTo>
                <a:lnTo>
                  <a:pt x="35513" y="5478"/>
                </a:lnTo>
                <a:lnTo>
                  <a:pt x="33059" y="3500"/>
                </a:lnTo>
                <a:lnTo>
                  <a:pt x="31423" y="5535"/>
                </a:lnTo>
                <a:cubicBezTo>
                  <a:pt x="30491" y="4888"/>
                  <a:pt x="29464" y="4337"/>
                  <a:pt x="28380" y="3861"/>
                </a:cubicBezTo>
                <a:lnTo>
                  <a:pt x="29141" y="1636"/>
                </a:lnTo>
                <a:lnTo>
                  <a:pt x="26173" y="628"/>
                </a:lnTo>
                <a:lnTo>
                  <a:pt x="25412" y="2853"/>
                </a:lnTo>
                <a:cubicBezTo>
                  <a:pt x="24309" y="2568"/>
                  <a:pt x="23187" y="2397"/>
                  <a:pt x="22084" y="2340"/>
                </a:cubicBezTo>
                <a:lnTo>
                  <a:pt x="22046" y="0"/>
                </a:lnTo>
                <a:close/>
              </a:path>
            </a:pathLst>
          </a:custGeom>
          <a:solidFill>
            <a:schemeClr val="bg1">
              <a:lumMod val="65000"/>
              <a:alpha val="73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16" name="Google Shape;306;p3"/>
          <p:cNvSpPr/>
          <p:nvPr/>
        </p:nvSpPr>
        <p:spPr>
          <a:xfrm>
            <a:off x="9790706" y="5017174"/>
            <a:ext cx="324743" cy="324000"/>
          </a:xfrm>
          <a:custGeom>
            <a:avLst/>
            <a:gdLst/>
            <a:ahLst/>
            <a:cxnLst/>
            <a:rect l="l" t="t" r="r" b="b"/>
            <a:pathLst>
              <a:path w="42094" h="41998" extrusionOk="0">
                <a:moveTo>
                  <a:pt x="20920" y="14128"/>
                </a:moveTo>
                <a:cubicBezTo>
                  <a:pt x="21647" y="14128"/>
                  <a:pt x="22386" y="14246"/>
                  <a:pt x="23111" y="14494"/>
                </a:cubicBezTo>
                <a:cubicBezTo>
                  <a:pt x="26687" y="15711"/>
                  <a:pt x="28589" y="19572"/>
                  <a:pt x="27372" y="23148"/>
                </a:cubicBezTo>
                <a:cubicBezTo>
                  <a:pt x="26418" y="25980"/>
                  <a:pt x="23764" y="27775"/>
                  <a:pt x="20917" y="27775"/>
                </a:cubicBezTo>
                <a:cubicBezTo>
                  <a:pt x="20188" y="27775"/>
                  <a:pt x="19446" y="27657"/>
                  <a:pt x="18717" y="27409"/>
                </a:cubicBezTo>
                <a:cubicBezTo>
                  <a:pt x="15160" y="26192"/>
                  <a:pt x="13258" y="22330"/>
                  <a:pt x="14456" y="18755"/>
                </a:cubicBezTo>
                <a:cubicBezTo>
                  <a:pt x="15426" y="15923"/>
                  <a:pt x="18082" y="14128"/>
                  <a:pt x="20920" y="14128"/>
                </a:cubicBezTo>
                <a:close/>
                <a:moveTo>
                  <a:pt x="22046" y="0"/>
                </a:moveTo>
                <a:lnTo>
                  <a:pt x="18907" y="57"/>
                </a:lnTo>
                <a:lnTo>
                  <a:pt x="18945" y="2397"/>
                </a:lnTo>
                <a:cubicBezTo>
                  <a:pt x="17823" y="2511"/>
                  <a:pt x="16720" y="2739"/>
                  <a:pt x="15655" y="3062"/>
                </a:cubicBezTo>
                <a:lnTo>
                  <a:pt x="14799" y="875"/>
                </a:lnTo>
                <a:lnTo>
                  <a:pt x="11889" y="2016"/>
                </a:lnTo>
                <a:lnTo>
                  <a:pt x="12726" y="4185"/>
                </a:lnTo>
                <a:cubicBezTo>
                  <a:pt x="11717" y="4679"/>
                  <a:pt x="10747" y="5269"/>
                  <a:pt x="9853" y="5935"/>
                </a:cubicBezTo>
                <a:lnTo>
                  <a:pt x="8313" y="4185"/>
                </a:lnTo>
                <a:lnTo>
                  <a:pt x="5954" y="6239"/>
                </a:lnTo>
                <a:lnTo>
                  <a:pt x="7495" y="8008"/>
                </a:lnTo>
                <a:cubicBezTo>
                  <a:pt x="6715" y="8807"/>
                  <a:pt x="6011" y="9682"/>
                  <a:pt x="5384" y="10633"/>
                </a:cubicBezTo>
                <a:lnTo>
                  <a:pt x="3329" y="9510"/>
                </a:lnTo>
                <a:lnTo>
                  <a:pt x="1827" y="12249"/>
                </a:lnTo>
                <a:lnTo>
                  <a:pt x="3881" y="13372"/>
                </a:lnTo>
                <a:cubicBezTo>
                  <a:pt x="3653" y="13885"/>
                  <a:pt x="3443" y="14418"/>
                  <a:pt x="3253" y="14950"/>
                </a:cubicBezTo>
                <a:cubicBezTo>
                  <a:pt x="3082" y="15483"/>
                  <a:pt x="2930" y="16035"/>
                  <a:pt x="2797" y="16567"/>
                </a:cubicBezTo>
                <a:lnTo>
                  <a:pt x="476" y="16206"/>
                </a:lnTo>
                <a:lnTo>
                  <a:pt x="1" y="19306"/>
                </a:lnTo>
                <a:lnTo>
                  <a:pt x="2302" y="19668"/>
                </a:lnTo>
                <a:cubicBezTo>
                  <a:pt x="2226" y="20790"/>
                  <a:pt x="2264" y="21931"/>
                  <a:pt x="2378" y="23034"/>
                </a:cubicBezTo>
                <a:lnTo>
                  <a:pt x="77" y="23491"/>
                </a:lnTo>
                <a:lnTo>
                  <a:pt x="685" y="26572"/>
                </a:lnTo>
                <a:lnTo>
                  <a:pt x="2987" y="26097"/>
                </a:lnTo>
                <a:cubicBezTo>
                  <a:pt x="3310" y="27181"/>
                  <a:pt x="3710" y="28246"/>
                  <a:pt x="4223" y="29254"/>
                </a:cubicBezTo>
                <a:lnTo>
                  <a:pt x="2207" y="30452"/>
                </a:lnTo>
                <a:lnTo>
                  <a:pt x="3843" y="33134"/>
                </a:lnTo>
                <a:lnTo>
                  <a:pt x="5840" y="31917"/>
                </a:lnTo>
                <a:cubicBezTo>
                  <a:pt x="6506" y="32830"/>
                  <a:pt x="7248" y="33686"/>
                  <a:pt x="8065" y="34466"/>
                </a:cubicBezTo>
                <a:lnTo>
                  <a:pt x="6582" y="36292"/>
                </a:lnTo>
                <a:lnTo>
                  <a:pt x="9036" y="38251"/>
                </a:lnTo>
                <a:lnTo>
                  <a:pt x="10500" y="36425"/>
                </a:lnTo>
                <a:cubicBezTo>
                  <a:pt x="11413" y="37033"/>
                  <a:pt x="12402" y="37585"/>
                  <a:pt x="13448" y="38042"/>
                </a:cubicBezTo>
                <a:lnTo>
                  <a:pt x="12707" y="40267"/>
                </a:lnTo>
                <a:lnTo>
                  <a:pt x="15674" y="41275"/>
                </a:lnTo>
                <a:lnTo>
                  <a:pt x="16416" y="39050"/>
                </a:lnTo>
                <a:cubicBezTo>
                  <a:pt x="17538" y="39316"/>
                  <a:pt x="18641" y="39487"/>
                  <a:pt x="19744" y="39563"/>
                </a:cubicBezTo>
                <a:lnTo>
                  <a:pt x="19801" y="41998"/>
                </a:lnTo>
                <a:lnTo>
                  <a:pt x="22940" y="41941"/>
                </a:lnTo>
                <a:lnTo>
                  <a:pt x="22883" y="39506"/>
                </a:lnTo>
                <a:cubicBezTo>
                  <a:pt x="24005" y="39373"/>
                  <a:pt x="25089" y="39164"/>
                  <a:pt x="26173" y="38840"/>
                </a:cubicBezTo>
                <a:lnTo>
                  <a:pt x="27086" y="41199"/>
                </a:lnTo>
                <a:lnTo>
                  <a:pt x="29997" y="40058"/>
                </a:lnTo>
                <a:lnTo>
                  <a:pt x="29084" y="37718"/>
                </a:lnTo>
                <a:cubicBezTo>
                  <a:pt x="30073" y="37243"/>
                  <a:pt x="31005" y="36672"/>
                  <a:pt x="31899" y="36025"/>
                </a:cubicBezTo>
                <a:lnTo>
                  <a:pt x="33629" y="38004"/>
                </a:lnTo>
                <a:lnTo>
                  <a:pt x="35988" y="35930"/>
                </a:lnTo>
                <a:lnTo>
                  <a:pt x="34276" y="33990"/>
                </a:lnTo>
                <a:cubicBezTo>
                  <a:pt x="35056" y="33191"/>
                  <a:pt x="35760" y="32316"/>
                  <a:pt x="36388" y="31365"/>
                </a:cubicBezTo>
                <a:lnTo>
                  <a:pt x="38689" y="32621"/>
                </a:lnTo>
                <a:lnTo>
                  <a:pt x="40211" y="29882"/>
                </a:lnTo>
                <a:lnTo>
                  <a:pt x="37928" y="28626"/>
                </a:lnTo>
                <a:cubicBezTo>
                  <a:pt x="38156" y="28075"/>
                  <a:pt x="38385" y="27523"/>
                  <a:pt x="38575" y="26952"/>
                </a:cubicBezTo>
                <a:cubicBezTo>
                  <a:pt x="38746" y="26458"/>
                  <a:pt x="38898" y="25944"/>
                  <a:pt x="39012" y="25450"/>
                </a:cubicBezTo>
                <a:lnTo>
                  <a:pt x="41618" y="25849"/>
                </a:lnTo>
                <a:lnTo>
                  <a:pt x="42094" y="22749"/>
                </a:lnTo>
                <a:lnTo>
                  <a:pt x="39526" y="22349"/>
                </a:lnTo>
                <a:cubicBezTo>
                  <a:pt x="39602" y="21208"/>
                  <a:pt x="39583" y="20086"/>
                  <a:pt x="39469" y="18983"/>
                </a:cubicBezTo>
                <a:lnTo>
                  <a:pt x="42037" y="18469"/>
                </a:lnTo>
                <a:lnTo>
                  <a:pt x="41428" y="15388"/>
                </a:lnTo>
                <a:lnTo>
                  <a:pt x="38879" y="15901"/>
                </a:lnTo>
                <a:cubicBezTo>
                  <a:pt x="38575" y="14817"/>
                  <a:pt x="38175" y="13771"/>
                  <a:pt x="37681" y="12763"/>
                </a:cubicBezTo>
                <a:lnTo>
                  <a:pt x="39925" y="11393"/>
                </a:lnTo>
                <a:lnTo>
                  <a:pt x="38290" y="8712"/>
                </a:lnTo>
                <a:lnTo>
                  <a:pt x="36064" y="10062"/>
                </a:lnTo>
                <a:cubicBezTo>
                  <a:pt x="35417" y="9149"/>
                  <a:pt x="34676" y="8293"/>
                  <a:pt x="33858" y="7513"/>
                </a:cubicBezTo>
                <a:lnTo>
                  <a:pt x="35513" y="5478"/>
                </a:lnTo>
                <a:lnTo>
                  <a:pt x="33059" y="3500"/>
                </a:lnTo>
                <a:lnTo>
                  <a:pt x="31423" y="5535"/>
                </a:lnTo>
                <a:cubicBezTo>
                  <a:pt x="30491" y="4888"/>
                  <a:pt x="29464" y="4337"/>
                  <a:pt x="28380" y="3861"/>
                </a:cubicBezTo>
                <a:lnTo>
                  <a:pt x="29141" y="1636"/>
                </a:lnTo>
                <a:lnTo>
                  <a:pt x="26173" y="628"/>
                </a:lnTo>
                <a:lnTo>
                  <a:pt x="25412" y="2853"/>
                </a:lnTo>
                <a:cubicBezTo>
                  <a:pt x="24309" y="2568"/>
                  <a:pt x="23187" y="2397"/>
                  <a:pt x="22084" y="2340"/>
                </a:cubicBezTo>
                <a:lnTo>
                  <a:pt x="22046" y="0"/>
                </a:lnTo>
                <a:close/>
              </a:path>
            </a:pathLst>
          </a:custGeom>
          <a:solidFill>
            <a:schemeClr val="accent5">
              <a:lumMod val="50000"/>
              <a:alpha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grpSp>
        <p:nvGrpSpPr>
          <p:cNvPr id="17" name="Google Shape;307;p3"/>
          <p:cNvGrpSpPr/>
          <p:nvPr/>
        </p:nvGrpSpPr>
        <p:grpSpPr>
          <a:xfrm rot="5400000">
            <a:off x="7511112" y="3626902"/>
            <a:ext cx="2429823" cy="1800000"/>
            <a:chOff x="1597088" y="2023550"/>
            <a:chExt cx="2017119" cy="1395125"/>
          </a:xfrm>
        </p:grpSpPr>
        <p:sp>
          <p:nvSpPr>
            <p:cNvPr id="18" name="Google Shape;308;p3"/>
            <p:cNvSpPr/>
            <p:nvPr/>
          </p:nvSpPr>
          <p:spPr>
            <a:xfrm>
              <a:off x="2968089" y="2085012"/>
              <a:ext cx="591033" cy="129663"/>
            </a:xfrm>
            <a:custGeom>
              <a:avLst/>
              <a:gdLst/>
              <a:ahLst/>
              <a:cxnLst/>
              <a:rect l="l" t="t" r="r" b="b"/>
              <a:pathLst>
                <a:path w="14682" h="5049" fill="none" extrusionOk="0">
                  <a:moveTo>
                    <a:pt x="14681" y="0"/>
                  </a:moveTo>
                  <a:lnTo>
                    <a:pt x="5037" y="0"/>
                  </a:lnTo>
                  <a:cubicBezTo>
                    <a:pt x="2251" y="0"/>
                    <a:pt x="1" y="2262"/>
                    <a:pt x="1" y="5048"/>
                  </a:cubicBezTo>
                </a:path>
              </a:pathLst>
            </a:custGeom>
            <a:solidFill>
              <a:schemeClr val="dk1"/>
            </a:solidFill>
            <a:ln w="40775" cap="flat" cmpd="sng">
              <a:solidFill>
                <a:schemeClr val="accent5">
                  <a:lumMod val="50000"/>
                </a:schemeClr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9" name="Google Shape;309;p3"/>
            <p:cNvSpPr/>
            <p:nvPr/>
          </p:nvSpPr>
          <p:spPr>
            <a:xfrm>
              <a:off x="1597088" y="2214650"/>
              <a:ext cx="1371025" cy="1204025"/>
            </a:xfrm>
            <a:custGeom>
              <a:avLst/>
              <a:gdLst/>
              <a:ahLst/>
              <a:cxnLst/>
              <a:rect l="l" t="t" r="r" b="b"/>
              <a:pathLst>
                <a:path w="54841" h="48161" fill="none" extrusionOk="0">
                  <a:moveTo>
                    <a:pt x="13872" y="1905"/>
                  </a:moveTo>
                  <a:lnTo>
                    <a:pt x="5037" y="1905"/>
                  </a:lnTo>
                  <a:cubicBezTo>
                    <a:pt x="2251" y="1905"/>
                    <a:pt x="1" y="4167"/>
                    <a:pt x="1" y="6954"/>
                  </a:cubicBezTo>
                  <a:lnTo>
                    <a:pt x="1" y="34671"/>
                  </a:lnTo>
                  <a:cubicBezTo>
                    <a:pt x="1" y="37457"/>
                    <a:pt x="2251" y="39719"/>
                    <a:pt x="5037" y="39719"/>
                  </a:cubicBezTo>
                  <a:lnTo>
                    <a:pt x="20372" y="39719"/>
                  </a:lnTo>
                  <a:cubicBezTo>
                    <a:pt x="21015" y="39719"/>
                    <a:pt x="21634" y="40029"/>
                    <a:pt x="22015" y="40553"/>
                  </a:cubicBezTo>
                  <a:lnTo>
                    <a:pt x="25766" y="47054"/>
                  </a:lnTo>
                  <a:cubicBezTo>
                    <a:pt x="26587" y="48161"/>
                    <a:pt x="28254" y="48161"/>
                    <a:pt x="29064" y="47054"/>
                  </a:cubicBezTo>
                  <a:lnTo>
                    <a:pt x="32814" y="40553"/>
                  </a:lnTo>
                  <a:cubicBezTo>
                    <a:pt x="33207" y="40029"/>
                    <a:pt x="33815" y="39719"/>
                    <a:pt x="34469" y="39719"/>
                  </a:cubicBezTo>
                  <a:lnTo>
                    <a:pt x="49793" y="39719"/>
                  </a:lnTo>
                  <a:cubicBezTo>
                    <a:pt x="52579" y="39719"/>
                    <a:pt x="54841" y="37457"/>
                    <a:pt x="54841" y="34671"/>
                  </a:cubicBezTo>
                  <a:lnTo>
                    <a:pt x="54841" y="0"/>
                  </a:lnTo>
                </a:path>
              </a:pathLst>
            </a:custGeom>
            <a:solidFill>
              <a:schemeClr val="dk1"/>
            </a:solidFill>
            <a:ln w="40775" cap="flat" cmpd="sng">
              <a:solidFill>
                <a:schemeClr val="accent5">
                  <a:lumMod val="50000"/>
                </a:schemeClr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20" name="Google Shape;310;p3"/>
            <p:cNvSpPr/>
            <p:nvPr/>
          </p:nvSpPr>
          <p:spPr>
            <a:xfrm>
              <a:off x="3504032" y="2023550"/>
              <a:ext cx="110175" cy="129800"/>
            </a:xfrm>
            <a:custGeom>
              <a:avLst/>
              <a:gdLst/>
              <a:ahLst/>
              <a:cxnLst/>
              <a:rect l="l" t="t" r="r" b="b"/>
              <a:pathLst>
                <a:path w="4407" h="5192" extrusionOk="0">
                  <a:moveTo>
                    <a:pt x="25" y="0"/>
                  </a:moveTo>
                  <a:lnTo>
                    <a:pt x="2263" y="2572"/>
                  </a:lnTo>
                  <a:lnTo>
                    <a:pt x="1" y="5180"/>
                  </a:lnTo>
                  <a:lnTo>
                    <a:pt x="13" y="5192"/>
                  </a:lnTo>
                  <a:lnTo>
                    <a:pt x="2120" y="5192"/>
                  </a:lnTo>
                  <a:lnTo>
                    <a:pt x="3334" y="3799"/>
                  </a:lnTo>
                  <a:lnTo>
                    <a:pt x="4406" y="2572"/>
                  </a:lnTo>
                  <a:lnTo>
                    <a:pt x="2168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grpSp>
        <p:nvGrpSpPr>
          <p:cNvPr id="21" name="Google Shape;311;p3"/>
          <p:cNvGrpSpPr/>
          <p:nvPr/>
        </p:nvGrpSpPr>
        <p:grpSpPr>
          <a:xfrm flipH="1">
            <a:off x="2302573" y="2300168"/>
            <a:ext cx="2954388" cy="1948551"/>
            <a:chOff x="2020510" y="2089626"/>
            <a:chExt cx="2452553" cy="1510615"/>
          </a:xfrm>
          <a:solidFill>
            <a:schemeClr val="bg1">
              <a:lumMod val="50000"/>
            </a:schemeClr>
          </a:solidFill>
        </p:grpSpPr>
        <p:sp>
          <p:nvSpPr>
            <p:cNvPr id="22" name="Google Shape;312;p3"/>
            <p:cNvSpPr/>
            <p:nvPr/>
          </p:nvSpPr>
          <p:spPr>
            <a:xfrm>
              <a:off x="2057213" y="3293950"/>
              <a:ext cx="1044851" cy="242725"/>
            </a:xfrm>
            <a:custGeom>
              <a:avLst/>
              <a:gdLst/>
              <a:ahLst/>
              <a:cxnLst/>
              <a:rect l="l" t="t" r="r" b="b"/>
              <a:pathLst>
                <a:path w="14681" h="5049" fill="none" extrusionOk="0">
                  <a:moveTo>
                    <a:pt x="0" y="5048"/>
                  </a:moveTo>
                  <a:lnTo>
                    <a:pt x="9633" y="5048"/>
                  </a:lnTo>
                  <a:cubicBezTo>
                    <a:pt x="12419" y="5048"/>
                    <a:pt x="14681" y="2786"/>
                    <a:pt x="14681" y="0"/>
                  </a:cubicBezTo>
                </a:path>
              </a:pathLst>
            </a:custGeom>
            <a:grpFill/>
            <a:ln w="40775" cap="flat" cmpd="sng">
              <a:solidFill>
                <a:schemeClr val="bg1">
                  <a:lumMod val="50000"/>
                </a:schemeClr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23" name="Google Shape;313;p3"/>
            <p:cNvSpPr/>
            <p:nvPr/>
          </p:nvSpPr>
          <p:spPr>
            <a:xfrm>
              <a:off x="3102038" y="2089626"/>
              <a:ext cx="1371025" cy="1204350"/>
            </a:xfrm>
            <a:custGeom>
              <a:avLst/>
              <a:gdLst/>
              <a:ahLst/>
              <a:cxnLst/>
              <a:rect l="l" t="t" r="r" b="b"/>
              <a:pathLst>
                <a:path w="54841" h="48174" fill="none" extrusionOk="0">
                  <a:moveTo>
                    <a:pt x="40958" y="46268"/>
                  </a:moveTo>
                  <a:lnTo>
                    <a:pt x="49793" y="46268"/>
                  </a:lnTo>
                  <a:cubicBezTo>
                    <a:pt x="52579" y="46268"/>
                    <a:pt x="54841" y="44006"/>
                    <a:pt x="54841" y="41220"/>
                  </a:cubicBezTo>
                  <a:lnTo>
                    <a:pt x="54841" y="13490"/>
                  </a:lnTo>
                  <a:cubicBezTo>
                    <a:pt x="54841" y="10704"/>
                    <a:pt x="52579" y="8454"/>
                    <a:pt x="49793" y="8454"/>
                  </a:cubicBezTo>
                  <a:lnTo>
                    <a:pt x="34469" y="8454"/>
                  </a:lnTo>
                  <a:cubicBezTo>
                    <a:pt x="33815" y="8454"/>
                    <a:pt x="33207" y="8145"/>
                    <a:pt x="32814" y="7621"/>
                  </a:cubicBezTo>
                  <a:lnTo>
                    <a:pt x="29064" y="1120"/>
                  </a:lnTo>
                  <a:cubicBezTo>
                    <a:pt x="28254" y="1"/>
                    <a:pt x="26587" y="1"/>
                    <a:pt x="25766" y="1120"/>
                  </a:cubicBezTo>
                  <a:lnTo>
                    <a:pt x="22015" y="7621"/>
                  </a:lnTo>
                  <a:cubicBezTo>
                    <a:pt x="21634" y="8145"/>
                    <a:pt x="21027" y="8454"/>
                    <a:pt x="20372" y="8454"/>
                  </a:cubicBezTo>
                  <a:lnTo>
                    <a:pt x="5037" y="8454"/>
                  </a:lnTo>
                  <a:cubicBezTo>
                    <a:pt x="2251" y="8454"/>
                    <a:pt x="1" y="10704"/>
                    <a:pt x="1" y="13490"/>
                  </a:cubicBezTo>
                  <a:lnTo>
                    <a:pt x="1" y="48173"/>
                  </a:lnTo>
                </a:path>
              </a:pathLst>
            </a:custGeom>
            <a:grpFill/>
            <a:ln w="40775" cap="flat" cmpd="sng">
              <a:solidFill>
                <a:schemeClr val="bg1">
                  <a:lumMod val="50000"/>
                </a:schemeClr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24" name="Google Shape;314;p3"/>
            <p:cNvSpPr/>
            <p:nvPr/>
          </p:nvSpPr>
          <p:spPr>
            <a:xfrm>
              <a:off x="2020510" y="3470141"/>
              <a:ext cx="110175" cy="130100"/>
            </a:xfrm>
            <a:custGeom>
              <a:avLst/>
              <a:gdLst/>
              <a:ahLst/>
              <a:cxnLst/>
              <a:rect l="l" t="t" r="r" b="b"/>
              <a:pathLst>
                <a:path w="4407" h="5204" extrusionOk="0">
                  <a:moveTo>
                    <a:pt x="2287" y="0"/>
                  </a:moveTo>
                  <a:lnTo>
                    <a:pt x="1060" y="1405"/>
                  </a:lnTo>
                  <a:lnTo>
                    <a:pt x="1" y="2631"/>
                  </a:lnTo>
                  <a:lnTo>
                    <a:pt x="2239" y="5203"/>
                  </a:lnTo>
                  <a:lnTo>
                    <a:pt x="4370" y="5203"/>
                  </a:lnTo>
                  <a:lnTo>
                    <a:pt x="2132" y="2631"/>
                  </a:lnTo>
                  <a:lnTo>
                    <a:pt x="4406" y="12"/>
                  </a:lnTo>
                  <a:lnTo>
                    <a:pt x="4394" y="0"/>
                  </a:lnTo>
                  <a:close/>
                </a:path>
              </a:pathLst>
            </a:custGeom>
            <a:grpFill/>
            <a:ln w="952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grpSp>
        <p:nvGrpSpPr>
          <p:cNvPr id="25" name="Google Shape;315;p3"/>
          <p:cNvGrpSpPr/>
          <p:nvPr/>
        </p:nvGrpSpPr>
        <p:grpSpPr>
          <a:xfrm>
            <a:off x="2296175" y="4306406"/>
            <a:ext cx="2206805" cy="1668497"/>
            <a:chOff x="4618913" y="2125474"/>
            <a:chExt cx="1831954" cy="1293201"/>
          </a:xfrm>
          <a:solidFill>
            <a:schemeClr val="bg1">
              <a:lumMod val="50000"/>
            </a:schemeClr>
          </a:solidFill>
        </p:grpSpPr>
        <p:sp>
          <p:nvSpPr>
            <p:cNvPr id="26" name="Google Shape;316;p3"/>
            <p:cNvSpPr/>
            <p:nvPr/>
          </p:nvSpPr>
          <p:spPr>
            <a:xfrm rot="2420881">
              <a:off x="5987672" y="2229272"/>
              <a:ext cx="367025" cy="126225"/>
            </a:xfrm>
            <a:custGeom>
              <a:avLst/>
              <a:gdLst/>
              <a:ahLst/>
              <a:cxnLst/>
              <a:rect l="l" t="t" r="r" b="b"/>
              <a:pathLst>
                <a:path w="14681" h="5049" fill="none" extrusionOk="0">
                  <a:moveTo>
                    <a:pt x="14681" y="0"/>
                  </a:moveTo>
                  <a:lnTo>
                    <a:pt x="5037" y="0"/>
                  </a:lnTo>
                  <a:cubicBezTo>
                    <a:pt x="2262" y="0"/>
                    <a:pt x="0" y="2262"/>
                    <a:pt x="0" y="5048"/>
                  </a:cubicBezTo>
                </a:path>
              </a:pathLst>
            </a:custGeom>
            <a:grpFill/>
            <a:ln w="40775" cap="flat" cmpd="sng">
              <a:solidFill>
                <a:schemeClr val="bg1">
                  <a:lumMod val="50000"/>
                </a:schemeClr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27" name="Google Shape;317;p3"/>
            <p:cNvSpPr/>
            <p:nvPr/>
          </p:nvSpPr>
          <p:spPr>
            <a:xfrm>
              <a:off x="4618913" y="2214650"/>
              <a:ext cx="1371025" cy="1204025"/>
            </a:xfrm>
            <a:custGeom>
              <a:avLst/>
              <a:gdLst/>
              <a:ahLst/>
              <a:cxnLst/>
              <a:rect l="l" t="t" r="r" b="b"/>
              <a:pathLst>
                <a:path w="54841" h="48161" fill="none" extrusionOk="0">
                  <a:moveTo>
                    <a:pt x="13883" y="1905"/>
                  </a:moveTo>
                  <a:lnTo>
                    <a:pt x="5036" y="1905"/>
                  </a:lnTo>
                  <a:cubicBezTo>
                    <a:pt x="2250" y="1905"/>
                    <a:pt x="0" y="4167"/>
                    <a:pt x="0" y="6954"/>
                  </a:cubicBezTo>
                  <a:lnTo>
                    <a:pt x="0" y="34671"/>
                  </a:lnTo>
                  <a:cubicBezTo>
                    <a:pt x="0" y="37457"/>
                    <a:pt x="2250" y="39719"/>
                    <a:pt x="5036" y="39719"/>
                  </a:cubicBezTo>
                  <a:lnTo>
                    <a:pt x="20372" y="39719"/>
                  </a:lnTo>
                  <a:cubicBezTo>
                    <a:pt x="21027" y="39719"/>
                    <a:pt x="21634" y="40029"/>
                    <a:pt x="22015" y="40553"/>
                  </a:cubicBezTo>
                  <a:lnTo>
                    <a:pt x="25765" y="47054"/>
                  </a:lnTo>
                  <a:cubicBezTo>
                    <a:pt x="26587" y="48161"/>
                    <a:pt x="28254" y="48161"/>
                    <a:pt x="29063" y="47054"/>
                  </a:cubicBezTo>
                  <a:lnTo>
                    <a:pt x="32814" y="40553"/>
                  </a:lnTo>
                  <a:cubicBezTo>
                    <a:pt x="33207" y="40029"/>
                    <a:pt x="33814" y="39719"/>
                    <a:pt x="34469" y="39719"/>
                  </a:cubicBezTo>
                  <a:lnTo>
                    <a:pt x="49792" y="39719"/>
                  </a:lnTo>
                  <a:cubicBezTo>
                    <a:pt x="52578" y="39719"/>
                    <a:pt x="54840" y="37457"/>
                    <a:pt x="54840" y="34671"/>
                  </a:cubicBezTo>
                  <a:lnTo>
                    <a:pt x="54840" y="0"/>
                  </a:lnTo>
                </a:path>
              </a:pathLst>
            </a:custGeom>
            <a:grpFill/>
            <a:ln w="40775" cap="flat" cmpd="sng">
              <a:solidFill>
                <a:schemeClr val="bg1">
                  <a:lumMod val="50000"/>
                </a:schemeClr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28" name="Google Shape;318;p3"/>
            <p:cNvSpPr/>
            <p:nvPr/>
          </p:nvSpPr>
          <p:spPr>
            <a:xfrm rot="2582127">
              <a:off x="6309489" y="2283142"/>
              <a:ext cx="106559" cy="134495"/>
            </a:xfrm>
            <a:custGeom>
              <a:avLst/>
              <a:gdLst/>
              <a:ahLst/>
              <a:cxnLst/>
              <a:rect l="l" t="t" r="r" b="b"/>
              <a:pathLst>
                <a:path w="4406" h="5192" extrusionOk="0">
                  <a:moveTo>
                    <a:pt x="24" y="0"/>
                  </a:moveTo>
                  <a:lnTo>
                    <a:pt x="2274" y="2572"/>
                  </a:lnTo>
                  <a:lnTo>
                    <a:pt x="0" y="5180"/>
                  </a:lnTo>
                  <a:lnTo>
                    <a:pt x="12" y="5192"/>
                  </a:lnTo>
                  <a:lnTo>
                    <a:pt x="2119" y="5192"/>
                  </a:lnTo>
                  <a:lnTo>
                    <a:pt x="3334" y="3799"/>
                  </a:lnTo>
                  <a:lnTo>
                    <a:pt x="4405" y="2572"/>
                  </a:lnTo>
                  <a:lnTo>
                    <a:pt x="2167" y="0"/>
                  </a:lnTo>
                  <a:close/>
                </a:path>
              </a:pathLst>
            </a:custGeom>
            <a:grpFill/>
            <a:ln w="9525" cap="flat" cmpd="sng">
              <a:solidFill>
                <a:schemeClr val="bg1">
                  <a:lumMod val="50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grpSp>
        <p:nvGrpSpPr>
          <p:cNvPr id="29" name="Google Shape;319;p3"/>
          <p:cNvGrpSpPr/>
          <p:nvPr/>
        </p:nvGrpSpPr>
        <p:grpSpPr>
          <a:xfrm flipH="1">
            <a:off x="4809322" y="2294817"/>
            <a:ext cx="2160000" cy="1800000"/>
            <a:chOff x="5753863" y="2089625"/>
            <a:chExt cx="1793100" cy="1395450"/>
          </a:xfrm>
        </p:grpSpPr>
        <p:sp>
          <p:nvSpPr>
            <p:cNvPr id="30" name="Google Shape;320;p3"/>
            <p:cNvSpPr/>
            <p:nvPr/>
          </p:nvSpPr>
          <p:spPr>
            <a:xfrm>
              <a:off x="5808938" y="3293950"/>
              <a:ext cx="367025" cy="126225"/>
            </a:xfrm>
            <a:custGeom>
              <a:avLst/>
              <a:gdLst/>
              <a:ahLst/>
              <a:cxnLst/>
              <a:rect l="l" t="t" r="r" b="b"/>
              <a:pathLst>
                <a:path w="14681" h="5049" fill="none" extrusionOk="0">
                  <a:moveTo>
                    <a:pt x="0" y="5048"/>
                  </a:moveTo>
                  <a:lnTo>
                    <a:pt x="9632" y="5048"/>
                  </a:lnTo>
                  <a:cubicBezTo>
                    <a:pt x="12418" y="5048"/>
                    <a:pt x="14681" y="2786"/>
                    <a:pt x="14681" y="0"/>
                  </a:cubicBezTo>
                </a:path>
              </a:pathLst>
            </a:custGeom>
            <a:solidFill>
              <a:schemeClr val="dk2"/>
            </a:solidFill>
            <a:ln w="40775" cap="flat" cmpd="sng">
              <a:solidFill>
                <a:schemeClr val="accent6">
                  <a:lumMod val="75000"/>
                </a:schemeClr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31" name="Google Shape;321;p3"/>
            <p:cNvSpPr/>
            <p:nvPr/>
          </p:nvSpPr>
          <p:spPr>
            <a:xfrm>
              <a:off x="6175938" y="2089625"/>
              <a:ext cx="1371025" cy="1204350"/>
            </a:xfrm>
            <a:custGeom>
              <a:avLst/>
              <a:gdLst/>
              <a:ahLst/>
              <a:cxnLst/>
              <a:rect l="l" t="t" r="r" b="b"/>
              <a:pathLst>
                <a:path w="54841" h="48174" fill="none" extrusionOk="0">
                  <a:moveTo>
                    <a:pt x="40958" y="46268"/>
                  </a:moveTo>
                  <a:lnTo>
                    <a:pt x="49805" y="46268"/>
                  </a:lnTo>
                  <a:cubicBezTo>
                    <a:pt x="52591" y="46268"/>
                    <a:pt x="54841" y="44006"/>
                    <a:pt x="54841" y="41220"/>
                  </a:cubicBezTo>
                  <a:lnTo>
                    <a:pt x="54841" y="13490"/>
                  </a:lnTo>
                  <a:cubicBezTo>
                    <a:pt x="54841" y="10704"/>
                    <a:pt x="52591" y="8454"/>
                    <a:pt x="49805" y="8454"/>
                  </a:cubicBezTo>
                  <a:lnTo>
                    <a:pt x="34469" y="8454"/>
                  </a:lnTo>
                  <a:cubicBezTo>
                    <a:pt x="33814" y="8454"/>
                    <a:pt x="33207" y="8145"/>
                    <a:pt x="32826" y="7621"/>
                  </a:cubicBezTo>
                  <a:lnTo>
                    <a:pt x="29076" y="1120"/>
                  </a:lnTo>
                  <a:cubicBezTo>
                    <a:pt x="28254" y="1"/>
                    <a:pt x="26587" y="1"/>
                    <a:pt x="25778" y="1120"/>
                  </a:cubicBezTo>
                  <a:lnTo>
                    <a:pt x="22027" y="7621"/>
                  </a:lnTo>
                  <a:cubicBezTo>
                    <a:pt x="21634" y="8145"/>
                    <a:pt x="21027" y="8454"/>
                    <a:pt x="20372" y="8454"/>
                  </a:cubicBezTo>
                  <a:lnTo>
                    <a:pt x="5049" y="8454"/>
                  </a:lnTo>
                  <a:cubicBezTo>
                    <a:pt x="2263" y="8454"/>
                    <a:pt x="1" y="10704"/>
                    <a:pt x="1" y="13490"/>
                  </a:cubicBezTo>
                  <a:lnTo>
                    <a:pt x="1" y="48173"/>
                  </a:lnTo>
                </a:path>
              </a:pathLst>
            </a:custGeom>
            <a:solidFill>
              <a:schemeClr val="dk2"/>
            </a:solidFill>
            <a:ln w="40775" cap="flat" cmpd="sng">
              <a:solidFill>
                <a:schemeClr val="accent6">
                  <a:lumMod val="75000"/>
                </a:schemeClr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32" name="Google Shape;322;p3"/>
            <p:cNvSpPr/>
            <p:nvPr/>
          </p:nvSpPr>
          <p:spPr>
            <a:xfrm>
              <a:off x="5753863" y="3354975"/>
              <a:ext cx="110150" cy="130100"/>
            </a:xfrm>
            <a:custGeom>
              <a:avLst/>
              <a:gdLst/>
              <a:ahLst/>
              <a:cxnLst/>
              <a:rect l="l" t="t" r="r" b="b"/>
              <a:pathLst>
                <a:path w="4406" h="5204" extrusionOk="0">
                  <a:moveTo>
                    <a:pt x="2287" y="0"/>
                  </a:moveTo>
                  <a:lnTo>
                    <a:pt x="1072" y="1405"/>
                  </a:lnTo>
                  <a:lnTo>
                    <a:pt x="1" y="2631"/>
                  </a:lnTo>
                  <a:lnTo>
                    <a:pt x="2239" y="5203"/>
                  </a:lnTo>
                  <a:lnTo>
                    <a:pt x="4382" y="5203"/>
                  </a:lnTo>
                  <a:lnTo>
                    <a:pt x="2132" y="2631"/>
                  </a:lnTo>
                  <a:lnTo>
                    <a:pt x="4406" y="12"/>
                  </a:lnTo>
                  <a:lnTo>
                    <a:pt x="4394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sp>
        <p:nvSpPr>
          <p:cNvPr id="33" name="Google Shape;323;p3"/>
          <p:cNvSpPr/>
          <p:nvPr/>
        </p:nvSpPr>
        <p:spPr>
          <a:xfrm rot="-5400000">
            <a:off x="4342839" y="4883579"/>
            <a:ext cx="251990" cy="252000"/>
          </a:xfrm>
          <a:custGeom>
            <a:avLst/>
            <a:gdLst/>
            <a:ahLst/>
            <a:cxnLst/>
            <a:rect l="l" t="t" r="r" b="b"/>
            <a:pathLst>
              <a:path w="7395" h="7395" extrusionOk="0">
                <a:moveTo>
                  <a:pt x="3691" y="1370"/>
                </a:moveTo>
                <a:cubicBezTo>
                  <a:pt x="4037" y="1370"/>
                  <a:pt x="4322" y="1655"/>
                  <a:pt x="4322" y="2001"/>
                </a:cubicBezTo>
                <a:cubicBezTo>
                  <a:pt x="4322" y="2358"/>
                  <a:pt x="4037" y="2644"/>
                  <a:pt x="3691" y="2644"/>
                </a:cubicBezTo>
                <a:cubicBezTo>
                  <a:pt x="3334" y="2644"/>
                  <a:pt x="3048" y="2358"/>
                  <a:pt x="3048" y="2001"/>
                </a:cubicBezTo>
                <a:cubicBezTo>
                  <a:pt x="3048" y="1655"/>
                  <a:pt x="3334" y="1370"/>
                  <a:pt x="3691" y="1370"/>
                </a:cubicBezTo>
                <a:close/>
                <a:moveTo>
                  <a:pt x="1917" y="3132"/>
                </a:moveTo>
                <a:cubicBezTo>
                  <a:pt x="2275" y="3132"/>
                  <a:pt x="2560" y="3417"/>
                  <a:pt x="2560" y="3775"/>
                </a:cubicBezTo>
                <a:cubicBezTo>
                  <a:pt x="2560" y="4120"/>
                  <a:pt x="2275" y="4406"/>
                  <a:pt x="1917" y="4406"/>
                </a:cubicBezTo>
                <a:cubicBezTo>
                  <a:pt x="1572" y="4406"/>
                  <a:pt x="1286" y="4120"/>
                  <a:pt x="1286" y="3775"/>
                </a:cubicBezTo>
                <a:cubicBezTo>
                  <a:pt x="1286" y="3417"/>
                  <a:pt x="1572" y="3132"/>
                  <a:pt x="1917" y="3132"/>
                </a:cubicBezTo>
                <a:close/>
                <a:moveTo>
                  <a:pt x="3703" y="3132"/>
                </a:moveTo>
                <a:cubicBezTo>
                  <a:pt x="4049" y="3132"/>
                  <a:pt x="4334" y="3417"/>
                  <a:pt x="4334" y="3775"/>
                </a:cubicBezTo>
                <a:cubicBezTo>
                  <a:pt x="4334" y="4120"/>
                  <a:pt x="4049" y="4406"/>
                  <a:pt x="3703" y="4406"/>
                </a:cubicBezTo>
                <a:cubicBezTo>
                  <a:pt x="3346" y="4406"/>
                  <a:pt x="3060" y="4120"/>
                  <a:pt x="3060" y="3775"/>
                </a:cubicBezTo>
                <a:cubicBezTo>
                  <a:pt x="3060" y="3417"/>
                  <a:pt x="3346" y="3132"/>
                  <a:pt x="3703" y="3132"/>
                </a:cubicBezTo>
                <a:close/>
                <a:moveTo>
                  <a:pt x="5454" y="3132"/>
                </a:moveTo>
                <a:cubicBezTo>
                  <a:pt x="5799" y="3132"/>
                  <a:pt x="6085" y="3417"/>
                  <a:pt x="6085" y="3775"/>
                </a:cubicBezTo>
                <a:cubicBezTo>
                  <a:pt x="6085" y="4120"/>
                  <a:pt x="5799" y="4406"/>
                  <a:pt x="5454" y="4406"/>
                </a:cubicBezTo>
                <a:cubicBezTo>
                  <a:pt x="5096" y="4406"/>
                  <a:pt x="4811" y="4120"/>
                  <a:pt x="4811" y="3775"/>
                </a:cubicBezTo>
                <a:cubicBezTo>
                  <a:pt x="4811" y="3417"/>
                  <a:pt x="5096" y="3132"/>
                  <a:pt x="5454" y="3132"/>
                </a:cubicBezTo>
                <a:close/>
                <a:moveTo>
                  <a:pt x="3691" y="4894"/>
                </a:moveTo>
                <a:cubicBezTo>
                  <a:pt x="4037" y="4894"/>
                  <a:pt x="4322" y="5180"/>
                  <a:pt x="4322" y="5537"/>
                </a:cubicBezTo>
                <a:cubicBezTo>
                  <a:pt x="4322" y="5882"/>
                  <a:pt x="4037" y="6168"/>
                  <a:pt x="3691" y="6168"/>
                </a:cubicBezTo>
                <a:cubicBezTo>
                  <a:pt x="3334" y="6168"/>
                  <a:pt x="3048" y="5882"/>
                  <a:pt x="3048" y="5537"/>
                </a:cubicBezTo>
                <a:cubicBezTo>
                  <a:pt x="3048" y="5180"/>
                  <a:pt x="3334" y="4894"/>
                  <a:pt x="3691" y="4894"/>
                </a:cubicBezTo>
                <a:close/>
                <a:moveTo>
                  <a:pt x="3549" y="0"/>
                </a:moveTo>
                <a:cubicBezTo>
                  <a:pt x="3453" y="0"/>
                  <a:pt x="3370" y="84"/>
                  <a:pt x="3370" y="179"/>
                </a:cubicBezTo>
                <a:lnTo>
                  <a:pt x="3370" y="453"/>
                </a:lnTo>
                <a:cubicBezTo>
                  <a:pt x="3370" y="465"/>
                  <a:pt x="3370" y="477"/>
                  <a:pt x="3382" y="500"/>
                </a:cubicBezTo>
                <a:cubicBezTo>
                  <a:pt x="3168" y="512"/>
                  <a:pt x="2965" y="560"/>
                  <a:pt x="2763" y="620"/>
                </a:cubicBezTo>
                <a:cubicBezTo>
                  <a:pt x="2763" y="596"/>
                  <a:pt x="2763" y="584"/>
                  <a:pt x="2751" y="572"/>
                </a:cubicBezTo>
                <a:lnTo>
                  <a:pt x="2644" y="322"/>
                </a:lnTo>
                <a:cubicBezTo>
                  <a:pt x="2617" y="251"/>
                  <a:pt x="2557" y="213"/>
                  <a:pt x="2494" y="213"/>
                </a:cubicBezTo>
                <a:cubicBezTo>
                  <a:pt x="2473" y="213"/>
                  <a:pt x="2451" y="217"/>
                  <a:pt x="2429" y="227"/>
                </a:cubicBezTo>
                <a:lnTo>
                  <a:pt x="2132" y="346"/>
                </a:lnTo>
                <a:cubicBezTo>
                  <a:pt x="2048" y="381"/>
                  <a:pt x="2001" y="489"/>
                  <a:pt x="2048" y="572"/>
                </a:cubicBezTo>
                <a:lnTo>
                  <a:pt x="2144" y="822"/>
                </a:lnTo>
                <a:cubicBezTo>
                  <a:pt x="2156" y="834"/>
                  <a:pt x="2156" y="846"/>
                  <a:pt x="2167" y="858"/>
                </a:cubicBezTo>
                <a:cubicBezTo>
                  <a:pt x="1989" y="953"/>
                  <a:pt x="1810" y="1072"/>
                  <a:pt x="1655" y="1203"/>
                </a:cubicBezTo>
                <a:cubicBezTo>
                  <a:pt x="1655" y="1191"/>
                  <a:pt x="1644" y="1179"/>
                  <a:pt x="1632" y="1167"/>
                </a:cubicBezTo>
                <a:lnTo>
                  <a:pt x="1441" y="977"/>
                </a:lnTo>
                <a:cubicBezTo>
                  <a:pt x="1405" y="941"/>
                  <a:pt x="1361" y="923"/>
                  <a:pt x="1316" y="923"/>
                </a:cubicBezTo>
                <a:cubicBezTo>
                  <a:pt x="1271" y="923"/>
                  <a:pt x="1227" y="941"/>
                  <a:pt x="1191" y="977"/>
                </a:cubicBezTo>
                <a:lnTo>
                  <a:pt x="977" y="1203"/>
                </a:lnTo>
                <a:cubicBezTo>
                  <a:pt x="905" y="1262"/>
                  <a:pt x="905" y="1370"/>
                  <a:pt x="977" y="1441"/>
                </a:cubicBezTo>
                <a:lnTo>
                  <a:pt x="1167" y="1632"/>
                </a:lnTo>
                <a:cubicBezTo>
                  <a:pt x="1179" y="1643"/>
                  <a:pt x="1191" y="1643"/>
                  <a:pt x="1191" y="1655"/>
                </a:cubicBezTo>
                <a:cubicBezTo>
                  <a:pt x="1072" y="1810"/>
                  <a:pt x="953" y="1977"/>
                  <a:pt x="858" y="2155"/>
                </a:cubicBezTo>
                <a:cubicBezTo>
                  <a:pt x="846" y="2144"/>
                  <a:pt x="834" y="2144"/>
                  <a:pt x="834" y="2144"/>
                </a:cubicBezTo>
                <a:lnTo>
                  <a:pt x="572" y="2036"/>
                </a:lnTo>
                <a:cubicBezTo>
                  <a:pt x="551" y="2027"/>
                  <a:pt x="529" y="2023"/>
                  <a:pt x="507" y="2023"/>
                </a:cubicBezTo>
                <a:cubicBezTo>
                  <a:pt x="443" y="2023"/>
                  <a:pt x="381" y="2061"/>
                  <a:pt x="346" y="2132"/>
                </a:cubicBezTo>
                <a:lnTo>
                  <a:pt x="227" y="2417"/>
                </a:lnTo>
                <a:cubicBezTo>
                  <a:pt x="191" y="2501"/>
                  <a:pt x="239" y="2608"/>
                  <a:pt x="322" y="2644"/>
                </a:cubicBezTo>
                <a:lnTo>
                  <a:pt x="572" y="2751"/>
                </a:lnTo>
                <a:lnTo>
                  <a:pt x="596" y="2751"/>
                </a:lnTo>
                <a:cubicBezTo>
                  <a:pt x="536" y="2953"/>
                  <a:pt x="501" y="3156"/>
                  <a:pt x="477" y="3370"/>
                </a:cubicBezTo>
                <a:lnTo>
                  <a:pt x="179" y="3370"/>
                </a:lnTo>
                <a:cubicBezTo>
                  <a:pt x="84" y="3370"/>
                  <a:pt x="0" y="3453"/>
                  <a:pt x="0" y="3548"/>
                </a:cubicBezTo>
                <a:lnTo>
                  <a:pt x="0" y="3858"/>
                </a:lnTo>
                <a:cubicBezTo>
                  <a:pt x="0" y="3953"/>
                  <a:pt x="84" y="4025"/>
                  <a:pt x="179" y="4025"/>
                </a:cubicBezTo>
                <a:lnTo>
                  <a:pt x="477" y="4025"/>
                </a:lnTo>
                <a:cubicBezTo>
                  <a:pt x="489" y="4203"/>
                  <a:pt x="524" y="4382"/>
                  <a:pt x="560" y="4549"/>
                </a:cubicBezTo>
                <a:lnTo>
                  <a:pt x="548" y="4549"/>
                </a:lnTo>
                <a:lnTo>
                  <a:pt x="286" y="4656"/>
                </a:lnTo>
                <a:cubicBezTo>
                  <a:pt x="203" y="4691"/>
                  <a:pt x="155" y="4787"/>
                  <a:pt x="191" y="4870"/>
                </a:cubicBezTo>
                <a:lnTo>
                  <a:pt x="298" y="5168"/>
                </a:lnTo>
                <a:cubicBezTo>
                  <a:pt x="326" y="5232"/>
                  <a:pt x="389" y="5275"/>
                  <a:pt x="460" y="5275"/>
                </a:cubicBezTo>
                <a:cubicBezTo>
                  <a:pt x="481" y="5275"/>
                  <a:pt x="503" y="5271"/>
                  <a:pt x="524" y="5263"/>
                </a:cubicBezTo>
                <a:lnTo>
                  <a:pt x="786" y="5168"/>
                </a:lnTo>
                <a:cubicBezTo>
                  <a:pt x="786" y="5168"/>
                  <a:pt x="798" y="5168"/>
                  <a:pt x="798" y="5156"/>
                </a:cubicBezTo>
                <a:cubicBezTo>
                  <a:pt x="905" y="5370"/>
                  <a:pt x="1036" y="5573"/>
                  <a:pt x="1179" y="5751"/>
                </a:cubicBezTo>
                <a:cubicBezTo>
                  <a:pt x="1179" y="5763"/>
                  <a:pt x="1179" y="5763"/>
                  <a:pt x="1167" y="5763"/>
                </a:cubicBezTo>
                <a:lnTo>
                  <a:pt x="977" y="5965"/>
                </a:lnTo>
                <a:cubicBezTo>
                  <a:pt x="905" y="6025"/>
                  <a:pt x="905" y="6132"/>
                  <a:pt x="977" y="6204"/>
                </a:cubicBezTo>
                <a:lnTo>
                  <a:pt x="1191" y="6430"/>
                </a:lnTo>
                <a:cubicBezTo>
                  <a:pt x="1227" y="6460"/>
                  <a:pt x="1271" y="6474"/>
                  <a:pt x="1316" y="6474"/>
                </a:cubicBezTo>
                <a:cubicBezTo>
                  <a:pt x="1361" y="6474"/>
                  <a:pt x="1405" y="6460"/>
                  <a:pt x="1441" y="6430"/>
                </a:cubicBezTo>
                <a:lnTo>
                  <a:pt x="1632" y="6227"/>
                </a:lnTo>
                <a:cubicBezTo>
                  <a:pt x="1644" y="6227"/>
                  <a:pt x="1644" y="6227"/>
                  <a:pt x="1644" y="6215"/>
                </a:cubicBezTo>
                <a:cubicBezTo>
                  <a:pt x="1786" y="6335"/>
                  <a:pt x="1941" y="6430"/>
                  <a:pt x="2096" y="6525"/>
                </a:cubicBezTo>
                <a:cubicBezTo>
                  <a:pt x="2096" y="6525"/>
                  <a:pt x="2084" y="6537"/>
                  <a:pt x="2084" y="6537"/>
                </a:cubicBezTo>
                <a:lnTo>
                  <a:pt x="1977" y="6799"/>
                </a:lnTo>
                <a:cubicBezTo>
                  <a:pt x="1941" y="6882"/>
                  <a:pt x="1977" y="6977"/>
                  <a:pt x="2060" y="7025"/>
                </a:cubicBezTo>
                <a:lnTo>
                  <a:pt x="2346" y="7144"/>
                </a:lnTo>
                <a:cubicBezTo>
                  <a:pt x="2371" y="7153"/>
                  <a:pt x="2396" y="7158"/>
                  <a:pt x="2420" y="7158"/>
                </a:cubicBezTo>
                <a:cubicBezTo>
                  <a:pt x="2487" y="7158"/>
                  <a:pt x="2546" y="7122"/>
                  <a:pt x="2572" y="7061"/>
                </a:cubicBezTo>
                <a:lnTo>
                  <a:pt x="2691" y="6811"/>
                </a:lnTo>
                <a:cubicBezTo>
                  <a:pt x="2691" y="6799"/>
                  <a:pt x="2691" y="6787"/>
                  <a:pt x="2691" y="6787"/>
                </a:cubicBezTo>
                <a:cubicBezTo>
                  <a:pt x="2918" y="6858"/>
                  <a:pt x="3144" y="6906"/>
                  <a:pt x="3370" y="6930"/>
                </a:cubicBezTo>
                <a:cubicBezTo>
                  <a:pt x="3370" y="6930"/>
                  <a:pt x="3370" y="6942"/>
                  <a:pt x="3370" y="6954"/>
                </a:cubicBezTo>
                <a:lnTo>
                  <a:pt x="3370" y="7227"/>
                </a:lnTo>
                <a:cubicBezTo>
                  <a:pt x="3370" y="7323"/>
                  <a:pt x="3453" y="7394"/>
                  <a:pt x="3549" y="7394"/>
                </a:cubicBezTo>
                <a:lnTo>
                  <a:pt x="3858" y="7394"/>
                </a:lnTo>
                <a:cubicBezTo>
                  <a:pt x="3953" y="7394"/>
                  <a:pt x="4025" y="7323"/>
                  <a:pt x="4025" y="7227"/>
                </a:cubicBezTo>
                <a:lnTo>
                  <a:pt x="4025" y="6954"/>
                </a:lnTo>
                <a:cubicBezTo>
                  <a:pt x="4025" y="6942"/>
                  <a:pt x="4025" y="6930"/>
                  <a:pt x="4025" y="6918"/>
                </a:cubicBezTo>
                <a:cubicBezTo>
                  <a:pt x="4239" y="6906"/>
                  <a:pt x="4442" y="6858"/>
                  <a:pt x="4632" y="6799"/>
                </a:cubicBezTo>
                <a:cubicBezTo>
                  <a:pt x="4644" y="6811"/>
                  <a:pt x="4644" y="6823"/>
                  <a:pt x="4644" y="6823"/>
                </a:cubicBezTo>
                <a:lnTo>
                  <a:pt x="4751" y="7085"/>
                </a:lnTo>
                <a:cubicBezTo>
                  <a:pt x="4779" y="7149"/>
                  <a:pt x="4849" y="7192"/>
                  <a:pt x="4917" y="7192"/>
                </a:cubicBezTo>
                <a:cubicBezTo>
                  <a:pt x="4938" y="7192"/>
                  <a:pt x="4958" y="7188"/>
                  <a:pt x="4977" y="7180"/>
                </a:cubicBezTo>
                <a:lnTo>
                  <a:pt x="5263" y="7061"/>
                </a:lnTo>
                <a:cubicBezTo>
                  <a:pt x="5358" y="7013"/>
                  <a:pt x="5394" y="6918"/>
                  <a:pt x="5358" y="6835"/>
                </a:cubicBezTo>
                <a:lnTo>
                  <a:pt x="5251" y="6573"/>
                </a:lnTo>
                <a:cubicBezTo>
                  <a:pt x="5251" y="6561"/>
                  <a:pt x="5239" y="6561"/>
                  <a:pt x="5239" y="6549"/>
                </a:cubicBezTo>
                <a:cubicBezTo>
                  <a:pt x="5418" y="6442"/>
                  <a:pt x="5585" y="6335"/>
                  <a:pt x="5739" y="6204"/>
                </a:cubicBezTo>
                <a:cubicBezTo>
                  <a:pt x="5751" y="6215"/>
                  <a:pt x="5763" y="6227"/>
                  <a:pt x="5763" y="6227"/>
                </a:cubicBezTo>
                <a:lnTo>
                  <a:pt x="5966" y="6430"/>
                </a:lnTo>
                <a:cubicBezTo>
                  <a:pt x="5995" y="6460"/>
                  <a:pt x="6037" y="6474"/>
                  <a:pt x="6080" y="6474"/>
                </a:cubicBezTo>
                <a:cubicBezTo>
                  <a:pt x="6123" y="6474"/>
                  <a:pt x="6168" y="6460"/>
                  <a:pt x="6204" y="6430"/>
                </a:cubicBezTo>
                <a:lnTo>
                  <a:pt x="6430" y="6204"/>
                </a:lnTo>
                <a:cubicBezTo>
                  <a:pt x="6489" y="6144"/>
                  <a:pt x="6489" y="6025"/>
                  <a:pt x="6430" y="5965"/>
                </a:cubicBezTo>
                <a:lnTo>
                  <a:pt x="6227" y="5763"/>
                </a:lnTo>
                <a:cubicBezTo>
                  <a:pt x="6216" y="5751"/>
                  <a:pt x="6216" y="5751"/>
                  <a:pt x="6204" y="5739"/>
                </a:cubicBezTo>
                <a:cubicBezTo>
                  <a:pt x="6323" y="5584"/>
                  <a:pt x="6442" y="5418"/>
                  <a:pt x="6537" y="5239"/>
                </a:cubicBezTo>
                <a:cubicBezTo>
                  <a:pt x="6549" y="5251"/>
                  <a:pt x="6561" y="5251"/>
                  <a:pt x="6573" y="5263"/>
                </a:cubicBezTo>
                <a:lnTo>
                  <a:pt x="6823" y="5370"/>
                </a:lnTo>
                <a:cubicBezTo>
                  <a:pt x="6847" y="5379"/>
                  <a:pt x="6871" y="5384"/>
                  <a:pt x="6895" y="5384"/>
                </a:cubicBezTo>
                <a:cubicBezTo>
                  <a:pt x="6963" y="5384"/>
                  <a:pt x="7022" y="5346"/>
                  <a:pt x="7049" y="5275"/>
                </a:cubicBezTo>
                <a:lnTo>
                  <a:pt x="7168" y="4989"/>
                </a:lnTo>
                <a:cubicBezTo>
                  <a:pt x="7204" y="4906"/>
                  <a:pt x="7168" y="4799"/>
                  <a:pt x="7085" y="4763"/>
                </a:cubicBezTo>
                <a:lnTo>
                  <a:pt x="6823" y="4656"/>
                </a:lnTo>
                <a:cubicBezTo>
                  <a:pt x="6811" y="4644"/>
                  <a:pt x="6799" y="4644"/>
                  <a:pt x="6775" y="4644"/>
                </a:cubicBezTo>
                <a:cubicBezTo>
                  <a:pt x="6835" y="4441"/>
                  <a:pt x="6882" y="4239"/>
                  <a:pt x="6906" y="4025"/>
                </a:cubicBezTo>
                <a:lnTo>
                  <a:pt x="7228" y="4025"/>
                </a:lnTo>
                <a:cubicBezTo>
                  <a:pt x="7323" y="4025"/>
                  <a:pt x="7394" y="3953"/>
                  <a:pt x="7394" y="3858"/>
                </a:cubicBezTo>
                <a:lnTo>
                  <a:pt x="7394" y="3548"/>
                </a:lnTo>
                <a:cubicBezTo>
                  <a:pt x="7394" y="3453"/>
                  <a:pt x="7323" y="3370"/>
                  <a:pt x="7228" y="3370"/>
                </a:cubicBezTo>
                <a:lnTo>
                  <a:pt x="6954" y="3370"/>
                </a:lnTo>
                <a:cubicBezTo>
                  <a:pt x="6930" y="3370"/>
                  <a:pt x="6918" y="3382"/>
                  <a:pt x="6906" y="3382"/>
                </a:cubicBezTo>
                <a:cubicBezTo>
                  <a:pt x="6882" y="3203"/>
                  <a:pt x="6847" y="3025"/>
                  <a:pt x="6799" y="2858"/>
                </a:cubicBezTo>
                <a:cubicBezTo>
                  <a:pt x="6823" y="2858"/>
                  <a:pt x="6835" y="2858"/>
                  <a:pt x="6858" y="2846"/>
                </a:cubicBezTo>
                <a:lnTo>
                  <a:pt x="7109" y="2751"/>
                </a:lnTo>
                <a:cubicBezTo>
                  <a:pt x="7204" y="2715"/>
                  <a:pt x="7251" y="2620"/>
                  <a:pt x="7216" y="2525"/>
                </a:cubicBezTo>
                <a:lnTo>
                  <a:pt x="7097" y="2239"/>
                </a:lnTo>
                <a:cubicBezTo>
                  <a:pt x="7068" y="2163"/>
                  <a:pt x="7001" y="2124"/>
                  <a:pt x="6933" y="2124"/>
                </a:cubicBezTo>
                <a:cubicBezTo>
                  <a:pt x="6916" y="2124"/>
                  <a:pt x="6899" y="2127"/>
                  <a:pt x="6882" y="2132"/>
                </a:cubicBezTo>
                <a:lnTo>
                  <a:pt x="6620" y="2239"/>
                </a:lnTo>
                <a:cubicBezTo>
                  <a:pt x="6608" y="2239"/>
                  <a:pt x="6585" y="2251"/>
                  <a:pt x="6573" y="2263"/>
                </a:cubicBezTo>
                <a:cubicBezTo>
                  <a:pt x="6466" y="2048"/>
                  <a:pt x="6335" y="1846"/>
                  <a:pt x="6192" y="1667"/>
                </a:cubicBezTo>
                <a:cubicBezTo>
                  <a:pt x="6204" y="1655"/>
                  <a:pt x="6216" y="1643"/>
                  <a:pt x="6227" y="1632"/>
                </a:cubicBezTo>
                <a:lnTo>
                  <a:pt x="6430" y="1441"/>
                </a:lnTo>
                <a:cubicBezTo>
                  <a:pt x="6489" y="1370"/>
                  <a:pt x="6489" y="1262"/>
                  <a:pt x="6430" y="1203"/>
                </a:cubicBezTo>
                <a:lnTo>
                  <a:pt x="6204" y="977"/>
                </a:lnTo>
                <a:cubicBezTo>
                  <a:pt x="6168" y="941"/>
                  <a:pt x="6123" y="923"/>
                  <a:pt x="6080" y="923"/>
                </a:cubicBezTo>
                <a:cubicBezTo>
                  <a:pt x="6037" y="923"/>
                  <a:pt x="5995" y="941"/>
                  <a:pt x="5966" y="977"/>
                </a:cubicBezTo>
                <a:lnTo>
                  <a:pt x="5763" y="1167"/>
                </a:lnTo>
                <a:cubicBezTo>
                  <a:pt x="5751" y="1179"/>
                  <a:pt x="5739" y="1203"/>
                  <a:pt x="5739" y="1215"/>
                </a:cubicBezTo>
                <a:cubicBezTo>
                  <a:pt x="5596" y="1096"/>
                  <a:pt x="5442" y="1001"/>
                  <a:pt x="5287" y="905"/>
                </a:cubicBezTo>
                <a:cubicBezTo>
                  <a:pt x="5299" y="893"/>
                  <a:pt x="5311" y="881"/>
                  <a:pt x="5311" y="858"/>
                </a:cubicBezTo>
                <a:lnTo>
                  <a:pt x="5430" y="608"/>
                </a:lnTo>
                <a:cubicBezTo>
                  <a:pt x="5465" y="524"/>
                  <a:pt x="5430" y="417"/>
                  <a:pt x="5334" y="381"/>
                </a:cubicBezTo>
                <a:lnTo>
                  <a:pt x="5049" y="250"/>
                </a:lnTo>
                <a:cubicBezTo>
                  <a:pt x="5030" y="242"/>
                  <a:pt x="5010" y="238"/>
                  <a:pt x="4990" y="238"/>
                </a:cubicBezTo>
                <a:cubicBezTo>
                  <a:pt x="4924" y="238"/>
                  <a:pt x="4859" y="281"/>
                  <a:pt x="4823" y="346"/>
                </a:cubicBezTo>
                <a:lnTo>
                  <a:pt x="4715" y="596"/>
                </a:lnTo>
                <a:cubicBezTo>
                  <a:pt x="4703" y="608"/>
                  <a:pt x="4703" y="631"/>
                  <a:pt x="4703" y="643"/>
                </a:cubicBezTo>
                <a:cubicBezTo>
                  <a:pt x="4489" y="572"/>
                  <a:pt x="4263" y="524"/>
                  <a:pt x="4025" y="500"/>
                </a:cubicBezTo>
                <a:cubicBezTo>
                  <a:pt x="4025" y="489"/>
                  <a:pt x="4025" y="465"/>
                  <a:pt x="4025" y="453"/>
                </a:cubicBezTo>
                <a:lnTo>
                  <a:pt x="4025" y="179"/>
                </a:lnTo>
                <a:cubicBezTo>
                  <a:pt x="4025" y="84"/>
                  <a:pt x="3953" y="0"/>
                  <a:pt x="3858" y="0"/>
                </a:cubicBezTo>
                <a:close/>
              </a:path>
            </a:pathLst>
          </a:custGeom>
          <a:solidFill>
            <a:schemeClr val="bg1">
              <a:lumMod val="65000"/>
              <a:alpha val="73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34" name="Google Shape;324;p3"/>
          <p:cNvSpPr/>
          <p:nvPr/>
        </p:nvSpPr>
        <p:spPr>
          <a:xfrm rot="-10799679">
            <a:off x="7011034" y="4104767"/>
            <a:ext cx="360955" cy="360000"/>
          </a:xfrm>
          <a:custGeom>
            <a:avLst/>
            <a:gdLst/>
            <a:ahLst/>
            <a:cxnLst/>
            <a:rect l="l" t="t" r="r" b="b"/>
            <a:pathLst>
              <a:path w="18861" h="18811" extrusionOk="0">
                <a:moveTo>
                  <a:pt x="11198" y="3199"/>
                </a:moveTo>
                <a:cubicBezTo>
                  <a:pt x="11271" y="3199"/>
                  <a:pt x="11346" y="3209"/>
                  <a:pt x="11419" y="3232"/>
                </a:cubicBezTo>
                <a:cubicBezTo>
                  <a:pt x="12824" y="3685"/>
                  <a:pt x="14038" y="4614"/>
                  <a:pt x="14836" y="5864"/>
                </a:cubicBezTo>
                <a:cubicBezTo>
                  <a:pt x="15074" y="6233"/>
                  <a:pt x="14931" y="6733"/>
                  <a:pt x="14538" y="6923"/>
                </a:cubicBezTo>
                <a:cubicBezTo>
                  <a:pt x="14121" y="7114"/>
                  <a:pt x="13705" y="7316"/>
                  <a:pt x="13300" y="7507"/>
                </a:cubicBezTo>
                <a:cubicBezTo>
                  <a:pt x="13200" y="7555"/>
                  <a:pt x="13093" y="7578"/>
                  <a:pt x="12987" y="7578"/>
                </a:cubicBezTo>
                <a:cubicBezTo>
                  <a:pt x="12753" y="7578"/>
                  <a:pt x="12523" y="7466"/>
                  <a:pt x="12383" y="7269"/>
                </a:cubicBezTo>
                <a:cubicBezTo>
                  <a:pt x="11966" y="6673"/>
                  <a:pt x="11371" y="6221"/>
                  <a:pt x="10692" y="5959"/>
                </a:cubicBezTo>
                <a:cubicBezTo>
                  <a:pt x="10359" y="5840"/>
                  <a:pt x="10157" y="5495"/>
                  <a:pt x="10216" y="5137"/>
                </a:cubicBezTo>
                <a:cubicBezTo>
                  <a:pt x="10300" y="4697"/>
                  <a:pt x="10383" y="4244"/>
                  <a:pt x="10466" y="3792"/>
                </a:cubicBezTo>
                <a:cubicBezTo>
                  <a:pt x="10535" y="3439"/>
                  <a:pt x="10855" y="3199"/>
                  <a:pt x="11198" y="3199"/>
                </a:cubicBezTo>
                <a:close/>
                <a:moveTo>
                  <a:pt x="6241" y="3843"/>
                </a:moveTo>
                <a:cubicBezTo>
                  <a:pt x="6513" y="3843"/>
                  <a:pt x="6779" y="3994"/>
                  <a:pt x="6906" y="4256"/>
                </a:cubicBezTo>
                <a:cubicBezTo>
                  <a:pt x="7109" y="4673"/>
                  <a:pt x="7299" y="5078"/>
                  <a:pt x="7490" y="5495"/>
                </a:cubicBezTo>
                <a:cubicBezTo>
                  <a:pt x="7644" y="5816"/>
                  <a:pt x="7549" y="6209"/>
                  <a:pt x="7252" y="6411"/>
                </a:cubicBezTo>
                <a:cubicBezTo>
                  <a:pt x="6656" y="6828"/>
                  <a:pt x="6204" y="7423"/>
                  <a:pt x="5954" y="8102"/>
                </a:cubicBezTo>
                <a:cubicBezTo>
                  <a:pt x="5838" y="8396"/>
                  <a:pt x="5555" y="8589"/>
                  <a:pt x="5245" y="8589"/>
                </a:cubicBezTo>
                <a:cubicBezTo>
                  <a:pt x="5204" y="8589"/>
                  <a:pt x="5162" y="8585"/>
                  <a:pt x="5120" y="8578"/>
                </a:cubicBezTo>
                <a:cubicBezTo>
                  <a:pt x="4680" y="8495"/>
                  <a:pt x="4227" y="8400"/>
                  <a:pt x="3787" y="8316"/>
                </a:cubicBezTo>
                <a:cubicBezTo>
                  <a:pt x="3346" y="8245"/>
                  <a:pt x="3084" y="7792"/>
                  <a:pt x="3215" y="7376"/>
                </a:cubicBezTo>
                <a:cubicBezTo>
                  <a:pt x="3680" y="5971"/>
                  <a:pt x="4608" y="4756"/>
                  <a:pt x="5847" y="3959"/>
                </a:cubicBezTo>
                <a:cubicBezTo>
                  <a:pt x="5969" y="3880"/>
                  <a:pt x="6106" y="3843"/>
                  <a:pt x="6241" y="3843"/>
                </a:cubicBezTo>
                <a:close/>
                <a:moveTo>
                  <a:pt x="9222" y="7030"/>
                </a:moveTo>
                <a:cubicBezTo>
                  <a:pt x="9724" y="7030"/>
                  <a:pt x="10229" y="7189"/>
                  <a:pt x="10657" y="7519"/>
                </a:cubicBezTo>
                <a:cubicBezTo>
                  <a:pt x="11693" y="8316"/>
                  <a:pt x="11883" y="9805"/>
                  <a:pt x="11085" y="10840"/>
                </a:cubicBezTo>
                <a:cubicBezTo>
                  <a:pt x="10619" y="11453"/>
                  <a:pt x="9916" y="11773"/>
                  <a:pt x="9205" y="11773"/>
                </a:cubicBezTo>
                <a:cubicBezTo>
                  <a:pt x="8701" y="11773"/>
                  <a:pt x="8193" y="11612"/>
                  <a:pt x="7763" y="11281"/>
                </a:cubicBezTo>
                <a:cubicBezTo>
                  <a:pt x="6728" y="10483"/>
                  <a:pt x="6537" y="8995"/>
                  <a:pt x="7335" y="7959"/>
                </a:cubicBezTo>
                <a:cubicBezTo>
                  <a:pt x="7803" y="7351"/>
                  <a:pt x="8509" y="7030"/>
                  <a:pt x="9222" y="7030"/>
                </a:cubicBezTo>
                <a:close/>
                <a:moveTo>
                  <a:pt x="13527" y="10222"/>
                </a:moveTo>
                <a:cubicBezTo>
                  <a:pt x="13570" y="10222"/>
                  <a:pt x="13614" y="10226"/>
                  <a:pt x="13657" y="10233"/>
                </a:cubicBezTo>
                <a:cubicBezTo>
                  <a:pt x="14098" y="10317"/>
                  <a:pt x="14550" y="10400"/>
                  <a:pt x="15002" y="10483"/>
                </a:cubicBezTo>
                <a:cubicBezTo>
                  <a:pt x="15431" y="10567"/>
                  <a:pt x="15693" y="11007"/>
                  <a:pt x="15562" y="11436"/>
                </a:cubicBezTo>
                <a:cubicBezTo>
                  <a:pt x="15110" y="12841"/>
                  <a:pt x="14181" y="14043"/>
                  <a:pt x="12931" y="14853"/>
                </a:cubicBezTo>
                <a:cubicBezTo>
                  <a:pt x="12809" y="14931"/>
                  <a:pt x="12673" y="14968"/>
                  <a:pt x="12539" y="14968"/>
                </a:cubicBezTo>
                <a:cubicBezTo>
                  <a:pt x="12266" y="14968"/>
                  <a:pt x="11999" y="14815"/>
                  <a:pt x="11871" y="14543"/>
                </a:cubicBezTo>
                <a:cubicBezTo>
                  <a:pt x="11681" y="14138"/>
                  <a:pt x="11478" y="13722"/>
                  <a:pt x="11288" y="13317"/>
                </a:cubicBezTo>
                <a:cubicBezTo>
                  <a:pt x="11133" y="12984"/>
                  <a:pt x="11240" y="12603"/>
                  <a:pt x="11526" y="12400"/>
                </a:cubicBezTo>
                <a:cubicBezTo>
                  <a:pt x="12121" y="11972"/>
                  <a:pt x="12574" y="11388"/>
                  <a:pt x="12836" y="10710"/>
                </a:cubicBezTo>
                <a:cubicBezTo>
                  <a:pt x="12940" y="10406"/>
                  <a:pt x="13219" y="10222"/>
                  <a:pt x="13527" y="10222"/>
                </a:cubicBezTo>
                <a:close/>
                <a:moveTo>
                  <a:pt x="5786" y="11228"/>
                </a:moveTo>
                <a:cubicBezTo>
                  <a:pt x="6022" y="11228"/>
                  <a:pt x="6254" y="11337"/>
                  <a:pt x="6394" y="11543"/>
                </a:cubicBezTo>
                <a:cubicBezTo>
                  <a:pt x="6811" y="12138"/>
                  <a:pt x="7406" y="12591"/>
                  <a:pt x="8085" y="12841"/>
                </a:cubicBezTo>
                <a:cubicBezTo>
                  <a:pt x="8430" y="12972"/>
                  <a:pt x="8621" y="13317"/>
                  <a:pt x="8561" y="13662"/>
                </a:cubicBezTo>
                <a:cubicBezTo>
                  <a:pt x="8478" y="14115"/>
                  <a:pt x="8395" y="14567"/>
                  <a:pt x="8311" y="15008"/>
                </a:cubicBezTo>
                <a:cubicBezTo>
                  <a:pt x="8242" y="15371"/>
                  <a:pt x="7922" y="15613"/>
                  <a:pt x="7579" y="15613"/>
                </a:cubicBezTo>
                <a:cubicBezTo>
                  <a:pt x="7506" y="15613"/>
                  <a:pt x="7432" y="15602"/>
                  <a:pt x="7359" y="15579"/>
                </a:cubicBezTo>
                <a:cubicBezTo>
                  <a:pt x="5954" y="15115"/>
                  <a:pt x="4751" y="14186"/>
                  <a:pt x="3942" y="12948"/>
                </a:cubicBezTo>
                <a:cubicBezTo>
                  <a:pt x="3703" y="12579"/>
                  <a:pt x="3846" y="12079"/>
                  <a:pt x="4251" y="11888"/>
                </a:cubicBezTo>
                <a:cubicBezTo>
                  <a:pt x="4656" y="11686"/>
                  <a:pt x="5073" y="11495"/>
                  <a:pt x="5477" y="11293"/>
                </a:cubicBezTo>
                <a:cubicBezTo>
                  <a:pt x="5576" y="11249"/>
                  <a:pt x="5682" y="11228"/>
                  <a:pt x="5786" y="11228"/>
                </a:cubicBezTo>
                <a:close/>
                <a:moveTo>
                  <a:pt x="8673" y="1"/>
                </a:moveTo>
                <a:cubicBezTo>
                  <a:pt x="8652" y="1"/>
                  <a:pt x="8630" y="3"/>
                  <a:pt x="8609" y="6"/>
                </a:cubicBezTo>
                <a:lnTo>
                  <a:pt x="7823" y="113"/>
                </a:lnTo>
                <a:cubicBezTo>
                  <a:pt x="7573" y="137"/>
                  <a:pt x="7406" y="363"/>
                  <a:pt x="7442" y="601"/>
                </a:cubicBezTo>
                <a:lnTo>
                  <a:pt x="7525" y="1292"/>
                </a:lnTo>
                <a:cubicBezTo>
                  <a:pt x="7537" y="1327"/>
                  <a:pt x="7537" y="1351"/>
                  <a:pt x="7549" y="1375"/>
                </a:cubicBezTo>
                <a:cubicBezTo>
                  <a:pt x="7049" y="1482"/>
                  <a:pt x="6561" y="1649"/>
                  <a:pt x="6085" y="1851"/>
                </a:cubicBezTo>
                <a:cubicBezTo>
                  <a:pt x="6085" y="1827"/>
                  <a:pt x="6073" y="1816"/>
                  <a:pt x="6061" y="1792"/>
                </a:cubicBezTo>
                <a:lnTo>
                  <a:pt x="5716" y="1173"/>
                </a:lnTo>
                <a:cubicBezTo>
                  <a:pt x="5636" y="1037"/>
                  <a:pt x="5486" y="960"/>
                  <a:pt x="5336" y="960"/>
                </a:cubicBezTo>
                <a:cubicBezTo>
                  <a:pt x="5261" y="960"/>
                  <a:pt x="5187" y="979"/>
                  <a:pt x="5120" y="1018"/>
                </a:cubicBezTo>
                <a:lnTo>
                  <a:pt x="4418" y="1411"/>
                </a:lnTo>
                <a:cubicBezTo>
                  <a:pt x="4204" y="1530"/>
                  <a:pt x="4132" y="1792"/>
                  <a:pt x="4251" y="2006"/>
                </a:cubicBezTo>
                <a:lnTo>
                  <a:pt x="4608" y="2625"/>
                </a:lnTo>
                <a:cubicBezTo>
                  <a:pt x="4608" y="2637"/>
                  <a:pt x="4620" y="2649"/>
                  <a:pt x="4644" y="2673"/>
                </a:cubicBezTo>
                <a:cubicBezTo>
                  <a:pt x="4192" y="2982"/>
                  <a:pt x="3787" y="3340"/>
                  <a:pt x="3394" y="3744"/>
                </a:cubicBezTo>
                <a:cubicBezTo>
                  <a:pt x="3370" y="3697"/>
                  <a:pt x="3334" y="3649"/>
                  <a:pt x="3275" y="3601"/>
                </a:cubicBezTo>
                <a:lnTo>
                  <a:pt x="2715" y="3173"/>
                </a:lnTo>
                <a:cubicBezTo>
                  <a:pt x="2637" y="3114"/>
                  <a:pt x="2544" y="3086"/>
                  <a:pt x="2452" y="3086"/>
                </a:cubicBezTo>
                <a:cubicBezTo>
                  <a:pt x="2320" y="3086"/>
                  <a:pt x="2187" y="3144"/>
                  <a:pt x="2096" y="3256"/>
                </a:cubicBezTo>
                <a:lnTo>
                  <a:pt x="1608" y="3899"/>
                </a:lnTo>
                <a:cubicBezTo>
                  <a:pt x="1453" y="4090"/>
                  <a:pt x="1489" y="4363"/>
                  <a:pt x="1691" y="4506"/>
                </a:cubicBezTo>
                <a:lnTo>
                  <a:pt x="2251" y="4947"/>
                </a:lnTo>
                <a:cubicBezTo>
                  <a:pt x="2299" y="4983"/>
                  <a:pt x="2358" y="5006"/>
                  <a:pt x="2418" y="5018"/>
                </a:cubicBezTo>
                <a:cubicBezTo>
                  <a:pt x="2168" y="5411"/>
                  <a:pt x="1953" y="5828"/>
                  <a:pt x="1787" y="6245"/>
                </a:cubicBezTo>
                <a:cubicBezTo>
                  <a:pt x="1763" y="6233"/>
                  <a:pt x="1751" y="6233"/>
                  <a:pt x="1739" y="6221"/>
                </a:cubicBezTo>
                <a:lnTo>
                  <a:pt x="1060" y="6018"/>
                </a:lnTo>
                <a:cubicBezTo>
                  <a:pt x="1020" y="6006"/>
                  <a:pt x="980" y="6000"/>
                  <a:pt x="940" y="6000"/>
                </a:cubicBezTo>
                <a:cubicBezTo>
                  <a:pt x="751" y="6000"/>
                  <a:pt x="571" y="6130"/>
                  <a:pt x="513" y="6316"/>
                </a:cubicBezTo>
                <a:lnTo>
                  <a:pt x="286" y="7078"/>
                </a:lnTo>
                <a:cubicBezTo>
                  <a:pt x="215" y="7316"/>
                  <a:pt x="346" y="7554"/>
                  <a:pt x="584" y="7626"/>
                </a:cubicBezTo>
                <a:lnTo>
                  <a:pt x="1251" y="7828"/>
                </a:lnTo>
                <a:cubicBezTo>
                  <a:pt x="1275" y="7840"/>
                  <a:pt x="1286" y="7840"/>
                  <a:pt x="1298" y="7840"/>
                </a:cubicBezTo>
                <a:cubicBezTo>
                  <a:pt x="1179" y="8435"/>
                  <a:pt x="1132" y="9043"/>
                  <a:pt x="1156" y="9638"/>
                </a:cubicBezTo>
                <a:cubicBezTo>
                  <a:pt x="1150" y="9644"/>
                  <a:pt x="1141" y="9644"/>
                  <a:pt x="1132" y="9644"/>
                </a:cubicBezTo>
                <a:cubicBezTo>
                  <a:pt x="1123" y="9644"/>
                  <a:pt x="1114" y="9644"/>
                  <a:pt x="1108" y="9650"/>
                </a:cubicBezTo>
                <a:lnTo>
                  <a:pt x="405" y="9733"/>
                </a:lnTo>
                <a:cubicBezTo>
                  <a:pt x="167" y="9769"/>
                  <a:pt x="1" y="9983"/>
                  <a:pt x="36" y="10221"/>
                </a:cubicBezTo>
                <a:lnTo>
                  <a:pt x="132" y="11019"/>
                </a:lnTo>
                <a:cubicBezTo>
                  <a:pt x="164" y="11237"/>
                  <a:pt x="346" y="11405"/>
                  <a:pt x="559" y="11405"/>
                </a:cubicBezTo>
                <a:cubicBezTo>
                  <a:pt x="579" y="11405"/>
                  <a:pt x="599" y="11403"/>
                  <a:pt x="620" y="11400"/>
                </a:cubicBezTo>
                <a:lnTo>
                  <a:pt x="1322" y="11305"/>
                </a:lnTo>
                <a:cubicBezTo>
                  <a:pt x="1346" y="11305"/>
                  <a:pt x="1358" y="11305"/>
                  <a:pt x="1370" y="11293"/>
                </a:cubicBezTo>
                <a:cubicBezTo>
                  <a:pt x="1477" y="11745"/>
                  <a:pt x="1620" y="12186"/>
                  <a:pt x="1798" y="12614"/>
                </a:cubicBezTo>
                <a:cubicBezTo>
                  <a:pt x="1787" y="12614"/>
                  <a:pt x="1775" y="12626"/>
                  <a:pt x="1751" y="12638"/>
                </a:cubicBezTo>
                <a:lnTo>
                  <a:pt x="1132" y="12972"/>
                </a:lnTo>
                <a:cubicBezTo>
                  <a:pt x="917" y="13091"/>
                  <a:pt x="846" y="13353"/>
                  <a:pt x="965" y="13567"/>
                </a:cubicBezTo>
                <a:lnTo>
                  <a:pt x="1346" y="14269"/>
                </a:lnTo>
                <a:cubicBezTo>
                  <a:pt x="1428" y="14417"/>
                  <a:pt x="1579" y="14497"/>
                  <a:pt x="1734" y="14497"/>
                </a:cubicBezTo>
                <a:cubicBezTo>
                  <a:pt x="1804" y="14497"/>
                  <a:pt x="1875" y="14481"/>
                  <a:pt x="1941" y="14448"/>
                </a:cubicBezTo>
                <a:lnTo>
                  <a:pt x="2560" y="14103"/>
                </a:lnTo>
                <a:cubicBezTo>
                  <a:pt x="2572" y="14091"/>
                  <a:pt x="2584" y="14091"/>
                  <a:pt x="2608" y="14079"/>
                </a:cubicBezTo>
                <a:cubicBezTo>
                  <a:pt x="2930" y="14555"/>
                  <a:pt x="3322" y="15008"/>
                  <a:pt x="3763" y="15412"/>
                </a:cubicBezTo>
                <a:cubicBezTo>
                  <a:pt x="3739" y="15424"/>
                  <a:pt x="3727" y="15448"/>
                  <a:pt x="3715" y="15460"/>
                </a:cubicBezTo>
                <a:lnTo>
                  <a:pt x="3287" y="16020"/>
                </a:lnTo>
                <a:cubicBezTo>
                  <a:pt x="3132" y="16210"/>
                  <a:pt x="3168" y="16484"/>
                  <a:pt x="3370" y="16639"/>
                </a:cubicBezTo>
                <a:lnTo>
                  <a:pt x="4001" y="17127"/>
                </a:lnTo>
                <a:cubicBezTo>
                  <a:pt x="4079" y="17186"/>
                  <a:pt x="4172" y="17214"/>
                  <a:pt x="4264" y="17214"/>
                </a:cubicBezTo>
                <a:cubicBezTo>
                  <a:pt x="4395" y="17214"/>
                  <a:pt x="4524" y="17156"/>
                  <a:pt x="4608" y="17044"/>
                </a:cubicBezTo>
                <a:lnTo>
                  <a:pt x="5049" y="16484"/>
                </a:lnTo>
                <a:cubicBezTo>
                  <a:pt x="5061" y="16460"/>
                  <a:pt x="5073" y="16448"/>
                  <a:pt x="5085" y="16424"/>
                </a:cubicBezTo>
                <a:cubicBezTo>
                  <a:pt x="5537" y="16710"/>
                  <a:pt x="6013" y="16936"/>
                  <a:pt x="6501" y="17127"/>
                </a:cubicBezTo>
                <a:cubicBezTo>
                  <a:pt x="6501" y="17151"/>
                  <a:pt x="6490" y="17175"/>
                  <a:pt x="6478" y="17198"/>
                </a:cubicBezTo>
                <a:lnTo>
                  <a:pt x="6299" y="17877"/>
                </a:lnTo>
                <a:cubicBezTo>
                  <a:pt x="6239" y="18103"/>
                  <a:pt x="6370" y="18353"/>
                  <a:pt x="6609" y="18413"/>
                </a:cubicBezTo>
                <a:lnTo>
                  <a:pt x="7382" y="18615"/>
                </a:lnTo>
                <a:cubicBezTo>
                  <a:pt x="7421" y="18625"/>
                  <a:pt x="7460" y="18630"/>
                  <a:pt x="7497" y="18630"/>
                </a:cubicBezTo>
                <a:cubicBezTo>
                  <a:pt x="7693" y="18630"/>
                  <a:pt x="7868" y="18505"/>
                  <a:pt x="7918" y="18306"/>
                </a:cubicBezTo>
                <a:lnTo>
                  <a:pt x="8097" y="17627"/>
                </a:lnTo>
                <a:cubicBezTo>
                  <a:pt x="8109" y="17603"/>
                  <a:pt x="8109" y="17567"/>
                  <a:pt x="8109" y="17544"/>
                </a:cubicBezTo>
                <a:cubicBezTo>
                  <a:pt x="8550" y="17614"/>
                  <a:pt x="8991" y="17642"/>
                  <a:pt x="9424" y="17642"/>
                </a:cubicBezTo>
                <a:cubicBezTo>
                  <a:pt x="9506" y="17642"/>
                  <a:pt x="9587" y="17641"/>
                  <a:pt x="9668" y="17639"/>
                </a:cubicBezTo>
                <a:cubicBezTo>
                  <a:pt x="9668" y="17663"/>
                  <a:pt x="9668" y="17698"/>
                  <a:pt x="9668" y="17734"/>
                </a:cubicBezTo>
                <a:lnTo>
                  <a:pt x="9764" y="18425"/>
                </a:lnTo>
                <a:cubicBezTo>
                  <a:pt x="9796" y="18652"/>
                  <a:pt x="9976" y="18811"/>
                  <a:pt x="10188" y="18811"/>
                </a:cubicBezTo>
                <a:cubicBezTo>
                  <a:pt x="10209" y="18811"/>
                  <a:pt x="10230" y="18809"/>
                  <a:pt x="10252" y="18806"/>
                </a:cubicBezTo>
                <a:lnTo>
                  <a:pt x="11050" y="18699"/>
                </a:lnTo>
                <a:cubicBezTo>
                  <a:pt x="11288" y="18675"/>
                  <a:pt x="11454" y="18449"/>
                  <a:pt x="11431" y="18210"/>
                </a:cubicBezTo>
                <a:lnTo>
                  <a:pt x="11335" y="17520"/>
                </a:lnTo>
                <a:cubicBezTo>
                  <a:pt x="11335" y="17484"/>
                  <a:pt x="11323" y="17448"/>
                  <a:pt x="11312" y="17413"/>
                </a:cubicBezTo>
                <a:cubicBezTo>
                  <a:pt x="11800" y="17294"/>
                  <a:pt x="12288" y="17127"/>
                  <a:pt x="12764" y="16925"/>
                </a:cubicBezTo>
                <a:cubicBezTo>
                  <a:pt x="12776" y="16960"/>
                  <a:pt x="12788" y="16984"/>
                  <a:pt x="12800" y="17020"/>
                </a:cubicBezTo>
                <a:lnTo>
                  <a:pt x="13157" y="17639"/>
                </a:lnTo>
                <a:cubicBezTo>
                  <a:pt x="13237" y="17775"/>
                  <a:pt x="13381" y="17851"/>
                  <a:pt x="13532" y="17851"/>
                </a:cubicBezTo>
                <a:cubicBezTo>
                  <a:pt x="13606" y="17851"/>
                  <a:pt x="13682" y="17833"/>
                  <a:pt x="13752" y="17794"/>
                </a:cubicBezTo>
                <a:lnTo>
                  <a:pt x="14443" y="17401"/>
                </a:lnTo>
                <a:cubicBezTo>
                  <a:pt x="14657" y="17282"/>
                  <a:pt x="14729" y="17020"/>
                  <a:pt x="14610" y="16805"/>
                </a:cubicBezTo>
                <a:lnTo>
                  <a:pt x="14264" y="16198"/>
                </a:lnTo>
                <a:cubicBezTo>
                  <a:pt x="14240" y="16163"/>
                  <a:pt x="14217" y="16127"/>
                  <a:pt x="14193" y="16103"/>
                </a:cubicBezTo>
                <a:cubicBezTo>
                  <a:pt x="14621" y="15793"/>
                  <a:pt x="15026" y="15436"/>
                  <a:pt x="15407" y="15031"/>
                </a:cubicBezTo>
                <a:cubicBezTo>
                  <a:pt x="15431" y="15067"/>
                  <a:pt x="15455" y="15103"/>
                  <a:pt x="15491" y="15127"/>
                </a:cubicBezTo>
                <a:lnTo>
                  <a:pt x="16050" y="15555"/>
                </a:lnTo>
                <a:cubicBezTo>
                  <a:pt x="16129" y="15614"/>
                  <a:pt x="16221" y="15643"/>
                  <a:pt x="16313" y="15643"/>
                </a:cubicBezTo>
                <a:cubicBezTo>
                  <a:pt x="16444" y="15643"/>
                  <a:pt x="16573" y="15584"/>
                  <a:pt x="16657" y="15472"/>
                </a:cubicBezTo>
                <a:lnTo>
                  <a:pt x="17146" y="14841"/>
                </a:lnTo>
                <a:cubicBezTo>
                  <a:pt x="17300" y="14650"/>
                  <a:pt x="17265" y="14377"/>
                  <a:pt x="17074" y="14222"/>
                </a:cubicBezTo>
                <a:lnTo>
                  <a:pt x="16515" y="13793"/>
                </a:lnTo>
                <a:cubicBezTo>
                  <a:pt x="16479" y="13769"/>
                  <a:pt x="16443" y="13746"/>
                  <a:pt x="16396" y="13734"/>
                </a:cubicBezTo>
                <a:cubicBezTo>
                  <a:pt x="16634" y="13341"/>
                  <a:pt x="16848" y="12948"/>
                  <a:pt x="17015" y="12531"/>
                </a:cubicBezTo>
                <a:cubicBezTo>
                  <a:pt x="17050" y="12555"/>
                  <a:pt x="17086" y="12579"/>
                  <a:pt x="17134" y="12591"/>
                </a:cubicBezTo>
                <a:lnTo>
                  <a:pt x="17800" y="12793"/>
                </a:lnTo>
                <a:cubicBezTo>
                  <a:pt x="17844" y="12806"/>
                  <a:pt x="17888" y="12813"/>
                  <a:pt x="17931" y="12813"/>
                </a:cubicBezTo>
                <a:cubicBezTo>
                  <a:pt x="18121" y="12813"/>
                  <a:pt x="18290" y="12690"/>
                  <a:pt x="18348" y="12495"/>
                </a:cubicBezTo>
                <a:lnTo>
                  <a:pt x="18574" y="11733"/>
                </a:lnTo>
                <a:cubicBezTo>
                  <a:pt x="18646" y="11495"/>
                  <a:pt x="18515" y="11257"/>
                  <a:pt x="18289" y="11186"/>
                </a:cubicBezTo>
                <a:lnTo>
                  <a:pt x="17610" y="10983"/>
                </a:lnTo>
                <a:cubicBezTo>
                  <a:pt x="17562" y="10971"/>
                  <a:pt x="17527" y="10960"/>
                  <a:pt x="17479" y="10960"/>
                </a:cubicBezTo>
                <a:cubicBezTo>
                  <a:pt x="17598" y="10364"/>
                  <a:pt x="17646" y="9769"/>
                  <a:pt x="17622" y="9162"/>
                </a:cubicBezTo>
                <a:lnTo>
                  <a:pt x="17622" y="9162"/>
                </a:lnTo>
                <a:cubicBezTo>
                  <a:pt x="17646" y="9168"/>
                  <a:pt x="17669" y="9171"/>
                  <a:pt x="17692" y="9171"/>
                </a:cubicBezTo>
                <a:cubicBezTo>
                  <a:pt x="17714" y="9171"/>
                  <a:pt x="17735" y="9168"/>
                  <a:pt x="17753" y="9162"/>
                </a:cubicBezTo>
                <a:lnTo>
                  <a:pt x="18455" y="9078"/>
                </a:lnTo>
                <a:cubicBezTo>
                  <a:pt x="18693" y="9043"/>
                  <a:pt x="18860" y="8828"/>
                  <a:pt x="18836" y="8590"/>
                </a:cubicBezTo>
                <a:lnTo>
                  <a:pt x="18729" y="7792"/>
                </a:lnTo>
                <a:cubicBezTo>
                  <a:pt x="18707" y="7570"/>
                  <a:pt x="18507" y="7409"/>
                  <a:pt x="18286" y="7409"/>
                </a:cubicBezTo>
                <a:cubicBezTo>
                  <a:pt x="18271" y="7409"/>
                  <a:pt x="18256" y="7410"/>
                  <a:pt x="18241" y="7411"/>
                </a:cubicBezTo>
                <a:lnTo>
                  <a:pt x="17539" y="7507"/>
                </a:lnTo>
                <a:cubicBezTo>
                  <a:pt x="17491" y="7507"/>
                  <a:pt x="17455" y="7531"/>
                  <a:pt x="17419" y="7542"/>
                </a:cubicBezTo>
                <a:cubicBezTo>
                  <a:pt x="17312" y="7090"/>
                  <a:pt x="17169" y="6649"/>
                  <a:pt x="16991" y="6221"/>
                </a:cubicBezTo>
                <a:cubicBezTo>
                  <a:pt x="17027" y="6221"/>
                  <a:pt x="17074" y="6197"/>
                  <a:pt x="17110" y="6185"/>
                </a:cubicBezTo>
                <a:lnTo>
                  <a:pt x="17729" y="5840"/>
                </a:lnTo>
                <a:cubicBezTo>
                  <a:pt x="17943" y="5733"/>
                  <a:pt x="18027" y="5459"/>
                  <a:pt x="17908" y="5245"/>
                </a:cubicBezTo>
                <a:lnTo>
                  <a:pt x="17527" y="4542"/>
                </a:lnTo>
                <a:cubicBezTo>
                  <a:pt x="17446" y="4398"/>
                  <a:pt x="17301" y="4318"/>
                  <a:pt x="17149" y="4318"/>
                </a:cubicBezTo>
                <a:cubicBezTo>
                  <a:pt x="17076" y="4318"/>
                  <a:pt x="17001" y="4337"/>
                  <a:pt x="16931" y="4375"/>
                </a:cubicBezTo>
                <a:lnTo>
                  <a:pt x="16312" y="4709"/>
                </a:lnTo>
                <a:cubicBezTo>
                  <a:pt x="16276" y="4733"/>
                  <a:pt x="16241" y="4756"/>
                  <a:pt x="16205" y="4780"/>
                </a:cubicBezTo>
                <a:cubicBezTo>
                  <a:pt x="15884" y="4304"/>
                  <a:pt x="15503" y="3852"/>
                  <a:pt x="15062" y="3435"/>
                </a:cubicBezTo>
                <a:cubicBezTo>
                  <a:pt x="15098" y="3411"/>
                  <a:pt x="15122" y="3387"/>
                  <a:pt x="15145" y="3351"/>
                </a:cubicBezTo>
                <a:lnTo>
                  <a:pt x="15586" y="2792"/>
                </a:lnTo>
                <a:cubicBezTo>
                  <a:pt x="15729" y="2601"/>
                  <a:pt x="15693" y="2328"/>
                  <a:pt x="15503" y="2173"/>
                </a:cubicBezTo>
                <a:lnTo>
                  <a:pt x="14860" y="1685"/>
                </a:lnTo>
                <a:cubicBezTo>
                  <a:pt x="14781" y="1626"/>
                  <a:pt x="14689" y="1597"/>
                  <a:pt x="14597" y="1597"/>
                </a:cubicBezTo>
                <a:cubicBezTo>
                  <a:pt x="14466" y="1597"/>
                  <a:pt x="14336" y="1656"/>
                  <a:pt x="14252" y="1768"/>
                </a:cubicBezTo>
                <a:lnTo>
                  <a:pt x="13824" y="2328"/>
                </a:lnTo>
                <a:cubicBezTo>
                  <a:pt x="13800" y="2363"/>
                  <a:pt x="13776" y="2387"/>
                  <a:pt x="13764" y="2423"/>
                </a:cubicBezTo>
                <a:cubicBezTo>
                  <a:pt x="13312" y="2137"/>
                  <a:pt x="12836" y="1899"/>
                  <a:pt x="12347" y="1708"/>
                </a:cubicBezTo>
                <a:cubicBezTo>
                  <a:pt x="12359" y="1685"/>
                  <a:pt x="12371" y="1649"/>
                  <a:pt x="12383" y="1613"/>
                </a:cubicBezTo>
                <a:lnTo>
                  <a:pt x="12574" y="934"/>
                </a:lnTo>
                <a:cubicBezTo>
                  <a:pt x="12633" y="708"/>
                  <a:pt x="12490" y="470"/>
                  <a:pt x="12264" y="399"/>
                </a:cubicBezTo>
                <a:lnTo>
                  <a:pt x="11478" y="196"/>
                </a:lnTo>
                <a:cubicBezTo>
                  <a:pt x="11442" y="187"/>
                  <a:pt x="11405" y="182"/>
                  <a:pt x="11368" y="182"/>
                </a:cubicBezTo>
                <a:cubicBezTo>
                  <a:pt x="11179" y="182"/>
                  <a:pt x="11002" y="306"/>
                  <a:pt x="10942" y="506"/>
                </a:cubicBezTo>
                <a:lnTo>
                  <a:pt x="10764" y="1185"/>
                </a:lnTo>
                <a:cubicBezTo>
                  <a:pt x="10752" y="1220"/>
                  <a:pt x="10752" y="1244"/>
                  <a:pt x="10752" y="1280"/>
                </a:cubicBezTo>
                <a:cubicBezTo>
                  <a:pt x="10304" y="1207"/>
                  <a:pt x="9847" y="1170"/>
                  <a:pt x="9389" y="1170"/>
                </a:cubicBezTo>
                <a:cubicBezTo>
                  <a:pt x="9323" y="1170"/>
                  <a:pt x="9258" y="1171"/>
                  <a:pt x="9192" y="1173"/>
                </a:cubicBezTo>
                <a:cubicBezTo>
                  <a:pt x="9192" y="1137"/>
                  <a:pt x="9192" y="1113"/>
                  <a:pt x="9192" y="1077"/>
                </a:cubicBezTo>
                <a:lnTo>
                  <a:pt x="9097" y="387"/>
                </a:lnTo>
                <a:cubicBezTo>
                  <a:pt x="9075" y="159"/>
                  <a:pt x="8886" y="1"/>
                  <a:pt x="8673" y="1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grpSp>
        <p:nvGrpSpPr>
          <p:cNvPr id="35" name="Google Shape;325;p3"/>
          <p:cNvGrpSpPr/>
          <p:nvPr/>
        </p:nvGrpSpPr>
        <p:grpSpPr>
          <a:xfrm rot="5400000">
            <a:off x="9626022" y="4849924"/>
            <a:ext cx="252000" cy="252000"/>
            <a:chOff x="713852" y="2150658"/>
            <a:chExt cx="641027" cy="652866"/>
          </a:xfrm>
          <a:solidFill>
            <a:schemeClr val="accent5">
              <a:lumMod val="50000"/>
              <a:alpha val="50000"/>
            </a:schemeClr>
          </a:solidFill>
        </p:grpSpPr>
        <p:sp>
          <p:nvSpPr>
            <p:cNvPr id="36" name="Google Shape;326;p3"/>
            <p:cNvSpPr/>
            <p:nvPr/>
          </p:nvSpPr>
          <p:spPr>
            <a:xfrm rot="-5400000">
              <a:off x="750362" y="2198488"/>
              <a:ext cx="570037" cy="559753"/>
            </a:xfrm>
            <a:custGeom>
              <a:avLst/>
              <a:gdLst/>
              <a:ahLst/>
              <a:cxnLst/>
              <a:rect l="l" t="t" r="r" b="b"/>
              <a:pathLst>
                <a:path w="13193" h="12955" extrusionOk="0">
                  <a:moveTo>
                    <a:pt x="6597" y="918"/>
                  </a:moveTo>
                  <a:cubicBezTo>
                    <a:pt x="9728" y="918"/>
                    <a:pt x="12264" y="3406"/>
                    <a:pt x="12264" y="6478"/>
                  </a:cubicBezTo>
                  <a:cubicBezTo>
                    <a:pt x="12264" y="9550"/>
                    <a:pt x="9728" y="12038"/>
                    <a:pt x="6597" y="12038"/>
                  </a:cubicBezTo>
                  <a:cubicBezTo>
                    <a:pt x="3465" y="12038"/>
                    <a:pt x="941" y="9550"/>
                    <a:pt x="941" y="6478"/>
                  </a:cubicBezTo>
                  <a:cubicBezTo>
                    <a:pt x="941" y="3406"/>
                    <a:pt x="3465" y="918"/>
                    <a:pt x="6597" y="918"/>
                  </a:cubicBezTo>
                  <a:close/>
                  <a:moveTo>
                    <a:pt x="6597" y="1"/>
                  </a:moveTo>
                  <a:cubicBezTo>
                    <a:pt x="2953" y="1"/>
                    <a:pt x="0" y="2894"/>
                    <a:pt x="0" y="6478"/>
                  </a:cubicBezTo>
                  <a:cubicBezTo>
                    <a:pt x="0" y="10050"/>
                    <a:pt x="2953" y="12955"/>
                    <a:pt x="6597" y="12955"/>
                  </a:cubicBezTo>
                  <a:cubicBezTo>
                    <a:pt x="10240" y="12955"/>
                    <a:pt x="13193" y="10050"/>
                    <a:pt x="13193" y="6478"/>
                  </a:cubicBezTo>
                  <a:cubicBezTo>
                    <a:pt x="13193" y="2894"/>
                    <a:pt x="10240" y="1"/>
                    <a:pt x="659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37" name="Google Shape;327;p3"/>
            <p:cNvSpPr/>
            <p:nvPr/>
          </p:nvSpPr>
          <p:spPr>
            <a:xfrm rot="-5400000">
              <a:off x="946892" y="2391388"/>
              <a:ext cx="176503" cy="173435"/>
            </a:xfrm>
            <a:custGeom>
              <a:avLst/>
              <a:gdLst/>
              <a:ahLst/>
              <a:cxnLst/>
              <a:rect l="l" t="t" r="r" b="b"/>
              <a:pathLst>
                <a:path w="4085" h="4014" extrusionOk="0">
                  <a:moveTo>
                    <a:pt x="2037" y="668"/>
                  </a:moveTo>
                  <a:cubicBezTo>
                    <a:pt x="2787" y="668"/>
                    <a:pt x="3406" y="1275"/>
                    <a:pt x="3406" y="2013"/>
                  </a:cubicBezTo>
                  <a:cubicBezTo>
                    <a:pt x="3406" y="2751"/>
                    <a:pt x="2787" y="3346"/>
                    <a:pt x="2037" y="3346"/>
                  </a:cubicBezTo>
                  <a:cubicBezTo>
                    <a:pt x="1286" y="3346"/>
                    <a:pt x="667" y="2751"/>
                    <a:pt x="667" y="2013"/>
                  </a:cubicBezTo>
                  <a:cubicBezTo>
                    <a:pt x="667" y="1275"/>
                    <a:pt x="1286" y="668"/>
                    <a:pt x="2037" y="668"/>
                  </a:cubicBezTo>
                  <a:close/>
                  <a:moveTo>
                    <a:pt x="2037" y="1"/>
                  </a:moveTo>
                  <a:cubicBezTo>
                    <a:pt x="905" y="1"/>
                    <a:pt x="1" y="906"/>
                    <a:pt x="1" y="2013"/>
                  </a:cubicBezTo>
                  <a:cubicBezTo>
                    <a:pt x="1" y="3120"/>
                    <a:pt x="905" y="4013"/>
                    <a:pt x="2037" y="4013"/>
                  </a:cubicBezTo>
                  <a:cubicBezTo>
                    <a:pt x="3168" y="4013"/>
                    <a:pt x="4084" y="3120"/>
                    <a:pt x="4084" y="2013"/>
                  </a:cubicBezTo>
                  <a:cubicBezTo>
                    <a:pt x="4084" y="906"/>
                    <a:pt x="3168" y="1"/>
                    <a:pt x="203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38" name="Google Shape;328;p3"/>
            <p:cNvSpPr/>
            <p:nvPr/>
          </p:nvSpPr>
          <p:spPr>
            <a:xfrm rot="-5400000">
              <a:off x="711800" y="2450064"/>
              <a:ext cx="58157" cy="54053"/>
            </a:xfrm>
            <a:custGeom>
              <a:avLst/>
              <a:gdLst/>
              <a:ahLst/>
              <a:cxnLst/>
              <a:rect l="l" t="t" r="r" b="b"/>
              <a:pathLst>
                <a:path w="1346" h="1251" extrusionOk="0">
                  <a:moveTo>
                    <a:pt x="346" y="1"/>
                  </a:moveTo>
                  <a:cubicBezTo>
                    <a:pt x="155" y="1"/>
                    <a:pt x="1" y="155"/>
                    <a:pt x="1" y="346"/>
                  </a:cubicBezTo>
                  <a:lnTo>
                    <a:pt x="1" y="894"/>
                  </a:lnTo>
                  <a:cubicBezTo>
                    <a:pt x="1" y="1096"/>
                    <a:pt x="155" y="1251"/>
                    <a:pt x="346" y="1251"/>
                  </a:cubicBezTo>
                  <a:lnTo>
                    <a:pt x="1001" y="1251"/>
                  </a:lnTo>
                  <a:cubicBezTo>
                    <a:pt x="1191" y="1251"/>
                    <a:pt x="1346" y="1096"/>
                    <a:pt x="1346" y="894"/>
                  </a:cubicBezTo>
                  <a:lnTo>
                    <a:pt x="1346" y="346"/>
                  </a:lnTo>
                  <a:cubicBezTo>
                    <a:pt x="1346" y="155"/>
                    <a:pt x="1191" y="1"/>
                    <a:pt x="100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39" name="Google Shape;329;p3"/>
            <p:cNvSpPr/>
            <p:nvPr/>
          </p:nvSpPr>
          <p:spPr>
            <a:xfrm rot="-5400000">
              <a:off x="1299033" y="2450323"/>
              <a:ext cx="58157" cy="53534"/>
            </a:xfrm>
            <a:custGeom>
              <a:avLst/>
              <a:gdLst/>
              <a:ahLst/>
              <a:cxnLst/>
              <a:rect l="l" t="t" r="r" b="b"/>
              <a:pathLst>
                <a:path w="1346" h="1239" extrusionOk="0">
                  <a:moveTo>
                    <a:pt x="346" y="0"/>
                  </a:moveTo>
                  <a:cubicBezTo>
                    <a:pt x="155" y="0"/>
                    <a:pt x="1" y="155"/>
                    <a:pt x="1" y="346"/>
                  </a:cubicBezTo>
                  <a:lnTo>
                    <a:pt x="1" y="893"/>
                  </a:lnTo>
                  <a:cubicBezTo>
                    <a:pt x="1" y="1084"/>
                    <a:pt x="155" y="1239"/>
                    <a:pt x="346" y="1239"/>
                  </a:cubicBezTo>
                  <a:lnTo>
                    <a:pt x="1001" y="1239"/>
                  </a:lnTo>
                  <a:cubicBezTo>
                    <a:pt x="1191" y="1239"/>
                    <a:pt x="1346" y="1084"/>
                    <a:pt x="1346" y="893"/>
                  </a:cubicBezTo>
                  <a:lnTo>
                    <a:pt x="1346" y="346"/>
                  </a:lnTo>
                  <a:cubicBezTo>
                    <a:pt x="1346" y="155"/>
                    <a:pt x="1191" y="0"/>
                    <a:pt x="100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40" name="Google Shape;330;p3"/>
            <p:cNvSpPr/>
            <p:nvPr/>
          </p:nvSpPr>
          <p:spPr>
            <a:xfrm rot="-5400000">
              <a:off x="1007339" y="2149383"/>
              <a:ext cx="54571" cy="57120"/>
            </a:xfrm>
            <a:custGeom>
              <a:avLst/>
              <a:gdLst/>
              <a:ahLst/>
              <a:cxnLst/>
              <a:rect l="l" t="t" r="r" b="b"/>
              <a:pathLst>
                <a:path w="1263" h="1322" extrusionOk="0">
                  <a:moveTo>
                    <a:pt x="346" y="0"/>
                  </a:moveTo>
                  <a:cubicBezTo>
                    <a:pt x="156" y="0"/>
                    <a:pt x="1" y="155"/>
                    <a:pt x="1" y="346"/>
                  </a:cubicBezTo>
                  <a:lnTo>
                    <a:pt x="1" y="965"/>
                  </a:lnTo>
                  <a:cubicBezTo>
                    <a:pt x="1" y="1167"/>
                    <a:pt x="156" y="1322"/>
                    <a:pt x="346" y="1322"/>
                  </a:cubicBezTo>
                  <a:lnTo>
                    <a:pt x="918" y="1322"/>
                  </a:lnTo>
                  <a:cubicBezTo>
                    <a:pt x="1108" y="1322"/>
                    <a:pt x="1263" y="1167"/>
                    <a:pt x="1263" y="965"/>
                  </a:cubicBezTo>
                  <a:lnTo>
                    <a:pt x="1263" y="346"/>
                  </a:lnTo>
                  <a:cubicBezTo>
                    <a:pt x="1263" y="155"/>
                    <a:pt x="1108" y="0"/>
                    <a:pt x="9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41" name="Google Shape;331;p3"/>
            <p:cNvSpPr/>
            <p:nvPr/>
          </p:nvSpPr>
          <p:spPr>
            <a:xfrm rot="-5400000">
              <a:off x="1007080" y="2747418"/>
              <a:ext cx="55090" cy="57120"/>
            </a:xfrm>
            <a:custGeom>
              <a:avLst/>
              <a:gdLst/>
              <a:ahLst/>
              <a:cxnLst/>
              <a:rect l="l" t="t" r="r" b="b"/>
              <a:pathLst>
                <a:path w="1275" h="1322" extrusionOk="0">
                  <a:moveTo>
                    <a:pt x="358" y="0"/>
                  </a:moveTo>
                  <a:cubicBezTo>
                    <a:pt x="156" y="0"/>
                    <a:pt x="1" y="155"/>
                    <a:pt x="1" y="346"/>
                  </a:cubicBezTo>
                  <a:lnTo>
                    <a:pt x="1" y="965"/>
                  </a:lnTo>
                  <a:cubicBezTo>
                    <a:pt x="1" y="1167"/>
                    <a:pt x="156" y="1322"/>
                    <a:pt x="358" y="1322"/>
                  </a:cubicBezTo>
                  <a:lnTo>
                    <a:pt x="918" y="1322"/>
                  </a:lnTo>
                  <a:cubicBezTo>
                    <a:pt x="1120" y="1322"/>
                    <a:pt x="1275" y="1167"/>
                    <a:pt x="1275" y="965"/>
                  </a:cubicBezTo>
                  <a:lnTo>
                    <a:pt x="1275" y="346"/>
                  </a:lnTo>
                  <a:cubicBezTo>
                    <a:pt x="1275" y="155"/>
                    <a:pt x="1120" y="0"/>
                    <a:pt x="91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42" name="Google Shape;332;p3"/>
            <p:cNvSpPr/>
            <p:nvPr/>
          </p:nvSpPr>
          <p:spPr>
            <a:xfrm rot="-5400000">
              <a:off x="1207476" y="2232558"/>
              <a:ext cx="69478" cy="66151"/>
            </a:xfrm>
            <a:custGeom>
              <a:avLst/>
              <a:gdLst/>
              <a:ahLst/>
              <a:cxnLst/>
              <a:rect l="l" t="t" r="r" b="b"/>
              <a:pathLst>
                <a:path w="1608" h="1531" extrusionOk="0">
                  <a:moveTo>
                    <a:pt x="832" y="0"/>
                  </a:moveTo>
                  <a:cubicBezTo>
                    <a:pt x="744" y="0"/>
                    <a:pt x="655" y="33"/>
                    <a:pt x="583" y="99"/>
                  </a:cubicBezTo>
                  <a:lnTo>
                    <a:pt x="131" y="539"/>
                  </a:lnTo>
                  <a:cubicBezTo>
                    <a:pt x="0" y="682"/>
                    <a:pt x="0" y="896"/>
                    <a:pt x="131" y="1039"/>
                  </a:cubicBezTo>
                  <a:lnTo>
                    <a:pt x="536" y="1432"/>
                  </a:lnTo>
                  <a:cubicBezTo>
                    <a:pt x="601" y="1498"/>
                    <a:pt x="688" y="1530"/>
                    <a:pt x="775" y="1530"/>
                  </a:cubicBezTo>
                  <a:cubicBezTo>
                    <a:pt x="863" y="1530"/>
                    <a:pt x="953" y="1498"/>
                    <a:pt x="1024" y="1432"/>
                  </a:cubicBezTo>
                  <a:lnTo>
                    <a:pt x="1476" y="980"/>
                  </a:lnTo>
                  <a:cubicBezTo>
                    <a:pt x="1607" y="849"/>
                    <a:pt x="1607" y="622"/>
                    <a:pt x="1476" y="491"/>
                  </a:cubicBezTo>
                  <a:lnTo>
                    <a:pt x="1072" y="99"/>
                  </a:lnTo>
                  <a:cubicBezTo>
                    <a:pt x="1006" y="33"/>
                    <a:pt x="920" y="0"/>
                    <a:pt x="83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43" name="Google Shape;333;p3"/>
            <p:cNvSpPr/>
            <p:nvPr/>
          </p:nvSpPr>
          <p:spPr>
            <a:xfrm rot="-5400000">
              <a:off x="791863" y="2654997"/>
              <a:ext cx="69996" cy="66496"/>
            </a:xfrm>
            <a:custGeom>
              <a:avLst/>
              <a:gdLst/>
              <a:ahLst/>
              <a:cxnLst/>
              <a:rect l="l" t="t" r="r" b="b"/>
              <a:pathLst>
                <a:path w="1620" h="1539" extrusionOk="0">
                  <a:moveTo>
                    <a:pt x="834" y="0"/>
                  </a:moveTo>
                  <a:cubicBezTo>
                    <a:pt x="747" y="0"/>
                    <a:pt x="661" y="36"/>
                    <a:pt x="595" y="107"/>
                  </a:cubicBezTo>
                  <a:lnTo>
                    <a:pt x="131" y="548"/>
                  </a:lnTo>
                  <a:cubicBezTo>
                    <a:pt x="0" y="679"/>
                    <a:pt x="0" y="905"/>
                    <a:pt x="131" y="1048"/>
                  </a:cubicBezTo>
                  <a:lnTo>
                    <a:pt x="536" y="1441"/>
                  </a:lnTo>
                  <a:cubicBezTo>
                    <a:pt x="601" y="1506"/>
                    <a:pt x="691" y="1539"/>
                    <a:pt x="780" y="1539"/>
                  </a:cubicBezTo>
                  <a:cubicBezTo>
                    <a:pt x="869" y="1539"/>
                    <a:pt x="959" y="1506"/>
                    <a:pt x="1024" y="1441"/>
                  </a:cubicBezTo>
                  <a:lnTo>
                    <a:pt x="1477" y="988"/>
                  </a:lnTo>
                  <a:cubicBezTo>
                    <a:pt x="1619" y="857"/>
                    <a:pt x="1619" y="631"/>
                    <a:pt x="1477" y="500"/>
                  </a:cubicBezTo>
                  <a:lnTo>
                    <a:pt x="1072" y="107"/>
                  </a:lnTo>
                  <a:cubicBezTo>
                    <a:pt x="1006" y="36"/>
                    <a:pt x="920" y="0"/>
                    <a:pt x="83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44" name="Google Shape;334;p3"/>
            <p:cNvSpPr/>
            <p:nvPr/>
          </p:nvSpPr>
          <p:spPr>
            <a:xfrm rot="-5400000">
              <a:off x="1207217" y="2655170"/>
              <a:ext cx="69996" cy="66151"/>
            </a:xfrm>
            <a:custGeom>
              <a:avLst/>
              <a:gdLst/>
              <a:ahLst/>
              <a:cxnLst/>
              <a:rect l="l" t="t" r="r" b="b"/>
              <a:pathLst>
                <a:path w="1620" h="1531" extrusionOk="0">
                  <a:moveTo>
                    <a:pt x="780" y="0"/>
                  </a:moveTo>
                  <a:cubicBezTo>
                    <a:pt x="691" y="0"/>
                    <a:pt x="601" y="33"/>
                    <a:pt x="536" y="99"/>
                  </a:cubicBezTo>
                  <a:lnTo>
                    <a:pt x="131" y="491"/>
                  </a:lnTo>
                  <a:cubicBezTo>
                    <a:pt x="0" y="622"/>
                    <a:pt x="0" y="849"/>
                    <a:pt x="131" y="980"/>
                  </a:cubicBezTo>
                  <a:lnTo>
                    <a:pt x="595" y="1432"/>
                  </a:lnTo>
                  <a:cubicBezTo>
                    <a:pt x="661" y="1498"/>
                    <a:pt x="747" y="1530"/>
                    <a:pt x="834" y="1530"/>
                  </a:cubicBezTo>
                  <a:cubicBezTo>
                    <a:pt x="920" y="1530"/>
                    <a:pt x="1006" y="1498"/>
                    <a:pt x="1072" y="1432"/>
                  </a:cubicBezTo>
                  <a:lnTo>
                    <a:pt x="1477" y="1039"/>
                  </a:lnTo>
                  <a:cubicBezTo>
                    <a:pt x="1619" y="896"/>
                    <a:pt x="1619" y="682"/>
                    <a:pt x="1477" y="539"/>
                  </a:cubicBezTo>
                  <a:lnTo>
                    <a:pt x="1024" y="99"/>
                  </a:lnTo>
                  <a:cubicBezTo>
                    <a:pt x="959" y="33"/>
                    <a:pt x="869" y="0"/>
                    <a:pt x="78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45" name="Google Shape;335;p3"/>
            <p:cNvSpPr/>
            <p:nvPr/>
          </p:nvSpPr>
          <p:spPr>
            <a:xfrm rot="-5400000">
              <a:off x="792123" y="2232385"/>
              <a:ext cx="69478" cy="66496"/>
            </a:xfrm>
            <a:custGeom>
              <a:avLst/>
              <a:gdLst/>
              <a:ahLst/>
              <a:cxnLst/>
              <a:rect l="l" t="t" r="r" b="b"/>
              <a:pathLst>
                <a:path w="1608" h="1539" extrusionOk="0">
                  <a:moveTo>
                    <a:pt x="775" y="0"/>
                  </a:moveTo>
                  <a:cubicBezTo>
                    <a:pt x="688" y="0"/>
                    <a:pt x="601" y="36"/>
                    <a:pt x="536" y="107"/>
                  </a:cubicBezTo>
                  <a:lnTo>
                    <a:pt x="131" y="500"/>
                  </a:lnTo>
                  <a:cubicBezTo>
                    <a:pt x="0" y="631"/>
                    <a:pt x="0" y="857"/>
                    <a:pt x="131" y="988"/>
                  </a:cubicBezTo>
                  <a:lnTo>
                    <a:pt x="583" y="1441"/>
                  </a:lnTo>
                  <a:cubicBezTo>
                    <a:pt x="655" y="1506"/>
                    <a:pt x="744" y="1539"/>
                    <a:pt x="832" y="1539"/>
                  </a:cubicBezTo>
                  <a:cubicBezTo>
                    <a:pt x="920" y="1539"/>
                    <a:pt x="1006" y="1506"/>
                    <a:pt x="1072" y="1441"/>
                  </a:cubicBezTo>
                  <a:lnTo>
                    <a:pt x="1476" y="1048"/>
                  </a:lnTo>
                  <a:cubicBezTo>
                    <a:pt x="1607" y="905"/>
                    <a:pt x="1607" y="679"/>
                    <a:pt x="1476" y="548"/>
                  </a:cubicBezTo>
                  <a:lnTo>
                    <a:pt x="1024" y="107"/>
                  </a:lnTo>
                  <a:cubicBezTo>
                    <a:pt x="953" y="36"/>
                    <a:pt x="863" y="0"/>
                    <a:pt x="77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46" name="Google Shape;336;p3"/>
            <p:cNvSpPr/>
            <p:nvPr/>
          </p:nvSpPr>
          <p:spPr>
            <a:xfrm rot="-5400000">
              <a:off x="1105831" y="2724194"/>
              <a:ext cx="66928" cy="63904"/>
            </a:xfrm>
            <a:custGeom>
              <a:avLst/>
              <a:gdLst/>
              <a:ahLst/>
              <a:cxnLst/>
              <a:rect l="l" t="t" r="r" b="b"/>
              <a:pathLst>
                <a:path w="1549" h="1479" extrusionOk="0">
                  <a:moveTo>
                    <a:pt x="930" y="0"/>
                  </a:moveTo>
                  <a:cubicBezTo>
                    <a:pt x="886" y="0"/>
                    <a:pt x="841" y="8"/>
                    <a:pt x="798" y="26"/>
                  </a:cubicBezTo>
                  <a:lnTo>
                    <a:pt x="274" y="216"/>
                  </a:lnTo>
                  <a:cubicBezTo>
                    <a:pt x="84" y="288"/>
                    <a:pt x="0" y="490"/>
                    <a:pt x="72" y="669"/>
                  </a:cubicBezTo>
                  <a:lnTo>
                    <a:pt x="298" y="1252"/>
                  </a:lnTo>
                  <a:cubicBezTo>
                    <a:pt x="353" y="1390"/>
                    <a:pt x="479" y="1478"/>
                    <a:pt x="616" y="1478"/>
                  </a:cubicBezTo>
                  <a:cubicBezTo>
                    <a:pt x="657" y="1478"/>
                    <a:pt x="698" y="1471"/>
                    <a:pt x="738" y="1454"/>
                  </a:cubicBezTo>
                  <a:lnTo>
                    <a:pt x="1274" y="1252"/>
                  </a:lnTo>
                  <a:cubicBezTo>
                    <a:pt x="1453" y="1192"/>
                    <a:pt x="1548" y="990"/>
                    <a:pt x="1477" y="800"/>
                  </a:cubicBezTo>
                  <a:lnTo>
                    <a:pt x="1250" y="216"/>
                  </a:lnTo>
                  <a:cubicBezTo>
                    <a:pt x="1196" y="81"/>
                    <a:pt x="1067" y="0"/>
                    <a:pt x="93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47" name="Google Shape;337;p3"/>
            <p:cNvSpPr/>
            <p:nvPr/>
          </p:nvSpPr>
          <p:spPr>
            <a:xfrm rot="-5400000">
              <a:off x="896209" y="2166018"/>
              <a:ext cx="66928" cy="63947"/>
            </a:xfrm>
            <a:custGeom>
              <a:avLst/>
              <a:gdLst/>
              <a:ahLst/>
              <a:cxnLst/>
              <a:rect l="l" t="t" r="r" b="b"/>
              <a:pathLst>
                <a:path w="1549" h="1480" extrusionOk="0">
                  <a:moveTo>
                    <a:pt x="928" y="1"/>
                  </a:moveTo>
                  <a:cubicBezTo>
                    <a:pt x="888" y="1"/>
                    <a:pt x="849" y="7"/>
                    <a:pt x="810" y="20"/>
                  </a:cubicBezTo>
                  <a:lnTo>
                    <a:pt x="274" y="222"/>
                  </a:lnTo>
                  <a:cubicBezTo>
                    <a:pt x="96" y="294"/>
                    <a:pt x="1" y="496"/>
                    <a:pt x="72" y="675"/>
                  </a:cubicBezTo>
                  <a:lnTo>
                    <a:pt x="298" y="1258"/>
                  </a:lnTo>
                  <a:cubicBezTo>
                    <a:pt x="354" y="1398"/>
                    <a:pt x="491" y="1480"/>
                    <a:pt x="633" y="1480"/>
                  </a:cubicBezTo>
                  <a:cubicBezTo>
                    <a:pt x="672" y="1480"/>
                    <a:pt x="712" y="1473"/>
                    <a:pt x="751" y="1461"/>
                  </a:cubicBezTo>
                  <a:lnTo>
                    <a:pt x="1286" y="1258"/>
                  </a:lnTo>
                  <a:cubicBezTo>
                    <a:pt x="1465" y="1187"/>
                    <a:pt x="1548" y="984"/>
                    <a:pt x="1477" y="806"/>
                  </a:cubicBezTo>
                  <a:lnTo>
                    <a:pt x="1251" y="222"/>
                  </a:lnTo>
                  <a:cubicBezTo>
                    <a:pt x="1204" y="82"/>
                    <a:pt x="1070" y="1"/>
                    <a:pt x="92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48" name="Google Shape;338;p3"/>
            <p:cNvSpPr/>
            <p:nvPr/>
          </p:nvSpPr>
          <p:spPr>
            <a:xfrm rot="-5400000">
              <a:off x="887222" y="2720586"/>
              <a:ext cx="67447" cy="64466"/>
            </a:xfrm>
            <a:custGeom>
              <a:avLst/>
              <a:gdLst/>
              <a:ahLst/>
              <a:cxnLst/>
              <a:rect l="l" t="t" r="r" b="b"/>
              <a:pathLst>
                <a:path w="1561" h="1492" extrusionOk="0">
                  <a:moveTo>
                    <a:pt x="644" y="0"/>
                  </a:moveTo>
                  <a:cubicBezTo>
                    <a:pt x="510" y="0"/>
                    <a:pt x="385" y="81"/>
                    <a:pt x="322" y="216"/>
                  </a:cubicBezTo>
                  <a:lnTo>
                    <a:pt x="84" y="788"/>
                  </a:lnTo>
                  <a:cubicBezTo>
                    <a:pt x="1" y="966"/>
                    <a:pt x="84" y="1169"/>
                    <a:pt x="263" y="1240"/>
                  </a:cubicBezTo>
                  <a:lnTo>
                    <a:pt x="786" y="1466"/>
                  </a:lnTo>
                  <a:cubicBezTo>
                    <a:pt x="830" y="1483"/>
                    <a:pt x="874" y="1492"/>
                    <a:pt x="918" y="1492"/>
                  </a:cubicBezTo>
                  <a:cubicBezTo>
                    <a:pt x="1055" y="1492"/>
                    <a:pt x="1185" y="1411"/>
                    <a:pt x="1239" y="1276"/>
                  </a:cubicBezTo>
                  <a:lnTo>
                    <a:pt x="1489" y="704"/>
                  </a:lnTo>
                  <a:cubicBezTo>
                    <a:pt x="1560" y="526"/>
                    <a:pt x="1477" y="311"/>
                    <a:pt x="1298" y="240"/>
                  </a:cubicBezTo>
                  <a:lnTo>
                    <a:pt x="775" y="26"/>
                  </a:lnTo>
                  <a:cubicBezTo>
                    <a:pt x="731" y="8"/>
                    <a:pt x="687" y="0"/>
                    <a:pt x="64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49" name="Google Shape;339;p3"/>
            <p:cNvSpPr/>
            <p:nvPr/>
          </p:nvSpPr>
          <p:spPr>
            <a:xfrm rot="-5400000">
              <a:off x="1114407" y="2169302"/>
              <a:ext cx="67404" cy="64077"/>
            </a:xfrm>
            <a:custGeom>
              <a:avLst/>
              <a:gdLst/>
              <a:ahLst/>
              <a:cxnLst/>
              <a:rect l="l" t="t" r="r" b="b"/>
              <a:pathLst>
                <a:path w="1560" h="1483" extrusionOk="0">
                  <a:moveTo>
                    <a:pt x="641" y="0"/>
                  </a:moveTo>
                  <a:cubicBezTo>
                    <a:pt x="504" y="0"/>
                    <a:pt x="376" y="79"/>
                    <a:pt x="322" y="205"/>
                  </a:cubicBezTo>
                  <a:lnTo>
                    <a:pt x="72" y="788"/>
                  </a:lnTo>
                  <a:cubicBezTo>
                    <a:pt x="0" y="967"/>
                    <a:pt x="84" y="1169"/>
                    <a:pt x="262" y="1240"/>
                  </a:cubicBezTo>
                  <a:lnTo>
                    <a:pt x="786" y="1455"/>
                  </a:lnTo>
                  <a:cubicBezTo>
                    <a:pt x="832" y="1473"/>
                    <a:pt x="880" y="1482"/>
                    <a:pt x="926" y="1482"/>
                  </a:cubicBezTo>
                  <a:cubicBezTo>
                    <a:pt x="1060" y="1482"/>
                    <a:pt x="1185" y="1409"/>
                    <a:pt x="1238" y="1276"/>
                  </a:cubicBezTo>
                  <a:lnTo>
                    <a:pt x="1488" y="693"/>
                  </a:lnTo>
                  <a:cubicBezTo>
                    <a:pt x="1560" y="514"/>
                    <a:pt x="1477" y="312"/>
                    <a:pt x="1298" y="240"/>
                  </a:cubicBezTo>
                  <a:lnTo>
                    <a:pt x="774" y="26"/>
                  </a:lnTo>
                  <a:cubicBezTo>
                    <a:pt x="730" y="9"/>
                    <a:pt x="685" y="0"/>
                    <a:pt x="64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50" name="Google Shape;340;p3"/>
            <p:cNvSpPr/>
            <p:nvPr/>
          </p:nvSpPr>
          <p:spPr>
            <a:xfrm rot="-5400000">
              <a:off x="728780" y="2560589"/>
              <a:ext cx="69478" cy="62435"/>
            </a:xfrm>
            <a:custGeom>
              <a:avLst/>
              <a:gdLst/>
              <a:ahLst/>
              <a:cxnLst/>
              <a:rect l="l" t="t" r="r" b="b"/>
              <a:pathLst>
                <a:path w="1608" h="1445" extrusionOk="0">
                  <a:moveTo>
                    <a:pt x="991" y="0"/>
                  </a:moveTo>
                  <a:cubicBezTo>
                    <a:pt x="947" y="0"/>
                    <a:pt x="901" y="9"/>
                    <a:pt x="858" y="26"/>
                  </a:cubicBezTo>
                  <a:lnTo>
                    <a:pt x="262" y="264"/>
                  </a:lnTo>
                  <a:cubicBezTo>
                    <a:pt x="84" y="336"/>
                    <a:pt x="1" y="550"/>
                    <a:pt x="72" y="717"/>
                  </a:cubicBezTo>
                  <a:lnTo>
                    <a:pt x="286" y="1229"/>
                  </a:lnTo>
                  <a:cubicBezTo>
                    <a:pt x="349" y="1364"/>
                    <a:pt x="481" y="1445"/>
                    <a:pt x="614" y="1445"/>
                  </a:cubicBezTo>
                  <a:cubicBezTo>
                    <a:pt x="656" y="1445"/>
                    <a:pt x="698" y="1436"/>
                    <a:pt x="739" y="1419"/>
                  </a:cubicBezTo>
                  <a:lnTo>
                    <a:pt x="1346" y="1169"/>
                  </a:lnTo>
                  <a:cubicBezTo>
                    <a:pt x="1525" y="1098"/>
                    <a:pt x="1608" y="895"/>
                    <a:pt x="1525" y="717"/>
                  </a:cubicBezTo>
                  <a:lnTo>
                    <a:pt x="1310" y="205"/>
                  </a:lnTo>
                  <a:cubicBezTo>
                    <a:pt x="1256" y="79"/>
                    <a:pt x="1128" y="0"/>
                    <a:pt x="99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51" name="Google Shape;341;p3"/>
            <p:cNvSpPr/>
            <p:nvPr/>
          </p:nvSpPr>
          <p:spPr>
            <a:xfrm rot="-5400000">
              <a:off x="1271229" y="2330876"/>
              <a:ext cx="69002" cy="62435"/>
            </a:xfrm>
            <a:custGeom>
              <a:avLst/>
              <a:gdLst/>
              <a:ahLst/>
              <a:cxnLst/>
              <a:rect l="l" t="t" r="r" b="b"/>
              <a:pathLst>
                <a:path w="1597" h="1445" extrusionOk="0">
                  <a:moveTo>
                    <a:pt x="989" y="0"/>
                  </a:moveTo>
                  <a:cubicBezTo>
                    <a:pt x="946" y="0"/>
                    <a:pt x="902" y="9"/>
                    <a:pt x="858" y="26"/>
                  </a:cubicBezTo>
                  <a:lnTo>
                    <a:pt x="263" y="264"/>
                  </a:lnTo>
                  <a:cubicBezTo>
                    <a:pt x="84" y="336"/>
                    <a:pt x="1" y="550"/>
                    <a:pt x="72" y="717"/>
                  </a:cubicBezTo>
                  <a:lnTo>
                    <a:pt x="286" y="1229"/>
                  </a:lnTo>
                  <a:cubicBezTo>
                    <a:pt x="340" y="1364"/>
                    <a:pt x="470" y="1445"/>
                    <a:pt x="607" y="1445"/>
                  </a:cubicBezTo>
                  <a:cubicBezTo>
                    <a:pt x="651" y="1445"/>
                    <a:pt x="696" y="1437"/>
                    <a:pt x="739" y="1419"/>
                  </a:cubicBezTo>
                  <a:lnTo>
                    <a:pt x="1334" y="1169"/>
                  </a:lnTo>
                  <a:cubicBezTo>
                    <a:pt x="1513" y="1098"/>
                    <a:pt x="1596" y="895"/>
                    <a:pt x="1525" y="717"/>
                  </a:cubicBezTo>
                  <a:lnTo>
                    <a:pt x="1310" y="205"/>
                  </a:lnTo>
                  <a:cubicBezTo>
                    <a:pt x="1247" y="79"/>
                    <a:pt x="1123" y="0"/>
                    <a:pt x="98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52" name="Google Shape;342;p3"/>
            <p:cNvSpPr/>
            <p:nvPr/>
          </p:nvSpPr>
          <p:spPr>
            <a:xfrm rot="-5400000">
              <a:off x="731222" y="2324784"/>
              <a:ext cx="69478" cy="62824"/>
            </a:xfrm>
            <a:custGeom>
              <a:avLst/>
              <a:gdLst/>
              <a:ahLst/>
              <a:cxnLst/>
              <a:rect l="l" t="t" r="r" b="b"/>
              <a:pathLst>
                <a:path w="1608" h="1454" extrusionOk="0">
                  <a:moveTo>
                    <a:pt x="617" y="1"/>
                  </a:moveTo>
                  <a:cubicBezTo>
                    <a:pt x="485" y="1"/>
                    <a:pt x="362" y="78"/>
                    <a:pt x="310" y="200"/>
                  </a:cubicBezTo>
                  <a:lnTo>
                    <a:pt x="84" y="712"/>
                  </a:lnTo>
                  <a:cubicBezTo>
                    <a:pt x="1" y="879"/>
                    <a:pt x="84" y="1093"/>
                    <a:pt x="263" y="1165"/>
                  </a:cubicBezTo>
                  <a:lnTo>
                    <a:pt x="846" y="1427"/>
                  </a:lnTo>
                  <a:cubicBezTo>
                    <a:pt x="892" y="1445"/>
                    <a:pt x="940" y="1454"/>
                    <a:pt x="986" y="1454"/>
                  </a:cubicBezTo>
                  <a:cubicBezTo>
                    <a:pt x="1120" y="1454"/>
                    <a:pt x="1245" y="1380"/>
                    <a:pt x="1298" y="1248"/>
                  </a:cubicBezTo>
                  <a:lnTo>
                    <a:pt x="1525" y="748"/>
                  </a:lnTo>
                  <a:cubicBezTo>
                    <a:pt x="1608" y="569"/>
                    <a:pt x="1525" y="367"/>
                    <a:pt x="1358" y="284"/>
                  </a:cubicBezTo>
                  <a:lnTo>
                    <a:pt x="763" y="34"/>
                  </a:lnTo>
                  <a:cubicBezTo>
                    <a:pt x="715" y="11"/>
                    <a:pt x="665" y="1"/>
                    <a:pt x="6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53" name="Google Shape;343;p3"/>
            <p:cNvSpPr/>
            <p:nvPr/>
          </p:nvSpPr>
          <p:spPr>
            <a:xfrm rot="-5400000">
              <a:off x="1268312" y="2566551"/>
              <a:ext cx="69478" cy="62867"/>
            </a:xfrm>
            <a:custGeom>
              <a:avLst/>
              <a:gdLst/>
              <a:ahLst/>
              <a:cxnLst/>
              <a:rect l="l" t="t" r="r" b="b"/>
              <a:pathLst>
                <a:path w="1608" h="1455" extrusionOk="0">
                  <a:moveTo>
                    <a:pt x="617" y="1"/>
                  </a:moveTo>
                  <a:cubicBezTo>
                    <a:pt x="485" y="1"/>
                    <a:pt x="362" y="78"/>
                    <a:pt x="310" y="200"/>
                  </a:cubicBezTo>
                  <a:lnTo>
                    <a:pt x="84" y="712"/>
                  </a:lnTo>
                  <a:cubicBezTo>
                    <a:pt x="1" y="879"/>
                    <a:pt x="84" y="1093"/>
                    <a:pt x="263" y="1165"/>
                  </a:cubicBezTo>
                  <a:lnTo>
                    <a:pt x="846" y="1427"/>
                  </a:lnTo>
                  <a:cubicBezTo>
                    <a:pt x="892" y="1445"/>
                    <a:pt x="940" y="1454"/>
                    <a:pt x="987" y="1454"/>
                  </a:cubicBezTo>
                  <a:cubicBezTo>
                    <a:pt x="1121" y="1454"/>
                    <a:pt x="1249" y="1381"/>
                    <a:pt x="1310" y="1248"/>
                  </a:cubicBezTo>
                  <a:lnTo>
                    <a:pt x="1537" y="748"/>
                  </a:lnTo>
                  <a:cubicBezTo>
                    <a:pt x="1608" y="569"/>
                    <a:pt x="1525" y="367"/>
                    <a:pt x="1358" y="284"/>
                  </a:cubicBezTo>
                  <a:lnTo>
                    <a:pt x="763" y="34"/>
                  </a:lnTo>
                  <a:cubicBezTo>
                    <a:pt x="715" y="11"/>
                    <a:pt x="665" y="1"/>
                    <a:pt x="61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54" name="Google Shape;344;p3"/>
            <p:cNvSpPr/>
            <p:nvPr/>
          </p:nvSpPr>
          <p:spPr>
            <a:xfrm rot="-5400000">
              <a:off x="855854" y="2384216"/>
              <a:ext cx="30375" cy="178533"/>
            </a:xfrm>
            <a:custGeom>
              <a:avLst/>
              <a:gdLst/>
              <a:ahLst/>
              <a:cxnLst/>
              <a:rect l="l" t="t" r="r" b="b"/>
              <a:pathLst>
                <a:path w="703" h="4132" extrusionOk="0">
                  <a:moveTo>
                    <a:pt x="0" y="0"/>
                  </a:moveTo>
                  <a:lnTo>
                    <a:pt x="0" y="4132"/>
                  </a:lnTo>
                  <a:lnTo>
                    <a:pt x="703" y="4132"/>
                  </a:lnTo>
                  <a:lnTo>
                    <a:pt x="703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55" name="Google Shape;345;p3"/>
            <p:cNvSpPr/>
            <p:nvPr/>
          </p:nvSpPr>
          <p:spPr>
            <a:xfrm rot="-5400000">
              <a:off x="1012718" y="2567351"/>
              <a:ext cx="172916" cy="114241"/>
            </a:xfrm>
            <a:custGeom>
              <a:avLst/>
              <a:gdLst/>
              <a:ahLst/>
              <a:cxnLst/>
              <a:rect l="l" t="t" r="r" b="b"/>
              <a:pathLst>
                <a:path w="4002" h="2644" extrusionOk="0">
                  <a:moveTo>
                    <a:pt x="3644" y="1"/>
                  </a:moveTo>
                  <a:lnTo>
                    <a:pt x="1" y="2049"/>
                  </a:lnTo>
                  <a:lnTo>
                    <a:pt x="346" y="2644"/>
                  </a:lnTo>
                  <a:lnTo>
                    <a:pt x="4001" y="596"/>
                  </a:lnTo>
                  <a:lnTo>
                    <a:pt x="3644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56" name="Google Shape;346;p3"/>
            <p:cNvSpPr/>
            <p:nvPr/>
          </p:nvSpPr>
          <p:spPr>
            <a:xfrm rot="-5400000">
              <a:off x="1010428" y="2274879"/>
              <a:ext cx="172398" cy="114241"/>
            </a:xfrm>
            <a:custGeom>
              <a:avLst/>
              <a:gdLst/>
              <a:ahLst/>
              <a:cxnLst/>
              <a:rect l="l" t="t" r="r" b="b"/>
              <a:pathLst>
                <a:path w="3990" h="2644" extrusionOk="0">
                  <a:moveTo>
                    <a:pt x="346" y="0"/>
                  </a:moveTo>
                  <a:lnTo>
                    <a:pt x="1" y="596"/>
                  </a:lnTo>
                  <a:lnTo>
                    <a:pt x="3644" y="2643"/>
                  </a:lnTo>
                  <a:lnTo>
                    <a:pt x="3989" y="2048"/>
                  </a:lnTo>
                  <a:lnTo>
                    <a:pt x="34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grpSp>
        <p:nvGrpSpPr>
          <p:cNvPr id="57" name="Google Shape;347;p3"/>
          <p:cNvGrpSpPr/>
          <p:nvPr/>
        </p:nvGrpSpPr>
        <p:grpSpPr>
          <a:xfrm>
            <a:off x="2391039" y="2656425"/>
            <a:ext cx="416729" cy="468000"/>
            <a:chOff x="3564866" y="1499997"/>
            <a:chExt cx="326473" cy="366639"/>
          </a:xfrm>
        </p:grpSpPr>
        <p:sp>
          <p:nvSpPr>
            <p:cNvPr id="58" name="Google Shape;348;p3"/>
            <p:cNvSpPr/>
            <p:nvPr/>
          </p:nvSpPr>
          <p:spPr>
            <a:xfrm>
              <a:off x="3595284" y="1499997"/>
              <a:ext cx="263389" cy="366404"/>
            </a:xfrm>
            <a:custGeom>
              <a:avLst/>
              <a:gdLst/>
              <a:ahLst/>
              <a:cxnLst/>
              <a:rect l="l" t="t" r="r" b="b"/>
              <a:pathLst>
                <a:path w="10079" h="14021" extrusionOk="0">
                  <a:moveTo>
                    <a:pt x="1308" y="0"/>
                  </a:moveTo>
                  <a:cubicBezTo>
                    <a:pt x="587" y="0"/>
                    <a:pt x="0" y="587"/>
                    <a:pt x="0" y="1308"/>
                  </a:cubicBezTo>
                  <a:lnTo>
                    <a:pt x="0" y="14020"/>
                  </a:lnTo>
                  <a:lnTo>
                    <a:pt x="7789" y="14020"/>
                  </a:lnTo>
                  <a:cubicBezTo>
                    <a:pt x="8453" y="14020"/>
                    <a:pt x="8991" y="13482"/>
                    <a:pt x="8991" y="12818"/>
                  </a:cubicBezTo>
                  <a:lnTo>
                    <a:pt x="8991" y="1154"/>
                  </a:lnTo>
                  <a:cubicBezTo>
                    <a:pt x="8991" y="548"/>
                    <a:pt x="9472" y="38"/>
                    <a:pt x="10078" y="0"/>
                  </a:cubicBezTo>
                  <a:close/>
                </a:path>
              </a:pathLst>
            </a:custGeom>
            <a:solidFill>
              <a:srgbClr val="E5EA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59" name="Google Shape;349;p3"/>
            <p:cNvSpPr/>
            <p:nvPr/>
          </p:nvSpPr>
          <p:spPr>
            <a:xfrm>
              <a:off x="3623689" y="1499998"/>
              <a:ext cx="234983" cy="366404"/>
            </a:xfrm>
            <a:custGeom>
              <a:avLst/>
              <a:gdLst/>
              <a:ahLst/>
              <a:cxnLst/>
              <a:rect l="l" t="t" r="r" b="b"/>
              <a:pathLst>
                <a:path w="8992" h="14021" extrusionOk="0">
                  <a:moveTo>
                    <a:pt x="1308" y="0"/>
                  </a:moveTo>
                  <a:cubicBezTo>
                    <a:pt x="587" y="0"/>
                    <a:pt x="0" y="587"/>
                    <a:pt x="0" y="1308"/>
                  </a:cubicBezTo>
                  <a:lnTo>
                    <a:pt x="0" y="14020"/>
                  </a:lnTo>
                  <a:lnTo>
                    <a:pt x="6702" y="14020"/>
                  </a:lnTo>
                  <a:cubicBezTo>
                    <a:pt x="7366" y="14020"/>
                    <a:pt x="7904" y="13482"/>
                    <a:pt x="7904" y="12818"/>
                  </a:cubicBezTo>
                  <a:lnTo>
                    <a:pt x="7904" y="1154"/>
                  </a:lnTo>
                  <a:cubicBezTo>
                    <a:pt x="7904" y="548"/>
                    <a:pt x="8385" y="38"/>
                    <a:pt x="8991" y="0"/>
                  </a:cubicBezTo>
                  <a:close/>
                </a:path>
              </a:pathLst>
            </a:custGeom>
            <a:solidFill>
              <a:srgbClr val="ECEF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60" name="Google Shape;350;p3"/>
            <p:cNvSpPr/>
            <p:nvPr/>
          </p:nvSpPr>
          <p:spPr>
            <a:xfrm>
              <a:off x="3830241" y="1499997"/>
              <a:ext cx="61098" cy="87204"/>
            </a:xfrm>
            <a:custGeom>
              <a:avLst/>
              <a:gdLst/>
              <a:ahLst/>
              <a:cxnLst/>
              <a:rect l="l" t="t" r="r" b="b"/>
              <a:pathLst>
                <a:path w="2338" h="3337" extrusionOk="0">
                  <a:moveTo>
                    <a:pt x="1164" y="0"/>
                  </a:moveTo>
                  <a:cubicBezTo>
                    <a:pt x="520" y="0"/>
                    <a:pt x="0" y="519"/>
                    <a:pt x="0" y="1164"/>
                  </a:cubicBezTo>
                  <a:lnTo>
                    <a:pt x="0" y="3337"/>
                  </a:lnTo>
                  <a:lnTo>
                    <a:pt x="1616" y="3337"/>
                  </a:lnTo>
                  <a:cubicBezTo>
                    <a:pt x="2010" y="3337"/>
                    <a:pt x="2337" y="3010"/>
                    <a:pt x="2337" y="2616"/>
                  </a:cubicBezTo>
                  <a:lnTo>
                    <a:pt x="2337" y="1164"/>
                  </a:lnTo>
                  <a:cubicBezTo>
                    <a:pt x="2337" y="519"/>
                    <a:pt x="1818" y="0"/>
                    <a:pt x="1174" y="0"/>
                  </a:cubicBezTo>
                  <a:close/>
                </a:path>
              </a:pathLst>
            </a:custGeom>
            <a:solidFill>
              <a:srgbClr val="C5D0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61" name="Google Shape;351;p3"/>
            <p:cNvSpPr/>
            <p:nvPr/>
          </p:nvSpPr>
          <p:spPr>
            <a:xfrm>
              <a:off x="3564866" y="1779431"/>
              <a:ext cx="230724" cy="87204"/>
            </a:xfrm>
            <a:custGeom>
              <a:avLst/>
              <a:gdLst/>
              <a:ahLst/>
              <a:cxnLst/>
              <a:rect l="l" t="t" r="r" b="b"/>
              <a:pathLst>
                <a:path w="8829" h="3337" extrusionOk="0">
                  <a:moveTo>
                    <a:pt x="722" y="0"/>
                  </a:moveTo>
                  <a:cubicBezTo>
                    <a:pt x="318" y="0"/>
                    <a:pt x="1" y="317"/>
                    <a:pt x="1" y="721"/>
                  </a:cubicBezTo>
                  <a:lnTo>
                    <a:pt x="1" y="2173"/>
                  </a:lnTo>
                  <a:cubicBezTo>
                    <a:pt x="1" y="2241"/>
                    <a:pt x="1" y="2317"/>
                    <a:pt x="20" y="2394"/>
                  </a:cubicBezTo>
                  <a:cubicBezTo>
                    <a:pt x="126" y="2933"/>
                    <a:pt x="607" y="3327"/>
                    <a:pt x="1155" y="3337"/>
                  </a:cubicBezTo>
                  <a:lnTo>
                    <a:pt x="8828" y="3337"/>
                  </a:lnTo>
                  <a:lnTo>
                    <a:pt x="8828" y="3327"/>
                  </a:lnTo>
                  <a:cubicBezTo>
                    <a:pt x="8328" y="3260"/>
                    <a:pt x="7925" y="2885"/>
                    <a:pt x="7828" y="2385"/>
                  </a:cubicBezTo>
                  <a:cubicBezTo>
                    <a:pt x="7819" y="2317"/>
                    <a:pt x="7809" y="2241"/>
                    <a:pt x="7809" y="2173"/>
                  </a:cubicBezTo>
                  <a:lnTo>
                    <a:pt x="7809" y="721"/>
                  </a:lnTo>
                  <a:cubicBezTo>
                    <a:pt x="7809" y="317"/>
                    <a:pt x="7482" y="0"/>
                    <a:pt x="7088" y="0"/>
                  </a:cubicBezTo>
                  <a:close/>
                </a:path>
              </a:pathLst>
            </a:custGeom>
            <a:solidFill>
              <a:srgbClr val="D1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62" name="Google Shape;352;p3"/>
            <p:cNvSpPr/>
            <p:nvPr/>
          </p:nvSpPr>
          <p:spPr>
            <a:xfrm>
              <a:off x="3565389" y="1841993"/>
              <a:ext cx="230201" cy="24643"/>
            </a:xfrm>
            <a:custGeom>
              <a:avLst/>
              <a:gdLst/>
              <a:ahLst/>
              <a:cxnLst/>
              <a:rect l="l" t="t" r="r" b="b"/>
              <a:pathLst>
                <a:path w="8809" h="943" extrusionOk="0">
                  <a:moveTo>
                    <a:pt x="0" y="0"/>
                  </a:moveTo>
                  <a:cubicBezTo>
                    <a:pt x="106" y="539"/>
                    <a:pt x="587" y="933"/>
                    <a:pt x="1135" y="943"/>
                  </a:cubicBezTo>
                  <a:lnTo>
                    <a:pt x="8808" y="943"/>
                  </a:lnTo>
                  <a:lnTo>
                    <a:pt x="8808" y="933"/>
                  </a:lnTo>
                  <a:cubicBezTo>
                    <a:pt x="8308" y="866"/>
                    <a:pt x="7905" y="491"/>
                    <a:pt x="7818" y="0"/>
                  </a:cubicBezTo>
                  <a:close/>
                </a:path>
              </a:pathLst>
            </a:custGeom>
            <a:solidFill>
              <a:srgbClr val="C5D0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63" name="Google Shape;353;p3"/>
            <p:cNvSpPr/>
            <p:nvPr/>
          </p:nvSpPr>
          <p:spPr>
            <a:xfrm>
              <a:off x="3635659" y="1593708"/>
              <a:ext cx="153737" cy="11368"/>
            </a:xfrm>
            <a:custGeom>
              <a:avLst/>
              <a:gdLst/>
              <a:ahLst/>
              <a:cxnLst/>
              <a:rect l="l" t="t" r="r" b="b"/>
              <a:pathLst>
                <a:path w="5883" h="435" extrusionOk="0">
                  <a:moveTo>
                    <a:pt x="284" y="0"/>
                  </a:moveTo>
                  <a:cubicBezTo>
                    <a:pt x="0" y="0"/>
                    <a:pt x="0" y="434"/>
                    <a:pt x="284" y="434"/>
                  </a:cubicBezTo>
                  <a:cubicBezTo>
                    <a:pt x="290" y="434"/>
                    <a:pt x="296" y="434"/>
                    <a:pt x="302" y="433"/>
                  </a:cubicBezTo>
                  <a:lnTo>
                    <a:pt x="5581" y="433"/>
                  </a:lnTo>
                  <a:cubicBezTo>
                    <a:pt x="5587" y="434"/>
                    <a:pt x="5593" y="434"/>
                    <a:pt x="5599" y="434"/>
                  </a:cubicBezTo>
                  <a:cubicBezTo>
                    <a:pt x="5883" y="434"/>
                    <a:pt x="5883" y="0"/>
                    <a:pt x="5599" y="0"/>
                  </a:cubicBezTo>
                  <a:cubicBezTo>
                    <a:pt x="5593" y="0"/>
                    <a:pt x="5587" y="0"/>
                    <a:pt x="5581" y="1"/>
                  </a:cubicBezTo>
                  <a:lnTo>
                    <a:pt x="302" y="1"/>
                  </a:lnTo>
                  <a:cubicBezTo>
                    <a:pt x="296" y="0"/>
                    <a:pt x="290" y="0"/>
                    <a:pt x="284" y="0"/>
                  </a:cubicBezTo>
                  <a:close/>
                </a:path>
              </a:pathLst>
            </a:custGeom>
            <a:solidFill>
              <a:srgbClr val="B8C6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64" name="Google Shape;354;p3"/>
            <p:cNvSpPr/>
            <p:nvPr/>
          </p:nvSpPr>
          <p:spPr>
            <a:xfrm>
              <a:off x="3635659" y="1639675"/>
              <a:ext cx="152901" cy="11368"/>
            </a:xfrm>
            <a:custGeom>
              <a:avLst/>
              <a:gdLst/>
              <a:ahLst/>
              <a:cxnLst/>
              <a:rect l="l" t="t" r="r" b="b"/>
              <a:pathLst>
                <a:path w="5851" h="435" extrusionOk="0">
                  <a:moveTo>
                    <a:pt x="284" y="1"/>
                  </a:moveTo>
                  <a:cubicBezTo>
                    <a:pt x="0" y="1"/>
                    <a:pt x="0" y="435"/>
                    <a:pt x="284" y="435"/>
                  </a:cubicBezTo>
                  <a:cubicBezTo>
                    <a:pt x="290" y="435"/>
                    <a:pt x="296" y="435"/>
                    <a:pt x="302" y="434"/>
                  </a:cubicBezTo>
                  <a:lnTo>
                    <a:pt x="5581" y="434"/>
                  </a:lnTo>
                  <a:cubicBezTo>
                    <a:pt x="5850" y="415"/>
                    <a:pt x="5850" y="21"/>
                    <a:pt x="5581" y="2"/>
                  </a:cubicBezTo>
                  <a:lnTo>
                    <a:pt x="302" y="2"/>
                  </a:lnTo>
                  <a:cubicBezTo>
                    <a:pt x="296" y="1"/>
                    <a:pt x="290" y="1"/>
                    <a:pt x="284" y="1"/>
                  </a:cubicBezTo>
                  <a:close/>
                </a:path>
              </a:pathLst>
            </a:custGeom>
            <a:solidFill>
              <a:srgbClr val="B8C6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65" name="Google Shape;355;p3"/>
            <p:cNvSpPr/>
            <p:nvPr/>
          </p:nvSpPr>
          <p:spPr>
            <a:xfrm>
              <a:off x="3635659" y="1685668"/>
              <a:ext cx="152901" cy="11368"/>
            </a:xfrm>
            <a:custGeom>
              <a:avLst/>
              <a:gdLst/>
              <a:ahLst/>
              <a:cxnLst/>
              <a:rect l="l" t="t" r="r" b="b"/>
              <a:pathLst>
                <a:path w="5851" h="435" extrusionOk="0">
                  <a:moveTo>
                    <a:pt x="284" y="1"/>
                  </a:moveTo>
                  <a:cubicBezTo>
                    <a:pt x="0" y="1"/>
                    <a:pt x="0" y="435"/>
                    <a:pt x="284" y="435"/>
                  </a:cubicBezTo>
                  <a:cubicBezTo>
                    <a:pt x="290" y="435"/>
                    <a:pt x="296" y="434"/>
                    <a:pt x="302" y="434"/>
                  </a:cubicBezTo>
                  <a:lnTo>
                    <a:pt x="5581" y="434"/>
                  </a:lnTo>
                  <a:cubicBezTo>
                    <a:pt x="5850" y="415"/>
                    <a:pt x="5850" y="20"/>
                    <a:pt x="5581" y="1"/>
                  </a:cubicBezTo>
                  <a:lnTo>
                    <a:pt x="302" y="1"/>
                  </a:lnTo>
                  <a:cubicBezTo>
                    <a:pt x="296" y="1"/>
                    <a:pt x="290" y="1"/>
                    <a:pt x="284" y="1"/>
                  </a:cubicBezTo>
                  <a:close/>
                </a:path>
              </a:pathLst>
            </a:custGeom>
            <a:solidFill>
              <a:srgbClr val="B8C6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66" name="Google Shape;356;p3"/>
            <p:cNvSpPr/>
            <p:nvPr/>
          </p:nvSpPr>
          <p:spPr>
            <a:xfrm>
              <a:off x="3635659" y="1731661"/>
              <a:ext cx="152901" cy="11368"/>
            </a:xfrm>
            <a:custGeom>
              <a:avLst/>
              <a:gdLst/>
              <a:ahLst/>
              <a:cxnLst/>
              <a:rect l="l" t="t" r="r" b="b"/>
              <a:pathLst>
                <a:path w="5851" h="435" extrusionOk="0">
                  <a:moveTo>
                    <a:pt x="284" y="0"/>
                  </a:moveTo>
                  <a:cubicBezTo>
                    <a:pt x="0" y="0"/>
                    <a:pt x="0" y="434"/>
                    <a:pt x="284" y="434"/>
                  </a:cubicBezTo>
                  <a:cubicBezTo>
                    <a:pt x="290" y="434"/>
                    <a:pt x="296" y="434"/>
                    <a:pt x="302" y="434"/>
                  </a:cubicBezTo>
                  <a:lnTo>
                    <a:pt x="5581" y="434"/>
                  </a:lnTo>
                  <a:cubicBezTo>
                    <a:pt x="5850" y="414"/>
                    <a:pt x="5850" y="20"/>
                    <a:pt x="5581" y="1"/>
                  </a:cubicBezTo>
                  <a:lnTo>
                    <a:pt x="302" y="1"/>
                  </a:lnTo>
                  <a:cubicBezTo>
                    <a:pt x="296" y="1"/>
                    <a:pt x="290" y="0"/>
                    <a:pt x="284" y="0"/>
                  </a:cubicBezTo>
                  <a:close/>
                </a:path>
              </a:pathLst>
            </a:custGeom>
            <a:solidFill>
              <a:srgbClr val="B8C6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sp>
        <p:nvSpPr>
          <p:cNvPr id="67" name="Google Shape;357;p3"/>
          <p:cNvSpPr/>
          <p:nvPr/>
        </p:nvSpPr>
        <p:spPr>
          <a:xfrm>
            <a:off x="7181373" y="3878817"/>
            <a:ext cx="252578" cy="252000"/>
          </a:xfrm>
          <a:custGeom>
            <a:avLst/>
            <a:gdLst/>
            <a:ahLst/>
            <a:cxnLst/>
            <a:rect l="l" t="t" r="r" b="b"/>
            <a:pathLst>
              <a:path w="42094" h="41998" extrusionOk="0">
                <a:moveTo>
                  <a:pt x="20920" y="14128"/>
                </a:moveTo>
                <a:cubicBezTo>
                  <a:pt x="21647" y="14128"/>
                  <a:pt x="22386" y="14246"/>
                  <a:pt x="23111" y="14494"/>
                </a:cubicBezTo>
                <a:cubicBezTo>
                  <a:pt x="26687" y="15711"/>
                  <a:pt x="28589" y="19572"/>
                  <a:pt x="27372" y="23148"/>
                </a:cubicBezTo>
                <a:cubicBezTo>
                  <a:pt x="26418" y="25980"/>
                  <a:pt x="23764" y="27775"/>
                  <a:pt x="20917" y="27775"/>
                </a:cubicBezTo>
                <a:cubicBezTo>
                  <a:pt x="20188" y="27775"/>
                  <a:pt x="19446" y="27657"/>
                  <a:pt x="18717" y="27409"/>
                </a:cubicBezTo>
                <a:cubicBezTo>
                  <a:pt x="15160" y="26192"/>
                  <a:pt x="13258" y="22330"/>
                  <a:pt x="14456" y="18755"/>
                </a:cubicBezTo>
                <a:cubicBezTo>
                  <a:pt x="15426" y="15923"/>
                  <a:pt x="18082" y="14128"/>
                  <a:pt x="20920" y="14128"/>
                </a:cubicBezTo>
                <a:close/>
                <a:moveTo>
                  <a:pt x="22046" y="0"/>
                </a:moveTo>
                <a:lnTo>
                  <a:pt x="18907" y="57"/>
                </a:lnTo>
                <a:lnTo>
                  <a:pt x="18945" y="2397"/>
                </a:lnTo>
                <a:cubicBezTo>
                  <a:pt x="17823" y="2511"/>
                  <a:pt x="16720" y="2739"/>
                  <a:pt x="15655" y="3062"/>
                </a:cubicBezTo>
                <a:lnTo>
                  <a:pt x="14799" y="875"/>
                </a:lnTo>
                <a:lnTo>
                  <a:pt x="11889" y="2016"/>
                </a:lnTo>
                <a:lnTo>
                  <a:pt x="12726" y="4185"/>
                </a:lnTo>
                <a:cubicBezTo>
                  <a:pt x="11717" y="4679"/>
                  <a:pt x="10747" y="5269"/>
                  <a:pt x="9853" y="5935"/>
                </a:cubicBezTo>
                <a:lnTo>
                  <a:pt x="8313" y="4185"/>
                </a:lnTo>
                <a:lnTo>
                  <a:pt x="5954" y="6239"/>
                </a:lnTo>
                <a:lnTo>
                  <a:pt x="7495" y="8008"/>
                </a:lnTo>
                <a:cubicBezTo>
                  <a:pt x="6715" y="8807"/>
                  <a:pt x="6011" y="9682"/>
                  <a:pt x="5384" y="10633"/>
                </a:cubicBezTo>
                <a:lnTo>
                  <a:pt x="3329" y="9510"/>
                </a:lnTo>
                <a:lnTo>
                  <a:pt x="1827" y="12249"/>
                </a:lnTo>
                <a:lnTo>
                  <a:pt x="3881" y="13372"/>
                </a:lnTo>
                <a:cubicBezTo>
                  <a:pt x="3653" y="13885"/>
                  <a:pt x="3443" y="14418"/>
                  <a:pt x="3253" y="14950"/>
                </a:cubicBezTo>
                <a:cubicBezTo>
                  <a:pt x="3082" y="15483"/>
                  <a:pt x="2930" y="16035"/>
                  <a:pt x="2797" y="16567"/>
                </a:cubicBezTo>
                <a:lnTo>
                  <a:pt x="476" y="16206"/>
                </a:lnTo>
                <a:lnTo>
                  <a:pt x="1" y="19306"/>
                </a:lnTo>
                <a:lnTo>
                  <a:pt x="2302" y="19668"/>
                </a:lnTo>
                <a:cubicBezTo>
                  <a:pt x="2226" y="20790"/>
                  <a:pt x="2264" y="21931"/>
                  <a:pt x="2378" y="23034"/>
                </a:cubicBezTo>
                <a:lnTo>
                  <a:pt x="77" y="23491"/>
                </a:lnTo>
                <a:lnTo>
                  <a:pt x="685" y="26572"/>
                </a:lnTo>
                <a:lnTo>
                  <a:pt x="2987" y="26097"/>
                </a:lnTo>
                <a:cubicBezTo>
                  <a:pt x="3310" y="27181"/>
                  <a:pt x="3710" y="28246"/>
                  <a:pt x="4223" y="29254"/>
                </a:cubicBezTo>
                <a:lnTo>
                  <a:pt x="2207" y="30452"/>
                </a:lnTo>
                <a:lnTo>
                  <a:pt x="3843" y="33134"/>
                </a:lnTo>
                <a:lnTo>
                  <a:pt x="5840" y="31917"/>
                </a:lnTo>
                <a:cubicBezTo>
                  <a:pt x="6506" y="32830"/>
                  <a:pt x="7248" y="33686"/>
                  <a:pt x="8065" y="34466"/>
                </a:cubicBezTo>
                <a:lnTo>
                  <a:pt x="6582" y="36292"/>
                </a:lnTo>
                <a:lnTo>
                  <a:pt x="9036" y="38251"/>
                </a:lnTo>
                <a:lnTo>
                  <a:pt x="10500" y="36425"/>
                </a:lnTo>
                <a:cubicBezTo>
                  <a:pt x="11413" y="37033"/>
                  <a:pt x="12402" y="37585"/>
                  <a:pt x="13448" y="38042"/>
                </a:cubicBezTo>
                <a:lnTo>
                  <a:pt x="12707" y="40267"/>
                </a:lnTo>
                <a:lnTo>
                  <a:pt x="15674" y="41275"/>
                </a:lnTo>
                <a:lnTo>
                  <a:pt x="16416" y="39050"/>
                </a:lnTo>
                <a:cubicBezTo>
                  <a:pt x="17538" y="39316"/>
                  <a:pt x="18641" y="39487"/>
                  <a:pt x="19744" y="39563"/>
                </a:cubicBezTo>
                <a:lnTo>
                  <a:pt x="19801" y="41998"/>
                </a:lnTo>
                <a:lnTo>
                  <a:pt x="22940" y="41941"/>
                </a:lnTo>
                <a:lnTo>
                  <a:pt x="22883" y="39506"/>
                </a:lnTo>
                <a:cubicBezTo>
                  <a:pt x="24005" y="39373"/>
                  <a:pt x="25089" y="39164"/>
                  <a:pt x="26173" y="38840"/>
                </a:cubicBezTo>
                <a:lnTo>
                  <a:pt x="27086" y="41199"/>
                </a:lnTo>
                <a:lnTo>
                  <a:pt x="29997" y="40058"/>
                </a:lnTo>
                <a:lnTo>
                  <a:pt x="29084" y="37718"/>
                </a:lnTo>
                <a:cubicBezTo>
                  <a:pt x="30073" y="37243"/>
                  <a:pt x="31005" y="36672"/>
                  <a:pt x="31899" y="36025"/>
                </a:cubicBezTo>
                <a:lnTo>
                  <a:pt x="33629" y="38004"/>
                </a:lnTo>
                <a:lnTo>
                  <a:pt x="35988" y="35930"/>
                </a:lnTo>
                <a:lnTo>
                  <a:pt x="34276" y="33990"/>
                </a:lnTo>
                <a:cubicBezTo>
                  <a:pt x="35056" y="33191"/>
                  <a:pt x="35760" y="32316"/>
                  <a:pt x="36388" y="31365"/>
                </a:cubicBezTo>
                <a:lnTo>
                  <a:pt x="38689" y="32621"/>
                </a:lnTo>
                <a:lnTo>
                  <a:pt x="40211" y="29882"/>
                </a:lnTo>
                <a:lnTo>
                  <a:pt x="37928" y="28626"/>
                </a:lnTo>
                <a:cubicBezTo>
                  <a:pt x="38156" y="28075"/>
                  <a:pt x="38385" y="27523"/>
                  <a:pt x="38575" y="26952"/>
                </a:cubicBezTo>
                <a:cubicBezTo>
                  <a:pt x="38746" y="26458"/>
                  <a:pt x="38898" y="25944"/>
                  <a:pt x="39012" y="25450"/>
                </a:cubicBezTo>
                <a:lnTo>
                  <a:pt x="41618" y="25849"/>
                </a:lnTo>
                <a:lnTo>
                  <a:pt x="42094" y="22749"/>
                </a:lnTo>
                <a:lnTo>
                  <a:pt x="39526" y="22349"/>
                </a:lnTo>
                <a:cubicBezTo>
                  <a:pt x="39602" y="21208"/>
                  <a:pt x="39583" y="20086"/>
                  <a:pt x="39469" y="18983"/>
                </a:cubicBezTo>
                <a:lnTo>
                  <a:pt x="42037" y="18469"/>
                </a:lnTo>
                <a:lnTo>
                  <a:pt x="41428" y="15388"/>
                </a:lnTo>
                <a:lnTo>
                  <a:pt x="38879" y="15901"/>
                </a:lnTo>
                <a:cubicBezTo>
                  <a:pt x="38575" y="14817"/>
                  <a:pt x="38175" y="13771"/>
                  <a:pt x="37681" y="12763"/>
                </a:cubicBezTo>
                <a:lnTo>
                  <a:pt x="39925" y="11393"/>
                </a:lnTo>
                <a:lnTo>
                  <a:pt x="38290" y="8712"/>
                </a:lnTo>
                <a:lnTo>
                  <a:pt x="36064" y="10062"/>
                </a:lnTo>
                <a:cubicBezTo>
                  <a:pt x="35417" y="9149"/>
                  <a:pt x="34676" y="8293"/>
                  <a:pt x="33858" y="7513"/>
                </a:cubicBezTo>
                <a:lnTo>
                  <a:pt x="35513" y="5478"/>
                </a:lnTo>
                <a:lnTo>
                  <a:pt x="33059" y="3500"/>
                </a:lnTo>
                <a:lnTo>
                  <a:pt x="31423" y="5535"/>
                </a:lnTo>
                <a:cubicBezTo>
                  <a:pt x="30491" y="4888"/>
                  <a:pt x="29464" y="4337"/>
                  <a:pt x="28380" y="3861"/>
                </a:cubicBezTo>
                <a:lnTo>
                  <a:pt x="29141" y="1636"/>
                </a:lnTo>
                <a:lnTo>
                  <a:pt x="26173" y="628"/>
                </a:lnTo>
                <a:lnTo>
                  <a:pt x="25412" y="2853"/>
                </a:lnTo>
                <a:cubicBezTo>
                  <a:pt x="24309" y="2568"/>
                  <a:pt x="23187" y="2397"/>
                  <a:pt x="22084" y="2340"/>
                </a:cubicBezTo>
                <a:lnTo>
                  <a:pt x="22046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68" name="Google Shape;358;p3"/>
          <p:cNvSpPr txBox="1"/>
          <p:nvPr/>
        </p:nvSpPr>
        <p:spPr>
          <a:xfrm>
            <a:off x="3941776" y="4735511"/>
            <a:ext cx="1274883" cy="28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200"/>
            </a:pPr>
            <a:r>
              <a:rPr lang="fr-FR" sz="1200" b="1" i="1" dirty="0">
                <a:latin typeface="Barlow"/>
                <a:ea typeface="Barlow"/>
                <a:cs typeface="Barlow"/>
                <a:sym typeface="Barlow"/>
              </a:rPr>
              <a:t>Chargement</a:t>
            </a:r>
            <a:endParaRPr sz="1200" b="1" i="1" dirty="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69" name="Google Shape;35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37673" y="5744998"/>
            <a:ext cx="476111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360;p3"/>
          <p:cNvSpPr txBox="1"/>
          <p:nvPr/>
        </p:nvSpPr>
        <p:spPr>
          <a:xfrm>
            <a:off x="6715044" y="4109954"/>
            <a:ext cx="1274883" cy="28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200"/>
            </a:pPr>
            <a:r>
              <a:rPr lang="fr-FR" sz="1200" b="1" i="1" dirty="0">
                <a:latin typeface="Barlow"/>
                <a:ea typeface="Barlow"/>
                <a:cs typeface="Barlow"/>
                <a:sym typeface="Barlow"/>
              </a:rPr>
              <a:t>Extractions</a:t>
            </a:r>
            <a:endParaRPr sz="1200" b="1" i="1" dirty="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71" name="Google Shape;36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24698" y="3606659"/>
            <a:ext cx="531115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362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491989" y="4266576"/>
            <a:ext cx="623076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363;p3"/>
          <p:cNvSpPr txBox="1"/>
          <p:nvPr/>
        </p:nvSpPr>
        <p:spPr>
          <a:xfrm>
            <a:off x="8907094" y="5644945"/>
            <a:ext cx="1343774" cy="648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fr-FR" sz="1400" b="1" dirty="0">
                <a:latin typeface="Barlow"/>
                <a:ea typeface="Barlow"/>
                <a:cs typeface="Barlow"/>
                <a:sym typeface="Barlow"/>
              </a:rPr>
              <a:t>Signalement local</a:t>
            </a:r>
            <a:endParaRPr sz="1400" b="1"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4" name="Google Shape;364;p3"/>
          <p:cNvSpPr txBox="1"/>
          <p:nvPr/>
        </p:nvSpPr>
        <p:spPr>
          <a:xfrm>
            <a:off x="9458554" y="4982421"/>
            <a:ext cx="1274883" cy="223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200"/>
            </a:pPr>
            <a:r>
              <a:rPr lang="fr-FR" sz="1200" b="1" i="1" dirty="0">
                <a:latin typeface="Barlow"/>
                <a:ea typeface="Barlow"/>
                <a:cs typeface="Barlow"/>
                <a:sym typeface="Barlow"/>
              </a:rPr>
              <a:t>Récupération</a:t>
            </a:r>
            <a:endParaRPr sz="1200" b="1" i="1" dirty="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75" name="Google Shape;365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782184" y="4751060"/>
            <a:ext cx="648000" cy="64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366;p3"/>
          <p:cNvSpPr txBox="1"/>
          <p:nvPr/>
        </p:nvSpPr>
        <p:spPr>
          <a:xfrm>
            <a:off x="2381320" y="3935767"/>
            <a:ext cx="1474549" cy="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4000"/>
            </a:pPr>
            <a:r>
              <a:rPr lang="fr-FR" sz="4000" dirty="0">
                <a:solidFill>
                  <a:schemeClr val="bg1">
                    <a:lumMod val="50000"/>
                  </a:schemeClr>
                </a:solidFill>
                <a:latin typeface="Bebas Neue"/>
                <a:ea typeface="Bebas Neue"/>
                <a:cs typeface="Bebas Neue"/>
                <a:sym typeface="Bebas Neue"/>
              </a:rPr>
              <a:t>+</a:t>
            </a:r>
            <a:endParaRPr sz="4000" dirty="0">
              <a:solidFill>
                <a:schemeClr val="bg1">
                  <a:lumMod val="50000"/>
                </a:schemeClr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grpSp>
        <p:nvGrpSpPr>
          <p:cNvPr id="77" name="Google Shape;367;p3"/>
          <p:cNvGrpSpPr/>
          <p:nvPr/>
        </p:nvGrpSpPr>
        <p:grpSpPr>
          <a:xfrm>
            <a:off x="4809433" y="4987599"/>
            <a:ext cx="2565393" cy="1645630"/>
            <a:chOff x="4618913" y="2143197"/>
            <a:chExt cx="2129633" cy="1275478"/>
          </a:xfrm>
        </p:grpSpPr>
        <p:sp>
          <p:nvSpPr>
            <p:cNvPr id="78" name="Google Shape;368;p3"/>
            <p:cNvSpPr/>
            <p:nvPr/>
          </p:nvSpPr>
          <p:spPr>
            <a:xfrm rot="2550549">
              <a:off x="5974764" y="2250156"/>
              <a:ext cx="352551" cy="92470"/>
            </a:xfrm>
            <a:custGeom>
              <a:avLst/>
              <a:gdLst/>
              <a:ahLst/>
              <a:cxnLst/>
              <a:rect l="l" t="t" r="r" b="b"/>
              <a:pathLst>
                <a:path w="14681" h="5049" fill="none" extrusionOk="0">
                  <a:moveTo>
                    <a:pt x="14681" y="0"/>
                  </a:moveTo>
                  <a:lnTo>
                    <a:pt x="5037" y="0"/>
                  </a:lnTo>
                  <a:cubicBezTo>
                    <a:pt x="2262" y="0"/>
                    <a:pt x="0" y="2262"/>
                    <a:pt x="0" y="5048"/>
                  </a:cubicBezTo>
                </a:path>
              </a:pathLst>
            </a:custGeom>
            <a:solidFill>
              <a:schemeClr val="lt2"/>
            </a:solidFill>
            <a:ln w="40775" cap="flat" cmpd="sng">
              <a:solidFill>
                <a:schemeClr val="accent6">
                  <a:lumMod val="75000"/>
                </a:schemeClr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79" name="Google Shape;369;p3"/>
            <p:cNvSpPr/>
            <p:nvPr/>
          </p:nvSpPr>
          <p:spPr>
            <a:xfrm>
              <a:off x="4618913" y="2214650"/>
              <a:ext cx="1371025" cy="1204025"/>
            </a:xfrm>
            <a:custGeom>
              <a:avLst/>
              <a:gdLst/>
              <a:ahLst/>
              <a:cxnLst/>
              <a:rect l="l" t="t" r="r" b="b"/>
              <a:pathLst>
                <a:path w="54841" h="48161" fill="none" extrusionOk="0">
                  <a:moveTo>
                    <a:pt x="13883" y="1905"/>
                  </a:moveTo>
                  <a:lnTo>
                    <a:pt x="5036" y="1905"/>
                  </a:lnTo>
                  <a:cubicBezTo>
                    <a:pt x="2250" y="1905"/>
                    <a:pt x="0" y="4167"/>
                    <a:pt x="0" y="6954"/>
                  </a:cubicBezTo>
                  <a:lnTo>
                    <a:pt x="0" y="34671"/>
                  </a:lnTo>
                  <a:cubicBezTo>
                    <a:pt x="0" y="37457"/>
                    <a:pt x="2250" y="39719"/>
                    <a:pt x="5036" y="39719"/>
                  </a:cubicBezTo>
                  <a:lnTo>
                    <a:pt x="20372" y="39719"/>
                  </a:lnTo>
                  <a:cubicBezTo>
                    <a:pt x="21027" y="39719"/>
                    <a:pt x="21634" y="40029"/>
                    <a:pt x="22015" y="40553"/>
                  </a:cubicBezTo>
                  <a:lnTo>
                    <a:pt x="25765" y="47054"/>
                  </a:lnTo>
                  <a:cubicBezTo>
                    <a:pt x="26587" y="48161"/>
                    <a:pt x="28254" y="48161"/>
                    <a:pt x="29063" y="47054"/>
                  </a:cubicBezTo>
                  <a:lnTo>
                    <a:pt x="32814" y="40553"/>
                  </a:lnTo>
                  <a:cubicBezTo>
                    <a:pt x="33207" y="40029"/>
                    <a:pt x="33814" y="39719"/>
                    <a:pt x="34469" y="39719"/>
                  </a:cubicBezTo>
                  <a:lnTo>
                    <a:pt x="49792" y="39719"/>
                  </a:lnTo>
                  <a:cubicBezTo>
                    <a:pt x="52578" y="39719"/>
                    <a:pt x="54840" y="37457"/>
                    <a:pt x="54840" y="34671"/>
                  </a:cubicBezTo>
                  <a:lnTo>
                    <a:pt x="54840" y="0"/>
                  </a:lnTo>
                </a:path>
              </a:pathLst>
            </a:custGeom>
            <a:solidFill>
              <a:schemeClr val="lt2"/>
            </a:solidFill>
            <a:ln w="40775" cap="flat" cmpd="sng">
              <a:solidFill>
                <a:schemeClr val="accent6">
                  <a:lumMod val="75000"/>
                </a:schemeClr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80" name="Google Shape;370;p3"/>
            <p:cNvSpPr/>
            <p:nvPr/>
          </p:nvSpPr>
          <p:spPr>
            <a:xfrm rot="2582127">
              <a:off x="6607168" y="2624161"/>
              <a:ext cx="106559" cy="134495"/>
            </a:xfrm>
            <a:custGeom>
              <a:avLst/>
              <a:gdLst/>
              <a:ahLst/>
              <a:cxnLst/>
              <a:rect l="l" t="t" r="r" b="b"/>
              <a:pathLst>
                <a:path w="4406" h="5192" extrusionOk="0">
                  <a:moveTo>
                    <a:pt x="24" y="0"/>
                  </a:moveTo>
                  <a:lnTo>
                    <a:pt x="2274" y="2572"/>
                  </a:lnTo>
                  <a:lnTo>
                    <a:pt x="0" y="5180"/>
                  </a:lnTo>
                  <a:lnTo>
                    <a:pt x="12" y="5192"/>
                  </a:lnTo>
                  <a:lnTo>
                    <a:pt x="2119" y="5192"/>
                  </a:lnTo>
                  <a:lnTo>
                    <a:pt x="3334" y="3799"/>
                  </a:lnTo>
                  <a:lnTo>
                    <a:pt x="4405" y="2572"/>
                  </a:lnTo>
                  <a:lnTo>
                    <a:pt x="2167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 cap="flat" cmpd="sng">
              <a:noFill/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sp>
        <p:nvSpPr>
          <p:cNvPr id="81" name="Google Shape;371;p3"/>
          <p:cNvSpPr txBox="1"/>
          <p:nvPr/>
        </p:nvSpPr>
        <p:spPr>
          <a:xfrm>
            <a:off x="5129995" y="5063346"/>
            <a:ext cx="1274883" cy="28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200"/>
            </a:pPr>
            <a:r>
              <a:rPr lang="fr-FR" sz="1200" b="1" i="1" dirty="0">
                <a:latin typeface="Barlow"/>
                <a:ea typeface="Barlow"/>
                <a:cs typeface="Barlow"/>
                <a:sym typeface="Barlow"/>
              </a:rPr>
              <a:t>Requêtes SQL</a:t>
            </a:r>
            <a:endParaRPr sz="1200" b="1" i="1" dirty="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82" name="Google Shape;372;p3"/>
          <p:cNvCxnSpPr/>
          <p:nvPr/>
        </p:nvCxnSpPr>
        <p:spPr>
          <a:xfrm rot="10800000" flipH="1">
            <a:off x="5642192" y="5460283"/>
            <a:ext cx="4428" cy="216000"/>
          </a:xfrm>
          <a:prstGeom prst="straightConnector1">
            <a:avLst/>
          </a:prstGeom>
          <a:noFill/>
          <a:ln w="412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83" name="Google Shape;373;p3"/>
          <p:cNvCxnSpPr/>
          <p:nvPr/>
        </p:nvCxnSpPr>
        <p:spPr>
          <a:xfrm rot="10800000" flipH="1">
            <a:off x="5630275" y="4755598"/>
            <a:ext cx="4827" cy="216000"/>
          </a:xfrm>
          <a:prstGeom prst="straightConnector1">
            <a:avLst/>
          </a:prstGeom>
          <a:noFill/>
          <a:ln w="412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84" name="Google Shape;374;p3"/>
          <p:cNvSpPr txBox="1"/>
          <p:nvPr/>
        </p:nvSpPr>
        <p:spPr>
          <a:xfrm>
            <a:off x="6444897" y="5747403"/>
            <a:ext cx="1980429" cy="504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fr-FR" sz="1400" b="1" dirty="0">
                <a:latin typeface="Barlow"/>
                <a:ea typeface="Barlow"/>
                <a:cs typeface="Barlow"/>
                <a:sym typeface="Barlow"/>
              </a:rPr>
              <a:t>Signalement sur le web de données</a:t>
            </a:r>
            <a:endParaRPr sz="1400" b="1" dirty="0"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85" name="Google Shape;375;p3"/>
          <p:cNvSpPr/>
          <p:nvPr/>
        </p:nvSpPr>
        <p:spPr>
          <a:xfrm rot="-10799679">
            <a:off x="6681783" y="5339291"/>
            <a:ext cx="360955" cy="360000"/>
          </a:xfrm>
          <a:custGeom>
            <a:avLst/>
            <a:gdLst/>
            <a:ahLst/>
            <a:cxnLst/>
            <a:rect l="l" t="t" r="r" b="b"/>
            <a:pathLst>
              <a:path w="18861" h="18811" extrusionOk="0">
                <a:moveTo>
                  <a:pt x="11198" y="3199"/>
                </a:moveTo>
                <a:cubicBezTo>
                  <a:pt x="11271" y="3199"/>
                  <a:pt x="11346" y="3209"/>
                  <a:pt x="11419" y="3232"/>
                </a:cubicBezTo>
                <a:cubicBezTo>
                  <a:pt x="12824" y="3685"/>
                  <a:pt x="14038" y="4614"/>
                  <a:pt x="14836" y="5864"/>
                </a:cubicBezTo>
                <a:cubicBezTo>
                  <a:pt x="15074" y="6233"/>
                  <a:pt x="14931" y="6733"/>
                  <a:pt x="14538" y="6923"/>
                </a:cubicBezTo>
                <a:cubicBezTo>
                  <a:pt x="14121" y="7114"/>
                  <a:pt x="13705" y="7316"/>
                  <a:pt x="13300" y="7507"/>
                </a:cubicBezTo>
                <a:cubicBezTo>
                  <a:pt x="13200" y="7555"/>
                  <a:pt x="13093" y="7578"/>
                  <a:pt x="12987" y="7578"/>
                </a:cubicBezTo>
                <a:cubicBezTo>
                  <a:pt x="12753" y="7578"/>
                  <a:pt x="12523" y="7466"/>
                  <a:pt x="12383" y="7269"/>
                </a:cubicBezTo>
                <a:cubicBezTo>
                  <a:pt x="11966" y="6673"/>
                  <a:pt x="11371" y="6221"/>
                  <a:pt x="10692" y="5959"/>
                </a:cubicBezTo>
                <a:cubicBezTo>
                  <a:pt x="10359" y="5840"/>
                  <a:pt x="10157" y="5495"/>
                  <a:pt x="10216" y="5137"/>
                </a:cubicBezTo>
                <a:cubicBezTo>
                  <a:pt x="10300" y="4697"/>
                  <a:pt x="10383" y="4244"/>
                  <a:pt x="10466" y="3792"/>
                </a:cubicBezTo>
                <a:cubicBezTo>
                  <a:pt x="10535" y="3439"/>
                  <a:pt x="10855" y="3199"/>
                  <a:pt x="11198" y="3199"/>
                </a:cubicBezTo>
                <a:close/>
                <a:moveTo>
                  <a:pt x="6241" y="3843"/>
                </a:moveTo>
                <a:cubicBezTo>
                  <a:pt x="6513" y="3843"/>
                  <a:pt x="6779" y="3994"/>
                  <a:pt x="6906" y="4256"/>
                </a:cubicBezTo>
                <a:cubicBezTo>
                  <a:pt x="7109" y="4673"/>
                  <a:pt x="7299" y="5078"/>
                  <a:pt x="7490" y="5495"/>
                </a:cubicBezTo>
                <a:cubicBezTo>
                  <a:pt x="7644" y="5816"/>
                  <a:pt x="7549" y="6209"/>
                  <a:pt x="7252" y="6411"/>
                </a:cubicBezTo>
                <a:cubicBezTo>
                  <a:pt x="6656" y="6828"/>
                  <a:pt x="6204" y="7423"/>
                  <a:pt x="5954" y="8102"/>
                </a:cubicBezTo>
                <a:cubicBezTo>
                  <a:pt x="5838" y="8396"/>
                  <a:pt x="5555" y="8589"/>
                  <a:pt x="5245" y="8589"/>
                </a:cubicBezTo>
                <a:cubicBezTo>
                  <a:pt x="5204" y="8589"/>
                  <a:pt x="5162" y="8585"/>
                  <a:pt x="5120" y="8578"/>
                </a:cubicBezTo>
                <a:cubicBezTo>
                  <a:pt x="4680" y="8495"/>
                  <a:pt x="4227" y="8400"/>
                  <a:pt x="3787" y="8316"/>
                </a:cubicBezTo>
                <a:cubicBezTo>
                  <a:pt x="3346" y="8245"/>
                  <a:pt x="3084" y="7792"/>
                  <a:pt x="3215" y="7376"/>
                </a:cubicBezTo>
                <a:cubicBezTo>
                  <a:pt x="3680" y="5971"/>
                  <a:pt x="4608" y="4756"/>
                  <a:pt x="5847" y="3959"/>
                </a:cubicBezTo>
                <a:cubicBezTo>
                  <a:pt x="5969" y="3880"/>
                  <a:pt x="6106" y="3843"/>
                  <a:pt x="6241" y="3843"/>
                </a:cubicBezTo>
                <a:close/>
                <a:moveTo>
                  <a:pt x="9222" y="7030"/>
                </a:moveTo>
                <a:cubicBezTo>
                  <a:pt x="9724" y="7030"/>
                  <a:pt x="10229" y="7189"/>
                  <a:pt x="10657" y="7519"/>
                </a:cubicBezTo>
                <a:cubicBezTo>
                  <a:pt x="11693" y="8316"/>
                  <a:pt x="11883" y="9805"/>
                  <a:pt x="11085" y="10840"/>
                </a:cubicBezTo>
                <a:cubicBezTo>
                  <a:pt x="10619" y="11453"/>
                  <a:pt x="9916" y="11773"/>
                  <a:pt x="9205" y="11773"/>
                </a:cubicBezTo>
                <a:cubicBezTo>
                  <a:pt x="8701" y="11773"/>
                  <a:pt x="8193" y="11612"/>
                  <a:pt x="7763" y="11281"/>
                </a:cubicBezTo>
                <a:cubicBezTo>
                  <a:pt x="6728" y="10483"/>
                  <a:pt x="6537" y="8995"/>
                  <a:pt x="7335" y="7959"/>
                </a:cubicBezTo>
                <a:cubicBezTo>
                  <a:pt x="7803" y="7351"/>
                  <a:pt x="8509" y="7030"/>
                  <a:pt x="9222" y="7030"/>
                </a:cubicBezTo>
                <a:close/>
                <a:moveTo>
                  <a:pt x="13527" y="10222"/>
                </a:moveTo>
                <a:cubicBezTo>
                  <a:pt x="13570" y="10222"/>
                  <a:pt x="13614" y="10226"/>
                  <a:pt x="13657" y="10233"/>
                </a:cubicBezTo>
                <a:cubicBezTo>
                  <a:pt x="14098" y="10317"/>
                  <a:pt x="14550" y="10400"/>
                  <a:pt x="15002" y="10483"/>
                </a:cubicBezTo>
                <a:cubicBezTo>
                  <a:pt x="15431" y="10567"/>
                  <a:pt x="15693" y="11007"/>
                  <a:pt x="15562" y="11436"/>
                </a:cubicBezTo>
                <a:cubicBezTo>
                  <a:pt x="15110" y="12841"/>
                  <a:pt x="14181" y="14043"/>
                  <a:pt x="12931" y="14853"/>
                </a:cubicBezTo>
                <a:cubicBezTo>
                  <a:pt x="12809" y="14931"/>
                  <a:pt x="12673" y="14968"/>
                  <a:pt x="12539" y="14968"/>
                </a:cubicBezTo>
                <a:cubicBezTo>
                  <a:pt x="12266" y="14968"/>
                  <a:pt x="11999" y="14815"/>
                  <a:pt x="11871" y="14543"/>
                </a:cubicBezTo>
                <a:cubicBezTo>
                  <a:pt x="11681" y="14138"/>
                  <a:pt x="11478" y="13722"/>
                  <a:pt x="11288" y="13317"/>
                </a:cubicBezTo>
                <a:cubicBezTo>
                  <a:pt x="11133" y="12984"/>
                  <a:pt x="11240" y="12603"/>
                  <a:pt x="11526" y="12400"/>
                </a:cubicBezTo>
                <a:cubicBezTo>
                  <a:pt x="12121" y="11972"/>
                  <a:pt x="12574" y="11388"/>
                  <a:pt x="12836" y="10710"/>
                </a:cubicBezTo>
                <a:cubicBezTo>
                  <a:pt x="12940" y="10406"/>
                  <a:pt x="13219" y="10222"/>
                  <a:pt x="13527" y="10222"/>
                </a:cubicBezTo>
                <a:close/>
                <a:moveTo>
                  <a:pt x="5786" y="11228"/>
                </a:moveTo>
                <a:cubicBezTo>
                  <a:pt x="6022" y="11228"/>
                  <a:pt x="6254" y="11337"/>
                  <a:pt x="6394" y="11543"/>
                </a:cubicBezTo>
                <a:cubicBezTo>
                  <a:pt x="6811" y="12138"/>
                  <a:pt x="7406" y="12591"/>
                  <a:pt x="8085" y="12841"/>
                </a:cubicBezTo>
                <a:cubicBezTo>
                  <a:pt x="8430" y="12972"/>
                  <a:pt x="8621" y="13317"/>
                  <a:pt x="8561" y="13662"/>
                </a:cubicBezTo>
                <a:cubicBezTo>
                  <a:pt x="8478" y="14115"/>
                  <a:pt x="8395" y="14567"/>
                  <a:pt x="8311" y="15008"/>
                </a:cubicBezTo>
                <a:cubicBezTo>
                  <a:pt x="8242" y="15371"/>
                  <a:pt x="7922" y="15613"/>
                  <a:pt x="7579" y="15613"/>
                </a:cubicBezTo>
                <a:cubicBezTo>
                  <a:pt x="7506" y="15613"/>
                  <a:pt x="7432" y="15602"/>
                  <a:pt x="7359" y="15579"/>
                </a:cubicBezTo>
                <a:cubicBezTo>
                  <a:pt x="5954" y="15115"/>
                  <a:pt x="4751" y="14186"/>
                  <a:pt x="3942" y="12948"/>
                </a:cubicBezTo>
                <a:cubicBezTo>
                  <a:pt x="3703" y="12579"/>
                  <a:pt x="3846" y="12079"/>
                  <a:pt x="4251" y="11888"/>
                </a:cubicBezTo>
                <a:cubicBezTo>
                  <a:pt x="4656" y="11686"/>
                  <a:pt x="5073" y="11495"/>
                  <a:pt x="5477" y="11293"/>
                </a:cubicBezTo>
                <a:cubicBezTo>
                  <a:pt x="5576" y="11249"/>
                  <a:pt x="5682" y="11228"/>
                  <a:pt x="5786" y="11228"/>
                </a:cubicBezTo>
                <a:close/>
                <a:moveTo>
                  <a:pt x="8673" y="1"/>
                </a:moveTo>
                <a:cubicBezTo>
                  <a:pt x="8652" y="1"/>
                  <a:pt x="8630" y="3"/>
                  <a:pt x="8609" y="6"/>
                </a:cubicBezTo>
                <a:lnTo>
                  <a:pt x="7823" y="113"/>
                </a:lnTo>
                <a:cubicBezTo>
                  <a:pt x="7573" y="137"/>
                  <a:pt x="7406" y="363"/>
                  <a:pt x="7442" y="601"/>
                </a:cubicBezTo>
                <a:lnTo>
                  <a:pt x="7525" y="1292"/>
                </a:lnTo>
                <a:cubicBezTo>
                  <a:pt x="7537" y="1327"/>
                  <a:pt x="7537" y="1351"/>
                  <a:pt x="7549" y="1375"/>
                </a:cubicBezTo>
                <a:cubicBezTo>
                  <a:pt x="7049" y="1482"/>
                  <a:pt x="6561" y="1649"/>
                  <a:pt x="6085" y="1851"/>
                </a:cubicBezTo>
                <a:cubicBezTo>
                  <a:pt x="6085" y="1827"/>
                  <a:pt x="6073" y="1816"/>
                  <a:pt x="6061" y="1792"/>
                </a:cubicBezTo>
                <a:lnTo>
                  <a:pt x="5716" y="1173"/>
                </a:lnTo>
                <a:cubicBezTo>
                  <a:pt x="5636" y="1037"/>
                  <a:pt x="5486" y="960"/>
                  <a:pt x="5336" y="960"/>
                </a:cubicBezTo>
                <a:cubicBezTo>
                  <a:pt x="5261" y="960"/>
                  <a:pt x="5187" y="979"/>
                  <a:pt x="5120" y="1018"/>
                </a:cubicBezTo>
                <a:lnTo>
                  <a:pt x="4418" y="1411"/>
                </a:lnTo>
                <a:cubicBezTo>
                  <a:pt x="4204" y="1530"/>
                  <a:pt x="4132" y="1792"/>
                  <a:pt x="4251" y="2006"/>
                </a:cubicBezTo>
                <a:lnTo>
                  <a:pt x="4608" y="2625"/>
                </a:lnTo>
                <a:cubicBezTo>
                  <a:pt x="4608" y="2637"/>
                  <a:pt x="4620" y="2649"/>
                  <a:pt x="4644" y="2673"/>
                </a:cubicBezTo>
                <a:cubicBezTo>
                  <a:pt x="4192" y="2982"/>
                  <a:pt x="3787" y="3340"/>
                  <a:pt x="3394" y="3744"/>
                </a:cubicBezTo>
                <a:cubicBezTo>
                  <a:pt x="3370" y="3697"/>
                  <a:pt x="3334" y="3649"/>
                  <a:pt x="3275" y="3601"/>
                </a:cubicBezTo>
                <a:lnTo>
                  <a:pt x="2715" y="3173"/>
                </a:lnTo>
                <a:cubicBezTo>
                  <a:pt x="2637" y="3114"/>
                  <a:pt x="2544" y="3086"/>
                  <a:pt x="2452" y="3086"/>
                </a:cubicBezTo>
                <a:cubicBezTo>
                  <a:pt x="2320" y="3086"/>
                  <a:pt x="2187" y="3144"/>
                  <a:pt x="2096" y="3256"/>
                </a:cubicBezTo>
                <a:lnTo>
                  <a:pt x="1608" y="3899"/>
                </a:lnTo>
                <a:cubicBezTo>
                  <a:pt x="1453" y="4090"/>
                  <a:pt x="1489" y="4363"/>
                  <a:pt x="1691" y="4506"/>
                </a:cubicBezTo>
                <a:lnTo>
                  <a:pt x="2251" y="4947"/>
                </a:lnTo>
                <a:cubicBezTo>
                  <a:pt x="2299" y="4983"/>
                  <a:pt x="2358" y="5006"/>
                  <a:pt x="2418" y="5018"/>
                </a:cubicBezTo>
                <a:cubicBezTo>
                  <a:pt x="2168" y="5411"/>
                  <a:pt x="1953" y="5828"/>
                  <a:pt x="1787" y="6245"/>
                </a:cubicBezTo>
                <a:cubicBezTo>
                  <a:pt x="1763" y="6233"/>
                  <a:pt x="1751" y="6233"/>
                  <a:pt x="1739" y="6221"/>
                </a:cubicBezTo>
                <a:lnTo>
                  <a:pt x="1060" y="6018"/>
                </a:lnTo>
                <a:cubicBezTo>
                  <a:pt x="1020" y="6006"/>
                  <a:pt x="980" y="6000"/>
                  <a:pt x="940" y="6000"/>
                </a:cubicBezTo>
                <a:cubicBezTo>
                  <a:pt x="751" y="6000"/>
                  <a:pt x="571" y="6130"/>
                  <a:pt x="513" y="6316"/>
                </a:cubicBezTo>
                <a:lnTo>
                  <a:pt x="286" y="7078"/>
                </a:lnTo>
                <a:cubicBezTo>
                  <a:pt x="215" y="7316"/>
                  <a:pt x="346" y="7554"/>
                  <a:pt x="584" y="7626"/>
                </a:cubicBezTo>
                <a:lnTo>
                  <a:pt x="1251" y="7828"/>
                </a:lnTo>
                <a:cubicBezTo>
                  <a:pt x="1275" y="7840"/>
                  <a:pt x="1286" y="7840"/>
                  <a:pt x="1298" y="7840"/>
                </a:cubicBezTo>
                <a:cubicBezTo>
                  <a:pt x="1179" y="8435"/>
                  <a:pt x="1132" y="9043"/>
                  <a:pt x="1156" y="9638"/>
                </a:cubicBezTo>
                <a:cubicBezTo>
                  <a:pt x="1150" y="9644"/>
                  <a:pt x="1141" y="9644"/>
                  <a:pt x="1132" y="9644"/>
                </a:cubicBezTo>
                <a:cubicBezTo>
                  <a:pt x="1123" y="9644"/>
                  <a:pt x="1114" y="9644"/>
                  <a:pt x="1108" y="9650"/>
                </a:cubicBezTo>
                <a:lnTo>
                  <a:pt x="405" y="9733"/>
                </a:lnTo>
                <a:cubicBezTo>
                  <a:pt x="167" y="9769"/>
                  <a:pt x="1" y="9983"/>
                  <a:pt x="36" y="10221"/>
                </a:cubicBezTo>
                <a:lnTo>
                  <a:pt x="132" y="11019"/>
                </a:lnTo>
                <a:cubicBezTo>
                  <a:pt x="164" y="11237"/>
                  <a:pt x="346" y="11405"/>
                  <a:pt x="559" y="11405"/>
                </a:cubicBezTo>
                <a:cubicBezTo>
                  <a:pt x="579" y="11405"/>
                  <a:pt x="599" y="11403"/>
                  <a:pt x="620" y="11400"/>
                </a:cubicBezTo>
                <a:lnTo>
                  <a:pt x="1322" y="11305"/>
                </a:lnTo>
                <a:cubicBezTo>
                  <a:pt x="1346" y="11305"/>
                  <a:pt x="1358" y="11305"/>
                  <a:pt x="1370" y="11293"/>
                </a:cubicBezTo>
                <a:cubicBezTo>
                  <a:pt x="1477" y="11745"/>
                  <a:pt x="1620" y="12186"/>
                  <a:pt x="1798" y="12614"/>
                </a:cubicBezTo>
                <a:cubicBezTo>
                  <a:pt x="1787" y="12614"/>
                  <a:pt x="1775" y="12626"/>
                  <a:pt x="1751" y="12638"/>
                </a:cubicBezTo>
                <a:lnTo>
                  <a:pt x="1132" y="12972"/>
                </a:lnTo>
                <a:cubicBezTo>
                  <a:pt x="917" y="13091"/>
                  <a:pt x="846" y="13353"/>
                  <a:pt x="965" y="13567"/>
                </a:cubicBezTo>
                <a:lnTo>
                  <a:pt x="1346" y="14269"/>
                </a:lnTo>
                <a:cubicBezTo>
                  <a:pt x="1428" y="14417"/>
                  <a:pt x="1579" y="14497"/>
                  <a:pt x="1734" y="14497"/>
                </a:cubicBezTo>
                <a:cubicBezTo>
                  <a:pt x="1804" y="14497"/>
                  <a:pt x="1875" y="14481"/>
                  <a:pt x="1941" y="14448"/>
                </a:cubicBezTo>
                <a:lnTo>
                  <a:pt x="2560" y="14103"/>
                </a:lnTo>
                <a:cubicBezTo>
                  <a:pt x="2572" y="14091"/>
                  <a:pt x="2584" y="14091"/>
                  <a:pt x="2608" y="14079"/>
                </a:cubicBezTo>
                <a:cubicBezTo>
                  <a:pt x="2930" y="14555"/>
                  <a:pt x="3322" y="15008"/>
                  <a:pt x="3763" y="15412"/>
                </a:cubicBezTo>
                <a:cubicBezTo>
                  <a:pt x="3739" y="15424"/>
                  <a:pt x="3727" y="15448"/>
                  <a:pt x="3715" y="15460"/>
                </a:cubicBezTo>
                <a:lnTo>
                  <a:pt x="3287" y="16020"/>
                </a:lnTo>
                <a:cubicBezTo>
                  <a:pt x="3132" y="16210"/>
                  <a:pt x="3168" y="16484"/>
                  <a:pt x="3370" y="16639"/>
                </a:cubicBezTo>
                <a:lnTo>
                  <a:pt x="4001" y="17127"/>
                </a:lnTo>
                <a:cubicBezTo>
                  <a:pt x="4079" y="17186"/>
                  <a:pt x="4172" y="17214"/>
                  <a:pt x="4264" y="17214"/>
                </a:cubicBezTo>
                <a:cubicBezTo>
                  <a:pt x="4395" y="17214"/>
                  <a:pt x="4524" y="17156"/>
                  <a:pt x="4608" y="17044"/>
                </a:cubicBezTo>
                <a:lnTo>
                  <a:pt x="5049" y="16484"/>
                </a:lnTo>
                <a:cubicBezTo>
                  <a:pt x="5061" y="16460"/>
                  <a:pt x="5073" y="16448"/>
                  <a:pt x="5085" y="16424"/>
                </a:cubicBezTo>
                <a:cubicBezTo>
                  <a:pt x="5537" y="16710"/>
                  <a:pt x="6013" y="16936"/>
                  <a:pt x="6501" y="17127"/>
                </a:cubicBezTo>
                <a:cubicBezTo>
                  <a:pt x="6501" y="17151"/>
                  <a:pt x="6490" y="17175"/>
                  <a:pt x="6478" y="17198"/>
                </a:cubicBezTo>
                <a:lnTo>
                  <a:pt x="6299" y="17877"/>
                </a:lnTo>
                <a:cubicBezTo>
                  <a:pt x="6239" y="18103"/>
                  <a:pt x="6370" y="18353"/>
                  <a:pt x="6609" y="18413"/>
                </a:cubicBezTo>
                <a:lnTo>
                  <a:pt x="7382" y="18615"/>
                </a:lnTo>
                <a:cubicBezTo>
                  <a:pt x="7421" y="18625"/>
                  <a:pt x="7460" y="18630"/>
                  <a:pt x="7497" y="18630"/>
                </a:cubicBezTo>
                <a:cubicBezTo>
                  <a:pt x="7693" y="18630"/>
                  <a:pt x="7868" y="18505"/>
                  <a:pt x="7918" y="18306"/>
                </a:cubicBezTo>
                <a:lnTo>
                  <a:pt x="8097" y="17627"/>
                </a:lnTo>
                <a:cubicBezTo>
                  <a:pt x="8109" y="17603"/>
                  <a:pt x="8109" y="17567"/>
                  <a:pt x="8109" y="17544"/>
                </a:cubicBezTo>
                <a:cubicBezTo>
                  <a:pt x="8550" y="17614"/>
                  <a:pt x="8991" y="17642"/>
                  <a:pt x="9424" y="17642"/>
                </a:cubicBezTo>
                <a:cubicBezTo>
                  <a:pt x="9506" y="17642"/>
                  <a:pt x="9587" y="17641"/>
                  <a:pt x="9668" y="17639"/>
                </a:cubicBezTo>
                <a:cubicBezTo>
                  <a:pt x="9668" y="17663"/>
                  <a:pt x="9668" y="17698"/>
                  <a:pt x="9668" y="17734"/>
                </a:cubicBezTo>
                <a:lnTo>
                  <a:pt x="9764" y="18425"/>
                </a:lnTo>
                <a:cubicBezTo>
                  <a:pt x="9796" y="18652"/>
                  <a:pt x="9976" y="18811"/>
                  <a:pt x="10188" y="18811"/>
                </a:cubicBezTo>
                <a:cubicBezTo>
                  <a:pt x="10209" y="18811"/>
                  <a:pt x="10230" y="18809"/>
                  <a:pt x="10252" y="18806"/>
                </a:cubicBezTo>
                <a:lnTo>
                  <a:pt x="11050" y="18699"/>
                </a:lnTo>
                <a:cubicBezTo>
                  <a:pt x="11288" y="18675"/>
                  <a:pt x="11454" y="18449"/>
                  <a:pt x="11431" y="18210"/>
                </a:cubicBezTo>
                <a:lnTo>
                  <a:pt x="11335" y="17520"/>
                </a:lnTo>
                <a:cubicBezTo>
                  <a:pt x="11335" y="17484"/>
                  <a:pt x="11323" y="17448"/>
                  <a:pt x="11312" y="17413"/>
                </a:cubicBezTo>
                <a:cubicBezTo>
                  <a:pt x="11800" y="17294"/>
                  <a:pt x="12288" y="17127"/>
                  <a:pt x="12764" y="16925"/>
                </a:cubicBezTo>
                <a:cubicBezTo>
                  <a:pt x="12776" y="16960"/>
                  <a:pt x="12788" y="16984"/>
                  <a:pt x="12800" y="17020"/>
                </a:cubicBezTo>
                <a:lnTo>
                  <a:pt x="13157" y="17639"/>
                </a:lnTo>
                <a:cubicBezTo>
                  <a:pt x="13237" y="17775"/>
                  <a:pt x="13381" y="17851"/>
                  <a:pt x="13532" y="17851"/>
                </a:cubicBezTo>
                <a:cubicBezTo>
                  <a:pt x="13606" y="17851"/>
                  <a:pt x="13682" y="17833"/>
                  <a:pt x="13752" y="17794"/>
                </a:cubicBezTo>
                <a:lnTo>
                  <a:pt x="14443" y="17401"/>
                </a:lnTo>
                <a:cubicBezTo>
                  <a:pt x="14657" y="17282"/>
                  <a:pt x="14729" y="17020"/>
                  <a:pt x="14610" y="16805"/>
                </a:cubicBezTo>
                <a:lnTo>
                  <a:pt x="14264" y="16198"/>
                </a:lnTo>
                <a:cubicBezTo>
                  <a:pt x="14240" y="16163"/>
                  <a:pt x="14217" y="16127"/>
                  <a:pt x="14193" y="16103"/>
                </a:cubicBezTo>
                <a:cubicBezTo>
                  <a:pt x="14621" y="15793"/>
                  <a:pt x="15026" y="15436"/>
                  <a:pt x="15407" y="15031"/>
                </a:cubicBezTo>
                <a:cubicBezTo>
                  <a:pt x="15431" y="15067"/>
                  <a:pt x="15455" y="15103"/>
                  <a:pt x="15491" y="15127"/>
                </a:cubicBezTo>
                <a:lnTo>
                  <a:pt x="16050" y="15555"/>
                </a:lnTo>
                <a:cubicBezTo>
                  <a:pt x="16129" y="15614"/>
                  <a:pt x="16221" y="15643"/>
                  <a:pt x="16313" y="15643"/>
                </a:cubicBezTo>
                <a:cubicBezTo>
                  <a:pt x="16444" y="15643"/>
                  <a:pt x="16573" y="15584"/>
                  <a:pt x="16657" y="15472"/>
                </a:cubicBezTo>
                <a:lnTo>
                  <a:pt x="17146" y="14841"/>
                </a:lnTo>
                <a:cubicBezTo>
                  <a:pt x="17300" y="14650"/>
                  <a:pt x="17265" y="14377"/>
                  <a:pt x="17074" y="14222"/>
                </a:cubicBezTo>
                <a:lnTo>
                  <a:pt x="16515" y="13793"/>
                </a:lnTo>
                <a:cubicBezTo>
                  <a:pt x="16479" y="13769"/>
                  <a:pt x="16443" y="13746"/>
                  <a:pt x="16396" y="13734"/>
                </a:cubicBezTo>
                <a:cubicBezTo>
                  <a:pt x="16634" y="13341"/>
                  <a:pt x="16848" y="12948"/>
                  <a:pt x="17015" y="12531"/>
                </a:cubicBezTo>
                <a:cubicBezTo>
                  <a:pt x="17050" y="12555"/>
                  <a:pt x="17086" y="12579"/>
                  <a:pt x="17134" y="12591"/>
                </a:cubicBezTo>
                <a:lnTo>
                  <a:pt x="17800" y="12793"/>
                </a:lnTo>
                <a:cubicBezTo>
                  <a:pt x="17844" y="12806"/>
                  <a:pt x="17888" y="12813"/>
                  <a:pt x="17931" y="12813"/>
                </a:cubicBezTo>
                <a:cubicBezTo>
                  <a:pt x="18121" y="12813"/>
                  <a:pt x="18290" y="12690"/>
                  <a:pt x="18348" y="12495"/>
                </a:cubicBezTo>
                <a:lnTo>
                  <a:pt x="18574" y="11733"/>
                </a:lnTo>
                <a:cubicBezTo>
                  <a:pt x="18646" y="11495"/>
                  <a:pt x="18515" y="11257"/>
                  <a:pt x="18289" y="11186"/>
                </a:cubicBezTo>
                <a:lnTo>
                  <a:pt x="17610" y="10983"/>
                </a:lnTo>
                <a:cubicBezTo>
                  <a:pt x="17562" y="10971"/>
                  <a:pt x="17527" y="10960"/>
                  <a:pt x="17479" y="10960"/>
                </a:cubicBezTo>
                <a:cubicBezTo>
                  <a:pt x="17598" y="10364"/>
                  <a:pt x="17646" y="9769"/>
                  <a:pt x="17622" y="9162"/>
                </a:cubicBezTo>
                <a:lnTo>
                  <a:pt x="17622" y="9162"/>
                </a:lnTo>
                <a:cubicBezTo>
                  <a:pt x="17646" y="9168"/>
                  <a:pt x="17669" y="9171"/>
                  <a:pt x="17692" y="9171"/>
                </a:cubicBezTo>
                <a:cubicBezTo>
                  <a:pt x="17714" y="9171"/>
                  <a:pt x="17735" y="9168"/>
                  <a:pt x="17753" y="9162"/>
                </a:cubicBezTo>
                <a:lnTo>
                  <a:pt x="18455" y="9078"/>
                </a:lnTo>
                <a:cubicBezTo>
                  <a:pt x="18693" y="9043"/>
                  <a:pt x="18860" y="8828"/>
                  <a:pt x="18836" y="8590"/>
                </a:cubicBezTo>
                <a:lnTo>
                  <a:pt x="18729" y="7792"/>
                </a:lnTo>
                <a:cubicBezTo>
                  <a:pt x="18707" y="7570"/>
                  <a:pt x="18507" y="7409"/>
                  <a:pt x="18286" y="7409"/>
                </a:cubicBezTo>
                <a:cubicBezTo>
                  <a:pt x="18271" y="7409"/>
                  <a:pt x="18256" y="7410"/>
                  <a:pt x="18241" y="7411"/>
                </a:cubicBezTo>
                <a:lnTo>
                  <a:pt x="17539" y="7507"/>
                </a:lnTo>
                <a:cubicBezTo>
                  <a:pt x="17491" y="7507"/>
                  <a:pt x="17455" y="7531"/>
                  <a:pt x="17419" y="7542"/>
                </a:cubicBezTo>
                <a:cubicBezTo>
                  <a:pt x="17312" y="7090"/>
                  <a:pt x="17169" y="6649"/>
                  <a:pt x="16991" y="6221"/>
                </a:cubicBezTo>
                <a:cubicBezTo>
                  <a:pt x="17027" y="6221"/>
                  <a:pt x="17074" y="6197"/>
                  <a:pt x="17110" y="6185"/>
                </a:cubicBezTo>
                <a:lnTo>
                  <a:pt x="17729" y="5840"/>
                </a:lnTo>
                <a:cubicBezTo>
                  <a:pt x="17943" y="5733"/>
                  <a:pt x="18027" y="5459"/>
                  <a:pt x="17908" y="5245"/>
                </a:cubicBezTo>
                <a:lnTo>
                  <a:pt x="17527" y="4542"/>
                </a:lnTo>
                <a:cubicBezTo>
                  <a:pt x="17446" y="4398"/>
                  <a:pt x="17301" y="4318"/>
                  <a:pt x="17149" y="4318"/>
                </a:cubicBezTo>
                <a:cubicBezTo>
                  <a:pt x="17076" y="4318"/>
                  <a:pt x="17001" y="4337"/>
                  <a:pt x="16931" y="4375"/>
                </a:cubicBezTo>
                <a:lnTo>
                  <a:pt x="16312" y="4709"/>
                </a:lnTo>
                <a:cubicBezTo>
                  <a:pt x="16276" y="4733"/>
                  <a:pt x="16241" y="4756"/>
                  <a:pt x="16205" y="4780"/>
                </a:cubicBezTo>
                <a:cubicBezTo>
                  <a:pt x="15884" y="4304"/>
                  <a:pt x="15503" y="3852"/>
                  <a:pt x="15062" y="3435"/>
                </a:cubicBezTo>
                <a:cubicBezTo>
                  <a:pt x="15098" y="3411"/>
                  <a:pt x="15122" y="3387"/>
                  <a:pt x="15145" y="3351"/>
                </a:cubicBezTo>
                <a:lnTo>
                  <a:pt x="15586" y="2792"/>
                </a:lnTo>
                <a:cubicBezTo>
                  <a:pt x="15729" y="2601"/>
                  <a:pt x="15693" y="2328"/>
                  <a:pt x="15503" y="2173"/>
                </a:cubicBezTo>
                <a:lnTo>
                  <a:pt x="14860" y="1685"/>
                </a:lnTo>
                <a:cubicBezTo>
                  <a:pt x="14781" y="1626"/>
                  <a:pt x="14689" y="1597"/>
                  <a:pt x="14597" y="1597"/>
                </a:cubicBezTo>
                <a:cubicBezTo>
                  <a:pt x="14466" y="1597"/>
                  <a:pt x="14336" y="1656"/>
                  <a:pt x="14252" y="1768"/>
                </a:cubicBezTo>
                <a:lnTo>
                  <a:pt x="13824" y="2328"/>
                </a:lnTo>
                <a:cubicBezTo>
                  <a:pt x="13800" y="2363"/>
                  <a:pt x="13776" y="2387"/>
                  <a:pt x="13764" y="2423"/>
                </a:cubicBezTo>
                <a:cubicBezTo>
                  <a:pt x="13312" y="2137"/>
                  <a:pt x="12836" y="1899"/>
                  <a:pt x="12347" y="1708"/>
                </a:cubicBezTo>
                <a:cubicBezTo>
                  <a:pt x="12359" y="1685"/>
                  <a:pt x="12371" y="1649"/>
                  <a:pt x="12383" y="1613"/>
                </a:cubicBezTo>
                <a:lnTo>
                  <a:pt x="12574" y="934"/>
                </a:lnTo>
                <a:cubicBezTo>
                  <a:pt x="12633" y="708"/>
                  <a:pt x="12490" y="470"/>
                  <a:pt x="12264" y="399"/>
                </a:cubicBezTo>
                <a:lnTo>
                  <a:pt x="11478" y="196"/>
                </a:lnTo>
                <a:cubicBezTo>
                  <a:pt x="11442" y="187"/>
                  <a:pt x="11405" y="182"/>
                  <a:pt x="11368" y="182"/>
                </a:cubicBezTo>
                <a:cubicBezTo>
                  <a:pt x="11179" y="182"/>
                  <a:pt x="11002" y="306"/>
                  <a:pt x="10942" y="506"/>
                </a:cubicBezTo>
                <a:lnTo>
                  <a:pt x="10764" y="1185"/>
                </a:lnTo>
                <a:cubicBezTo>
                  <a:pt x="10752" y="1220"/>
                  <a:pt x="10752" y="1244"/>
                  <a:pt x="10752" y="1280"/>
                </a:cubicBezTo>
                <a:cubicBezTo>
                  <a:pt x="10304" y="1207"/>
                  <a:pt x="9847" y="1170"/>
                  <a:pt x="9389" y="1170"/>
                </a:cubicBezTo>
                <a:cubicBezTo>
                  <a:pt x="9323" y="1170"/>
                  <a:pt x="9258" y="1171"/>
                  <a:pt x="9192" y="1173"/>
                </a:cubicBezTo>
                <a:cubicBezTo>
                  <a:pt x="9192" y="1137"/>
                  <a:pt x="9192" y="1113"/>
                  <a:pt x="9192" y="1077"/>
                </a:cubicBezTo>
                <a:lnTo>
                  <a:pt x="9097" y="387"/>
                </a:lnTo>
                <a:cubicBezTo>
                  <a:pt x="9075" y="159"/>
                  <a:pt x="8886" y="1"/>
                  <a:pt x="8673" y="1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86" name="Google Shape;376;p3"/>
          <p:cNvSpPr/>
          <p:nvPr/>
        </p:nvSpPr>
        <p:spPr>
          <a:xfrm>
            <a:off x="6986843" y="5219470"/>
            <a:ext cx="252578" cy="252000"/>
          </a:xfrm>
          <a:custGeom>
            <a:avLst/>
            <a:gdLst/>
            <a:ahLst/>
            <a:cxnLst/>
            <a:rect l="l" t="t" r="r" b="b"/>
            <a:pathLst>
              <a:path w="42094" h="41998" extrusionOk="0">
                <a:moveTo>
                  <a:pt x="20920" y="14128"/>
                </a:moveTo>
                <a:cubicBezTo>
                  <a:pt x="21647" y="14128"/>
                  <a:pt x="22386" y="14246"/>
                  <a:pt x="23111" y="14494"/>
                </a:cubicBezTo>
                <a:cubicBezTo>
                  <a:pt x="26687" y="15711"/>
                  <a:pt x="28589" y="19572"/>
                  <a:pt x="27372" y="23148"/>
                </a:cubicBezTo>
                <a:cubicBezTo>
                  <a:pt x="26418" y="25980"/>
                  <a:pt x="23764" y="27775"/>
                  <a:pt x="20917" y="27775"/>
                </a:cubicBezTo>
                <a:cubicBezTo>
                  <a:pt x="20188" y="27775"/>
                  <a:pt x="19446" y="27657"/>
                  <a:pt x="18717" y="27409"/>
                </a:cubicBezTo>
                <a:cubicBezTo>
                  <a:pt x="15160" y="26192"/>
                  <a:pt x="13258" y="22330"/>
                  <a:pt x="14456" y="18755"/>
                </a:cubicBezTo>
                <a:cubicBezTo>
                  <a:pt x="15426" y="15923"/>
                  <a:pt x="18082" y="14128"/>
                  <a:pt x="20920" y="14128"/>
                </a:cubicBezTo>
                <a:close/>
                <a:moveTo>
                  <a:pt x="22046" y="0"/>
                </a:moveTo>
                <a:lnTo>
                  <a:pt x="18907" y="57"/>
                </a:lnTo>
                <a:lnTo>
                  <a:pt x="18945" y="2397"/>
                </a:lnTo>
                <a:cubicBezTo>
                  <a:pt x="17823" y="2511"/>
                  <a:pt x="16720" y="2739"/>
                  <a:pt x="15655" y="3062"/>
                </a:cubicBezTo>
                <a:lnTo>
                  <a:pt x="14799" y="875"/>
                </a:lnTo>
                <a:lnTo>
                  <a:pt x="11889" y="2016"/>
                </a:lnTo>
                <a:lnTo>
                  <a:pt x="12726" y="4185"/>
                </a:lnTo>
                <a:cubicBezTo>
                  <a:pt x="11717" y="4679"/>
                  <a:pt x="10747" y="5269"/>
                  <a:pt x="9853" y="5935"/>
                </a:cubicBezTo>
                <a:lnTo>
                  <a:pt x="8313" y="4185"/>
                </a:lnTo>
                <a:lnTo>
                  <a:pt x="5954" y="6239"/>
                </a:lnTo>
                <a:lnTo>
                  <a:pt x="7495" y="8008"/>
                </a:lnTo>
                <a:cubicBezTo>
                  <a:pt x="6715" y="8807"/>
                  <a:pt x="6011" y="9682"/>
                  <a:pt x="5384" y="10633"/>
                </a:cubicBezTo>
                <a:lnTo>
                  <a:pt x="3329" y="9510"/>
                </a:lnTo>
                <a:lnTo>
                  <a:pt x="1827" y="12249"/>
                </a:lnTo>
                <a:lnTo>
                  <a:pt x="3881" y="13372"/>
                </a:lnTo>
                <a:cubicBezTo>
                  <a:pt x="3653" y="13885"/>
                  <a:pt x="3443" y="14418"/>
                  <a:pt x="3253" y="14950"/>
                </a:cubicBezTo>
                <a:cubicBezTo>
                  <a:pt x="3082" y="15483"/>
                  <a:pt x="2930" y="16035"/>
                  <a:pt x="2797" y="16567"/>
                </a:cubicBezTo>
                <a:lnTo>
                  <a:pt x="476" y="16206"/>
                </a:lnTo>
                <a:lnTo>
                  <a:pt x="1" y="19306"/>
                </a:lnTo>
                <a:lnTo>
                  <a:pt x="2302" y="19668"/>
                </a:lnTo>
                <a:cubicBezTo>
                  <a:pt x="2226" y="20790"/>
                  <a:pt x="2264" y="21931"/>
                  <a:pt x="2378" y="23034"/>
                </a:cubicBezTo>
                <a:lnTo>
                  <a:pt x="77" y="23491"/>
                </a:lnTo>
                <a:lnTo>
                  <a:pt x="685" y="26572"/>
                </a:lnTo>
                <a:lnTo>
                  <a:pt x="2987" y="26097"/>
                </a:lnTo>
                <a:cubicBezTo>
                  <a:pt x="3310" y="27181"/>
                  <a:pt x="3710" y="28246"/>
                  <a:pt x="4223" y="29254"/>
                </a:cubicBezTo>
                <a:lnTo>
                  <a:pt x="2207" y="30452"/>
                </a:lnTo>
                <a:lnTo>
                  <a:pt x="3843" y="33134"/>
                </a:lnTo>
                <a:lnTo>
                  <a:pt x="5840" y="31917"/>
                </a:lnTo>
                <a:cubicBezTo>
                  <a:pt x="6506" y="32830"/>
                  <a:pt x="7248" y="33686"/>
                  <a:pt x="8065" y="34466"/>
                </a:cubicBezTo>
                <a:lnTo>
                  <a:pt x="6582" y="36292"/>
                </a:lnTo>
                <a:lnTo>
                  <a:pt x="9036" y="38251"/>
                </a:lnTo>
                <a:lnTo>
                  <a:pt x="10500" y="36425"/>
                </a:lnTo>
                <a:cubicBezTo>
                  <a:pt x="11413" y="37033"/>
                  <a:pt x="12402" y="37585"/>
                  <a:pt x="13448" y="38042"/>
                </a:cubicBezTo>
                <a:lnTo>
                  <a:pt x="12707" y="40267"/>
                </a:lnTo>
                <a:lnTo>
                  <a:pt x="15674" y="41275"/>
                </a:lnTo>
                <a:lnTo>
                  <a:pt x="16416" y="39050"/>
                </a:lnTo>
                <a:cubicBezTo>
                  <a:pt x="17538" y="39316"/>
                  <a:pt x="18641" y="39487"/>
                  <a:pt x="19744" y="39563"/>
                </a:cubicBezTo>
                <a:lnTo>
                  <a:pt x="19801" y="41998"/>
                </a:lnTo>
                <a:lnTo>
                  <a:pt x="22940" y="41941"/>
                </a:lnTo>
                <a:lnTo>
                  <a:pt x="22883" y="39506"/>
                </a:lnTo>
                <a:cubicBezTo>
                  <a:pt x="24005" y="39373"/>
                  <a:pt x="25089" y="39164"/>
                  <a:pt x="26173" y="38840"/>
                </a:cubicBezTo>
                <a:lnTo>
                  <a:pt x="27086" y="41199"/>
                </a:lnTo>
                <a:lnTo>
                  <a:pt x="29997" y="40058"/>
                </a:lnTo>
                <a:lnTo>
                  <a:pt x="29084" y="37718"/>
                </a:lnTo>
                <a:cubicBezTo>
                  <a:pt x="30073" y="37243"/>
                  <a:pt x="31005" y="36672"/>
                  <a:pt x="31899" y="36025"/>
                </a:cubicBezTo>
                <a:lnTo>
                  <a:pt x="33629" y="38004"/>
                </a:lnTo>
                <a:lnTo>
                  <a:pt x="35988" y="35930"/>
                </a:lnTo>
                <a:lnTo>
                  <a:pt x="34276" y="33990"/>
                </a:lnTo>
                <a:cubicBezTo>
                  <a:pt x="35056" y="33191"/>
                  <a:pt x="35760" y="32316"/>
                  <a:pt x="36388" y="31365"/>
                </a:cubicBezTo>
                <a:lnTo>
                  <a:pt x="38689" y="32621"/>
                </a:lnTo>
                <a:lnTo>
                  <a:pt x="40211" y="29882"/>
                </a:lnTo>
                <a:lnTo>
                  <a:pt x="37928" y="28626"/>
                </a:lnTo>
                <a:cubicBezTo>
                  <a:pt x="38156" y="28075"/>
                  <a:pt x="38385" y="27523"/>
                  <a:pt x="38575" y="26952"/>
                </a:cubicBezTo>
                <a:cubicBezTo>
                  <a:pt x="38746" y="26458"/>
                  <a:pt x="38898" y="25944"/>
                  <a:pt x="39012" y="25450"/>
                </a:cubicBezTo>
                <a:lnTo>
                  <a:pt x="41618" y="25849"/>
                </a:lnTo>
                <a:lnTo>
                  <a:pt x="42094" y="22749"/>
                </a:lnTo>
                <a:lnTo>
                  <a:pt x="39526" y="22349"/>
                </a:lnTo>
                <a:cubicBezTo>
                  <a:pt x="39602" y="21208"/>
                  <a:pt x="39583" y="20086"/>
                  <a:pt x="39469" y="18983"/>
                </a:cubicBezTo>
                <a:lnTo>
                  <a:pt x="42037" y="18469"/>
                </a:lnTo>
                <a:lnTo>
                  <a:pt x="41428" y="15388"/>
                </a:lnTo>
                <a:lnTo>
                  <a:pt x="38879" y="15901"/>
                </a:lnTo>
                <a:cubicBezTo>
                  <a:pt x="38575" y="14817"/>
                  <a:pt x="38175" y="13771"/>
                  <a:pt x="37681" y="12763"/>
                </a:cubicBezTo>
                <a:lnTo>
                  <a:pt x="39925" y="11393"/>
                </a:lnTo>
                <a:lnTo>
                  <a:pt x="38290" y="8712"/>
                </a:lnTo>
                <a:lnTo>
                  <a:pt x="36064" y="10062"/>
                </a:lnTo>
                <a:cubicBezTo>
                  <a:pt x="35417" y="9149"/>
                  <a:pt x="34676" y="8293"/>
                  <a:pt x="33858" y="7513"/>
                </a:cubicBezTo>
                <a:lnTo>
                  <a:pt x="35513" y="5478"/>
                </a:lnTo>
                <a:lnTo>
                  <a:pt x="33059" y="3500"/>
                </a:lnTo>
                <a:lnTo>
                  <a:pt x="31423" y="5535"/>
                </a:lnTo>
                <a:cubicBezTo>
                  <a:pt x="30491" y="4888"/>
                  <a:pt x="29464" y="4337"/>
                  <a:pt x="28380" y="3861"/>
                </a:cubicBezTo>
                <a:lnTo>
                  <a:pt x="29141" y="1636"/>
                </a:lnTo>
                <a:lnTo>
                  <a:pt x="26173" y="628"/>
                </a:lnTo>
                <a:lnTo>
                  <a:pt x="25412" y="2853"/>
                </a:lnTo>
                <a:cubicBezTo>
                  <a:pt x="24309" y="2568"/>
                  <a:pt x="23187" y="2397"/>
                  <a:pt x="22084" y="2340"/>
                </a:cubicBezTo>
                <a:lnTo>
                  <a:pt x="22046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87" name="Google Shape;377;p3"/>
          <p:cNvSpPr txBox="1"/>
          <p:nvPr/>
        </p:nvSpPr>
        <p:spPr>
          <a:xfrm>
            <a:off x="6214105" y="5309251"/>
            <a:ext cx="1506267" cy="21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200"/>
            </a:pPr>
            <a:r>
              <a:rPr lang="fr-FR" sz="1200" b="1" i="1" dirty="0">
                <a:latin typeface="Barlow"/>
                <a:ea typeface="Barlow"/>
                <a:cs typeface="Barlow"/>
                <a:sym typeface="Barlow"/>
              </a:rPr>
              <a:t>Conversion</a:t>
            </a:r>
            <a:endParaRPr sz="1200" b="1" i="1" dirty="0"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88" name="Google Shape;378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63950" y="6251674"/>
            <a:ext cx="540000" cy="54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379;p3"/>
          <p:cNvSpPr/>
          <p:nvPr/>
        </p:nvSpPr>
        <p:spPr>
          <a:xfrm>
            <a:off x="5707460" y="3540357"/>
            <a:ext cx="360824" cy="360000"/>
          </a:xfrm>
          <a:custGeom>
            <a:avLst/>
            <a:gdLst/>
            <a:ahLst/>
            <a:cxnLst/>
            <a:rect l="l" t="t" r="r" b="b"/>
            <a:pathLst>
              <a:path w="42094" h="41998" extrusionOk="0">
                <a:moveTo>
                  <a:pt x="20920" y="14128"/>
                </a:moveTo>
                <a:cubicBezTo>
                  <a:pt x="21647" y="14128"/>
                  <a:pt x="22386" y="14246"/>
                  <a:pt x="23111" y="14494"/>
                </a:cubicBezTo>
                <a:cubicBezTo>
                  <a:pt x="26687" y="15711"/>
                  <a:pt x="28589" y="19572"/>
                  <a:pt x="27372" y="23148"/>
                </a:cubicBezTo>
                <a:cubicBezTo>
                  <a:pt x="26418" y="25980"/>
                  <a:pt x="23764" y="27775"/>
                  <a:pt x="20917" y="27775"/>
                </a:cubicBezTo>
                <a:cubicBezTo>
                  <a:pt x="20188" y="27775"/>
                  <a:pt x="19446" y="27657"/>
                  <a:pt x="18717" y="27409"/>
                </a:cubicBezTo>
                <a:cubicBezTo>
                  <a:pt x="15160" y="26192"/>
                  <a:pt x="13258" y="22330"/>
                  <a:pt x="14456" y="18755"/>
                </a:cubicBezTo>
                <a:cubicBezTo>
                  <a:pt x="15426" y="15923"/>
                  <a:pt x="18082" y="14128"/>
                  <a:pt x="20920" y="14128"/>
                </a:cubicBezTo>
                <a:close/>
                <a:moveTo>
                  <a:pt x="22046" y="0"/>
                </a:moveTo>
                <a:lnTo>
                  <a:pt x="18907" y="57"/>
                </a:lnTo>
                <a:lnTo>
                  <a:pt x="18945" y="2397"/>
                </a:lnTo>
                <a:cubicBezTo>
                  <a:pt x="17823" y="2511"/>
                  <a:pt x="16720" y="2739"/>
                  <a:pt x="15655" y="3062"/>
                </a:cubicBezTo>
                <a:lnTo>
                  <a:pt x="14799" y="875"/>
                </a:lnTo>
                <a:lnTo>
                  <a:pt x="11889" y="2016"/>
                </a:lnTo>
                <a:lnTo>
                  <a:pt x="12726" y="4185"/>
                </a:lnTo>
                <a:cubicBezTo>
                  <a:pt x="11717" y="4679"/>
                  <a:pt x="10747" y="5269"/>
                  <a:pt x="9853" y="5935"/>
                </a:cubicBezTo>
                <a:lnTo>
                  <a:pt x="8313" y="4185"/>
                </a:lnTo>
                <a:lnTo>
                  <a:pt x="5954" y="6239"/>
                </a:lnTo>
                <a:lnTo>
                  <a:pt x="7495" y="8008"/>
                </a:lnTo>
                <a:cubicBezTo>
                  <a:pt x="6715" y="8807"/>
                  <a:pt x="6011" y="9682"/>
                  <a:pt x="5384" y="10633"/>
                </a:cubicBezTo>
                <a:lnTo>
                  <a:pt x="3329" y="9510"/>
                </a:lnTo>
                <a:lnTo>
                  <a:pt x="1827" y="12249"/>
                </a:lnTo>
                <a:lnTo>
                  <a:pt x="3881" y="13372"/>
                </a:lnTo>
                <a:cubicBezTo>
                  <a:pt x="3653" y="13885"/>
                  <a:pt x="3443" y="14418"/>
                  <a:pt x="3253" y="14950"/>
                </a:cubicBezTo>
                <a:cubicBezTo>
                  <a:pt x="3082" y="15483"/>
                  <a:pt x="2930" y="16035"/>
                  <a:pt x="2797" y="16567"/>
                </a:cubicBezTo>
                <a:lnTo>
                  <a:pt x="476" y="16206"/>
                </a:lnTo>
                <a:lnTo>
                  <a:pt x="1" y="19306"/>
                </a:lnTo>
                <a:lnTo>
                  <a:pt x="2302" y="19668"/>
                </a:lnTo>
                <a:cubicBezTo>
                  <a:pt x="2226" y="20790"/>
                  <a:pt x="2264" y="21931"/>
                  <a:pt x="2378" y="23034"/>
                </a:cubicBezTo>
                <a:lnTo>
                  <a:pt x="77" y="23491"/>
                </a:lnTo>
                <a:lnTo>
                  <a:pt x="685" y="26572"/>
                </a:lnTo>
                <a:lnTo>
                  <a:pt x="2987" y="26097"/>
                </a:lnTo>
                <a:cubicBezTo>
                  <a:pt x="3310" y="27181"/>
                  <a:pt x="3710" y="28246"/>
                  <a:pt x="4223" y="29254"/>
                </a:cubicBezTo>
                <a:lnTo>
                  <a:pt x="2207" y="30452"/>
                </a:lnTo>
                <a:lnTo>
                  <a:pt x="3843" y="33134"/>
                </a:lnTo>
                <a:lnTo>
                  <a:pt x="5840" y="31917"/>
                </a:lnTo>
                <a:cubicBezTo>
                  <a:pt x="6506" y="32830"/>
                  <a:pt x="7248" y="33686"/>
                  <a:pt x="8065" y="34466"/>
                </a:cubicBezTo>
                <a:lnTo>
                  <a:pt x="6582" y="36292"/>
                </a:lnTo>
                <a:lnTo>
                  <a:pt x="9036" y="38251"/>
                </a:lnTo>
                <a:lnTo>
                  <a:pt x="10500" y="36425"/>
                </a:lnTo>
                <a:cubicBezTo>
                  <a:pt x="11413" y="37033"/>
                  <a:pt x="12402" y="37585"/>
                  <a:pt x="13448" y="38042"/>
                </a:cubicBezTo>
                <a:lnTo>
                  <a:pt x="12707" y="40267"/>
                </a:lnTo>
                <a:lnTo>
                  <a:pt x="15674" y="41275"/>
                </a:lnTo>
                <a:lnTo>
                  <a:pt x="16416" y="39050"/>
                </a:lnTo>
                <a:cubicBezTo>
                  <a:pt x="17538" y="39316"/>
                  <a:pt x="18641" y="39487"/>
                  <a:pt x="19744" y="39563"/>
                </a:cubicBezTo>
                <a:lnTo>
                  <a:pt x="19801" y="41998"/>
                </a:lnTo>
                <a:lnTo>
                  <a:pt x="22940" y="41941"/>
                </a:lnTo>
                <a:lnTo>
                  <a:pt x="22883" y="39506"/>
                </a:lnTo>
                <a:cubicBezTo>
                  <a:pt x="24005" y="39373"/>
                  <a:pt x="25089" y="39164"/>
                  <a:pt x="26173" y="38840"/>
                </a:cubicBezTo>
                <a:lnTo>
                  <a:pt x="27086" y="41199"/>
                </a:lnTo>
                <a:lnTo>
                  <a:pt x="29997" y="40058"/>
                </a:lnTo>
                <a:lnTo>
                  <a:pt x="29084" y="37718"/>
                </a:lnTo>
                <a:cubicBezTo>
                  <a:pt x="30073" y="37243"/>
                  <a:pt x="31005" y="36672"/>
                  <a:pt x="31899" y="36025"/>
                </a:cubicBezTo>
                <a:lnTo>
                  <a:pt x="33629" y="38004"/>
                </a:lnTo>
                <a:lnTo>
                  <a:pt x="35988" y="35930"/>
                </a:lnTo>
                <a:lnTo>
                  <a:pt x="34276" y="33990"/>
                </a:lnTo>
                <a:cubicBezTo>
                  <a:pt x="35056" y="33191"/>
                  <a:pt x="35760" y="32316"/>
                  <a:pt x="36388" y="31365"/>
                </a:cubicBezTo>
                <a:lnTo>
                  <a:pt x="38689" y="32621"/>
                </a:lnTo>
                <a:lnTo>
                  <a:pt x="40211" y="29882"/>
                </a:lnTo>
                <a:lnTo>
                  <a:pt x="37928" y="28626"/>
                </a:lnTo>
                <a:cubicBezTo>
                  <a:pt x="38156" y="28075"/>
                  <a:pt x="38385" y="27523"/>
                  <a:pt x="38575" y="26952"/>
                </a:cubicBezTo>
                <a:cubicBezTo>
                  <a:pt x="38746" y="26458"/>
                  <a:pt x="38898" y="25944"/>
                  <a:pt x="39012" y="25450"/>
                </a:cubicBezTo>
                <a:lnTo>
                  <a:pt x="41618" y="25849"/>
                </a:lnTo>
                <a:lnTo>
                  <a:pt x="42094" y="22749"/>
                </a:lnTo>
                <a:lnTo>
                  <a:pt x="39526" y="22349"/>
                </a:lnTo>
                <a:cubicBezTo>
                  <a:pt x="39602" y="21208"/>
                  <a:pt x="39583" y="20086"/>
                  <a:pt x="39469" y="18983"/>
                </a:cubicBezTo>
                <a:lnTo>
                  <a:pt x="42037" y="18469"/>
                </a:lnTo>
                <a:lnTo>
                  <a:pt x="41428" y="15388"/>
                </a:lnTo>
                <a:lnTo>
                  <a:pt x="38879" y="15901"/>
                </a:lnTo>
                <a:cubicBezTo>
                  <a:pt x="38575" y="14817"/>
                  <a:pt x="38175" y="13771"/>
                  <a:pt x="37681" y="12763"/>
                </a:cubicBezTo>
                <a:lnTo>
                  <a:pt x="39925" y="11393"/>
                </a:lnTo>
                <a:lnTo>
                  <a:pt x="38290" y="8712"/>
                </a:lnTo>
                <a:lnTo>
                  <a:pt x="36064" y="10062"/>
                </a:lnTo>
                <a:cubicBezTo>
                  <a:pt x="35417" y="9149"/>
                  <a:pt x="34676" y="8293"/>
                  <a:pt x="33858" y="7513"/>
                </a:cubicBezTo>
                <a:lnTo>
                  <a:pt x="35513" y="5478"/>
                </a:lnTo>
                <a:lnTo>
                  <a:pt x="33059" y="3500"/>
                </a:lnTo>
                <a:lnTo>
                  <a:pt x="31423" y="5535"/>
                </a:lnTo>
                <a:cubicBezTo>
                  <a:pt x="30491" y="4888"/>
                  <a:pt x="29464" y="4337"/>
                  <a:pt x="28380" y="3861"/>
                </a:cubicBezTo>
                <a:lnTo>
                  <a:pt x="29141" y="1636"/>
                </a:lnTo>
                <a:lnTo>
                  <a:pt x="26173" y="628"/>
                </a:lnTo>
                <a:lnTo>
                  <a:pt x="25412" y="2853"/>
                </a:lnTo>
                <a:cubicBezTo>
                  <a:pt x="24309" y="2568"/>
                  <a:pt x="23187" y="2397"/>
                  <a:pt x="22084" y="2340"/>
                </a:cubicBezTo>
                <a:lnTo>
                  <a:pt x="22046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90" name="Google Shape;380;p3"/>
          <p:cNvSpPr/>
          <p:nvPr/>
        </p:nvSpPr>
        <p:spPr>
          <a:xfrm rot="-5400000">
            <a:off x="5466296" y="3491004"/>
            <a:ext cx="251990" cy="252000"/>
          </a:xfrm>
          <a:custGeom>
            <a:avLst/>
            <a:gdLst/>
            <a:ahLst/>
            <a:cxnLst/>
            <a:rect l="l" t="t" r="r" b="b"/>
            <a:pathLst>
              <a:path w="7395" h="7395" extrusionOk="0">
                <a:moveTo>
                  <a:pt x="3691" y="1370"/>
                </a:moveTo>
                <a:cubicBezTo>
                  <a:pt x="4037" y="1370"/>
                  <a:pt x="4322" y="1655"/>
                  <a:pt x="4322" y="2001"/>
                </a:cubicBezTo>
                <a:cubicBezTo>
                  <a:pt x="4322" y="2358"/>
                  <a:pt x="4037" y="2644"/>
                  <a:pt x="3691" y="2644"/>
                </a:cubicBezTo>
                <a:cubicBezTo>
                  <a:pt x="3334" y="2644"/>
                  <a:pt x="3048" y="2358"/>
                  <a:pt x="3048" y="2001"/>
                </a:cubicBezTo>
                <a:cubicBezTo>
                  <a:pt x="3048" y="1655"/>
                  <a:pt x="3334" y="1370"/>
                  <a:pt x="3691" y="1370"/>
                </a:cubicBezTo>
                <a:close/>
                <a:moveTo>
                  <a:pt x="1917" y="3132"/>
                </a:moveTo>
                <a:cubicBezTo>
                  <a:pt x="2275" y="3132"/>
                  <a:pt x="2560" y="3417"/>
                  <a:pt x="2560" y="3775"/>
                </a:cubicBezTo>
                <a:cubicBezTo>
                  <a:pt x="2560" y="4120"/>
                  <a:pt x="2275" y="4406"/>
                  <a:pt x="1917" y="4406"/>
                </a:cubicBezTo>
                <a:cubicBezTo>
                  <a:pt x="1572" y="4406"/>
                  <a:pt x="1286" y="4120"/>
                  <a:pt x="1286" y="3775"/>
                </a:cubicBezTo>
                <a:cubicBezTo>
                  <a:pt x="1286" y="3417"/>
                  <a:pt x="1572" y="3132"/>
                  <a:pt x="1917" y="3132"/>
                </a:cubicBezTo>
                <a:close/>
                <a:moveTo>
                  <a:pt x="3703" y="3132"/>
                </a:moveTo>
                <a:cubicBezTo>
                  <a:pt x="4049" y="3132"/>
                  <a:pt x="4334" y="3417"/>
                  <a:pt x="4334" y="3775"/>
                </a:cubicBezTo>
                <a:cubicBezTo>
                  <a:pt x="4334" y="4120"/>
                  <a:pt x="4049" y="4406"/>
                  <a:pt x="3703" y="4406"/>
                </a:cubicBezTo>
                <a:cubicBezTo>
                  <a:pt x="3346" y="4406"/>
                  <a:pt x="3060" y="4120"/>
                  <a:pt x="3060" y="3775"/>
                </a:cubicBezTo>
                <a:cubicBezTo>
                  <a:pt x="3060" y="3417"/>
                  <a:pt x="3346" y="3132"/>
                  <a:pt x="3703" y="3132"/>
                </a:cubicBezTo>
                <a:close/>
                <a:moveTo>
                  <a:pt x="5454" y="3132"/>
                </a:moveTo>
                <a:cubicBezTo>
                  <a:pt x="5799" y="3132"/>
                  <a:pt x="6085" y="3417"/>
                  <a:pt x="6085" y="3775"/>
                </a:cubicBezTo>
                <a:cubicBezTo>
                  <a:pt x="6085" y="4120"/>
                  <a:pt x="5799" y="4406"/>
                  <a:pt x="5454" y="4406"/>
                </a:cubicBezTo>
                <a:cubicBezTo>
                  <a:pt x="5096" y="4406"/>
                  <a:pt x="4811" y="4120"/>
                  <a:pt x="4811" y="3775"/>
                </a:cubicBezTo>
                <a:cubicBezTo>
                  <a:pt x="4811" y="3417"/>
                  <a:pt x="5096" y="3132"/>
                  <a:pt x="5454" y="3132"/>
                </a:cubicBezTo>
                <a:close/>
                <a:moveTo>
                  <a:pt x="3691" y="4894"/>
                </a:moveTo>
                <a:cubicBezTo>
                  <a:pt x="4037" y="4894"/>
                  <a:pt x="4322" y="5180"/>
                  <a:pt x="4322" y="5537"/>
                </a:cubicBezTo>
                <a:cubicBezTo>
                  <a:pt x="4322" y="5882"/>
                  <a:pt x="4037" y="6168"/>
                  <a:pt x="3691" y="6168"/>
                </a:cubicBezTo>
                <a:cubicBezTo>
                  <a:pt x="3334" y="6168"/>
                  <a:pt x="3048" y="5882"/>
                  <a:pt x="3048" y="5537"/>
                </a:cubicBezTo>
                <a:cubicBezTo>
                  <a:pt x="3048" y="5180"/>
                  <a:pt x="3334" y="4894"/>
                  <a:pt x="3691" y="4894"/>
                </a:cubicBezTo>
                <a:close/>
                <a:moveTo>
                  <a:pt x="3549" y="0"/>
                </a:moveTo>
                <a:cubicBezTo>
                  <a:pt x="3453" y="0"/>
                  <a:pt x="3370" y="84"/>
                  <a:pt x="3370" y="179"/>
                </a:cubicBezTo>
                <a:lnTo>
                  <a:pt x="3370" y="453"/>
                </a:lnTo>
                <a:cubicBezTo>
                  <a:pt x="3370" y="465"/>
                  <a:pt x="3370" y="477"/>
                  <a:pt x="3382" y="500"/>
                </a:cubicBezTo>
                <a:cubicBezTo>
                  <a:pt x="3168" y="512"/>
                  <a:pt x="2965" y="560"/>
                  <a:pt x="2763" y="620"/>
                </a:cubicBezTo>
                <a:cubicBezTo>
                  <a:pt x="2763" y="596"/>
                  <a:pt x="2763" y="584"/>
                  <a:pt x="2751" y="572"/>
                </a:cubicBezTo>
                <a:lnTo>
                  <a:pt x="2644" y="322"/>
                </a:lnTo>
                <a:cubicBezTo>
                  <a:pt x="2617" y="251"/>
                  <a:pt x="2557" y="213"/>
                  <a:pt x="2494" y="213"/>
                </a:cubicBezTo>
                <a:cubicBezTo>
                  <a:pt x="2473" y="213"/>
                  <a:pt x="2451" y="217"/>
                  <a:pt x="2429" y="227"/>
                </a:cubicBezTo>
                <a:lnTo>
                  <a:pt x="2132" y="346"/>
                </a:lnTo>
                <a:cubicBezTo>
                  <a:pt x="2048" y="381"/>
                  <a:pt x="2001" y="489"/>
                  <a:pt x="2048" y="572"/>
                </a:cubicBezTo>
                <a:lnTo>
                  <a:pt x="2144" y="822"/>
                </a:lnTo>
                <a:cubicBezTo>
                  <a:pt x="2156" y="834"/>
                  <a:pt x="2156" y="846"/>
                  <a:pt x="2167" y="858"/>
                </a:cubicBezTo>
                <a:cubicBezTo>
                  <a:pt x="1989" y="953"/>
                  <a:pt x="1810" y="1072"/>
                  <a:pt x="1655" y="1203"/>
                </a:cubicBezTo>
                <a:cubicBezTo>
                  <a:pt x="1655" y="1191"/>
                  <a:pt x="1644" y="1179"/>
                  <a:pt x="1632" y="1167"/>
                </a:cubicBezTo>
                <a:lnTo>
                  <a:pt x="1441" y="977"/>
                </a:lnTo>
                <a:cubicBezTo>
                  <a:pt x="1405" y="941"/>
                  <a:pt x="1361" y="923"/>
                  <a:pt x="1316" y="923"/>
                </a:cubicBezTo>
                <a:cubicBezTo>
                  <a:pt x="1271" y="923"/>
                  <a:pt x="1227" y="941"/>
                  <a:pt x="1191" y="977"/>
                </a:cubicBezTo>
                <a:lnTo>
                  <a:pt x="977" y="1203"/>
                </a:lnTo>
                <a:cubicBezTo>
                  <a:pt x="905" y="1262"/>
                  <a:pt x="905" y="1370"/>
                  <a:pt x="977" y="1441"/>
                </a:cubicBezTo>
                <a:lnTo>
                  <a:pt x="1167" y="1632"/>
                </a:lnTo>
                <a:cubicBezTo>
                  <a:pt x="1179" y="1643"/>
                  <a:pt x="1191" y="1643"/>
                  <a:pt x="1191" y="1655"/>
                </a:cubicBezTo>
                <a:cubicBezTo>
                  <a:pt x="1072" y="1810"/>
                  <a:pt x="953" y="1977"/>
                  <a:pt x="858" y="2155"/>
                </a:cubicBezTo>
                <a:cubicBezTo>
                  <a:pt x="846" y="2144"/>
                  <a:pt x="834" y="2144"/>
                  <a:pt x="834" y="2144"/>
                </a:cubicBezTo>
                <a:lnTo>
                  <a:pt x="572" y="2036"/>
                </a:lnTo>
                <a:cubicBezTo>
                  <a:pt x="551" y="2027"/>
                  <a:pt x="529" y="2023"/>
                  <a:pt x="507" y="2023"/>
                </a:cubicBezTo>
                <a:cubicBezTo>
                  <a:pt x="443" y="2023"/>
                  <a:pt x="381" y="2061"/>
                  <a:pt x="346" y="2132"/>
                </a:cubicBezTo>
                <a:lnTo>
                  <a:pt x="227" y="2417"/>
                </a:lnTo>
                <a:cubicBezTo>
                  <a:pt x="191" y="2501"/>
                  <a:pt x="239" y="2608"/>
                  <a:pt x="322" y="2644"/>
                </a:cubicBezTo>
                <a:lnTo>
                  <a:pt x="572" y="2751"/>
                </a:lnTo>
                <a:lnTo>
                  <a:pt x="596" y="2751"/>
                </a:lnTo>
                <a:cubicBezTo>
                  <a:pt x="536" y="2953"/>
                  <a:pt x="501" y="3156"/>
                  <a:pt x="477" y="3370"/>
                </a:cubicBezTo>
                <a:lnTo>
                  <a:pt x="179" y="3370"/>
                </a:lnTo>
                <a:cubicBezTo>
                  <a:pt x="84" y="3370"/>
                  <a:pt x="0" y="3453"/>
                  <a:pt x="0" y="3548"/>
                </a:cubicBezTo>
                <a:lnTo>
                  <a:pt x="0" y="3858"/>
                </a:lnTo>
                <a:cubicBezTo>
                  <a:pt x="0" y="3953"/>
                  <a:pt x="84" y="4025"/>
                  <a:pt x="179" y="4025"/>
                </a:cubicBezTo>
                <a:lnTo>
                  <a:pt x="477" y="4025"/>
                </a:lnTo>
                <a:cubicBezTo>
                  <a:pt x="489" y="4203"/>
                  <a:pt x="524" y="4382"/>
                  <a:pt x="560" y="4549"/>
                </a:cubicBezTo>
                <a:lnTo>
                  <a:pt x="548" y="4549"/>
                </a:lnTo>
                <a:lnTo>
                  <a:pt x="286" y="4656"/>
                </a:lnTo>
                <a:cubicBezTo>
                  <a:pt x="203" y="4691"/>
                  <a:pt x="155" y="4787"/>
                  <a:pt x="191" y="4870"/>
                </a:cubicBezTo>
                <a:lnTo>
                  <a:pt x="298" y="5168"/>
                </a:lnTo>
                <a:cubicBezTo>
                  <a:pt x="326" y="5232"/>
                  <a:pt x="389" y="5275"/>
                  <a:pt x="460" y="5275"/>
                </a:cubicBezTo>
                <a:cubicBezTo>
                  <a:pt x="481" y="5275"/>
                  <a:pt x="503" y="5271"/>
                  <a:pt x="524" y="5263"/>
                </a:cubicBezTo>
                <a:lnTo>
                  <a:pt x="786" y="5168"/>
                </a:lnTo>
                <a:cubicBezTo>
                  <a:pt x="786" y="5168"/>
                  <a:pt x="798" y="5168"/>
                  <a:pt x="798" y="5156"/>
                </a:cubicBezTo>
                <a:cubicBezTo>
                  <a:pt x="905" y="5370"/>
                  <a:pt x="1036" y="5573"/>
                  <a:pt x="1179" y="5751"/>
                </a:cubicBezTo>
                <a:cubicBezTo>
                  <a:pt x="1179" y="5763"/>
                  <a:pt x="1179" y="5763"/>
                  <a:pt x="1167" y="5763"/>
                </a:cubicBezTo>
                <a:lnTo>
                  <a:pt x="977" y="5965"/>
                </a:lnTo>
                <a:cubicBezTo>
                  <a:pt x="905" y="6025"/>
                  <a:pt x="905" y="6132"/>
                  <a:pt x="977" y="6204"/>
                </a:cubicBezTo>
                <a:lnTo>
                  <a:pt x="1191" y="6430"/>
                </a:lnTo>
                <a:cubicBezTo>
                  <a:pt x="1227" y="6460"/>
                  <a:pt x="1271" y="6474"/>
                  <a:pt x="1316" y="6474"/>
                </a:cubicBezTo>
                <a:cubicBezTo>
                  <a:pt x="1361" y="6474"/>
                  <a:pt x="1405" y="6460"/>
                  <a:pt x="1441" y="6430"/>
                </a:cubicBezTo>
                <a:lnTo>
                  <a:pt x="1632" y="6227"/>
                </a:lnTo>
                <a:cubicBezTo>
                  <a:pt x="1644" y="6227"/>
                  <a:pt x="1644" y="6227"/>
                  <a:pt x="1644" y="6215"/>
                </a:cubicBezTo>
                <a:cubicBezTo>
                  <a:pt x="1786" y="6335"/>
                  <a:pt x="1941" y="6430"/>
                  <a:pt x="2096" y="6525"/>
                </a:cubicBezTo>
                <a:cubicBezTo>
                  <a:pt x="2096" y="6525"/>
                  <a:pt x="2084" y="6537"/>
                  <a:pt x="2084" y="6537"/>
                </a:cubicBezTo>
                <a:lnTo>
                  <a:pt x="1977" y="6799"/>
                </a:lnTo>
                <a:cubicBezTo>
                  <a:pt x="1941" y="6882"/>
                  <a:pt x="1977" y="6977"/>
                  <a:pt x="2060" y="7025"/>
                </a:cubicBezTo>
                <a:lnTo>
                  <a:pt x="2346" y="7144"/>
                </a:lnTo>
                <a:cubicBezTo>
                  <a:pt x="2371" y="7153"/>
                  <a:pt x="2396" y="7158"/>
                  <a:pt x="2420" y="7158"/>
                </a:cubicBezTo>
                <a:cubicBezTo>
                  <a:pt x="2487" y="7158"/>
                  <a:pt x="2546" y="7122"/>
                  <a:pt x="2572" y="7061"/>
                </a:cubicBezTo>
                <a:lnTo>
                  <a:pt x="2691" y="6811"/>
                </a:lnTo>
                <a:cubicBezTo>
                  <a:pt x="2691" y="6799"/>
                  <a:pt x="2691" y="6787"/>
                  <a:pt x="2691" y="6787"/>
                </a:cubicBezTo>
                <a:cubicBezTo>
                  <a:pt x="2918" y="6858"/>
                  <a:pt x="3144" y="6906"/>
                  <a:pt x="3370" y="6930"/>
                </a:cubicBezTo>
                <a:cubicBezTo>
                  <a:pt x="3370" y="6930"/>
                  <a:pt x="3370" y="6942"/>
                  <a:pt x="3370" y="6954"/>
                </a:cubicBezTo>
                <a:lnTo>
                  <a:pt x="3370" y="7227"/>
                </a:lnTo>
                <a:cubicBezTo>
                  <a:pt x="3370" y="7323"/>
                  <a:pt x="3453" y="7394"/>
                  <a:pt x="3549" y="7394"/>
                </a:cubicBezTo>
                <a:lnTo>
                  <a:pt x="3858" y="7394"/>
                </a:lnTo>
                <a:cubicBezTo>
                  <a:pt x="3953" y="7394"/>
                  <a:pt x="4025" y="7323"/>
                  <a:pt x="4025" y="7227"/>
                </a:cubicBezTo>
                <a:lnTo>
                  <a:pt x="4025" y="6954"/>
                </a:lnTo>
                <a:cubicBezTo>
                  <a:pt x="4025" y="6942"/>
                  <a:pt x="4025" y="6930"/>
                  <a:pt x="4025" y="6918"/>
                </a:cubicBezTo>
                <a:cubicBezTo>
                  <a:pt x="4239" y="6906"/>
                  <a:pt x="4442" y="6858"/>
                  <a:pt x="4632" y="6799"/>
                </a:cubicBezTo>
                <a:cubicBezTo>
                  <a:pt x="4644" y="6811"/>
                  <a:pt x="4644" y="6823"/>
                  <a:pt x="4644" y="6823"/>
                </a:cubicBezTo>
                <a:lnTo>
                  <a:pt x="4751" y="7085"/>
                </a:lnTo>
                <a:cubicBezTo>
                  <a:pt x="4779" y="7149"/>
                  <a:pt x="4849" y="7192"/>
                  <a:pt x="4917" y="7192"/>
                </a:cubicBezTo>
                <a:cubicBezTo>
                  <a:pt x="4938" y="7192"/>
                  <a:pt x="4958" y="7188"/>
                  <a:pt x="4977" y="7180"/>
                </a:cubicBezTo>
                <a:lnTo>
                  <a:pt x="5263" y="7061"/>
                </a:lnTo>
                <a:cubicBezTo>
                  <a:pt x="5358" y="7013"/>
                  <a:pt x="5394" y="6918"/>
                  <a:pt x="5358" y="6835"/>
                </a:cubicBezTo>
                <a:lnTo>
                  <a:pt x="5251" y="6573"/>
                </a:lnTo>
                <a:cubicBezTo>
                  <a:pt x="5251" y="6561"/>
                  <a:pt x="5239" y="6561"/>
                  <a:pt x="5239" y="6549"/>
                </a:cubicBezTo>
                <a:cubicBezTo>
                  <a:pt x="5418" y="6442"/>
                  <a:pt x="5585" y="6335"/>
                  <a:pt x="5739" y="6204"/>
                </a:cubicBezTo>
                <a:cubicBezTo>
                  <a:pt x="5751" y="6215"/>
                  <a:pt x="5763" y="6227"/>
                  <a:pt x="5763" y="6227"/>
                </a:cubicBezTo>
                <a:lnTo>
                  <a:pt x="5966" y="6430"/>
                </a:lnTo>
                <a:cubicBezTo>
                  <a:pt x="5995" y="6460"/>
                  <a:pt x="6037" y="6474"/>
                  <a:pt x="6080" y="6474"/>
                </a:cubicBezTo>
                <a:cubicBezTo>
                  <a:pt x="6123" y="6474"/>
                  <a:pt x="6168" y="6460"/>
                  <a:pt x="6204" y="6430"/>
                </a:cubicBezTo>
                <a:lnTo>
                  <a:pt x="6430" y="6204"/>
                </a:lnTo>
                <a:cubicBezTo>
                  <a:pt x="6489" y="6144"/>
                  <a:pt x="6489" y="6025"/>
                  <a:pt x="6430" y="5965"/>
                </a:cubicBezTo>
                <a:lnTo>
                  <a:pt x="6227" y="5763"/>
                </a:lnTo>
                <a:cubicBezTo>
                  <a:pt x="6216" y="5751"/>
                  <a:pt x="6216" y="5751"/>
                  <a:pt x="6204" y="5739"/>
                </a:cubicBezTo>
                <a:cubicBezTo>
                  <a:pt x="6323" y="5584"/>
                  <a:pt x="6442" y="5418"/>
                  <a:pt x="6537" y="5239"/>
                </a:cubicBezTo>
                <a:cubicBezTo>
                  <a:pt x="6549" y="5251"/>
                  <a:pt x="6561" y="5251"/>
                  <a:pt x="6573" y="5263"/>
                </a:cubicBezTo>
                <a:lnTo>
                  <a:pt x="6823" y="5370"/>
                </a:lnTo>
                <a:cubicBezTo>
                  <a:pt x="6847" y="5379"/>
                  <a:pt x="6871" y="5384"/>
                  <a:pt x="6895" y="5384"/>
                </a:cubicBezTo>
                <a:cubicBezTo>
                  <a:pt x="6963" y="5384"/>
                  <a:pt x="7022" y="5346"/>
                  <a:pt x="7049" y="5275"/>
                </a:cubicBezTo>
                <a:lnTo>
                  <a:pt x="7168" y="4989"/>
                </a:lnTo>
                <a:cubicBezTo>
                  <a:pt x="7204" y="4906"/>
                  <a:pt x="7168" y="4799"/>
                  <a:pt x="7085" y="4763"/>
                </a:cubicBezTo>
                <a:lnTo>
                  <a:pt x="6823" y="4656"/>
                </a:lnTo>
                <a:cubicBezTo>
                  <a:pt x="6811" y="4644"/>
                  <a:pt x="6799" y="4644"/>
                  <a:pt x="6775" y="4644"/>
                </a:cubicBezTo>
                <a:cubicBezTo>
                  <a:pt x="6835" y="4441"/>
                  <a:pt x="6882" y="4239"/>
                  <a:pt x="6906" y="4025"/>
                </a:cubicBezTo>
                <a:lnTo>
                  <a:pt x="7228" y="4025"/>
                </a:lnTo>
                <a:cubicBezTo>
                  <a:pt x="7323" y="4025"/>
                  <a:pt x="7394" y="3953"/>
                  <a:pt x="7394" y="3858"/>
                </a:cubicBezTo>
                <a:lnTo>
                  <a:pt x="7394" y="3548"/>
                </a:lnTo>
                <a:cubicBezTo>
                  <a:pt x="7394" y="3453"/>
                  <a:pt x="7323" y="3370"/>
                  <a:pt x="7228" y="3370"/>
                </a:cubicBezTo>
                <a:lnTo>
                  <a:pt x="6954" y="3370"/>
                </a:lnTo>
                <a:cubicBezTo>
                  <a:pt x="6930" y="3370"/>
                  <a:pt x="6918" y="3382"/>
                  <a:pt x="6906" y="3382"/>
                </a:cubicBezTo>
                <a:cubicBezTo>
                  <a:pt x="6882" y="3203"/>
                  <a:pt x="6847" y="3025"/>
                  <a:pt x="6799" y="2858"/>
                </a:cubicBezTo>
                <a:cubicBezTo>
                  <a:pt x="6823" y="2858"/>
                  <a:pt x="6835" y="2858"/>
                  <a:pt x="6858" y="2846"/>
                </a:cubicBezTo>
                <a:lnTo>
                  <a:pt x="7109" y="2751"/>
                </a:lnTo>
                <a:cubicBezTo>
                  <a:pt x="7204" y="2715"/>
                  <a:pt x="7251" y="2620"/>
                  <a:pt x="7216" y="2525"/>
                </a:cubicBezTo>
                <a:lnTo>
                  <a:pt x="7097" y="2239"/>
                </a:lnTo>
                <a:cubicBezTo>
                  <a:pt x="7068" y="2163"/>
                  <a:pt x="7001" y="2124"/>
                  <a:pt x="6933" y="2124"/>
                </a:cubicBezTo>
                <a:cubicBezTo>
                  <a:pt x="6916" y="2124"/>
                  <a:pt x="6899" y="2127"/>
                  <a:pt x="6882" y="2132"/>
                </a:cubicBezTo>
                <a:lnTo>
                  <a:pt x="6620" y="2239"/>
                </a:lnTo>
                <a:cubicBezTo>
                  <a:pt x="6608" y="2239"/>
                  <a:pt x="6585" y="2251"/>
                  <a:pt x="6573" y="2263"/>
                </a:cubicBezTo>
                <a:cubicBezTo>
                  <a:pt x="6466" y="2048"/>
                  <a:pt x="6335" y="1846"/>
                  <a:pt x="6192" y="1667"/>
                </a:cubicBezTo>
                <a:cubicBezTo>
                  <a:pt x="6204" y="1655"/>
                  <a:pt x="6216" y="1643"/>
                  <a:pt x="6227" y="1632"/>
                </a:cubicBezTo>
                <a:lnTo>
                  <a:pt x="6430" y="1441"/>
                </a:lnTo>
                <a:cubicBezTo>
                  <a:pt x="6489" y="1370"/>
                  <a:pt x="6489" y="1262"/>
                  <a:pt x="6430" y="1203"/>
                </a:cubicBezTo>
                <a:lnTo>
                  <a:pt x="6204" y="977"/>
                </a:lnTo>
                <a:cubicBezTo>
                  <a:pt x="6168" y="941"/>
                  <a:pt x="6123" y="923"/>
                  <a:pt x="6080" y="923"/>
                </a:cubicBezTo>
                <a:cubicBezTo>
                  <a:pt x="6037" y="923"/>
                  <a:pt x="5995" y="941"/>
                  <a:pt x="5966" y="977"/>
                </a:cubicBezTo>
                <a:lnTo>
                  <a:pt x="5763" y="1167"/>
                </a:lnTo>
                <a:cubicBezTo>
                  <a:pt x="5751" y="1179"/>
                  <a:pt x="5739" y="1203"/>
                  <a:pt x="5739" y="1215"/>
                </a:cubicBezTo>
                <a:cubicBezTo>
                  <a:pt x="5596" y="1096"/>
                  <a:pt x="5442" y="1001"/>
                  <a:pt x="5287" y="905"/>
                </a:cubicBezTo>
                <a:cubicBezTo>
                  <a:pt x="5299" y="893"/>
                  <a:pt x="5311" y="881"/>
                  <a:pt x="5311" y="858"/>
                </a:cubicBezTo>
                <a:lnTo>
                  <a:pt x="5430" y="608"/>
                </a:lnTo>
                <a:cubicBezTo>
                  <a:pt x="5465" y="524"/>
                  <a:pt x="5430" y="417"/>
                  <a:pt x="5334" y="381"/>
                </a:cubicBezTo>
                <a:lnTo>
                  <a:pt x="5049" y="250"/>
                </a:lnTo>
                <a:cubicBezTo>
                  <a:pt x="5030" y="242"/>
                  <a:pt x="5010" y="238"/>
                  <a:pt x="4990" y="238"/>
                </a:cubicBezTo>
                <a:cubicBezTo>
                  <a:pt x="4924" y="238"/>
                  <a:pt x="4859" y="281"/>
                  <a:pt x="4823" y="346"/>
                </a:cubicBezTo>
                <a:lnTo>
                  <a:pt x="4715" y="596"/>
                </a:lnTo>
                <a:cubicBezTo>
                  <a:pt x="4703" y="608"/>
                  <a:pt x="4703" y="631"/>
                  <a:pt x="4703" y="643"/>
                </a:cubicBezTo>
                <a:cubicBezTo>
                  <a:pt x="4489" y="572"/>
                  <a:pt x="4263" y="524"/>
                  <a:pt x="4025" y="500"/>
                </a:cubicBezTo>
                <a:cubicBezTo>
                  <a:pt x="4025" y="489"/>
                  <a:pt x="4025" y="465"/>
                  <a:pt x="4025" y="453"/>
                </a:cubicBezTo>
                <a:lnTo>
                  <a:pt x="4025" y="179"/>
                </a:lnTo>
                <a:cubicBezTo>
                  <a:pt x="4025" y="84"/>
                  <a:pt x="3953" y="0"/>
                  <a:pt x="3858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91" name="Google Shape;381;p3"/>
          <p:cNvSpPr txBox="1"/>
          <p:nvPr/>
        </p:nvSpPr>
        <p:spPr>
          <a:xfrm>
            <a:off x="5263971" y="3519422"/>
            <a:ext cx="1097059" cy="18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200"/>
            </a:pPr>
            <a:r>
              <a:rPr lang="fr-FR" sz="1200" b="1" i="1" dirty="0">
                <a:latin typeface="Barlow"/>
                <a:ea typeface="Barlow"/>
                <a:cs typeface="Barlow"/>
                <a:sym typeface="Barlow"/>
              </a:rPr>
              <a:t>Chargement</a:t>
            </a:r>
            <a:endParaRPr sz="1200" b="1" i="1" dirty="0">
              <a:latin typeface="Barlow"/>
              <a:ea typeface="Barlow"/>
              <a:cs typeface="Barlow"/>
              <a:sym typeface="Barlow"/>
            </a:endParaRPr>
          </a:p>
        </p:txBody>
      </p:sp>
      <p:cxnSp>
        <p:nvCxnSpPr>
          <p:cNvPr id="92" name="Google Shape;382;p3"/>
          <p:cNvCxnSpPr/>
          <p:nvPr/>
        </p:nvCxnSpPr>
        <p:spPr>
          <a:xfrm rot="10800000">
            <a:off x="5631512" y="3809069"/>
            <a:ext cx="3703" cy="216000"/>
          </a:xfrm>
          <a:prstGeom prst="straightConnector1">
            <a:avLst/>
          </a:prstGeom>
          <a:noFill/>
          <a:ln w="412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93" name="Google Shape;383;p3"/>
          <p:cNvCxnSpPr/>
          <p:nvPr/>
        </p:nvCxnSpPr>
        <p:spPr>
          <a:xfrm rot="10800000" flipH="1">
            <a:off x="5634038" y="3216808"/>
            <a:ext cx="4428" cy="216000"/>
          </a:xfrm>
          <a:prstGeom prst="straightConnector1">
            <a:avLst/>
          </a:prstGeom>
          <a:noFill/>
          <a:ln w="412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stealth" w="med" len="med"/>
          </a:ln>
        </p:spPr>
      </p:cxnSp>
      <p:pic>
        <p:nvPicPr>
          <p:cNvPr id="94" name="Google Shape;38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31591" y="2635525"/>
            <a:ext cx="476111" cy="54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5" name="Google Shape;385;p3"/>
          <p:cNvCxnSpPr/>
          <p:nvPr/>
        </p:nvCxnSpPr>
        <p:spPr>
          <a:xfrm>
            <a:off x="7112614" y="5549329"/>
            <a:ext cx="174830" cy="149979"/>
          </a:xfrm>
          <a:prstGeom prst="straightConnector1">
            <a:avLst/>
          </a:prstGeom>
          <a:noFill/>
          <a:ln w="41275" cap="flat" cmpd="sng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96" name="Google Shape;386;p3"/>
          <p:cNvGrpSpPr/>
          <p:nvPr/>
        </p:nvGrpSpPr>
        <p:grpSpPr>
          <a:xfrm>
            <a:off x="5318905" y="4110281"/>
            <a:ext cx="570363" cy="599583"/>
            <a:chOff x="1388708" y="4274484"/>
            <a:chExt cx="330211" cy="366665"/>
          </a:xfrm>
        </p:grpSpPr>
        <p:sp>
          <p:nvSpPr>
            <p:cNvPr id="97" name="Google Shape;387;p3"/>
            <p:cNvSpPr/>
            <p:nvPr/>
          </p:nvSpPr>
          <p:spPr>
            <a:xfrm>
              <a:off x="1490965" y="4274484"/>
              <a:ext cx="227954" cy="366665"/>
            </a:xfrm>
            <a:custGeom>
              <a:avLst/>
              <a:gdLst/>
              <a:ahLst/>
              <a:cxnLst/>
              <a:rect l="l" t="t" r="r" b="b"/>
              <a:pathLst>
                <a:path w="8723" h="14031" extrusionOk="0">
                  <a:moveTo>
                    <a:pt x="289" y="1"/>
                  </a:moveTo>
                  <a:cubicBezTo>
                    <a:pt x="126" y="1"/>
                    <a:pt x="1" y="126"/>
                    <a:pt x="1" y="289"/>
                  </a:cubicBezTo>
                  <a:lnTo>
                    <a:pt x="1" y="14030"/>
                  </a:lnTo>
                  <a:lnTo>
                    <a:pt x="6963" y="14030"/>
                  </a:lnTo>
                  <a:cubicBezTo>
                    <a:pt x="7934" y="14030"/>
                    <a:pt x="8723" y="13242"/>
                    <a:pt x="8723" y="12271"/>
                  </a:cubicBezTo>
                  <a:lnTo>
                    <a:pt x="8723" y="289"/>
                  </a:lnTo>
                  <a:cubicBezTo>
                    <a:pt x="8723" y="126"/>
                    <a:pt x="8598" y="1"/>
                    <a:pt x="8444" y="1"/>
                  </a:cubicBezTo>
                  <a:close/>
                </a:path>
              </a:pathLst>
            </a:custGeom>
            <a:solidFill>
              <a:srgbClr val="F5F7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98" name="Google Shape;388;p3"/>
            <p:cNvSpPr/>
            <p:nvPr/>
          </p:nvSpPr>
          <p:spPr>
            <a:xfrm>
              <a:off x="1651810" y="4274484"/>
              <a:ext cx="67108" cy="366665"/>
            </a:xfrm>
            <a:custGeom>
              <a:avLst/>
              <a:gdLst/>
              <a:ahLst/>
              <a:cxnLst/>
              <a:rect l="l" t="t" r="r" b="b"/>
              <a:pathLst>
                <a:path w="2568" h="14031" extrusionOk="0">
                  <a:moveTo>
                    <a:pt x="1481" y="1"/>
                  </a:moveTo>
                  <a:cubicBezTo>
                    <a:pt x="1635" y="1"/>
                    <a:pt x="1760" y="126"/>
                    <a:pt x="1760" y="289"/>
                  </a:cubicBezTo>
                  <a:lnTo>
                    <a:pt x="1760" y="12271"/>
                  </a:lnTo>
                  <a:cubicBezTo>
                    <a:pt x="1760" y="13242"/>
                    <a:pt x="971" y="14030"/>
                    <a:pt x="0" y="14030"/>
                  </a:cubicBezTo>
                  <a:lnTo>
                    <a:pt x="808" y="14030"/>
                  </a:lnTo>
                  <a:cubicBezTo>
                    <a:pt x="1779" y="14030"/>
                    <a:pt x="2568" y="13242"/>
                    <a:pt x="2568" y="12271"/>
                  </a:cubicBezTo>
                  <a:lnTo>
                    <a:pt x="2568" y="289"/>
                  </a:lnTo>
                  <a:cubicBezTo>
                    <a:pt x="2568" y="126"/>
                    <a:pt x="2443" y="1"/>
                    <a:pt x="2289" y="1"/>
                  </a:cubicBezTo>
                  <a:close/>
                </a:path>
              </a:pathLst>
            </a:custGeom>
            <a:solidFill>
              <a:srgbClr val="E3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99" name="Google Shape;389;p3"/>
            <p:cNvSpPr/>
            <p:nvPr/>
          </p:nvSpPr>
          <p:spPr>
            <a:xfrm>
              <a:off x="1395973" y="4576288"/>
              <a:ext cx="273947" cy="64861"/>
            </a:xfrm>
            <a:custGeom>
              <a:avLst/>
              <a:gdLst/>
              <a:ahLst/>
              <a:cxnLst/>
              <a:rect l="l" t="t" r="r" b="b"/>
              <a:pathLst>
                <a:path w="10483" h="2482" extrusionOk="0">
                  <a:moveTo>
                    <a:pt x="280" y="0"/>
                  </a:moveTo>
                  <a:cubicBezTo>
                    <a:pt x="126" y="0"/>
                    <a:pt x="1" y="125"/>
                    <a:pt x="1" y="289"/>
                  </a:cubicBezTo>
                  <a:lnTo>
                    <a:pt x="1" y="722"/>
                  </a:lnTo>
                  <a:cubicBezTo>
                    <a:pt x="1" y="1693"/>
                    <a:pt x="789" y="2481"/>
                    <a:pt x="1761" y="2481"/>
                  </a:cubicBezTo>
                  <a:lnTo>
                    <a:pt x="10482" y="2481"/>
                  </a:lnTo>
                  <a:cubicBezTo>
                    <a:pt x="9511" y="2481"/>
                    <a:pt x="8723" y="1693"/>
                    <a:pt x="8723" y="722"/>
                  </a:cubicBezTo>
                  <a:lnTo>
                    <a:pt x="8723" y="289"/>
                  </a:lnTo>
                  <a:cubicBezTo>
                    <a:pt x="8723" y="125"/>
                    <a:pt x="8598" y="0"/>
                    <a:pt x="8444" y="0"/>
                  </a:cubicBezTo>
                  <a:close/>
                </a:path>
              </a:pathLst>
            </a:custGeom>
            <a:solidFill>
              <a:srgbClr val="D0DA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00" name="Google Shape;390;p3"/>
            <p:cNvSpPr/>
            <p:nvPr/>
          </p:nvSpPr>
          <p:spPr>
            <a:xfrm>
              <a:off x="1523395" y="4385547"/>
              <a:ext cx="31437" cy="26916"/>
            </a:xfrm>
            <a:custGeom>
              <a:avLst/>
              <a:gdLst/>
              <a:ahLst/>
              <a:cxnLst/>
              <a:rect l="l" t="t" r="r" b="b"/>
              <a:pathLst>
                <a:path w="1203" h="1030" extrusionOk="0">
                  <a:moveTo>
                    <a:pt x="683" y="1"/>
                  </a:moveTo>
                  <a:cubicBezTo>
                    <a:pt x="231" y="1"/>
                    <a:pt x="0" y="559"/>
                    <a:pt x="327" y="876"/>
                  </a:cubicBezTo>
                  <a:cubicBezTo>
                    <a:pt x="430" y="982"/>
                    <a:pt x="559" y="1029"/>
                    <a:pt x="685" y="1029"/>
                  </a:cubicBezTo>
                  <a:cubicBezTo>
                    <a:pt x="948" y="1029"/>
                    <a:pt x="1202" y="825"/>
                    <a:pt x="1202" y="520"/>
                  </a:cubicBezTo>
                  <a:cubicBezTo>
                    <a:pt x="1202" y="232"/>
                    <a:pt x="972" y="1"/>
                    <a:pt x="683" y="1"/>
                  </a:cubicBezTo>
                  <a:close/>
                </a:path>
              </a:pathLst>
            </a:custGeom>
            <a:solidFill>
              <a:srgbClr val="A2AF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01" name="Google Shape;391;p3"/>
            <p:cNvSpPr/>
            <p:nvPr/>
          </p:nvSpPr>
          <p:spPr>
            <a:xfrm>
              <a:off x="1569623" y="4394589"/>
              <a:ext cx="41734" cy="11106"/>
            </a:xfrm>
            <a:custGeom>
              <a:avLst/>
              <a:gdLst/>
              <a:ahLst/>
              <a:cxnLst/>
              <a:rect l="l" t="t" r="r" b="b"/>
              <a:pathLst>
                <a:path w="1597" h="425" extrusionOk="0">
                  <a:moveTo>
                    <a:pt x="280" y="1"/>
                  </a:moveTo>
                  <a:cubicBezTo>
                    <a:pt x="1" y="1"/>
                    <a:pt x="1" y="424"/>
                    <a:pt x="280" y="424"/>
                  </a:cubicBezTo>
                  <a:lnTo>
                    <a:pt x="1318" y="424"/>
                  </a:lnTo>
                  <a:cubicBezTo>
                    <a:pt x="1597" y="424"/>
                    <a:pt x="1597" y="1"/>
                    <a:pt x="1318" y="1"/>
                  </a:cubicBezTo>
                  <a:close/>
                </a:path>
              </a:pathLst>
            </a:custGeom>
            <a:solidFill>
              <a:srgbClr val="D0DA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02" name="Google Shape;392;p3"/>
            <p:cNvSpPr/>
            <p:nvPr/>
          </p:nvSpPr>
          <p:spPr>
            <a:xfrm>
              <a:off x="1569623" y="4407917"/>
              <a:ext cx="109103" cy="11080"/>
            </a:xfrm>
            <a:custGeom>
              <a:avLst/>
              <a:gdLst/>
              <a:ahLst/>
              <a:cxnLst/>
              <a:rect l="l" t="t" r="r" b="b"/>
              <a:pathLst>
                <a:path w="4175" h="424" extrusionOk="0">
                  <a:moveTo>
                    <a:pt x="280" y="1"/>
                  </a:moveTo>
                  <a:cubicBezTo>
                    <a:pt x="1" y="1"/>
                    <a:pt x="1" y="424"/>
                    <a:pt x="280" y="424"/>
                  </a:cubicBezTo>
                  <a:lnTo>
                    <a:pt x="3895" y="424"/>
                  </a:lnTo>
                  <a:cubicBezTo>
                    <a:pt x="4174" y="424"/>
                    <a:pt x="4174" y="1"/>
                    <a:pt x="3895" y="1"/>
                  </a:cubicBezTo>
                  <a:close/>
                </a:path>
              </a:pathLst>
            </a:custGeom>
            <a:solidFill>
              <a:srgbClr val="D0DA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03" name="Google Shape;393;p3"/>
            <p:cNvSpPr/>
            <p:nvPr/>
          </p:nvSpPr>
          <p:spPr>
            <a:xfrm>
              <a:off x="1569623" y="4379014"/>
              <a:ext cx="14608" cy="11080"/>
            </a:xfrm>
            <a:custGeom>
              <a:avLst/>
              <a:gdLst/>
              <a:ahLst/>
              <a:cxnLst/>
              <a:rect l="l" t="t" r="r" b="b"/>
              <a:pathLst>
                <a:path w="559" h="424" extrusionOk="0">
                  <a:moveTo>
                    <a:pt x="280" y="1"/>
                  </a:moveTo>
                  <a:cubicBezTo>
                    <a:pt x="1" y="1"/>
                    <a:pt x="1" y="424"/>
                    <a:pt x="280" y="424"/>
                  </a:cubicBezTo>
                  <a:cubicBezTo>
                    <a:pt x="558" y="424"/>
                    <a:pt x="558" y="1"/>
                    <a:pt x="280" y="1"/>
                  </a:cubicBezTo>
                  <a:close/>
                </a:path>
              </a:pathLst>
            </a:custGeom>
            <a:solidFill>
              <a:srgbClr val="D0DA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04" name="Google Shape;394;p3"/>
            <p:cNvSpPr/>
            <p:nvPr/>
          </p:nvSpPr>
          <p:spPr>
            <a:xfrm>
              <a:off x="1523395" y="4444110"/>
              <a:ext cx="31437" cy="26786"/>
            </a:xfrm>
            <a:custGeom>
              <a:avLst/>
              <a:gdLst/>
              <a:ahLst/>
              <a:cxnLst/>
              <a:rect l="l" t="t" r="r" b="b"/>
              <a:pathLst>
                <a:path w="1203" h="1025" extrusionOk="0">
                  <a:moveTo>
                    <a:pt x="683" y="0"/>
                  </a:moveTo>
                  <a:cubicBezTo>
                    <a:pt x="231" y="0"/>
                    <a:pt x="0" y="548"/>
                    <a:pt x="327" y="875"/>
                  </a:cubicBezTo>
                  <a:cubicBezTo>
                    <a:pt x="430" y="978"/>
                    <a:pt x="558" y="1024"/>
                    <a:pt x="684" y="1024"/>
                  </a:cubicBezTo>
                  <a:cubicBezTo>
                    <a:pt x="947" y="1024"/>
                    <a:pt x="1202" y="822"/>
                    <a:pt x="1202" y="510"/>
                  </a:cubicBezTo>
                  <a:cubicBezTo>
                    <a:pt x="1202" y="231"/>
                    <a:pt x="972" y="0"/>
                    <a:pt x="683" y="0"/>
                  </a:cubicBezTo>
                  <a:close/>
                </a:path>
              </a:pathLst>
            </a:custGeom>
            <a:solidFill>
              <a:srgbClr val="A2AF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05" name="Google Shape;395;p3"/>
            <p:cNvSpPr/>
            <p:nvPr/>
          </p:nvSpPr>
          <p:spPr>
            <a:xfrm>
              <a:off x="1569623" y="4453152"/>
              <a:ext cx="41734" cy="11080"/>
            </a:xfrm>
            <a:custGeom>
              <a:avLst/>
              <a:gdLst/>
              <a:ahLst/>
              <a:cxnLst/>
              <a:rect l="l" t="t" r="r" b="b"/>
              <a:pathLst>
                <a:path w="1597" h="424" extrusionOk="0">
                  <a:moveTo>
                    <a:pt x="280" y="1"/>
                  </a:moveTo>
                  <a:cubicBezTo>
                    <a:pt x="1" y="1"/>
                    <a:pt x="1" y="424"/>
                    <a:pt x="280" y="424"/>
                  </a:cubicBezTo>
                  <a:lnTo>
                    <a:pt x="1318" y="424"/>
                  </a:lnTo>
                  <a:cubicBezTo>
                    <a:pt x="1597" y="424"/>
                    <a:pt x="1597" y="1"/>
                    <a:pt x="1318" y="1"/>
                  </a:cubicBezTo>
                  <a:close/>
                </a:path>
              </a:pathLst>
            </a:custGeom>
            <a:solidFill>
              <a:srgbClr val="D0DA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06" name="Google Shape;396;p3"/>
            <p:cNvSpPr/>
            <p:nvPr/>
          </p:nvSpPr>
          <p:spPr>
            <a:xfrm>
              <a:off x="1569623" y="4466480"/>
              <a:ext cx="109103" cy="11080"/>
            </a:xfrm>
            <a:custGeom>
              <a:avLst/>
              <a:gdLst/>
              <a:ahLst/>
              <a:cxnLst/>
              <a:rect l="l" t="t" r="r" b="b"/>
              <a:pathLst>
                <a:path w="4175" h="424" extrusionOk="0">
                  <a:moveTo>
                    <a:pt x="280" y="0"/>
                  </a:moveTo>
                  <a:cubicBezTo>
                    <a:pt x="1" y="0"/>
                    <a:pt x="1" y="423"/>
                    <a:pt x="280" y="423"/>
                  </a:cubicBezTo>
                  <a:lnTo>
                    <a:pt x="3895" y="423"/>
                  </a:lnTo>
                  <a:cubicBezTo>
                    <a:pt x="4174" y="423"/>
                    <a:pt x="4174" y="0"/>
                    <a:pt x="3895" y="0"/>
                  </a:cubicBezTo>
                  <a:close/>
                </a:path>
              </a:pathLst>
            </a:custGeom>
            <a:solidFill>
              <a:srgbClr val="D0DA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07" name="Google Shape;397;p3"/>
            <p:cNvSpPr/>
            <p:nvPr/>
          </p:nvSpPr>
          <p:spPr>
            <a:xfrm>
              <a:off x="1569623" y="4437577"/>
              <a:ext cx="14608" cy="11080"/>
            </a:xfrm>
            <a:custGeom>
              <a:avLst/>
              <a:gdLst/>
              <a:ahLst/>
              <a:cxnLst/>
              <a:rect l="l" t="t" r="r" b="b"/>
              <a:pathLst>
                <a:path w="559" h="424" extrusionOk="0">
                  <a:moveTo>
                    <a:pt x="280" y="0"/>
                  </a:moveTo>
                  <a:cubicBezTo>
                    <a:pt x="1" y="0"/>
                    <a:pt x="1" y="423"/>
                    <a:pt x="280" y="423"/>
                  </a:cubicBezTo>
                  <a:cubicBezTo>
                    <a:pt x="558" y="423"/>
                    <a:pt x="558" y="0"/>
                    <a:pt x="280" y="0"/>
                  </a:cubicBezTo>
                  <a:close/>
                </a:path>
              </a:pathLst>
            </a:custGeom>
            <a:solidFill>
              <a:srgbClr val="D0DA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08" name="Google Shape;398;p3"/>
            <p:cNvSpPr/>
            <p:nvPr/>
          </p:nvSpPr>
          <p:spPr>
            <a:xfrm>
              <a:off x="1523395" y="4502647"/>
              <a:ext cx="31437" cy="26655"/>
            </a:xfrm>
            <a:custGeom>
              <a:avLst/>
              <a:gdLst/>
              <a:ahLst/>
              <a:cxnLst/>
              <a:rect l="l" t="t" r="r" b="b"/>
              <a:pathLst>
                <a:path w="1203" h="1020" extrusionOk="0">
                  <a:moveTo>
                    <a:pt x="683" y="1"/>
                  </a:moveTo>
                  <a:cubicBezTo>
                    <a:pt x="231" y="1"/>
                    <a:pt x="0" y="549"/>
                    <a:pt x="327" y="866"/>
                  </a:cubicBezTo>
                  <a:cubicBezTo>
                    <a:pt x="430" y="973"/>
                    <a:pt x="559" y="1020"/>
                    <a:pt x="685" y="1020"/>
                  </a:cubicBezTo>
                  <a:cubicBezTo>
                    <a:pt x="948" y="1020"/>
                    <a:pt x="1202" y="816"/>
                    <a:pt x="1202" y="511"/>
                  </a:cubicBezTo>
                  <a:cubicBezTo>
                    <a:pt x="1202" y="222"/>
                    <a:pt x="972" y="1"/>
                    <a:pt x="683" y="1"/>
                  </a:cubicBezTo>
                  <a:close/>
                </a:path>
              </a:pathLst>
            </a:custGeom>
            <a:solidFill>
              <a:srgbClr val="A2AFB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09" name="Google Shape;399;p3"/>
            <p:cNvSpPr/>
            <p:nvPr/>
          </p:nvSpPr>
          <p:spPr>
            <a:xfrm>
              <a:off x="1569623" y="4511689"/>
              <a:ext cx="41734" cy="11106"/>
            </a:xfrm>
            <a:custGeom>
              <a:avLst/>
              <a:gdLst/>
              <a:ahLst/>
              <a:cxnLst/>
              <a:rect l="l" t="t" r="r" b="b"/>
              <a:pathLst>
                <a:path w="1597" h="425" extrusionOk="0">
                  <a:moveTo>
                    <a:pt x="1327" y="1"/>
                  </a:moveTo>
                  <a:cubicBezTo>
                    <a:pt x="1324" y="1"/>
                    <a:pt x="1321" y="1"/>
                    <a:pt x="1318" y="1"/>
                  </a:cubicBezTo>
                  <a:lnTo>
                    <a:pt x="280" y="1"/>
                  </a:lnTo>
                  <a:cubicBezTo>
                    <a:pt x="1" y="1"/>
                    <a:pt x="1" y="424"/>
                    <a:pt x="280" y="424"/>
                  </a:cubicBezTo>
                  <a:lnTo>
                    <a:pt x="1318" y="424"/>
                  </a:lnTo>
                  <a:cubicBezTo>
                    <a:pt x="1594" y="415"/>
                    <a:pt x="1597" y="1"/>
                    <a:pt x="1327" y="1"/>
                  </a:cubicBezTo>
                  <a:close/>
                </a:path>
              </a:pathLst>
            </a:custGeom>
            <a:solidFill>
              <a:srgbClr val="D0DA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10" name="Google Shape;400;p3"/>
            <p:cNvSpPr/>
            <p:nvPr/>
          </p:nvSpPr>
          <p:spPr>
            <a:xfrm>
              <a:off x="1569623" y="4524781"/>
              <a:ext cx="109103" cy="11080"/>
            </a:xfrm>
            <a:custGeom>
              <a:avLst/>
              <a:gdLst/>
              <a:ahLst/>
              <a:cxnLst/>
              <a:rect l="l" t="t" r="r" b="b"/>
              <a:pathLst>
                <a:path w="4175" h="424" extrusionOk="0">
                  <a:moveTo>
                    <a:pt x="280" y="0"/>
                  </a:moveTo>
                  <a:cubicBezTo>
                    <a:pt x="1" y="0"/>
                    <a:pt x="1" y="423"/>
                    <a:pt x="280" y="423"/>
                  </a:cubicBezTo>
                  <a:lnTo>
                    <a:pt x="3895" y="423"/>
                  </a:lnTo>
                  <a:cubicBezTo>
                    <a:pt x="4174" y="423"/>
                    <a:pt x="4174" y="0"/>
                    <a:pt x="3895" y="0"/>
                  </a:cubicBezTo>
                  <a:close/>
                </a:path>
              </a:pathLst>
            </a:custGeom>
            <a:solidFill>
              <a:srgbClr val="D0DA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11" name="Google Shape;401;p3"/>
            <p:cNvSpPr/>
            <p:nvPr/>
          </p:nvSpPr>
          <p:spPr>
            <a:xfrm>
              <a:off x="1569623" y="4495879"/>
              <a:ext cx="14608" cy="11080"/>
            </a:xfrm>
            <a:custGeom>
              <a:avLst/>
              <a:gdLst/>
              <a:ahLst/>
              <a:cxnLst/>
              <a:rect l="l" t="t" r="r" b="b"/>
              <a:pathLst>
                <a:path w="559" h="424" extrusionOk="0">
                  <a:moveTo>
                    <a:pt x="280" y="0"/>
                  </a:moveTo>
                  <a:cubicBezTo>
                    <a:pt x="1" y="0"/>
                    <a:pt x="1" y="423"/>
                    <a:pt x="280" y="423"/>
                  </a:cubicBezTo>
                  <a:cubicBezTo>
                    <a:pt x="558" y="423"/>
                    <a:pt x="558" y="0"/>
                    <a:pt x="280" y="0"/>
                  </a:cubicBezTo>
                  <a:close/>
                </a:path>
              </a:pathLst>
            </a:custGeom>
            <a:solidFill>
              <a:srgbClr val="D0DA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12" name="Google Shape;402;p3"/>
            <p:cNvSpPr/>
            <p:nvPr/>
          </p:nvSpPr>
          <p:spPr>
            <a:xfrm>
              <a:off x="1530425" y="4309423"/>
              <a:ext cx="149295" cy="32169"/>
            </a:xfrm>
            <a:custGeom>
              <a:avLst/>
              <a:gdLst/>
              <a:ahLst/>
              <a:cxnLst/>
              <a:rect l="l" t="t" r="r" b="b"/>
              <a:pathLst>
                <a:path w="5713" h="1231" extrusionOk="0">
                  <a:moveTo>
                    <a:pt x="279" y="0"/>
                  </a:moveTo>
                  <a:cubicBezTo>
                    <a:pt x="126" y="0"/>
                    <a:pt x="1" y="125"/>
                    <a:pt x="1" y="279"/>
                  </a:cubicBezTo>
                  <a:lnTo>
                    <a:pt x="1" y="943"/>
                  </a:lnTo>
                  <a:cubicBezTo>
                    <a:pt x="1" y="1106"/>
                    <a:pt x="126" y="1231"/>
                    <a:pt x="279" y="1231"/>
                  </a:cubicBezTo>
                  <a:lnTo>
                    <a:pt x="5424" y="1231"/>
                  </a:lnTo>
                  <a:cubicBezTo>
                    <a:pt x="5587" y="1231"/>
                    <a:pt x="5712" y="1106"/>
                    <a:pt x="5712" y="943"/>
                  </a:cubicBezTo>
                  <a:lnTo>
                    <a:pt x="5712" y="279"/>
                  </a:lnTo>
                  <a:cubicBezTo>
                    <a:pt x="5712" y="125"/>
                    <a:pt x="5587" y="0"/>
                    <a:pt x="5424" y="0"/>
                  </a:cubicBezTo>
                  <a:close/>
                </a:path>
              </a:pathLst>
            </a:custGeom>
            <a:solidFill>
              <a:srgbClr val="7082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13" name="Google Shape;403;p3"/>
            <p:cNvSpPr/>
            <p:nvPr/>
          </p:nvSpPr>
          <p:spPr>
            <a:xfrm>
              <a:off x="1490965" y="4463448"/>
              <a:ext cx="29634" cy="29451"/>
            </a:xfrm>
            <a:custGeom>
              <a:avLst/>
              <a:gdLst/>
              <a:ahLst/>
              <a:cxnLst/>
              <a:rect l="l" t="t" r="r" b="b"/>
              <a:pathLst>
                <a:path w="1134" h="1127" extrusionOk="0">
                  <a:moveTo>
                    <a:pt x="732" y="1"/>
                  </a:moveTo>
                  <a:lnTo>
                    <a:pt x="1" y="655"/>
                  </a:lnTo>
                  <a:lnTo>
                    <a:pt x="914" y="1107"/>
                  </a:lnTo>
                  <a:cubicBezTo>
                    <a:pt x="936" y="1121"/>
                    <a:pt x="959" y="1127"/>
                    <a:pt x="981" y="1127"/>
                  </a:cubicBezTo>
                  <a:cubicBezTo>
                    <a:pt x="1064" y="1127"/>
                    <a:pt x="1133" y="1037"/>
                    <a:pt x="1087" y="953"/>
                  </a:cubicBezTo>
                  <a:lnTo>
                    <a:pt x="732" y="1"/>
                  </a:lnTo>
                  <a:close/>
                </a:path>
              </a:pathLst>
            </a:custGeom>
            <a:solidFill>
              <a:srgbClr val="7B8E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14" name="Google Shape;404;p3"/>
            <p:cNvSpPr/>
            <p:nvPr/>
          </p:nvSpPr>
          <p:spPr>
            <a:xfrm>
              <a:off x="1388708" y="4350242"/>
              <a:ext cx="122640" cy="130689"/>
            </a:xfrm>
            <a:custGeom>
              <a:avLst/>
              <a:gdLst/>
              <a:ahLst/>
              <a:cxnLst/>
              <a:rect l="l" t="t" r="r" b="b"/>
              <a:pathLst>
                <a:path w="4693" h="5001" extrusionOk="0">
                  <a:moveTo>
                    <a:pt x="811" y="1"/>
                  </a:moveTo>
                  <a:cubicBezTo>
                    <a:pt x="763" y="1"/>
                    <a:pt x="714" y="18"/>
                    <a:pt x="673" y="54"/>
                  </a:cubicBezTo>
                  <a:lnTo>
                    <a:pt x="87" y="573"/>
                  </a:lnTo>
                  <a:cubicBezTo>
                    <a:pt x="0" y="650"/>
                    <a:pt x="0" y="784"/>
                    <a:pt x="77" y="871"/>
                  </a:cubicBezTo>
                  <a:lnTo>
                    <a:pt x="3722" y="4929"/>
                  </a:lnTo>
                  <a:cubicBezTo>
                    <a:pt x="3763" y="4976"/>
                    <a:pt x="3822" y="5000"/>
                    <a:pt x="3881" y="5000"/>
                  </a:cubicBezTo>
                  <a:cubicBezTo>
                    <a:pt x="3931" y="5000"/>
                    <a:pt x="3980" y="4983"/>
                    <a:pt x="4020" y="4948"/>
                  </a:cubicBezTo>
                  <a:lnTo>
                    <a:pt x="4597" y="4419"/>
                  </a:lnTo>
                  <a:cubicBezTo>
                    <a:pt x="4683" y="4342"/>
                    <a:pt x="4693" y="4217"/>
                    <a:pt x="4616" y="4131"/>
                  </a:cubicBezTo>
                  <a:lnTo>
                    <a:pt x="962" y="63"/>
                  </a:lnTo>
                  <a:cubicBezTo>
                    <a:pt x="921" y="22"/>
                    <a:pt x="866" y="1"/>
                    <a:pt x="811" y="1"/>
                  </a:cubicBezTo>
                  <a:close/>
                </a:path>
              </a:pathLst>
            </a:custGeom>
            <a:solidFill>
              <a:srgbClr val="D3D9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15" name="Google Shape;405;p3"/>
            <p:cNvSpPr/>
            <p:nvPr/>
          </p:nvSpPr>
          <p:spPr>
            <a:xfrm>
              <a:off x="1388708" y="4358422"/>
              <a:ext cx="112605" cy="122509"/>
            </a:xfrm>
            <a:custGeom>
              <a:avLst/>
              <a:gdLst/>
              <a:ahLst/>
              <a:cxnLst/>
              <a:rect l="l" t="t" r="r" b="b"/>
              <a:pathLst>
                <a:path w="4309" h="4688" extrusionOk="0">
                  <a:moveTo>
                    <a:pt x="385" y="0"/>
                  </a:moveTo>
                  <a:lnTo>
                    <a:pt x="87" y="260"/>
                  </a:lnTo>
                  <a:cubicBezTo>
                    <a:pt x="0" y="337"/>
                    <a:pt x="0" y="471"/>
                    <a:pt x="77" y="558"/>
                  </a:cubicBezTo>
                  <a:lnTo>
                    <a:pt x="3722" y="4616"/>
                  </a:lnTo>
                  <a:cubicBezTo>
                    <a:pt x="3763" y="4663"/>
                    <a:pt x="3822" y="4687"/>
                    <a:pt x="3881" y="4687"/>
                  </a:cubicBezTo>
                  <a:cubicBezTo>
                    <a:pt x="3931" y="4687"/>
                    <a:pt x="3980" y="4670"/>
                    <a:pt x="4020" y="4635"/>
                  </a:cubicBezTo>
                  <a:lnTo>
                    <a:pt x="4308" y="4376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D1DAE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16" name="Google Shape;406;p3"/>
            <p:cNvSpPr/>
            <p:nvPr/>
          </p:nvSpPr>
          <p:spPr>
            <a:xfrm>
              <a:off x="1388708" y="4350242"/>
              <a:ext cx="35697" cy="34338"/>
            </a:xfrm>
            <a:custGeom>
              <a:avLst/>
              <a:gdLst/>
              <a:ahLst/>
              <a:cxnLst/>
              <a:rect l="l" t="t" r="r" b="b"/>
              <a:pathLst>
                <a:path w="1366" h="1314" extrusionOk="0">
                  <a:moveTo>
                    <a:pt x="811" y="1"/>
                  </a:moveTo>
                  <a:cubicBezTo>
                    <a:pt x="763" y="1"/>
                    <a:pt x="714" y="18"/>
                    <a:pt x="673" y="54"/>
                  </a:cubicBezTo>
                  <a:lnTo>
                    <a:pt x="87" y="573"/>
                  </a:lnTo>
                  <a:cubicBezTo>
                    <a:pt x="0" y="650"/>
                    <a:pt x="0" y="784"/>
                    <a:pt x="77" y="871"/>
                  </a:cubicBezTo>
                  <a:lnTo>
                    <a:pt x="471" y="1313"/>
                  </a:lnTo>
                  <a:lnTo>
                    <a:pt x="1366" y="506"/>
                  </a:lnTo>
                  <a:lnTo>
                    <a:pt x="962" y="63"/>
                  </a:lnTo>
                  <a:cubicBezTo>
                    <a:pt x="921" y="22"/>
                    <a:pt x="866" y="1"/>
                    <a:pt x="811" y="1"/>
                  </a:cubicBezTo>
                  <a:close/>
                </a:path>
              </a:pathLst>
            </a:custGeom>
            <a:solidFill>
              <a:srgbClr val="8D9B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sp>
        <p:nvSpPr>
          <p:cNvPr id="117" name="Google Shape;407;p3"/>
          <p:cNvSpPr/>
          <p:nvPr/>
        </p:nvSpPr>
        <p:spPr>
          <a:xfrm>
            <a:off x="3036728" y="3051940"/>
            <a:ext cx="360824" cy="360000"/>
          </a:xfrm>
          <a:custGeom>
            <a:avLst/>
            <a:gdLst/>
            <a:ahLst/>
            <a:cxnLst/>
            <a:rect l="l" t="t" r="r" b="b"/>
            <a:pathLst>
              <a:path w="42094" h="41998" extrusionOk="0">
                <a:moveTo>
                  <a:pt x="20920" y="14128"/>
                </a:moveTo>
                <a:cubicBezTo>
                  <a:pt x="21647" y="14128"/>
                  <a:pt x="22386" y="14246"/>
                  <a:pt x="23111" y="14494"/>
                </a:cubicBezTo>
                <a:cubicBezTo>
                  <a:pt x="26687" y="15711"/>
                  <a:pt x="28589" y="19572"/>
                  <a:pt x="27372" y="23148"/>
                </a:cubicBezTo>
                <a:cubicBezTo>
                  <a:pt x="26418" y="25980"/>
                  <a:pt x="23764" y="27775"/>
                  <a:pt x="20917" y="27775"/>
                </a:cubicBezTo>
                <a:cubicBezTo>
                  <a:pt x="20188" y="27775"/>
                  <a:pt x="19446" y="27657"/>
                  <a:pt x="18717" y="27409"/>
                </a:cubicBezTo>
                <a:cubicBezTo>
                  <a:pt x="15160" y="26192"/>
                  <a:pt x="13258" y="22330"/>
                  <a:pt x="14456" y="18755"/>
                </a:cubicBezTo>
                <a:cubicBezTo>
                  <a:pt x="15426" y="15923"/>
                  <a:pt x="18082" y="14128"/>
                  <a:pt x="20920" y="14128"/>
                </a:cubicBezTo>
                <a:close/>
                <a:moveTo>
                  <a:pt x="22046" y="0"/>
                </a:moveTo>
                <a:lnTo>
                  <a:pt x="18907" y="57"/>
                </a:lnTo>
                <a:lnTo>
                  <a:pt x="18945" y="2397"/>
                </a:lnTo>
                <a:cubicBezTo>
                  <a:pt x="17823" y="2511"/>
                  <a:pt x="16720" y="2739"/>
                  <a:pt x="15655" y="3062"/>
                </a:cubicBezTo>
                <a:lnTo>
                  <a:pt x="14799" y="875"/>
                </a:lnTo>
                <a:lnTo>
                  <a:pt x="11889" y="2016"/>
                </a:lnTo>
                <a:lnTo>
                  <a:pt x="12726" y="4185"/>
                </a:lnTo>
                <a:cubicBezTo>
                  <a:pt x="11717" y="4679"/>
                  <a:pt x="10747" y="5269"/>
                  <a:pt x="9853" y="5935"/>
                </a:cubicBezTo>
                <a:lnTo>
                  <a:pt x="8313" y="4185"/>
                </a:lnTo>
                <a:lnTo>
                  <a:pt x="5954" y="6239"/>
                </a:lnTo>
                <a:lnTo>
                  <a:pt x="7495" y="8008"/>
                </a:lnTo>
                <a:cubicBezTo>
                  <a:pt x="6715" y="8807"/>
                  <a:pt x="6011" y="9682"/>
                  <a:pt x="5384" y="10633"/>
                </a:cubicBezTo>
                <a:lnTo>
                  <a:pt x="3329" y="9510"/>
                </a:lnTo>
                <a:lnTo>
                  <a:pt x="1827" y="12249"/>
                </a:lnTo>
                <a:lnTo>
                  <a:pt x="3881" y="13372"/>
                </a:lnTo>
                <a:cubicBezTo>
                  <a:pt x="3653" y="13885"/>
                  <a:pt x="3443" y="14418"/>
                  <a:pt x="3253" y="14950"/>
                </a:cubicBezTo>
                <a:cubicBezTo>
                  <a:pt x="3082" y="15483"/>
                  <a:pt x="2930" y="16035"/>
                  <a:pt x="2797" y="16567"/>
                </a:cubicBezTo>
                <a:lnTo>
                  <a:pt x="476" y="16206"/>
                </a:lnTo>
                <a:lnTo>
                  <a:pt x="1" y="19306"/>
                </a:lnTo>
                <a:lnTo>
                  <a:pt x="2302" y="19668"/>
                </a:lnTo>
                <a:cubicBezTo>
                  <a:pt x="2226" y="20790"/>
                  <a:pt x="2264" y="21931"/>
                  <a:pt x="2378" y="23034"/>
                </a:cubicBezTo>
                <a:lnTo>
                  <a:pt x="77" y="23491"/>
                </a:lnTo>
                <a:lnTo>
                  <a:pt x="685" y="26572"/>
                </a:lnTo>
                <a:lnTo>
                  <a:pt x="2987" y="26097"/>
                </a:lnTo>
                <a:cubicBezTo>
                  <a:pt x="3310" y="27181"/>
                  <a:pt x="3710" y="28246"/>
                  <a:pt x="4223" y="29254"/>
                </a:cubicBezTo>
                <a:lnTo>
                  <a:pt x="2207" y="30452"/>
                </a:lnTo>
                <a:lnTo>
                  <a:pt x="3843" y="33134"/>
                </a:lnTo>
                <a:lnTo>
                  <a:pt x="5840" y="31917"/>
                </a:lnTo>
                <a:cubicBezTo>
                  <a:pt x="6506" y="32830"/>
                  <a:pt x="7248" y="33686"/>
                  <a:pt x="8065" y="34466"/>
                </a:cubicBezTo>
                <a:lnTo>
                  <a:pt x="6582" y="36292"/>
                </a:lnTo>
                <a:lnTo>
                  <a:pt x="9036" y="38251"/>
                </a:lnTo>
                <a:lnTo>
                  <a:pt x="10500" y="36425"/>
                </a:lnTo>
                <a:cubicBezTo>
                  <a:pt x="11413" y="37033"/>
                  <a:pt x="12402" y="37585"/>
                  <a:pt x="13448" y="38042"/>
                </a:cubicBezTo>
                <a:lnTo>
                  <a:pt x="12707" y="40267"/>
                </a:lnTo>
                <a:lnTo>
                  <a:pt x="15674" y="41275"/>
                </a:lnTo>
                <a:lnTo>
                  <a:pt x="16416" y="39050"/>
                </a:lnTo>
                <a:cubicBezTo>
                  <a:pt x="17538" y="39316"/>
                  <a:pt x="18641" y="39487"/>
                  <a:pt x="19744" y="39563"/>
                </a:cubicBezTo>
                <a:lnTo>
                  <a:pt x="19801" y="41998"/>
                </a:lnTo>
                <a:lnTo>
                  <a:pt x="22940" y="41941"/>
                </a:lnTo>
                <a:lnTo>
                  <a:pt x="22883" y="39506"/>
                </a:lnTo>
                <a:cubicBezTo>
                  <a:pt x="24005" y="39373"/>
                  <a:pt x="25089" y="39164"/>
                  <a:pt x="26173" y="38840"/>
                </a:cubicBezTo>
                <a:lnTo>
                  <a:pt x="27086" y="41199"/>
                </a:lnTo>
                <a:lnTo>
                  <a:pt x="29997" y="40058"/>
                </a:lnTo>
                <a:lnTo>
                  <a:pt x="29084" y="37718"/>
                </a:lnTo>
                <a:cubicBezTo>
                  <a:pt x="30073" y="37243"/>
                  <a:pt x="31005" y="36672"/>
                  <a:pt x="31899" y="36025"/>
                </a:cubicBezTo>
                <a:lnTo>
                  <a:pt x="33629" y="38004"/>
                </a:lnTo>
                <a:lnTo>
                  <a:pt x="35988" y="35930"/>
                </a:lnTo>
                <a:lnTo>
                  <a:pt x="34276" y="33990"/>
                </a:lnTo>
                <a:cubicBezTo>
                  <a:pt x="35056" y="33191"/>
                  <a:pt x="35760" y="32316"/>
                  <a:pt x="36388" y="31365"/>
                </a:cubicBezTo>
                <a:lnTo>
                  <a:pt x="38689" y="32621"/>
                </a:lnTo>
                <a:lnTo>
                  <a:pt x="40211" y="29882"/>
                </a:lnTo>
                <a:lnTo>
                  <a:pt x="37928" y="28626"/>
                </a:lnTo>
                <a:cubicBezTo>
                  <a:pt x="38156" y="28075"/>
                  <a:pt x="38385" y="27523"/>
                  <a:pt x="38575" y="26952"/>
                </a:cubicBezTo>
                <a:cubicBezTo>
                  <a:pt x="38746" y="26458"/>
                  <a:pt x="38898" y="25944"/>
                  <a:pt x="39012" y="25450"/>
                </a:cubicBezTo>
                <a:lnTo>
                  <a:pt x="41618" y="25849"/>
                </a:lnTo>
                <a:lnTo>
                  <a:pt x="42094" y="22749"/>
                </a:lnTo>
                <a:lnTo>
                  <a:pt x="39526" y="22349"/>
                </a:lnTo>
                <a:cubicBezTo>
                  <a:pt x="39602" y="21208"/>
                  <a:pt x="39583" y="20086"/>
                  <a:pt x="39469" y="18983"/>
                </a:cubicBezTo>
                <a:lnTo>
                  <a:pt x="42037" y="18469"/>
                </a:lnTo>
                <a:lnTo>
                  <a:pt x="41428" y="15388"/>
                </a:lnTo>
                <a:lnTo>
                  <a:pt x="38879" y="15901"/>
                </a:lnTo>
                <a:cubicBezTo>
                  <a:pt x="38575" y="14817"/>
                  <a:pt x="38175" y="13771"/>
                  <a:pt x="37681" y="12763"/>
                </a:cubicBezTo>
                <a:lnTo>
                  <a:pt x="39925" y="11393"/>
                </a:lnTo>
                <a:lnTo>
                  <a:pt x="38290" y="8712"/>
                </a:lnTo>
                <a:lnTo>
                  <a:pt x="36064" y="10062"/>
                </a:lnTo>
                <a:cubicBezTo>
                  <a:pt x="35417" y="9149"/>
                  <a:pt x="34676" y="8293"/>
                  <a:pt x="33858" y="7513"/>
                </a:cubicBezTo>
                <a:lnTo>
                  <a:pt x="35513" y="5478"/>
                </a:lnTo>
                <a:lnTo>
                  <a:pt x="33059" y="3500"/>
                </a:lnTo>
                <a:lnTo>
                  <a:pt x="31423" y="5535"/>
                </a:lnTo>
                <a:cubicBezTo>
                  <a:pt x="30491" y="4888"/>
                  <a:pt x="29464" y="4337"/>
                  <a:pt x="28380" y="3861"/>
                </a:cubicBezTo>
                <a:lnTo>
                  <a:pt x="29141" y="1636"/>
                </a:lnTo>
                <a:lnTo>
                  <a:pt x="26173" y="628"/>
                </a:lnTo>
                <a:lnTo>
                  <a:pt x="25412" y="2853"/>
                </a:lnTo>
                <a:cubicBezTo>
                  <a:pt x="24309" y="2568"/>
                  <a:pt x="23187" y="2397"/>
                  <a:pt x="22084" y="2340"/>
                </a:cubicBezTo>
                <a:lnTo>
                  <a:pt x="22046" y="0"/>
                </a:lnTo>
                <a:close/>
              </a:path>
            </a:pathLst>
          </a:custGeom>
          <a:solidFill>
            <a:schemeClr val="bg1">
              <a:lumMod val="65000"/>
              <a:alpha val="73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118" name="Google Shape;408;p3"/>
          <p:cNvSpPr/>
          <p:nvPr/>
        </p:nvSpPr>
        <p:spPr>
          <a:xfrm rot="-5400000">
            <a:off x="2831304" y="2924931"/>
            <a:ext cx="251990" cy="252000"/>
          </a:xfrm>
          <a:custGeom>
            <a:avLst/>
            <a:gdLst/>
            <a:ahLst/>
            <a:cxnLst/>
            <a:rect l="l" t="t" r="r" b="b"/>
            <a:pathLst>
              <a:path w="7395" h="7395" extrusionOk="0">
                <a:moveTo>
                  <a:pt x="3691" y="1370"/>
                </a:moveTo>
                <a:cubicBezTo>
                  <a:pt x="4037" y="1370"/>
                  <a:pt x="4322" y="1655"/>
                  <a:pt x="4322" y="2001"/>
                </a:cubicBezTo>
                <a:cubicBezTo>
                  <a:pt x="4322" y="2358"/>
                  <a:pt x="4037" y="2644"/>
                  <a:pt x="3691" y="2644"/>
                </a:cubicBezTo>
                <a:cubicBezTo>
                  <a:pt x="3334" y="2644"/>
                  <a:pt x="3048" y="2358"/>
                  <a:pt x="3048" y="2001"/>
                </a:cubicBezTo>
                <a:cubicBezTo>
                  <a:pt x="3048" y="1655"/>
                  <a:pt x="3334" y="1370"/>
                  <a:pt x="3691" y="1370"/>
                </a:cubicBezTo>
                <a:close/>
                <a:moveTo>
                  <a:pt x="1917" y="3132"/>
                </a:moveTo>
                <a:cubicBezTo>
                  <a:pt x="2275" y="3132"/>
                  <a:pt x="2560" y="3417"/>
                  <a:pt x="2560" y="3775"/>
                </a:cubicBezTo>
                <a:cubicBezTo>
                  <a:pt x="2560" y="4120"/>
                  <a:pt x="2275" y="4406"/>
                  <a:pt x="1917" y="4406"/>
                </a:cubicBezTo>
                <a:cubicBezTo>
                  <a:pt x="1572" y="4406"/>
                  <a:pt x="1286" y="4120"/>
                  <a:pt x="1286" y="3775"/>
                </a:cubicBezTo>
                <a:cubicBezTo>
                  <a:pt x="1286" y="3417"/>
                  <a:pt x="1572" y="3132"/>
                  <a:pt x="1917" y="3132"/>
                </a:cubicBezTo>
                <a:close/>
                <a:moveTo>
                  <a:pt x="3703" y="3132"/>
                </a:moveTo>
                <a:cubicBezTo>
                  <a:pt x="4049" y="3132"/>
                  <a:pt x="4334" y="3417"/>
                  <a:pt x="4334" y="3775"/>
                </a:cubicBezTo>
                <a:cubicBezTo>
                  <a:pt x="4334" y="4120"/>
                  <a:pt x="4049" y="4406"/>
                  <a:pt x="3703" y="4406"/>
                </a:cubicBezTo>
                <a:cubicBezTo>
                  <a:pt x="3346" y="4406"/>
                  <a:pt x="3060" y="4120"/>
                  <a:pt x="3060" y="3775"/>
                </a:cubicBezTo>
                <a:cubicBezTo>
                  <a:pt x="3060" y="3417"/>
                  <a:pt x="3346" y="3132"/>
                  <a:pt x="3703" y="3132"/>
                </a:cubicBezTo>
                <a:close/>
                <a:moveTo>
                  <a:pt x="5454" y="3132"/>
                </a:moveTo>
                <a:cubicBezTo>
                  <a:pt x="5799" y="3132"/>
                  <a:pt x="6085" y="3417"/>
                  <a:pt x="6085" y="3775"/>
                </a:cubicBezTo>
                <a:cubicBezTo>
                  <a:pt x="6085" y="4120"/>
                  <a:pt x="5799" y="4406"/>
                  <a:pt x="5454" y="4406"/>
                </a:cubicBezTo>
                <a:cubicBezTo>
                  <a:pt x="5096" y="4406"/>
                  <a:pt x="4811" y="4120"/>
                  <a:pt x="4811" y="3775"/>
                </a:cubicBezTo>
                <a:cubicBezTo>
                  <a:pt x="4811" y="3417"/>
                  <a:pt x="5096" y="3132"/>
                  <a:pt x="5454" y="3132"/>
                </a:cubicBezTo>
                <a:close/>
                <a:moveTo>
                  <a:pt x="3691" y="4894"/>
                </a:moveTo>
                <a:cubicBezTo>
                  <a:pt x="4037" y="4894"/>
                  <a:pt x="4322" y="5180"/>
                  <a:pt x="4322" y="5537"/>
                </a:cubicBezTo>
                <a:cubicBezTo>
                  <a:pt x="4322" y="5882"/>
                  <a:pt x="4037" y="6168"/>
                  <a:pt x="3691" y="6168"/>
                </a:cubicBezTo>
                <a:cubicBezTo>
                  <a:pt x="3334" y="6168"/>
                  <a:pt x="3048" y="5882"/>
                  <a:pt x="3048" y="5537"/>
                </a:cubicBezTo>
                <a:cubicBezTo>
                  <a:pt x="3048" y="5180"/>
                  <a:pt x="3334" y="4894"/>
                  <a:pt x="3691" y="4894"/>
                </a:cubicBezTo>
                <a:close/>
                <a:moveTo>
                  <a:pt x="3549" y="0"/>
                </a:moveTo>
                <a:cubicBezTo>
                  <a:pt x="3453" y="0"/>
                  <a:pt x="3370" y="84"/>
                  <a:pt x="3370" y="179"/>
                </a:cubicBezTo>
                <a:lnTo>
                  <a:pt x="3370" y="453"/>
                </a:lnTo>
                <a:cubicBezTo>
                  <a:pt x="3370" y="465"/>
                  <a:pt x="3370" y="477"/>
                  <a:pt x="3382" y="500"/>
                </a:cubicBezTo>
                <a:cubicBezTo>
                  <a:pt x="3168" y="512"/>
                  <a:pt x="2965" y="560"/>
                  <a:pt x="2763" y="620"/>
                </a:cubicBezTo>
                <a:cubicBezTo>
                  <a:pt x="2763" y="596"/>
                  <a:pt x="2763" y="584"/>
                  <a:pt x="2751" y="572"/>
                </a:cubicBezTo>
                <a:lnTo>
                  <a:pt x="2644" y="322"/>
                </a:lnTo>
                <a:cubicBezTo>
                  <a:pt x="2617" y="251"/>
                  <a:pt x="2557" y="213"/>
                  <a:pt x="2494" y="213"/>
                </a:cubicBezTo>
                <a:cubicBezTo>
                  <a:pt x="2473" y="213"/>
                  <a:pt x="2451" y="217"/>
                  <a:pt x="2429" y="227"/>
                </a:cubicBezTo>
                <a:lnTo>
                  <a:pt x="2132" y="346"/>
                </a:lnTo>
                <a:cubicBezTo>
                  <a:pt x="2048" y="381"/>
                  <a:pt x="2001" y="489"/>
                  <a:pt x="2048" y="572"/>
                </a:cubicBezTo>
                <a:lnTo>
                  <a:pt x="2144" y="822"/>
                </a:lnTo>
                <a:cubicBezTo>
                  <a:pt x="2156" y="834"/>
                  <a:pt x="2156" y="846"/>
                  <a:pt x="2167" y="858"/>
                </a:cubicBezTo>
                <a:cubicBezTo>
                  <a:pt x="1989" y="953"/>
                  <a:pt x="1810" y="1072"/>
                  <a:pt x="1655" y="1203"/>
                </a:cubicBezTo>
                <a:cubicBezTo>
                  <a:pt x="1655" y="1191"/>
                  <a:pt x="1644" y="1179"/>
                  <a:pt x="1632" y="1167"/>
                </a:cubicBezTo>
                <a:lnTo>
                  <a:pt x="1441" y="977"/>
                </a:lnTo>
                <a:cubicBezTo>
                  <a:pt x="1405" y="941"/>
                  <a:pt x="1361" y="923"/>
                  <a:pt x="1316" y="923"/>
                </a:cubicBezTo>
                <a:cubicBezTo>
                  <a:pt x="1271" y="923"/>
                  <a:pt x="1227" y="941"/>
                  <a:pt x="1191" y="977"/>
                </a:cubicBezTo>
                <a:lnTo>
                  <a:pt x="977" y="1203"/>
                </a:lnTo>
                <a:cubicBezTo>
                  <a:pt x="905" y="1262"/>
                  <a:pt x="905" y="1370"/>
                  <a:pt x="977" y="1441"/>
                </a:cubicBezTo>
                <a:lnTo>
                  <a:pt x="1167" y="1632"/>
                </a:lnTo>
                <a:cubicBezTo>
                  <a:pt x="1179" y="1643"/>
                  <a:pt x="1191" y="1643"/>
                  <a:pt x="1191" y="1655"/>
                </a:cubicBezTo>
                <a:cubicBezTo>
                  <a:pt x="1072" y="1810"/>
                  <a:pt x="953" y="1977"/>
                  <a:pt x="858" y="2155"/>
                </a:cubicBezTo>
                <a:cubicBezTo>
                  <a:pt x="846" y="2144"/>
                  <a:pt x="834" y="2144"/>
                  <a:pt x="834" y="2144"/>
                </a:cubicBezTo>
                <a:lnTo>
                  <a:pt x="572" y="2036"/>
                </a:lnTo>
                <a:cubicBezTo>
                  <a:pt x="551" y="2027"/>
                  <a:pt x="529" y="2023"/>
                  <a:pt x="507" y="2023"/>
                </a:cubicBezTo>
                <a:cubicBezTo>
                  <a:pt x="443" y="2023"/>
                  <a:pt x="381" y="2061"/>
                  <a:pt x="346" y="2132"/>
                </a:cubicBezTo>
                <a:lnTo>
                  <a:pt x="227" y="2417"/>
                </a:lnTo>
                <a:cubicBezTo>
                  <a:pt x="191" y="2501"/>
                  <a:pt x="239" y="2608"/>
                  <a:pt x="322" y="2644"/>
                </a:cubicBezTo>
                <a:lnTo>
                  <a:pt x="572" y="2751"/>
                </a:lnTo>
                <a:lnTo>
                  <a:pt x="596" y="2751"/>
                </a:lnTo>
                <a:cubicBezTo>
                  <a:pt x="536" y="2953"/>
                  <a:pt x="501" y="3156"/>
                  <a:pt x="477" y="3370"/>
                </a:cubicBezTo>
                <a:lnTo>
                  <a:pt x="179" y="3370"/>
                </a:lnTo>
                <a:cubicBezTo>
                  <a:pt x="84" y="3370"/>
                  <a:pt x="0" y="3453"/>
                  <a:pt x="0" y="3548"/>
                </a:cubicBezTo>
                <a:lnTo>
                  <a:pt x="0" y="3858"/>
                </a:lnTo>
                <a:cubicBezTo>
                  <a:pt x="0" y="3953"/>
                  <a:pt x="84" y="4025"/>
                  <a:pt x="179" y="4025"/>
                </a:cubicBezTo>
                <a:lnTo>
                  <a:pt x="477" y="4025"/>
                </a:lnTo>
                <a:cubicBezTo>
                  <a:pt x="489" y="4203"/>
                  <a:pt x="524" y="4382"/>
                  <a:pt x="560" y="4549"/>
                </a:cubicBezTo>
                <a:lnTo>
                  <a:pt x="548" y="4549"/>
                </a:lnTo>
                <a:lnTo>
                  <a:pt x="286" y="4656"/>
                </a:lnTo>
                <a:cubicBezTo>
                  <a:pt x="203" y="4691"/>
                  <a:pt x="155" y="4787"/>
                  <a:pt x="191" y="4870"/>
                </a:cubicBezTo>
                <a:lnTo>
                  <a:pt x="298" y="5168"/>
                </a:lnTo>
                <a:cubicBezTo>
                  <a:pt x="326" y="5232"/>
                  <a:pt x="389" y="5275"/>
                  <a:pt x="460" y="5275"/>
                </a:cubicBezTo>
                <a:cubicBezTo>
                  <a:pt x="481" y="5275"/>
                  <a:pt x="503" y="5271"/>
                  <a:pt x="524" y="5263"/>
                </a:cubicBezTo>
                <a:lnTo>
                  <a:pt x="786" y="5168"/>
                </a:lnTo>
                <a:cubicBezTo>
                  <a:pt x="786" y="5168"/>
                  <a:pt x="798" y="5168"/>
                  <a:pt x="798" y="5156"/>
                </a:cubicBezTo>
                <a:cubicBezTo>
                  <a:pt x="905" y="5370"/>
                  <a:pt x="1036" y="5573"/>
                  <a:pt x="1179" y="5751"/>
                </a:cubicBezTo>
                <a:cubicBezTo>
                  <a:pt x="1179" y="5763"/>
                  <a:pt x="1179" y="5763"/>
                  <a:pt x="1167" y="5763"/>
                </a:cubicBezTo>
                <a:lnTo>
                  <a:pt x="977" y="5965"/>
                </a:lnTo>
                <a:cubicBezTo>
                  <a:pt x="905" y="6025"/>
                  <a:pt x="905" y="6132"/>
                  <a:pt x="977" y="6204"/>
                </a:cubicBezTo>
                <a:lnTo>
                  <a:pt x="1191" y="6430"/>
                </a:lnTo>
                <a:cubicBezTo>
                  <a:pt x="1227" y="6460"/>
                  <a:pt x="1271" y="6474"/>
                  <a:pt x="1316" y="6474"/>
                </a:cubicBezTo>
                <a:cubicBezTo>
                  <a:pt x="1361" y="6474"/>
                  <a:pt x="1405" y="6460"/>
                  <a:pt x="1441" y="6430"/>
                </a:cubicBezTo>
                <a:lnTo>
                  <a:pt x="1632" y="6227"/>
                </a:lnTo>
                <a:cubicBezTo>
                  <a:pt x="1644" y="6227"/>
                  <a:pt x="1644" y="6227"/>
                  <a:pt x="1644" y="6215"/>
                </a:cubicBezTo>
                <a:cubicBezTo>
                  <a:pt x="1786" y="6335"/>
                  <a:pt x="1941" y="6430"/>
                  <a:pt x="2096" y="6525"/>
                </a:cubicBezTo>
                <a:cubicBezTo>
                  <a:pt x="2096" y="6525"/>
                  <a:pt x="2084" y="6537"/>
                  <a:pt x="2084" y="6537"/>
                </a:cubicBezTo>
                <a:lnTo>
                  <a:pt x="1977" y="6799"/>
                </a:lnTo>
                <a:cubicBezTo>
                  <a:pt x="1941" y="6882"/>
                  <a:pt x="1977" y="6977"/>
                  <a:pt x="2060" y="7025"/>
                </a:cubicBezTo>
                <a:lnTo>
                  <a:pt x="2346" y="7144"/>
                </a:lnTo>
                <a:cubicBezTo>
                  <a:pt x="2371" y="7153"/>
                  <a:pt x="2396" y="7158"/>
                  <a:pt x="2420" y="7158"/>
                </a:cubicBezTo>
                <a:cubicBezTo>
                  <a:pt x="2487" y="7158"/>
                  <a:pt x="2546" y="7122"/>
                  <a:pt x="2572" y="7061"/>
                </a:cubicBezTo>
                <a:lnTo>
                  <a:pt x="2691" y="6811"/>
                </a:lnTo>
                <a:cubicBezTo>
                  <a:pt x="2691" y="6799"/>
                  <a:pt x="2691" y="6787"/>
                  <a:pt x="2691" y="6787"/>
                </a:cubicBezTo>
                <a:cubicBezTo>
                  <a:pt x="2918" y="6858"/>
                  <a:pt x="3144" y="6906"/>
                  <a:pt x="3370" y="6930"/>
                </a:cubicBezTo>
                <a:cubicBezTo>
                  <a:pt x="3370" y="6930"/>
                  <a:pt x="3370" y="6942"/>
                  <a:pt x="3370" y="6954"/>
                </a:cubicBezTo>
                <a:lnTo>
                  <a:pt x="3370" y="7227"/>
                </a:lnTo>
                <a:cubicBezTo>
                  <a:pt x="3370" y="7323"/>
                  <a:pt x="3453" y="7394"/>
                  <a:pt x="3549" y="7394"/>
                </a:cubicBezTo>
                <a:lnTo>
                  <a:pt x="3858" y="7394"/>
                </a:lnTo>
                <a:cubicBezTo>
                  <a:pt x="3953" y="7394"/>
                  <a:pt x="4025" y="7323"/>
                  <a:pt x="4025" y="7227"/>
                </a:cubicBezTo>
                <a:lnTo>
                  <a:pt x="4025" y="6954"/>
                </a:lnTo>
                <a:cubicBezTo>
                  <a:pt x="4025" y="6942"/>
                  <a:pt x="4025" y="6930"/>
                  <a:pt x="4025" y="6918"/>
                </a:cubicBezTo>
                <a:cubicBezTo>
                  <a:pt x="4239" y="6906"/>
                  <a:pt x="4442" y="6858"/>
                  <a:pt x="4632" y="6799"/>
                </a:cubicBezTo>
                <a:cubicBezTo>
                  <a:pt x="4644" y="6811"/>
                  <a:pt x="4644" y="6823"/>
                  <a:pt x="4644" y="6823"/>
                </a:cubicBezTo>
                <a:lnTo>
                  <a:pt x="4751" y="7085"/>
                </a:lnTo>
                <a:cubicBezTo>
                  <a:pt x="4779" y="7149"/>
                  <a:pt x="4849" y="7192"/>
                  <a:pt x="4917" y="7192"/>
                </a:cubicBezTo>
                <a:cubicBezTo>
                  <a:pt x="4938" y="7192"/>
                  <a:pt x="4958" y="7188"/>
                  <a:pt x="4977" y="7180"/>
                </a:cubicBezTo>
                <a:lnTo>
                  <a:pt x="5263" y="7061"/>
                </a:lnTo>
                <a:cubicBezTo>
                  <a:pt x="5358" y="7013"/>
                  <a:pt x="5394" y="6918"/>
                  <a:pt x="5358" y="6835"/>
                </a:cubicBezTo>
                <a:lnTo>
                  <a:pt x="5251" y="6573"/>
                </a:lnTo>
                <a:cubicBezTo>
                  <a:pt x="5251" y="6561"/>
                  <a:pt x="5239" y="6561"/>
                  <a:pt x="5239" y="6549"/>
                </a:cubicBezTo>
                <a:cubicBezTo>
                  <a:pt x="5418" y="6442"/>
                  <a:pt x="5585" y="6335"/>
                  <a:pt x="5739" y="6204"/>
                </a:cubicBezTo>
                <a:cubicBezTo>
                  <a:pt x="5751" y="6215"/>
                  <a:pt x="5763" y="6227"/>
                  <a:pt x="5763" y="6227"/>
                </a:cubicBezTo>
                <a:lnTo>
                  <a:pt x="5966" y="6430"/>
                </a:lnTo>
                <a:cubicBezTo>
                  <a:pt x="5995" y="6460"/>
                  <a:pt x="6037" y="6474"/>
                  <a:pt x="6080" y="6474"/>
                </a:cubicBezTo>
                <a:cubicBezTo>
                  <a:pt x="6123" y="6474"/>
                  <a:pt x="6168" y="6460"/>
                  <a:pt x="6204" y="6430"/>
                </a:cubicBezTo>
                <a:lnTo>
                  <a:pt x="6430" y="6204"/>
                </a:lnTo>
                <a:cubicBezTo>
                  <a:pt x="6489" y="6144"/>
                  <a:pt x="6489" y="6025"/>
                  <a:pt x="6430" y="5965"/>
                </a:cubicBezTo>
                <a:lnTo>
                  <a:pt x="6227" y="5763"/>
                </a:lnTo>
                <a:cubicBezTo>
                  <a:pt x="6216" y="5751"/>
                  <a:pt x="6216" y="5751"/>
                  <a:pt x="6204" y="5739"/>
                </a:cubicBezTo>
                <a:cubicBezTo>
                  <a:pt x="6323" y="5584"/>
                  <a:pt x="6442" y="5418"/>
                  <a:pt x="6537" y="5239"/>
                </a:cubicBezTo>
                <a:cubicBezTo>
                  <a:pt x="6549" y="5251"/>
                  <a:pt x="6561" y="5251"/>
                  <a:pt x="6573" y="5263"/>
                </a:cubicBezTo>
                <a:lnTo>
                  <a:pt x="6823" y="5370"/>
                </a:lnTo>
                <a:cubicBezTo>
                  <a:pt x="6847" y="5379"/>
                  <a:pt x="6871" y="5384"/>
                  <a:pt x="6895" y="5384"/>
                </a:cubicBezTo>
                <a:cubicBezTo>
                  <a:pt x="6963" y="5384"/>
                  <a:pt x="7022" y="5346"/>
                  <a:pt x="7049" y="5275"/>
                </a:cubicBezTo>
                <a:lnTo>
                  <a:pt x="7168" y="4989"/>
                </a:lnTo>
                <a:cubicBezTo>
                  <a:pt x="7204" y="4906"/>
                  <a:pt x="7168" y="4799"/>
                  <a:pt x="7085" y="4763"/>
                </a:cubicBezTo>
                <a:lnTo>
                  <a:pt x="6823" y="4656"/>
                </a:lnTo>
                <a:cubicBezTo>
                  <a:pt x="6811" y="4644"/>
                  <a:pt x="6799" y="4644"/>
                  <a:pt x="6775" y="4644"/>
                </a:cubicBezTo>
                <a:cubicBezTo>
                  <a:pt x="6835" y="4441"/>
                  <a:pt x="6882" y="4239"/>
                  <a:pt x="6906" y="4025"/>
                </a:cubicBezTo>
                <a:lnTo>
                  <a:pt x="7228" y="4025"/>
                </a:lnTo>
                <a:cubicBezTo>
                  <a:pt x="7323" y="4025"/>
                  <a:pt x="7394" y="3953"/>
                  <a:pt x="7394" y="3858"/>
                </a:cubicBezTo>
                <a:lnTo>
                  <a:pt x="7394" y="3548"/>
                </a:lnTo>
                <a:cubicBezTo>
                  <a:pt x="7394" y="3453"/>
                  <a:pt x="7323" y="3370"/>
                  <a:pt x="7228" y="3370"/>
                </a:cubicBezTo>
                <a:lnTo>
                  <a:pt x="6954" y="3370"/>
                </a:lnTo>
                <a:cubicBezTo>
                  <a:pt x="6930" y="3370"/>
                  <a:pt x="6918" y="3382"/>
                  <a:pt x="6906" y="3382"/>
                </a:cubicBezTo>
                <a:cubicBezTo>
                  <a:pt x="6882" y="3203"/>
                  <a:pt x="6847" y="3025"/>
                  <a:pt x="6799" y="2858"/>
                </a:cubicBezTo>
                <a:cubicBezTo>
                  <a:pt x="6823" y="2858"/>
                  <a:pt x="6835" y="2858"/>
                  <a:pt x="6858" y="2846"/>
                </a:cubicBezTo>
                <a:lnTo>
                  <a:pt x="7109" y="2751"/>
                </a:lnTo>
                <a:cubicBezTo>
                  <a:pt x="7204" y="2715"/>
                  <a:pt x="7251" y="2620"/>
                  <a:pt x="7216" y="2525"/>
                </a:cubicBezTo>
                <a:lnTo>
                  <a:pt x="7097" y="2239"/>
                </a:lnTo>
                <a:cubicBezTo>
                  <a:pt x="7068" y="2163"/>
                  <a:pt x="7001" y="2124"/>
                  <a:pt x="6933" y="2124"/>
                </a:cubicBezTo>
                <a:cubicBezTo>
                  <a:pt x="6916" y="2124"/>
                  <a:pt x="6899" y="2127"/>
                  <a:pt x="6882" y="2132"/>
                </a:cubicBezTo>
                <a:lnTo>
                  <a:pt x="6620" y="2239"/>
                </a:lnTo>
                <a:cubicBezTo>
                  <a:pt x="6608" y="2239"/>
                  <a:pt x="6585" y="2251"/>
                  <a:pt x="6573" y="2263"/>
                </a:cubicBezTo>
                <a:cubicBezTo>
                  <a:pt x="6466" y="2048"/>
                  <a:pt x="6335" y="1846"/>
                  <a:pt x="6192" y="1667"/>
                </a:cubicBezTo>
                <a:cubicBezTo>
                  <a:pt x="6204" y="1655"/>
                  <a:pt x="6216" y="1643"/>
                  <a:pt x="6227" y="1632"/>
                </a:cubicBezTo>
                <a:lnTo>
                  <a:pt x="6430" y="1441"/>
                </a:lnTo>
                <a:cubicBezTo>
                  <a:pt x="6489" y="1370"/>
                  <a:pt x="6489" y="1262"/>
                  <a:pt x="6430" y="1203"/>
                </a:cubicBezTo>
                <a:lnTo>
                  <a:pt x="6204" y="977"/>
                </a:lnTo>
                <a:cubicBezTo>
                  <a:pt x="6168" y="941"/>
                  <a:pt x="6123" y="923"/>
                  <a:pt x="6080" y="923"/>
                </a:cubicBezTo>
                <a:cubicBezTo>
                  <a:pt x="6037" y="923"/>
                  <a:pt x="5995" y="941"/>
                  <a:pt x="5966" y="977"/>
                </a:cubicBezTo>
                <a:lnTo>
                  <a:pt x="5763" y="1167"/>
                </a:lnTo>
                <a:cubicBezTo>
                  <a:pt x="5751" y="1179"/>
                  <a:pt x="5739" y="1203"/>
                  <a:pt x="5739" y="1215"/>
                </a:cubicBezTo>
                <a:cubicBezTo>
                  <a:pt x="5596" y="1096"/>
                  <a:pt x="5442" y="1001"/>
                  <a:pt x="5287" y="905"/>
                </a:cubicBezTo>
                <a:cubicBezTo>
                  <a:pt x="5299" y="893"/>
                  <a:pt x="5311" y="881"/>
                  <a:pt x="5311" y="858"/>
                </a:cubicBezTo>
                <a:lnTo>
                  <a:pt x="5430" y="608"/>
                </a:lnTo>
                <a:cubicBezTo>
                  <a:pt x="5465" y="524"/>
                  <a:pt x="5430" y="417"/>
                  <a:pt x="5334" y="381"/>
                </a:cubicBezTo>
                <a:lnTo>
                  <a:pt x="5049" y="250"/>
                </a:lnTo>
                <a:cubicBezTo>
                  <a:pt x="5030" y="242"/>
                  <a:pt x="5010" y="238"/>
                  <a:pt x="4990" y="238"/>
                </a:cubicBezTo>
                <a:cubicBezTo>
                  <a:pt x="4924" y="238"/>
                  <a:pt x="4859" y="281"/>
                  <a:pt x="4823" y="346"/>
                </a:cubicBezTo>
                <a:lnTo>
                  <a:pt x="4715" y="596"/>
                </a:lnTo>
                <a:cubicBezTo>
                  <a:pt x="4703" y="608"/>
                  <a:pt x="4703" y="631"/>
                  <a:pt x="4703" y="643"/>
                </a:cubicBezTo>
                <a:cubicBezTo>
                  <a:pt x="4489" y="572"/>
                  <a:pt x="4263" y="524"/>
                  <a:pt x="4025" y="500"/>
                </a:cubicBezTo>
                <a:cubicBezTo>
                  <a:pt x="4025" y="489"/>
                  <a:pt x="4025" y="465"/>
                  <a:pt x="4025" y="453"/>
                </a:cubicBezTo>
                <a:lnTo>
                  <a:pt x="4025" y="179"/>
                </a:lnTo>
                <a:cubicBezTo>
                  <a:pt x="4025" y="84"/>
                  <a:pt x="3953" y="0"/>
                  <a:pt x="3858" y="0"/>
                </a:cubicBezTo>
                <a:close/>
              </a:path>
            </a:pathLst>
          </a:custGeom>
          <a:solidFill>
            <a:schemeClr val="bg1">
              <a:lumMod val="65000"/>
              <a:alpha val="73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119" name="Google Shape;409;p3"/>
          <p:cNvSpPr txBox="1"/>
          <p:nvPr/>
        </p:nvSpPr>
        <p:spPr>
          <a:xfrm>
            <a:off x="2454363" y="3008802"/>
            <a:ext cx="1274883" cy="218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200"/>
            </a:pPr>
            <a:r>
              <a:rPr lang="fr-FR" sz="1200" b="1" i="1" dirty="0">
                <a:latin typeface="Barlow"/>
                <a:ea typeface="Barlow"/>
                <a:cs typeface="Barlow"/>
                <a:sym typeface="Barlow"/>
              </a:rPr>
              <a:t>Dépliage</a:t>
            </a:r>
            <a:endParaRPr sz="1200" b="1" i="1" dirty="0">
              <a:latin typeface="Barlow"/>
              <a:ea typeface="Barlow"/>
              <a:cs typeface="Barlow"/>
              <a:sym typeface="Barlow"/>
            </a:endParaRPr>
          </a:p>
        </p:txBody>
      </p:sp>
      <p:grpSp>
        <p:nvGrpSpPr>
          <p:cNvPr id="120" name="Google Shape;410;p3"/>
          <p:cNvGrpSpPr/>
          <p:nvPr/>
        </p:nvGrpSpPr>
        <p:grpSpPr>
          <a:xfrm>
            <a:off x="9385314" y="6234056"/>
            <a:ext cx="373963" cy="343119"/>
            <a:chOff x="6319908" y="3696721"/>
            <a:chExt cx="373963" cy="343119"/>
          </a:xfrm>
        </p:grpSpPr>
        <p:sp>
          <p:nvSpPr>
            <p:cNvPr id="121" name="Google Shape;411;p3"/>
            <p:cNvSpPr/>
            <p:nvPr/>
          </p:nvSpPr>
          <p:spPr>
            <a:xfrm>
              <a:off x="6378049" y="3745325"/>
              <a:ext cx="48315" cy="66180"/>
            </a:xfrm>
            <a:custGeom>
              <a:avLst/>
              <a:gdLst/>
              <a:ahLst/>
              <a:cxnLst/>
              <a:rect l="l" t="t" r="r" b="b"/>
              <a:pathLst>
                <a:path w="1839" h="2519" extrusionOk="0">
                  <a:moveTo>
                    <a:pt x="0" y="1"/>
                  </a:moveTo>
                  <a:lnTo>
                    <a:pt x="0" y="2519"/>
                  </a:lnTo>
                  <a:lnTo>
                    <a:pt x="1838" y="923"/>
                  </a:lnTo>
                  <a:lnTo>
                    <a:pt x="1838" y="1"/>
                  </a:lnTo>
                  <a:close/>
                </a:path>
              </a:pathLst>
            </a:custGeom>
            <a:solidFill>
              <a:srgbClr val="B7C2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solidFill>
                  <a:srgbClr val="FFFFFF"/>
                </a:solidFill>
                <a:ea typeface="+mn-ea"/>
              </a:endParaRPr>
            </a:p>
          </p:txBody>
        </p:sp>
        <p:sp>
          <p:nvSpPr>
            <p:cNvPr id="122" name="Google Shape;412;p3"/>
            <p:cNvSpPr/>
            <p:nvPr/>
          </p:nvSpPr>
          <p:spPr>
            <a:xfrm>
              <a:off x="6401195" y="3745325"/>
              <a:ext cx="25169" cy="46135"/>
            </a:xfrm>
            <a:custGeom>
              <a:avLst/>
              <a:gdLst/>
              <a:ahLst/>
              <a:cxnLst/>
              <a:rect l="l" t="t" r="r" b="b"/>
              <a:pathLst>
                <a:path w="958" h="1756" extrusionOk="0">
                  <a:moveTo>
                    <a:pt x="0" y="1"/>
                  </a:moveTo>
                  <a:lnTo>
                    <a:pt x="0" y="1756"/>
                  </a:lnTo>
                  <a:lnTo>
                    <a:pt x="957" y="923"/>
                  </a:lnTo>
                  <a:lnTo>
                    <a:pt x="957" y="1"/>
                  </a:lnTo>
                  <a:close/>
                </a:path>
              </a:pathLst>
            </a:custGeom>
            <a:solidFill>
              <a:srgbClr val="9FAE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solidFill>
                  <a:srgbClr val="FFFFFF"/>
                </a:solidFill>
                <a:ea typeface="+mn-ea"/>
              </a:endParaRPr>
            </a:p>
          </p:txBody>
        </p:sp>
        <p:sp>
          <p:nvSpPr>
            <p:cNvPr id="123" name="Google Shape;413;p3"/>
            <p:cNvSpPr/>
            <p:nvPr/>
          </p:nvSpPr>
          <p:spPr>
            <a:xfrm>
              <a:off x="6366016" y="3736813"/>
              <a:ext cx="281562" cy="303027"/>
            </a:xfrm>
            <a:custGeom>
              <a:avLst/>
              <a:gdLst/>
              <a:ahLst/>
              <a:cxnLst/>
              <a:rect l="l" t="t" r="r" b="b"/>
              <a:pathLst>
                <a:path w="10717" h="11534" extrusionOk="0">
                  <a:moveTo>
                    <a:pt x="5359" y="1"/>
                  </a:moveTo>
                  <a:cubicBezTo>
                    <a:pt x="5333" y="1"/>
                    <a:pt x="5307" y="9"/>
                    <a:pt x="5286" y="27"/>
                  </a:cubicBezTo>
                  <a:lnTo>
                    <a:pt x="0" y="4625"/>
                  </a:lnTo>
                  <a:lnTo>
                    <a:pt x="0" y="11222"/>
                  </a:lnTo>
                  <a:cubicBezTo>
                    <a:pt x="0" y="11395"/>
                    <a:pt x="146" y="11534"/>
                    <a:pt x="319" y="11534"/>
                  </a:cubicBezTo>
                  <a:lnTo>
                    <a:pt x="10405" y="11534"/>
                  </a:lnTo>
                  <a:cubicBezTo>
                    <a:pt x="10578" y="11534"/>
                    <a:pt x="10717" y="11395"/>
                    <a:pt x="10717" y="11222"/>
                  </a:cubicBezTo>
                  <a:lnTo>
                    <a:pt x="10717" y="4625"/>
                  </a:lnTo>
                  <a:lnTo>
                    <a:pt x="5431" y="27"/>
                  </a:lnTo>
                  <a:cubicBezTo>
                    <a:pt x="5411" y="9"/>
                    <a:pt x="5385" y="1"/>
                    <a:pt x="5359" y="1"/>
                  </a:cubicBezTo>
                  <a:close/>
                </a:path>
              </a:pathLst>
            </a:custGeom>
            <a:solidFill>
              <a:srgbClr val="879A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solidFill>
                  <a:srgbClr val="FFFFFF"/>
                </a:solidFill>
                <a:ea typeface="+mn-ea"/>
              </a:endParaRPr>
            </a:p>
          </p:txBody>
        </p:sp>
        <p:sp>
          <p:nvSpPr>
            <p:cNvPr id="124" name="Google Shape;414;p3"/>
            <p:cNvSpPr/>
            <p:nvPr/>
          </p:nvSpPr>
          <p:spPr>
            <a:xfrm>
              <a:off x="6493753" y="3736813"/>
              <a:ext cx="153825" cy="303027"/>
            </a:xfrm>
            <a:custGeom>
              <a:avLst/>
              <a:gdLst/>
              <a:ahLst/>
              <a:cxnLst/>
              <a:rect l="l" t="t" r="r" b="b"/>
              <a:pathLst>
                <a:path w="5855" h="11534" extrusionOk="0">
                  <a:moveTo>
                    <a:pt x="497" y="1"/>
                  </a:moveTo>
                  <a:cubicBezTo>
                    <a:pt x="471" y="1"/>
                    <a:pt x="445" y="9"/>
                    <a:pt x="424" y="27"/>
                  </a:cubicBezTo>
                  <a:lnTo>
                    <a:pt x="1" y="394"/>
                  </a:lnTo>
                  <a:cubicBezTo>
                    <a:pt x="1901" y="2010"/>
                    <a:pt x="4918" y="4625"/>
                    <a:pt x="4918" y="4625"/>
                  </a:cubicBezTo>
                  <a:lnTo>
                    <a:pt x="4918" y="11222"/>
                  </a:lnTo>
                  <a:cubicBezTo>
                    <a:pt x="4918" y="11395"/>
                    <a:pt x="4773" y="11534"/>
                    <a:pt x="4599" y="11534"/>
                  </a:cubicBezTo>
                  <a:lnTo>
                    <a:pt x="5543" y="11534"/>
                  </a:lnTo>
                  <a:cubicBezTo>
                    <a:pt x="5716" y="11534"/>
                    <a:pt x="5855" y="11395"/>
                    <a:pt x="5855" y="11222"/>
                  </a:cubicBezTo>
                  <a:lnTo>
                    <a:pt x="5855" y="4625"/>
                  </a:lnTo>
                  <a:lnTo>
                    <a:pt x="569" y="27"/>
                  </a:lnTo>
                  <a:cubicBezTo>
                    <a:pt x="549" y="9"/>
                    <a:pt x="523" y="1"/>
                    <a:pt x="497" y="1"/>
                  </a:cubicBezTo>
                  <a:close/>
                </a:path>
              </a:pathLst>
            </a:custGeom>
            <a:solidFill>
              <a:srgbClr val="707F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solidFill>
                  <a:srgbClr val="FFFFFF"/>
                </a:solidFill>
                <a:ea typeface="+mn-ea"/>
              </a:endParaRPr>
            </a:p>
          </p:txBody>
        </p:sp>
        <p:sp>
          <p:nvSpPr>
            <p:cNvPr id="125" name="Google Shape;415;p3"/>
            <p:cNvSpPr/>
            <p:nvPr/>
          </p:nvSpPr>
          <p:spPr>
            <a:xfrm>
              <a:off x="6366200" y="3726750"/>
              <a:ext cx="70174" cy="22069"/>
            </a:xfrm>
            <a:custGeom>
              <a:avLst/>
              <a:gdLst/>
              <a:ahLst/>
              <a:cxnLst/>
              <a:rect l="l" t="t" r="r" b="b"/>
              <a:pathLst>
                <a:path w="2671" h="840" extrusionOk="0">
                  <a:moveTo>
                    <a:pt x="118" y="0"/>
                  </a:moveTo>
                  <a:cubicBezTo>
                    <a:pt x="49" y="0"/>
                    <a:pt x="0" y="49"/>
                    <a:pt x="0" y="118"/>
                  </a:cubicBezTo>
                  <a:lnTo>
                    <a:pt x="0" y="722"/>
                  </a:lnTo>
                  <a:cubicBezTo>
                    <a:pt x="0" y="791"/>
                    <a:pt x="49" y="840"/>
                    <a:pt x="118" y="840"/>
                  </a:cubicBezTo>
                  <a:lnTo>
                    <a:pt x="2553" y="840"/>
                  </a:lnTo>
                  <a:cubicBezTo>
                    <a:pt x="2615" y="840"/>
                    <a:pt x="2671" y="791"/>
                    <a:pt x="2671" y="722"/>
                  </a:cubicBezTo>
                  <a:lnTo>
                    <a:pt x="2671" y="118"/>
                  </a:lnTo>
                  <a:cubicBezTo>
                    <a:pt x="2671" y="49"/>
                    <a:pt x="2615" y="0"/>
                    <a:pt x="2553" y="0"/>
                  </a:cubicBezTo>
                  <a:close/>
                </a:path>
              </a:pathLst>
            </a:custGeom>
            <a:solidFill>
              <a:srgbClr val="576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solidFill>
                  <a:srgbClr val="FFFFFF"/>
                </a:solidFill>
                <a:ea typeface="+mn-ea"/>
              </a:endParaRPr>
            </a:p>
          </p:txBody>
        </p:sp>
        <p:sp>
          <p:nvSpPr>
            <p:cNvPr id="126" name="Google Shape;416;p3"/>
            <p:cNvSpPr/>
            <p:nvPr/>
          </p:nvSpPr>
          <p:spPr>
            <a:xfrm>
              <a:off x="6467691" y="3889298"/>
              <a:ext cx="85123" cy="150541"/>
            </a:xfrm>
            <a:custGeom>
              <a:avLst/>
              <a:gdLst/>
              <a:ahLst/>
              <a:cxnLst/>
              <a:rect l="l" t="t" r="r" b="b"/>
              <a:pathLst>
                <a:path w="3240" h="5730" extrusionOk="0">
                  <a:moveTo>
                    <a:pt x="292" y="0"/>
                  </a:moveTo>
                  <a:cubicBezTo>
                    <a:pt x="133" y="0"/>
                    <a:pt x="1" y="132"/>
                    <a:pt x="1" y="292"/>
                  </a:cubicBezTo>
                  <a:lnTo>
                    <a:pt x="1" y="5730"/>
                  </a:lnTo>
                  <a:lnTo>
                    <a:pt x="3240" y="5730"/>
                  </a:lnTo>
                  <a:lnTo>
                    <a:pt x="3240" y="292"/>
                  </a:lnTo>
                  <a:cubicBezTo>
                    <a:pt x="3240" y="132"/>
                    <a:pt x="3108" y="0"/>
                    <a:pt x="2942" y="0"/>
                  </a:cubicBezTo>
                  <a:close/>
                </a:path>
              </a:pathLst>
            </a:custGeom>
            <a:solidFill>
              <a:srgbClr val="5769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solidFill>
                  <a:srgbClr val="FFFFFF"/>
                </a:solidFill>
                <a:ea typeface="+mn-ea"/>
              </a:endParaRPr>
            </a:p>
          </p:txBody>
        </p:sp>
        <p:sp>
          <p:nvSpPr>
            <p:cNvPr id="127" name="Google Shape;417;p3"/>
            <p:cNvSpPr/>
            <p:nvPr/>
          </p:nvSpPr>
          <p:spPr>
            <a:xfrm>
              <a:off x="6519632" y="3889298"/>
              <a:ext cx="33182" cy="150541"/>
            </a:xfrm>
            <a:custGeom>
              <a:avLst/>
              <a:gdLst/>
              <a:ahLst/>
              <a:cxnLst/>
              <a:rect l="l" t="t" r="r" b="b"/>
              <a:pathLst>
                <a:path w="1263" h="5730" extrusionOk="0">
                  <a:moveTo>
                    <a:pt x="1" y="0"/>
                  </a:moveTo>
                  <a:cubicBezTo>
                    <a:pt x="167" y="0"/>
                    <a:pt x="299" y="132"/>
                    <a:pt x="299" y="292"/>
                  </a:cubicBezTo>
                  <a:lnTo>
                    <a:pt x="299" y="5730"/>
                  </a:lnTo>
                  <a:lnTo>
                    <a:pt x="1263" y="5730"/>
                  </a:lnTo>
                  <a:lnTo>
                    <a:pt x="1263" y="292"/>
                  </a:lnTo>
                  <a:cubicBezTo>
                    <a:pt x="1263" y="132"/>
                    <a:pt x="1131" y="0"/>
                    <a:pt x="965" y="0"/>
                  </a:cubicBezTo>
                  <a:close/>
                </a:path>
              </a:pathLst>
            </a:custGeom>
            <a:solidFill>
              <a:srgbClr val="2239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solidFill>
                  <a:srgbClr val="FFFFFF"/>
                </a:solidFill>
                <a:ea typeface="+mn-ea"/>
              </a:endParaRPr>
            </a:p>
          </p:txBody>
        </p:sp>
        <p:sp>
          <p:nvSpPr>
            <p:cNvPr id="128" name="Google Shape;418;p3"/>
            <p:cNvSpPr/>
            <p:nvPr/>
          </p:nvSpPr>
          <p:spPr>
            <a:xfrm>
              <a:off x="6319908" y="3696721"/>
              <a:ext cx="373963" cy="165096"/>
            </a:xfrm>
            <a:custGeom>
              <a:avLst/>
              <a:gdLst/>
              <a:ahLst/>
              <a:cxnLst/>
              <a:rect l="l" t="t" r="r" b="b"/>
              <a:pathLst>
                <a:path w="14234" h="6284" extrusionOk="0">
                  <a:moveTo>
                    <a:pt x="7114" y="1"/>
                  </a:moveTo>
                  <a:cubicBezTo>
                    <a:pt x="7088" y="1"/>
                    <a:pt x="7062" y="9"/>
                    <a:pt x="7041" y="27"/>
                  </a:cubicBezTo>
                  <a:lnTo>
                    <a:pt x="77" y="6089"/>
                  </a:lnTo>
                  <a:cubicBezTo>
                    <a:pt x="1" y="6158"/>
                    <a:pt x="49" y="6283"/>
                    <a:pt x="153" y="6283"/>
                  </a:cubicBezTo>
                  <a:lnTo>
                    <a:pt x="1762" y="6283"/>
                  </a:lnTo>
                  <a:lnTo>
                    <a:pt x="7041" y="1691"/>
                  </a:lnTo>
                  <a:cubicBezTo>
                    <a:pt x="7062" y="1674"/>
                    <a:pt x="7088" y="1665"/>
                    <a:pt x="7114" y="1665"/>
                  </a:cubicBezTo>
                  <a:cubicBezTo>
                    <a:pt x="7140" y="1665"/>
                    <a:pt x="7166" y="1674"/>
                    <a:pt x="7186" y="1691"/>
                  </a:cubicBezTo>
                  <a:lnTo>
                    <a:pt x="12472" y="6283"/>
                  </a:lnTo>
                  <a:lnTo>
                    <a:pt x="14081" y="6283"/>
                  </a:lnTo>
                  <a:cubicBezTo>
                    <a:pt x="14185" y="6283"/>
                    <a:pt x="14234" y="6158"/>
                    <a:pt x="14150" y="6089"/>
                  </a:cubicBezTo>
                  <a:lnTo>
                    <a:pt x="7186" y="27"/>
                  </a:lnTo>
                  <a:cubicBezTo>
                    <a:pt x="7166" y="9"/>
                    <a:pt x="7140" y="1"/>
                    <a:pt x="7114" y="1"/>
                  </a:cubicBezTo>
                  <a:close/>
                </a:path>
              </a:pathLst>
            </a:custGeom>
            <a:solidFill>
              <a:srgbClr val="8797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solidFill>
                  <a:srgbClr val="FFFFFF"/>
                </a:solidFill>
                <a:ea typeface="+mn-ea"/>
              </a:endParaRPr>
            </a:p>
          </p:txBody>
        </p:sp>
        <p:sp>
          <p:nvSpPr>
            <p:cNvPr id="129" name="Google Shape;419;p3"/>
            <p:cNvSpPr/>
            <p:nvPr/>
          </p:nvSpPr>
          <p:spPr>
            <a:xfrm>
              <a:off x="6411021" y="3726750"/>
              <a:ext cx="25353" cy="22253"/>
            </a:xfrm>
            <a:custGeom>
              <a:avLst/>
              <a:gdLst/>
              <a:ahLst/>
              <a:cxnLst/>
              <a:rect l="l" t="t" r="r" b="b"/>
              <a:pathLst>
                <a:path w="965" h="847" extrusionOk="0">
                  <a:moveTo>
                    <a:pt x="1" y="0"/>
                  </a:moveTo>
                  <a:lnTo>
                    <a:pt x="1" y="847"/>
                  </a:lnTo>
                  <a:lnTo>
                    <a:pt x="847" y="847"/>
                  </a:lnTo>
                  <a:cubicBezTo>
                    <a:pt x="909" y="847"/>
                    <a:pt x="965" y="791"/>
                    <a:pt x="965" y="729"/>
                  </a:cubicBezTo>
                  <a:lnTo>
                    <a:pt x="965" y="118"/>
                  </a:lnTo>
                  <a:cubicBezTo>
                    <a:pt x="965" y="56"/>
                    <a:pt x="909" y="0"/>
                    <a:pt x="847" y="0"/>
                  </a:cubicBezTo>
                  <a:close/>
                </a:path>
              </a:pathLst>
            </a:custGeom>
            <a:solidFill>
              <a:srgbClr val="2239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solidFill>
                  <a:srgbClr val="FFFFFF"/>
                </a:solidFill>
                <a:ea typeface="+mn-ea"/>
              </a:endParaRPr>
            </a:p>
          </p:txBody>
        </p:sp>
      </p:grpSp>
      <p:grpSp>
        <p:nvGrpSpPr>
          <p:cNvPr id="130" name="Google Shape;420;p3"/>
          <p:cNvGrpSpPr/>
          <p:nvPr/>
        </p:nvGrpSpPr>
        <p:grpSpPr>
          <a:xfrm>
            <a:off x="1605453" y="4216172"/>
            <a:ext cx="371966" cy="256420"/>
            <a:chOff x="6871342" y="3740044"/>
            <a:chExt cx="371966" cy="256420"/>
          </a:xfrm>
        </p:grpSpPr>
        <p:sp>
          <p:nvSpPr>
            <p:cNvPr id="131" name="Google Shape;421;p3"/>
            <p:cNvSpPr/>
            <p:nvPr/>
          </p:nvSpPr>
          <p:spPr>
            <a:xfrm>
              <a:off x="6871342" y="3816944"/>
              <a:ext cx="371966" cy="179520"/>
            </a:xfrm>
            <a:custGeom>
              <a:avLst/>
              <a:gdLst/>
              <a:ahLst/>
              <a:cxnLst/>
              <a:rect l="l" t="t" r="r" b="b"/>
              <a:pathLst>
                <a:path w="14158" h="6833" extrusionOk="0">
                  <a:moveTo>
                    <a:pt x="0" y="1"/>
                  </a:moveTo>
                  <a:lnTo>
                    <a:pt x="0" y="6590"/>
                  </a:lnTo>
                  <a:cubicBezTo>
                    <a:pt x="0" y="6722"/>
                    <a:pt x="111" y="6833"/>
                    <a:pt x="250" y="6833"/>
                  </a:cubicBezTo>
                  <a:lnTo>
                    <a:pt x="13907" y="6833"/>
                  </a:lnTo>
                  <a:cubicBezTo>
                    <a:pt x="14046" y="6833"/>
                    <a:pt x="14157" y="6722"/>
                    <a:pt x="14157" y="6590"/>
                  </a:cubicBezTo>
                  <a:lnTo>
                    <a:pt x="14157" y="1"/>
                  </a:lnTo>
                  <a:close/>
                </a:path>
              </a:pathLst>
            </a:custGeom>
            <a:solidFill>
              <a:srgbClr val="CBD6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32" name="Google Shape;422;p3"/>
            <p:cNvSpPr/>
            <p:nvPr/>
          </p:nvSpPr>
          <p:spPr>
            <a:xfrm>
              <a:off x="6871342" y="3740044"/>
              <a:ext cx="371966" cy="179520"/>
            </a:xfrm>
            <a:custGeom>
              <a:avLst/>
              <a:gdLst/>
              <a:ahLst/>
              <a:cxnLst/>
              <a:rect l="l" t="t" r="r" b="b"/>
              <a:pathLst>
                <a:path w="14158" h="6833" extrusionOk="0">
                  <a:moveTo>
                    <a:pt x="250" y="1"/>
                  </a:moveTo>
                  <a:cubicBezTo>
                    <a:pt x="111" y="1"/>
                    <a:pt x="0" y="112"/>
                    <a:pt x="0" y="243"/>
                  </a:cubicBezTo>
                  <a:lnTo>
                    <a:pt x="0" y="6590"/>
                  </a:lnTo>
                  <a:cubicBezTo>
                    <a:pt x="0" y="6722"/>
                    <a:pt x="111" y="6833"/>
                    <a:pt x="250" y="6833"/>
                  </a:cubicBezTo>
                  <a:lnTo>
                    <a:pt x="13907" y="6833"/>
                  </a:lnTo>
                  <a:cubicBezTo>
                    <a:pt x="14046" y="6833"/>
                    <a:pt x="14157" y="6722"/>
                    <a:pt x="14157" y="6590"/>
                  </a:cubicBezTo>
                  <a:lnTo>
                    <a:pt x="14157" y="243"/>
                  </a:lnTo>
                  <a:cubicBezTo>
                    <a:pt x="14157" y="112"/>
                    <a:pt x="14046" y="1"/>
                    <a:pt x="13907" y="1"/>
                  </a:cubicBezTo>
                  <a:close/>
                </a:path>
              </a:pathLst>
            </a:custGeom>
            <a:solidFill>
              <a:srgbClr val="EFF2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33" name="Google Shape;423;p3"/>
            <p:cNvSpPr/>
            <p:nvPr/>
          </p:nvSpPr>
          <p:spPr>
            <a:xfrm>
              <a:off x="6890652" y="3759355"/>
              <a:ext cx="333319" cy="140899"/>
            </a:xfrm>
            <a:custGeom>
              <a:avLst/>
              <a:gdLst/>
              <a:ahLst/>
              <a:cxnLst/>
              <a:rect l="l" t="t" r="r" b="b"/>
              <a:pathLst>
                <a:path w="12687" h="5363" extrusionOk="0">
                  <a:moveTo>
                    <a:pt x="3796" y="486"/>
                  </a:moveTo>
                  <a:cubicBezTo>
                    <a:pt x="3888" y="486"/>
                    <a:pt x="3939" y="606"/>
                    <a:pt x="3878" y="681"/>
                  </a:cubicBezTo>
                  <a:cubicBezTo>
                    <a:pt x="2935" y="1846"/>
                    <a:pt x="2935" y="3518"/>
                    <a:pt x="3878" y="4676"/>
                  </a:cubicBezTo>
                  <a:cubicBezTo>
                    <a:pt x="3940" y="4759"/>
                    <a:pt x="3885" y="4877"/>
                    <a:pt x="3788" y="4877"/>
                  </a:cubicBezTo>
                  <a:lnTo>
                    <a:pt x="1443" y="4877"/>
                  </a:lnTo>
                  <a:cubicBezTo>
                    <a:pt x="1346" y="4398"/>
                    <a:pt x="972" y="4024"/>
                    <a:pt x="493" y="3927"/>
                  </a:cubicBezTo>
                  <a:lnTo>
                    <a:pt x="493" y="1437"/>
                  </a:lnTo>
                  <a:cubicBezTo>
                    <a:pt x="972" y="1340"/>
                    <a:pt x="1346" y="965"/>
                    <a:pt x="1443" y="486"/>
                  </a:cubicBezTo>
                  <a:lnTo>
                    <a:pt x="3788" y="486"/>
                  </a:lnTo>
                  <a:cubicBezTo>
                    <a:pt x="3790" y="486"/>
                    <a:pt x="3793" y="486"/>
                    <a:pt x="3796" y="486"/>
                  </a:cubicBezTo>
                  <a:close/>
                  <a:moveTo>
                    <a:pt x="11251" y="486"/>
                  </a:moveTo>
                  <a:cubicBezTo>
                    <a:pt x="11348" y="972"/>
                    <a:pt x="11723" y="1347"/>
                    <a:pt x="12201" y="1444"/>
                  </a:cubicBezTo>
                  <a:lnTo>
                    <a:pt x="12201" y="3927"/>
                  </a:lnTo>
                  <a:cubicBezTo>
                    <a:pt x="11723" y="4024"/>
                    <a:pt x="11348" y="4398"/>
                    <a:pt x="11251" y="4884"/>
                  </a:cubicBezTo>
                  <a:lnTo>
                    <a:pt x="8900" y="4884"/>
                  </a:lnTo>
                  <a:cubicBezTo>
                    <a:pt x="8796" y="4884"/>
                    <a:pt x="8740" y="4766"/>
                    <a:pt x="8803" y="4683"/>
                  </a:cubicBezTo>
                  <a:cubicBezTo>
                    <a:pt x="9753" y="3518"/>
                    <a:pt x="9753" y="1853"/>
                    <a:pt x="8803" y="688"/>
                  </a:cubicBezTo>
                  <a:cubicBezTo>
                    <a:pt x="8740" y="604"/>
                    <a:pt x="8796" y="486"/>
                    <a:pt x="8900" y="486"/>
                  </a:cubicBezTo>
                  <a:close/>
                  <a:moveTo>
                    <a:pt x="1221" y="1"/>
                  </a:moveTo>
                  <a:cubicBezTo>
                    <a:pt x="1083" y="1"/>
                    <a:pt x="979" y="105"/>
                    <a:pt x="979" y="244"/>
                  </a:cubicBezTo>
                  <a:cubicBezTo>
                    <a:pt x="979" y="646"/>
                    <a:pt x="646" y="972"/>
                    <a:pt x="243" y="972"/>
                  </a:cubicBezTo>
                  <a:cubicBezTo>
                    <a:pt x="112" y="972"/>
                    <a:pt x="1" y="1083"/>
                    <a:pt x="1" y="1222"/>
                  </a:cubicBezTo>
                  <a:lnTo>
                    <a:pt x="1" y="4149"/>
                  </a:lnTo>
                  <a:cubicBezTo>
                    <a:pt x="1" y="4281"/>
                    <a:pt x="112" y="4392"/>
                    <a:pt x="243" y="4392"/>
                  </a:cubicBezTo>
                  <a:cubicBezTo>
                    <a:pt x="646" y="4392"/>
                    <a:pt x="979" y="4718"/>
                    <a:pt x="979" y="5120"/>
                  </a:cubicBezTo>
                  <a:cubicBezTo>
                    <a:pt x="979" y="5259"/>
                    <a:pt x="1083" y="5363"/>
                    <a:pt x="1221" y="5363"/>
                  </a:cubicBezTo>
                  <a:lnTo>
                    <a:pt x="11466" y="5363"/>
                  </a:lnTo>
                  <a:cubicBezTo>
                    <a:pt x="11605" y="5363"/>
                    <a:pt x="11709" y="5259"/>
                    <a:pt x="11709" y="5120"/>
                  </a:cubicBezTo>
                  <a:cubicBezTo>
                    <a:pt x="11709" y="4718"/>
                    <a:pt x="12042" y="4392"/>
                    <a:pt x="12444" y="4392"/>
                  </a:cubicBezTo>
                  <a:cubicBezTo>
                    <a:pt x="12576" y="4392"/>
                    <a:pt x="12687" y="4281"/>
                    <a:pt x="12687" y="4149"/>
                  </a:cubicBezTo>
                  <a:lnTo>
                    <a:pt x="12687" y="1222"/>
                  </a:lnTo>
                  <a:cubicBezTo>
                    <a:pt x="12687" y="1083"/>
                    <a:pt x="12576" y="972"/>
                    <a:pt x="12444" y="972"/>
                  </a:cubicBezTo>
                  <a:cubicBezTo>
                    <a:pt x="12042" y="972"/>
                    <a:pt x="11709" y="646"/>
                    <a:pt x="11709" y="244"/>
                  </a:cubicBezTo>
                  <a:cubicBezTo>
                    <a:pt x="11709" y="105"/>
                    <a:pt x="11605" y="1"/>
                    <a:pt x="11466" y="1"/>
                  </a:cubicBezTo>
                  <a:close/>
                </a:path>
              </a:pathLst>
            </a:custGeom>
            <a:solidFill>
              <a:srgbClr val="8F9B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34" name="Google Shape;424;p3"/>
            <p:cNvSpPr/>
            <p:nvPr/>
          </p:nvSpPr>
          <p:spPr>
            <a:xfrm>
              <a:off x="6986862" y="3759355"/>
              <a:ext cx="140899" cy="141083"/>
            </a:xfrm>
            <a:custGeom>
              <a:avLst/>
              <a:gdLst/>
              <a:ahLst/>
              <a:cxnLst/>
              <a:rect l="l" t="t" r="r" b="b"/>
              <a:pathLst>
                <a:path w="5363" h="5370" extrusionOk="0">
                  <a:moveTo>
                    <a:pt x="2685" y="1"/>
                  </a:moveTo>
                  <a:cubicBezTo>
                    <a:pt x="1201" y="1"/>
                    <a:pt x="1" y="1201"/>
                    <a:pt x="1" y="2685"/>
                  </a:cubicBezTo>
                  <a:cubicBezTo>
                    <a:pt x="1" y="4163"/>
                    <a:pt x="1201" y="5370"/>
                    <a:pt x="2685" y="5370"/>
                  </a:cubicBezTo>
                  <a:cubicBezTo>
                    <a:pt x="4163" y="5370"/>
                    <a:pt x="5363" y="4163"/>
                    <a:pt x="5363" y="2685"/>
                  </a:cubicBezTo>
                  <a:cubicBezTo>
                    <a:pt x="5363" y="1201"/>
                    <a:pt x="4163" y="1"/>
                    <a:pt x="2685" y="1"/>
                  </a:cubicBezTo>
                  <a:close/>
                </a:path>
              </a:pathLst>
            </a:custGeom>
            <a:solidFill>
              <a:srgbClr val="8095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35" name="Google Shape;425;p3"/>
            <p:cNvSpPr/>
            <p:nvPr/>
          </p:nvSpPr>
          <p:spPr>
            <a:xfrm>
              <a:off x="7025141" y="3785023"/>
              <a:ext cx="64184" cy="89773"/>
            </a:xfrm>
            <a:custGeom>
              <a:avLst/>
              <a:gdLst/>
              <a:ahLst/>
              <a:cxnLst/>
              <a:rect l="l" t="t" r="r" b="b"/>
              <a:pathLst>
                <a:path w="2443" h="3417" extrusionOk="0">
                  <a:moveTo>
                    <a:pt x="979" y="751"/>
                  </a:moveTo>
                  <a:lnTo>
                    <a:pt x="979" y="1382"/>
                  </a:lnTo>
                  <a:cubicBezTo>
                    <a:pt x="632" y="1264"/>
                    <a:pt x="493" y="1160"/>
                    <a:pt x="493" y="1022"/>
                  </a:cubicBezTo>
                  <a:cubicBezTo>
                    <a:pt x="493" y="938"/>
                    <a:pt x="673" y="800"/>
                    <a:pt x="979" y="751"/>
                  </a:cubicBezTo>
                  <a:close/>
                  <a:moveTo>
                    <a:pt x="1471" y="2027"/>
                  </a:moveTo>
                  <a:cubicBezTo>
                    <a:pt x="1818" y="2145"/>
                    <a:pt x="1957" y="2249"/>
                    <a:pt x="1957" y="2395"/>
                  </a:cubicBezTo>
                  <a:cubicBezTo>
                    <a:pt x="1964" y="2471"/>
                    <a:pt x="1776" y="2617"/>
                    <a:pt x="1471" y="2659"/>
                  </a:cubicBezTo>
                  <a:lnTo>
                    <a:pt x="1471" y="2027"/>
                  </a:lnTo>
                  <a:close/>
                  <a:moveTo>
                    <a:pt x="1225" y="0"/>
                  </a:moveTo>
                  <a:cubicBezTo>
                    <a:pt x="1102" y="0"/>
                    <a:pt x="979" y="82"/>
                    <a:pt x="979" y="245"/>
                  </a:cubicBezTo>
                  <a:lnTo>
                    <a:pt x="979" y="259"/>
                  </a:lnTo>
                  <a:cubicBezTo>
                    <a:pt x="410" y="328"/>
                    <a:pt x="1" y="626"/>
                    <a:pt x="1" y="1022"/>
                  </a:cubicBezTo>
                  <a:cubicBezTo>
                    <a:pt x="1" y="1563"/>
                    <a:pt x="535" y="1771"/>
                    <a:pt x="979" y="1896"/>
                  </a:cubicBezTo>
                  <a:lnTo>
                    <a:pt x="979" y="2659"/>
                  </a:lnTo>
                  <a:cubicBezTo>
                    <a:pt x="673" y="2610"/>
                    <a:pt x="493" y="2471"/>
                    <a:pt x="493" y="2395"/>
                  </a:cubicBezTo>
                  <a:cubicBezTo>
                    <a:pt x="493" y="2232"/>
                    <a:pt x="370" y="2150"/>
                    <a:pt x="247" y="2150"/>
                  </a:cubicBezTo>
                  <a:cubicBezTo>
                    <a:pt x="124" y="2150"/>
                    <a:pt x="1" y="2232"/>
                    <a:pt x="1" y="2395"/>
                  </a:cubicBezTo>
                  <a:cubicBezTo>
                    <a:pt x="1" y="2783"/>
                    <a:pt x="410" y="3089"/>
                    <a:pt x="979" y="3158"/>
                  </a:cubicBezTo>
                  <a:lnTo>
                    <a:pt x="979" y="3172"/>
                  </a:lnTo>
                  <a:cubicBezTo>
                    <a:pt x="979" y="3335"/>
                    <a:pt x="1102" y="3416"/>
                    <a:pt x="1225" y="3416"/>
                  </a:cubicBezTo>
                  <a:cubicBezTo>
                    <a:pt x="1348" y="3416"/>
                    <a:pt x="1471" y="3335"/>
                    <a:pt x="1471" y="3172"/>
                  </a:cubicBezTo>
                  <a:lnTo>
                    <a:pt x="1471" y="3158"/>
                  </a:lnTo>
                  <a:cubicBezTo>
                    <a:pt x="2040" y="3089"/>
                    <a:pt x="2442" y="2783"/>
                    <a:pt x="2442" y="2395"/>
                  </a:cubicBezTo>
                  <a:cubicBezTo>
                    <a:pt x="2442" y="1847"/>
                    <a:pt x="1908" y="1639"/>
                    <a:pt x="1471" y="1521"/>
                  </a:cubicBezTo>
                  <a:lnTo>
                    <a:pt x="1471" y="751"/>
                  </a:lnTo>
                  <a:cubicBezTo>
                    <a:pt x="1776" y="800"/>
                    <a:pt x="1957" y="938"/>
                    <a:pt x="1957" y="1022"/>
                  </a:cubicBezTo>
                  <a:cubicBezTo>
                    <a:pt x="1957" y="1185"/>
                    <a:pt x="2078" y="1266"/>
                    <a:pt x="2199" y="1266"/>
                  </a:cubicBezTo>
                  <a:cubicBezTo>
                    <a:pt x="2321" y="1266"/>
                    <a:pt x="2442" y="1185"/>
                    <a:pt x="2442" y="1022"/>
                  </a:cubicBezTo>
                  <a:cubicBezTo>
                    <a:pt x="2442" y="626"/>
                    <a:pt x="2040" y="328"/>
                    <a:pt x="1471" y="259"/>
                  </a:cubicBezTo>
                  <a:lnTo>
                    <a:pt x="1471" y="245"/>
                  </a:lnTo>
                  <a:cubicBezTo>
                    <a:pt x="1471" y="82"/>
                    <a:pt x="1348" y="0"/>
                    <a:pt x="1225" y="0"/>
                  </a:cubicBezTo>
                  <a:close/>
                </a:path>
              </a:pathLst>
            </a:custGeom>
            <a:solidFill>
              <a:srgbClr val="EFF2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36" name="Google Shape;426;p3"/>
            <p:cNvSpPr/>
            <p:nvPr/>
          </p:nvSpPr>
          <p:spPr>
            <a:xfrm>
              <a:off x="6890652" y="3759355"/>
              <a:ext cx="12795" cy="12795"/>
            </a:xfrm>
            <a:custGeom>
              <a:avLst/>
              <a:gdLst/>
              <a:ahLst/>
              <a:cxnLst/>
              <a:rect l="l" t="t" r="r" b="b"/>
              <a:pathLst>
                <a:path w="487" h="487" extrusionOk="0">
                  <a:moveTo>
                    <a:pt x="243" y="1"/>
                  </a:moveTo>
                  <a:cubicBezTo>
                    <a:pt x="112" y="1"/>
                    <a:pt x="1" y="105"/>
                    <a:pt x="1" y="244"/>
                  </a:cubicBezTo>
                  <a:cubicBezTo>
                    <a:pt x="1" y="376"/>
                    <a:pt x="112" y="486"/>
                    <a:pt x="243" y="486"/>
                  </a:cubicBezTo>
                  <a:cubicBezTo>
                    <a:pt x="382" y="486"/>
                    <a:pt x="486" y="376"/>
                    <a:pt x="486" y="244"/>
                  </a:cubicBezTo>
                  <a:cubicBezTo>
                    <a:pt x="486" y="105"/>
                    <a:pt x="382" y="1"/>
                    <a:pt x="243" y="1"/>
                  </a:cubicBezTo>
                  <a:close/>
                </a:path>
              </a:pathLst>
            </a:custGeom>
            <a:solidFill>
              <a:srgbClr val="8F9B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37" name="Google Shape;427;p3"/>
            <p:cNvSpPr/>
            <p:nvPr/>
          </p:nvSpPr>
          <p:spPr>
            <a:xfrm>
              <a:off x="7211203" y="3759355"/>
              <a:ext cx="12768" cy="12795"/>
            </a:xfrm>
            <a:custGeom>
              <a:avLst/>
              <a:gdLst/>
              <a:ahLst/>
              <a:cxnLst/>
              <a:rect l="l" t="t" r="r" b="b"/>
              <a:pathLst>
                <a:path w="486" h="487" extrusionOk="0">
                  <a:moveTo>
                    <a:pt x="243" y="1"/>
                  </a:moveTo>
                  <a:cubicBezTo>
                    <a:pt x="104" y="1"/>
                    <a:pt x="0" y="105"/>
                    <a:pt x="0" y="244"/>
                  </a:cubicBezTo>
                  <a:cubicBezTo>
                    <a:pt x="0" y="376"/>
                    <a:pt x="104" y="486"/>
                    <a:pt x="243" y="486"/>
                  </a:cubicBezTo>
                  <a:cubicBezTo>
                    <a:pt x="375" y="486"/>
                    <a:pt x="486" y="376"/>
                    <a:pt x="486" y="244"/>
                  </a:cubicBezTo>
                  <a:cubicBezTo>
                    <a:pt x="486" y="105"/>
                    <a:pt x="375" y="1"/>
                    <a:pt x="243" y="1"/>
                  </a:cubicBezTo>
                  <a:close/>
                </a:path>
              </a:pathLst>
            </a:custGeom>
            <a:solidFill>
              <a:srgbClr val="8F9B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38" name="Google Shape;428;p3"/>
            <p:cNvSpPr/>
            <p:nvPr/>
          </p:nvSpPr>
          <p:spPr>
            <a:xfrm>
              <a:off x="6890652" y="3887486"/>
              <a:ext cx="12795" cy="12768"/>
            </a:xfrm>
            <a:custGeom>
              <a:avLst/>
              <a:gdLst/>
              <a:ahLst/>
              <a:cxnLst/>
              <a:rect l="l" t="t" r="r" b="b"/>
              <a:pathLst>
                <a:path w="487" h="486" extrusionOk="0">
                  <a:moveTo>
                    <a:pt x="243" y="0"/>
                  </a:moveTo>
                  <a:cubicBezTo>
                    <a:pt x="112" y="0"/>
                    <a:pt x="1" y="111"/>
                    <a:pt x="1" y="243"/>
                  </a:cubicBezTo>
                  <a:cubicBezTo>
                    <a:pt x="1" y="382"/>
                    <a:pt x="112" y="486"/>
                    <a:pt x="243" y="486"/>
                  </a:cubicBezTo>
                  <a:cubicBezTo>
                    <a:pt x="382" y="486"/>
                    <a:pt x="486" y="382"/>
                    <a:pt x="486" y="243"/>
                  </a:cubicBezTo>
                  <a:cubicBezTo>
                    <a:pt x="486" y="111"/>
                    <a:pt x="382" y="0"/>
                    <a:pt x="243" y="0"/>
                  </a:cubicBezTo>
                  <a:close/>
                </a:path>
              </a:pathLst>
            </a:custGeom>
            <a:solidFill>
              <a:srgbClr val="8F9B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39" name="Google Shape;429;p3"/>
            <p:cNvSpPr/>
            <p:nvPr/>
          </p:nvSpPr>
          <p:spPr>
            <a:xfrm>
              <a:off x="7211203" y="3887486"/>
              <a:ext cx="12768" cy="12768"/>
            </a:xfrm>
            <a:custGeom>
              <a:avLst/>
              <a:gdLst/>
              <a:ahLst/>
              <a:cxnLst/>
              <a:rect l="l" t="t" r="r" b="b"/>
              <a:pathLst>
                <a:path w="486" h="486" extrusionOk="0">
                  <a:moveTo>
                    <a:pt x="243" y="0"/>
                  </a:moveTo>
                  <a:cubicBezTo>
                    <a:pt x="104" y="0"/>
                    <a:pt x="0" y="111"/>
                    <a:pt x="0" y="243"/>
                  </a:cubicBezTo>
                  <a:cubicBezTo>
                    <a:pt x="0" y="382"/>
                    <a:pt x="104" y="486"/>
                    <a:pt x="243" y="486"/>
                  </a:cubicBezTo>
                  <a:cubicBezTo>
                    <a:pt x="375" y="486"/>
                    <a:pt x="486" y="382"/>
                    <a:pt x="486" y="243"/>
                  </a:cubicBezTo>
                  <a:cubicBezTo>
                    <a:pt x="486" y="111"/>
                    <a:pt x="375" y="0"/>
                    <a:pt x="243" y="0"/>
                  </a:cubicBezTo>
                  <a:close/>
                </a:path>
              </a:pathLst>
            </a:custGeom>
            <a:solidFill>
              <a:srgbClr val="8F9B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40" name="Google Shape;430;p3"/>
            <p:cNvSpPr/>
            <p:nvPr/>
          </p:nvSpPr>
          <p:spPr>
            <a:xfrm>
              <a:off x="6871342" y="3932306"/>
              <a:ext cx="371966" cy="12952"/>
            </a:xfrm>
            <a:custGeom>
              <a:avLst/>
              <a:gdLst/>
              <a:ahLst/>
              <a:cxnLst/>
              <a:rect l="l" t="t" r="r" b="b"/>
              <a:pathLst>
                <a:path w="14158" h="493" extrusionOk="0">
                  <a:moveTo>
                    <a:pt x="0" y="0"/>
                  </a:moveTo>
                  <a:lnTo>
                    <a:pt x="0" y="493"/>
                  </a:lnTo>
                  <a:lnTo>
                    <a:pt x="14157" y="493"/>
                  </a:lnTo>
                  <a:lnTo>
                    <a:pt x="14157" y="0"/>
                  </a:lnTo>
                  <a:close/>
                </a:path>
              </a:pathLst>
            </a:custGeom>
            <a:solidFill>
              <a:srgbClr val="B8C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41" name="Google Shape;431;p3"/>
            <p:cNvSpPr/>
            <p:nvPr/>
          </p:nvSpPr>
          <p:spPr>
            <a:xfrm>
              <a:off x="6871342" y="3958001"/>
              <a:ext cx="371966" cy="12768"/>
            </a:xfrm>
            <a:custGeom>
              <a:avLst/>
              <a:gdLst/>
              <a:ahLst/>
              <a:cxnLst/>
              <a:rect l="l" t="t" r="r" b="b"/>
              <a:pathLst>
                <a:path w="14158" h="486" extrusionOk="0">
                  <a:moveTo>
                    <a:pt x="0" y="0"/>
                  </a:moveTo>
                  <a:lnTo>
                    <a:pt x="0" y="486"/>
                  </a:lnTo>
                  <a:lnTo>
                    <a:pt x="14157" y="486"/>
                  </a:lnTo>
                  <a:lnTo>
                    <a:pt x="14157" y="0"/>
                  </a:lnTo>
                  <a:close/>
                </a:path>
              </a:pathLst>
            </a:custGeom>
            <a:solidFill>
              <a:srgbClr val="B8C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42" name="Google Shape;432;p3"/>
            <p:cNvSpPr/>
            <p:nvPr/>
          </p:nvSpPr>
          <p:spPr>
            <a:xfrm>
              <a:off x="6871342" y="3983695"/>
              <a:ext cx="371966" cy="12768"/>
            </a:xfrm>
            <a:custGeom>
              <a:avLst/>
              <a:gdLst/>
              <a:ahLst/>
              <a:cxnLst/>
              <a:rect l="l" t="t" r="r" b="b"/>
              <a:pathLst>
                <a:path w="14158" h="486" extrusionOk="0">
                  <a:moveTo>
                    <a:pt x="0" y="0"/>
                  </a:moveTo>
                  <a:lnTo>
                    <a:pt x="0" y="243"/>
                  </a:lnTo>
                  <a:cubicBezTo>
                    <a:pt x="0" y="375"/>
                    <a:pt x="111" y="486"/>
                    <a:pt x="250" y="486"/>
                  </a:cubicBezTo>
                  <a:lnTo>
                    <a:pt x="13907" y="486"/>
                  </a:lnTo>
                  <a:cubicBezTo>
                    <a:pt x="14046" y="486"/>
                    <a:pt x="14157" y="375"/>
                    <a:pt x="14157" y="243"/>
                  </a:cubicBezTo>
                  <a:lnTo>
                    <a:pt x="14157" y="0"/>
                  </a:lnTo>
                  <a:close/>
                </a:path>
              </a:pathLst>
            </a:custGeom>
            <a:solidFill>
              <a:srgbClr val="B8C7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grpSp>
        <p:nvGrpSpPr>
          <p:cNvPr id="143" name="Google Shape;433;p3"/>
          <p:cNvGrpSpPr/>
          <p:nvPr/>
        </p:nvGrpSpPr>
        <p:grpSpPr>
          <a:xfrm>
            <a:off x="1861317" y="4195046"/>
            <a:ext cx="402757" cy="372729"/>
            <a:chOff x="7402362" y="3681535"/>
            <a:chExt cx="402757" cy="372729"/>
          </a:xfrm>
        </p:grpSpPr>
        <p:sp>
          <p:nvSpPr>
            <p:cNvPr id="144" name="Google Shape;434;p3"/>
            <p:cNvSpPr/>
            <p:nvPr/>
          </p:nvSpPr>
          <p:spPr>
            <a:xfrm>
              <a:off x="7471248" y="3681535"/>
              <a:ext cx="333871" cy="303763"/>
            </a:xfrm>
            <a:custGeom>
              <a:avLst/>
              <a:gdLst/>
              <a:ahLst/>
              <a:cxnLst/>
              <a:rect l="l" t="t" r="r" b="b"/>
              <a:pathLst>
                <a:path w="12708" h="11562" extrusionOk="0">
                  <a:moveTo>
                    <a:pt x="6341" y="0"/>
                  </a:moveTo>
                  <a:cubicBezTo>
                    <a:pt x="4868" y="0"/>
                    <a:pt x="3393" y="562"/>
                    <a:pt x="2268" y="1687"/>
                  </a:cubicBezTo>
                  <a:cubicBezTo>
                    <a:pt x="0" y="3955"/>
                    <a:pt x="21" y="7624"/>
                    <a:pt x="2296" y="9871"/>
                  </a:cubicBezTo>
                  <a:cubicBezTo>
                    <a:pt x="2407" y="9982"/>
                    <a:pt x="2518" y="10086"/>
                    <a:pt x="2636" y="10184"/>
                  </a:cubicBezTo>
                  <a:cubicBezTo>
                    <a:pt x="3718" y="11105"/>
                    <a:pt x="5049" y="11561"/>
                    <a:pt x="6375" y="11561"/>
                  </a:cubicBezTo>
                  <a:cubicBezTo>
                    <a:pt x="7854" y="11561"/>
                    <a:pt x="9327" y="10994"/>
                    <a:pt x="10446" y="9871"/>
                  </a:cubicBezTo>
                  <a:cubicBezTo>
                    <a:pt x="12576" y="7749"/>
                    <a:pt x="12707" y="4343"/>
                    <a:pt x="10758" y="2061"/>
                  </a:cubicBezTo>
                  <a:cubicBezTo>
                    <a:pt x="10661" y="1943"/>
                    <a:pt x="10557" y="1832"/>
                    <a:pt x="10446" y="1721"/>
                  </a:cubicBezTo>
                  <a:cubicBezTo>
                    <a:pt x="9320" y="574"/>
                    <a:pt x="7831" y="0"/>
                    <a:pt x="6341" y="0"/>
                  </a:cubicBezTo>
                  <a:close/>
                </a:path>
              </a:pathLst>
            </a:custGeom>
            <a:solidFill>
              <a:srgbClr val="8A9D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45" name="Google Shape;435;p3"/>
            <p:cNvSpPr/>
            <p:nvPr/>
          </p:nvSpPr>
          <p:spPr>
            <a:xfrm>
              <a:off x="7540502" y="3735683"/>
              <a:ext cx="236741" cy="236558"/>
            </a:xfrm>
            <a:custGeom>
              <a:avLst/>
              <a:gdLst/>
              <a:ahLst/>
              <a:cxnLst/>
              <a:rect l="l" t="t" r="r" b="b"/>
              <a:pathLst>
                <a:path w="9011" h="9004" extrusionOk="0">
                  <a:moveTo>
                    <a:pt x="8122" y="0"/>
                  </a:moveTo>
                  <a:lnTo>
                    <a:pt x="0" y="8123"/>
                  </a:lnTo>
                  <a:cubicBezTo>
                    <a:pt x="423" y="8483"/>
                    <a:pt x="895" y="8781"/>
                    <a:pt x="1401" y="9003"/>
                  </a:cubicBezTo>
                  <a:lnTo>
                    <a:pt x="9010" y="1401"/>
                  </a:lnTo>
                  <a:cubicBezTo>
                    <a:pt x="8781" y="888"/>
                    <a:pt x="8483" y="416"/>
                    <a:pt x="8122" y="0"/>
                  </a:cubicBezTo>
                  <a:close/>
                </a:path>
              </a:pathLst>
            </a:custGeom>
            <a:solidFill>
              <a:srgbClr val="A2B1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46" name="Google Shape;436;p3"/>
            <p:cNvSpPr/>
            <p:nvPr/>
          </p:nvSpPr>
          <p:spPr>
            <a:xfrm>
              <a:off x="7472693" y="3728274"/>
              <a:ext cx="283585" cy="256998"/>
            </a:xfrm>
            <a:custGeom>
              <a:avLst/>
              <a:gdLst/>
              <a:ahLst/>
              <a:cxnLst/>
              <a:rect l="l" t="t" r="r" b="b"/>
              <a:pathLst>
                <a:path w="10794" h="9782" extrusionOk="0">
                  <a:moveTo>
                    <a:pt x="9427" y="8869"/>
                  </a:moveTo>
                  <a:cubicBezTo>
                    <a:pt x="9426" y="8870"/>
                    <a:pt x="9424" y="8871"/>
                    <a:pt x="9423" y="8872"/>
                  </a:cubicBezTo>
                  <a:lnTo>
                    <a:pt x="9423" y="8872"/>
                  </a:lnTo>
                  <a:cubicBezTo>
                    <a:pt x="9422" y="8873"/>
                    <a:pt x="9421" y="8875"/>
                    <a:pt x="9420" y="8876"/>
                  </a:cubicBezTo>
                  <a:lnTo>
                    <a:pt x="9427" y="8869"/>
                  </a:lnTo>
                  <a:close/>
                  <a:moveTo>
                    <a:pt x="4560" y="0"/>
                  </a:moveTo>
                  <a:cubicBezTo>
                    <a:pt x="3489" y="0"/>
                    <a:pt x="2412" y="298"/>
                    <a:pt x="1457" y="907"/>
                  </a:cubicBezTo>
                  <a:cubicBezTo>
                    <a:pt x="1" y="3189"/>
                    <a:pt x="327" y="6178"/>
                    <a:pt x="2241" y="8092"/>
                  </a:cubicBezTo>
                  <a:cubicBezTo>
                    <a:pt x="2352" y="8203"/>
                    <a:pt x="2463" y="8307"/>
                    <a:pt x="2574" y="8405"/>
                  </a:cubicBezTo>
                  <a:cubicBezTo>
                    <a:pt x="3647" y="9316"/>
                    <a:pt x="4980" y="9782"/>
                    <a:pt x="6320" y="9782"/>
                  </a:cubicBezTo>
                  <a:cubicBezTo>
                    <a:pt x="7394" y="9782"/>
                    <a:pt x="8472" y="9482"/>
                    <a:pt x="9423" y="8872"/>
                  </a:cubicBezTo>
                  <a:lnTo>
                    <a:pt x="9423" y="8872"/>
                  </a:lnTo>
                  <a:cubicBezTo>
                    <a:pt x="10793" y="6736"/>
                    <a:pt x="10605" y="3957"/>
                    <a:pt x="8955" y="2023"/>
                  </a:cubicBezTo>
                  <a:cubicBezTo>
                    <a:pt x="8858" y="1912"/>
                    <a:pt x="8754" y="1794"/>
                    <a:pt x="8643" y="1690"/>
                  </a:cubicBezTo>
                  <a:cubicBezTo>
                    <a:pt x="7529" y="576"/>
                    <a:pt x="6051" y="0"/>
                    <a:pt x="4560" y="0"/>
                  </a:cubicBezTo>
                  <a:close/>
                </a:path>
              </a:pathLst>
            </a:custGeom>
            <a:solidFill>
              <a:srgbClr val="6881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47" name="Google Shape;437;p3"/>
            <p:cNvSpPr/>
            <p:nvPr/>
          </p:nvSpPr>
          <p:spPr>
            <a:xfrm>
              <a:off x="7508791" y="3711985"/>
              <a:ext cx="251691" cy="243572"/>
            </a:xfrm>
            <a:custGeom>
              <a:avLst/>
              <a:gdLst/>
              <a:ahLst/>
              <a:cxnLst/>
              <a:rect l="l" t="t" r="r" b="b"/>
              <a:pathLst>
                <a:path w="9580" h="9271" extrusionOk="0">
                  <a:moveTo>
                    <a:pt x="4946" y="1"/>
                  </a:moveTo>
                  <a:cubicBezTo>
                    <a:pt x="4842" y="1"/>
                    <a:pt x="4738" y="7"/>
                    <a:pt x="4641" y="14"/>
                  </a:cubicBezTo>
                  <a:cubicBezTo>
                    <a:pt x="2906" y="125"/>
                    <a:pt x="1381" y="1201"/>
                    <a:pt x="694" y="2796"/>
                  </a:cubicBezTo>
                  <a:cubicBezTo>
                    <a:pt x="0" y="4384"/>
                    <a:pt x="257" y="6229"/>
                    <a:pt x="1360" y="7575"/>
                  </a:cubicBezTo>
                  <a:cubicBezTo>
                    <a:pt x="1561" y="7818"/>
                    <a:pt x="1790" y="8047"/>
                    <a:pt x="2039" y="8248"/>
                  </a:cubicBezTo>
                  <a:cubicBezTo>
                    <a:pt x="2878" y="8922"/>
                    <a:pt x="3906" y="9270"/>
                    <a:pt x="4943" y="9270"/>
                  </a:cubicBezTo>
                  <a:cubicBezTo>
                    <a:pt x="5623" y="9270"/>
                    <a:pt x="6306" y="9121"/>
                    <a:pt x="6943" y="8816"/>
                  </a:cubicBezTo>
                  <a:cubicBezTo>
                    <a:pt x="8553" y="8047"/>
                    <a:pt x="9579" y="6417"/>
                    <a:pt x="9579" y="4634"/>
                  </a:cubicBezTo>
                  <a:cubicBezTo>
                    <a:pt x="9579" y="3247"/>
                    <a:pt x="8955" y="1936"/>
                    <a:pt x="7880" y="1055"/>
                  </a:cubicBezTo>
                  <a:cubicBezTo>
                    <a:pt x="7741" y="937"/>
                    <a:pt x="7595" y="833"/>
                    <a:pt x="7443" y="736"/>
                  </a:cubicBezTo>
                  <a:cubicBezTo>
                    <a:pt x="6694" y="257"/>
                    <a:pt x="5827" y="1"/>
                    <a:pt x="4946" y="1"/>
                  </a:cubicBezTo>
                  <a:close/>
                </a:path>
              </a:pathLst>
            </a:custGeom>
            <a:solidFill>
              <a:srgbClr val="BAC5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48" name="Google Shape;438;p3"/>
            <p:cNvSpPr/>
            <p:nvPr/>
          </p:nvSpPr>
          <p:spPr>
            <a:xfrm>
              <a:off x="7496575" y="3728248"/>
              <a:ext cx="251323" cy="227310"/>
            </a:xfrm>
            <a:custGeom>
              <a:avLst/>
              <a:gdLst/>
              <a:ahLst/>
              <a:cxnLst/>
              <a:rect l="l" t="t" r="r" b="b"/>
              <a:pathLst>
                <a:path w="9566" h="8652" extrusionOk="0">
                  <a:moveTo>
                    <a:pt x="3663" y="0"/>
                  </a:moveTo>
                  <a:cubicBezTo>
                    <a:pt x="3458" y="0"/>
                    <a:pt x="3252" y="11"/>
                    <a:pt x="3045" y="34"/>
                  </a:cubicBezTo>
                  <a:cubicBezTo>
                    <a:pt x="444" y="1580"/>
                    <a:pt x="0" y="5159"/>
                    <a:pt x="2137" y="7296"/>
                  </a:cubicBezTo>
                  <a:cubicBezTo>
                    <a:pt x="3053" y="8211"/>
                    <a:pt x="4232" y="8652"/>
                    <a:pt x="5403" y="8652"/>
                  </a:cubicBezTo>
                  <a:cubicBezTo>
                    <a:pt x="6963" y="8652"/>
                    <a:pt x="8508" y="7869"/>
                    <a:pt x="9392" y="6387"/>
                  </a:cubicBezTo>
                  <a:cubicBezTo>
                    <a:pt x="9565" y="4813"/>
                    <a:pt x="9080" y="3231"/>
                    <a:pt x="8053" y="2024"/>
                  </a:cubicBezTo>
                  <a:cubicBezTo>
                    <a:pt x="7949" y="1913"/>
                    <a:pt x="7845" y="1795"/>
                    <a:pt x="7741" y="1691"/>
                  </a:cubicBezTo>
                  <a:cubicBezTo>
                    <a:pt x="6653" y="603"/>
                    <a:pt x="5183" y="0"/>
                    <a:pt x="3663" y="0"/>
                  </a:cubicBezTo>
                  <a:close/>
                </a:path>
              </a:pathLst>
            </a:custGeom>
            <a:solidFill>
              <a:srgbClr val="A2B1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49" name="Google Shape;439;p3"/>
            <p:cNvSpPr/>
            <p:nvPr/>
          </p:nvSpPr>
          <p:spPr>
            <a:xfrm>
              <a:off x="7511524" y="3731296"/>
              <a:ext cx="221976" cy="232564"/>
            </a:xfrm>
            <a:custGeom>
              <a:avLst/>
              <a:gdLst/>
              <a:ahLst/>
              <a:cxnLst/>
              <a:rect l="l" t="t" r="r" b="b"/>
              <a:pathLst>
                <a:path w="8449" h="8852" extrusionOk="0">
                  <a:moveTo>
                    <a:pt x="7339" y="1"/>
                  </a:moveTo>
                  <a:lnTo>
                    <a:pt x="0" y="7339"/>
                  </a:lnTo>
                  <a:cubicBezTo>
                    <a:pt x="139" y="7866"/>
                    <a:pt x="340" y="8373"/>
                    <a:pt x="597" y="8851"/>
                  </a:cubicBezTo>
                  <a:lnTo>
                    <a:pt x="1935" y="7513"/>
                  </a:lnTo>
                  <a:lnTo>
                    <a:pt x="8449" y="1000"/>
                  </a:lnTo>
                  <a:cubicBezTo>
                    <a:pt x="8247" y="750"/>
                    <a:pt x="8025" y="521"/>
                    <a:pt x="7776" y="320"/>
                  </a:cubicBezTo>
                  <a:cubicBezTo>
                    <a:pt x="7637" y="202"/>
                    <a:pt x="7491" y="98"/>
                    <a:pt x="7339" y="1"/>
                  </a:cubicBezTo>
                  <a:close/>
                </a:path>
              </a:pathLst>
            </a:custGeom>
            <a:solidFill>
              <a:srgbClr val="A2B1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50" name="Google Shape;440;p3"/>
            <p:cNvSpPr/>
            <p:nvPr/>
          </p:nvSpPr>
          <p:spPr>
            <a:xfrm>
              <a:off x="7519721" y="3712169"/>
              <a:ext cx="144157" cy="136696"/>
            </a:xfrm>
            <a:custGeom>
              <a:avLst/>
              <a:gdLst/>
              <a:ahLst/>
              <a:cxnLst/>
              <a:rect l="l" t="t" r="r" b="b"/>
              <a:pathLst>
                <a:path w="5487" h="5203" extrusionOk="0">
                  <a:moveTo>
                    <a:pt x="4530" y="0"/>
                  </a:moveTo>
                  <a:cubicBezTo>
                    <a:pt x="4426" y="0"/>
                    <a:pt x="4322" y="7"/>
                    <a:pt x="4225" y="14"/>
                  </a:cubicBezTo>
                  <a:lnTo>
                    <a:pt x="0" y="4232"/>
                  </a:lnTo>
                  <a:cubicBezTo>
                    <a:pt x="91" y="4571"/>
                    <a:pt x="215" y="4897"/>
                    <a:pt x="382" y="5203"/>
                  </a:cubicBezTo>
                  <a:lnTo>
                    <a:pt x="5487" y="98"/>
                  </a:lnTo>
                  <a:cubicBezTo>
                    <a:pt x="5175" y="35"/>
                    <a:pt x="4849" y="0"/>
                    <a:pt x="4530" y="0"/>
                  </a:cubicBezTo>
                  <a:close/>
                </a:path>
              </a:pathLst>
            </a:custGeom>
            <a:solidFill>
              <a:srgbClr val="A2B1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51" name="Google Shape;441;p3"/>
            <p:cNvSpPr/>
            <p:nvPr/>
          </p:nvSpPr>
          <p:spPr>
            <a:xfrm>
              <a:off x="7502039" y="3706442"/>
              <a:ext cx="276466" cy="254686"/>
            </a:xfrm>
            <a:custGeom>
              <a:avLst/>
              <a:gdLst/>
              <a:ahLst/>
              <a:cxnLst/>
              <a:rect l="l" t="t" r="r" b="b"/>
              <a:pathLst>
                <a:path w="10523" h="9694" extrusionOk="0">
                  <a:moveTo>
                    <a:pt x="5203" y="434"/>
                  </a:moveTo>
                  <a:cubicBezTo>
                    <a:pt x="6375" y="434"/>
                    <a:pt x="7492" y="898"/>
                    <a:pt x="8324" y="1724"/>
                  </a:cubicBezTo>
                  <a:cubicBezTo>
                    <a:pt x="9808" y="3215"/>
                    <a:pt x="10044" y="5545"/>
                    <a:pt x="8872" y="7300"/>
                  </a:cubicBezTo>
                  <a:cubicBezTo>
                    <a:pt x="8035" y="8555"/>
                    <a:pt x="6642" y="9259"/>
                    <a:pt x="5203" y="9259"/>
                  </a:cubicBezTo>
                  <a:cubicBezTo>
                    <a:pt x="4638" y="9259"/>
                    <a:pt x="4065" y="9150"/>
                    <a:pt x="3517" y="8923"/>
                  </a:cubicBezTo>
                  <a:cubicBezTo>
                    <a:pt x="1568" y="8119"/>
                    <a:pt x="465" y="6052"/>
                    <a:pt x="875" y="3992"/>
                  </a:cubicBezTo>
                  <a:cubicBezTo>
                    <a:pt x="1284" y="1925"/>
                    <a:pt x="3094" y="434"/>
                    <a:pt x="5203" y="434"/>
                  </a:cubicBezTo>
                  <a:close/>
                  <a:moveTo>
                    <a:pt x="5207" y="0"/>
                  </a:moveTo>
                  <a:cubicBezTo>
                    <a:pt x="4584" y="0"/>
                    <a:pt x="3954" y="120"/>
                    <a:pt x="3351" y="371"/>
                  </a:cubicBezTo>
                  <a:cubicBezTo>
                    <a:pt x="1214" y="1252"/>
                    <a:pt x="1" y="3520"/>
                    <a:pt x="451" y="5788"/>
                  </a:cubicBezTo>
                  <a:cubicBezTo>
                    <a:pt x="895" y="8056"/>
                    <a:pt x="2886" y="9693"/>
                    <a:pt x="5203" y="9693"/>
                  </a:cubicBezTo>
                  <a:cubicBezTo>
                    <a:pt x="5211" y="9693"/>
                    <a:pt x="5220" y="9693"/>
                    <a:pt x="5228" y="9693"/>
                  </a:cubicBezTo>
                  <a:cubicBezTo>
                    <a:pt x="6502" y="9693"/>
                    <a:pt x="7727" y="9181"/>
                    <a:pt x="8629" y="8278"/>
                  </a:cubicBezTo>
                  <a:cubicBezTo>
                    <a:pt x="10266" y="6641"/>
                    <a:pt x="10523" y="4082"/>
                    <a:pt x="9240" y="2154"/>
                  </a:cubicBezTo>
                  <a:cubicBezTo>
                    <a:pt x="8319" y="775"/>
                    <a:pt x="6788" y="0"/>
                    <a:pt x="5207" y="0"/>
                  </a:cubicBezTo>
                  <a:close/>
                </a:path>
              </a:pathLst>
            </a:custGeom>
            <a:solidFill>
              <a:srgbClr val="6881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52" name="Google Shape;442;p3"/>
            <p:cNvSpPr/>
            <p:nvPr/>
          </p:nvSpPr>
          <p:spPr>
            <a:xfrm>
              <a:off x="7402362" y="3750580"/>
              <a:ext cx="333871" cy="303684"/>
            </a:xfrm>
            <a:custGeom>
              <a:avLst/>
              <a:gdLst/>
              <a:ahLst/>
              <a:cxnLst/>
              <a:rect l="l" t="t" r="r" b="b"/>
              <a:pathLst>
                <a:path w="12708" h="11559" extrusionOk="0">
                  <a:moveTo>
                    <a:pt x="6339" y="0"/>
                  </a:moveTo>
                  <a:cubicBezTo>
                    <a:pt x="4863" y="0"/>
                    <a:pt x="3387" y="562"/>
                    <a:pt x="2262" y="1688"/>
                  </a:cubicBezTo>
                  <a:cubicBezTo>
                    <a:pt x="0" y="3949"/>
                    <a:pt x="14" y="7625"/>
                    <a:pt x="2296" y="9865"/>
                  </a:cubicBezTo>
                  <a:cubicBezTo>
                    <a:pt x="2407" y="9976"/>
                    <a:pt x="2518" y="10080"/>
                    <a:pt x="2629" y="10177"/>
                  </a:cubicBezTo>
                  <a:cubicBezTo>
                    <a:pt x="3711" y="11101"/>
                    <a:pt x="5041" y="11558"/>
                    <a:pt x="6368" y="11558"/>
                  </a:cubicBezTo>
                  <a:cubicBezTo>
                    <a:pt x="7850" y="11558"/>
                    <a:pt x="9327" y="10989"/>
                    <a:pt x="10446" y="9865"/>
                  </a:cubicBezTo>
                  <a:lnTo>
                    <a:pt x="10446" y="9872"/>
                  </a:lnTo>
                  <a:cubicBezTo>
                    <a:pt x="12569" y="7743"/>
                    <a:pt x="12708" y="4344"/>
                    <a:pt x="10758" y="2055"/>
                  </a:cubicBezTo>
                  <a:cubicBezTo>
                    <a:pt x="10654" y="1937"/>
                    <a:pt x="10557" y="1826"/>
                    <a:pt x="10446" y="1715"/>
                  </a:cubicBezTo>
                  <a:cubicBezTo>
                    <a:pt x="9318" y="573"/>
                    <a:pt x="7828" y="0"/>
                    <a:pt x="6339" y="0"/>
                  </a:cubicBezTo>
                  <a:close/>
                </a:path>
              </a:pathLst>
            </a:custGeom>
            <a:solidFill>
              <a:srgbClr val="8A9D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53" name="Google Shape;443;p3"/>
            <p:cNvSpPr/>
            <p:nvPr/>
          </p:nvSpPr>
          <p:spPr>
            <a:xfrm>
              <a:off x="7471432" y="3804570"/>
              <a:ext cx="236741" cy="236741"/>
            </a:xfrm>
            <a:custGeom>
              <a:avLst/>
              <a:gdLst/>
              <a:ahLst/>
              <a:cxnLst/>
              <a:rect l="l" t="t" r="r" b="b"/>
              <a:pathLst>
                <a:path w="9011" h="9011" extrusionOk="0">
                  <a:moveTo>
                    <a:pt x="8129" y="0"/>
                  </a:moveTo>
                  <a:lnTo>
                    <a:pt x="0" y="8122"/>
                  </a:lnTo>
                  <a:cubicBezTo>
                    <a:pt x="423" y="8483"/>
                    <a:pt x="895" y="8781"/>
                    <a:pt x="1408" y="9010"/>
                  </a:cubicBezTo>
                  <a:lnTo>
                    <a:pt x="9010" y="1401"/>
                  </a:lnTo>
                  <a:cubicBezTo>
                    <a:pt x="8788" y="895"/>
                    <a:pt x="8490" y="423"/>
                    <a:pt x="8129" y="0"/>
                  </a:cubicBezTo>
                  <a:close/>
                </a:path>
              </a:pathLst>
            </a:custGeom>
            <a:solidFill>
              <a:srgbClr val="A2B1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54" name="Google Shape;444;p3"/>
            <p:cNvSpPr/>
            <p:nvPr/>
          </p:nvSpPr>
          <p:spPr>
            <a:xfrm>
              <a:off x="7435334" y="3781029"/>
              <a:ext cx="256078" cy="243520"/>
            </a:xfrm>
            <a:custGeom>
              <a:avLst/>
              <a:gdLst/>
              <a:ahLst/>
              <a:cxnLst/>
              <a:rect l="l" t="t" r="r" b="b"/>
              <a:pathLst>
                <a:path w="9747" h="9269" extrusionOk="0">
                  <a:moveTo>
                    <a:pt x="5117" y="0"/>
                  </a:moveTo>
                  <a:cubicBezTo>
                    <a:pt x="4109" y="0"/>
                    <a:pt x="3101" y="328"/>
                    <a:pt x="2262" y="986"/>
                  </a:cubicBezTo>
                  <a:cubicBezTo>
                    <a:pt x="556" y="2318"/>
                    <a:pt x="1" y="4656"/>
                    <a:pt x="930" y="6618"/>
                  </a:cubicBezTo>
                  <a:cubicBezTo>
                    <a:pt x="1705" y="8262"/>
                    <a:pt x="3357" y="9269"/>
                    <a:pt x="5120" y="9269"/>
                  </a:cubicBezTo>
                  <a:cubicBezTo>
                    <a:pt x="5455" y="9269"/>
                    <a:pt x="5795" y="9232"/>
                    <a:pt x="6133" y="9157"/>
                  </a:cubicBezTo>
                  <a:cubicBezTo>
                    <a:pt x="8248" y="8679"/>
                    <a:pt x="9746" y="6799"/>
                    <a:pt x="9746" y="4635"/>
                  </a:cubicBezTo>
                  <a:cubicBezTo>
                    <a:pt x="9746" y="3247"/>
                    <a:pt x="9122" y="1930"/>
                    <a:pt x="8054" y="1049"/>
                  </a:cubicBezTo>
                  <a:cubicBezTo>
                    <a:pt x="7201" y="351"/>
                    <a:pt x="6159" y="0"/>
                    <a:pt x="5117" y="0"/>
                  </a:cubicBezTo>
                  <a:close/>
                </a:path>
              </a:pathLst>
            </a:custGeom>
            <a:solidFill>
              <a:srgbClr val="BAC5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55" name="Google Shape;445;p3"/>
            <p:cNvSpPr/>
            <p:nvPr/>
          </p:nvSpPr>
          <p:spPr>
            <a:xfrm>
              <a:off x="7435701" y="3780924"/>
              <a:ext cx="211231" cy="198962"/>
            </a:xfrm>
            <a:custGeom>
              <a:avLst/>
              <a:gdLst/>
              <a:ahLst/>
              <a:cxnLst/>
              <a:rect l="l" t="t" r="r" b="b"/>
              <a:pathLst>
                <a:path w="8040" h="7573" extrusionOk="0">
                  <a:moveTo>
                    <a:pt x="5097" y="1"/>
                  </a:moveTo>
                  <a:cubicBezTo>
                    <a:pt x="3906" y="1"/>
                    <a:pt x="2718" y="458"/>
                    <a:pt x="1818" y="1358"/>
                  </a:cubicBezTo>
                  <a:cubicBezTo>
                    <a:pt x="133" y="3043"/>
                    <a:pt x="1" y="5735"/>
                    <a:pt x="1520" y="7573"/>
                  </a:cubicBezTo>
                  <a:lnTo>
                    <a:pt x="1520" y="7573"/>
                  </a:lnTo>
                  <a:lnTo>
                    <a:pt x="8040" y="1053"/>
                  </a:lnTo>
                  <a:cubicBezTo>
                    <a:pt x="7180" y="348"/>
                    <a:pt x="6137" y="1"/>
                    <a:pt x="5097" y="1"/>
                  </a:cubicBezTo>
                  <a:close/>
                </a:path>
              </a:pathLst>
            </a:custGeom>
            <a:solidFill>
              <a:srgbClr val="A2B1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56" name="Google Shape;446;p3"/>
            <p:cNvSpPr/>
            <p:nvPr/>
          </p:nvSpPr>
          <p:spPr>
            <a:xfrm>
              <a:off x="7452122" y="3785417"/>
              <a:ext cx="174949" cy="174791"/>
            </a:xfrm>
            <a:custGeom>
              <a:avLst/>
              <a:gdLst/>
              <a:ahLst/>
              <a:cxnLst/>
              <a:rect l="l" t="t" r="r" b="b"/>
              <a:pathLst>
                <a:path w="6659" h="6653" extrusionOk="0">
                  <a:moveTo>
                    <a:pt x="5688" y="1"/>
                  </a:moveTo>
                  <a:lnTo>
                    <a:pt x="0" y="5682"/>
                  </a:lnTo>
                  <a:cubicBezTo>
                    <a:pt x="97" y="6014"/>
                    <a:pt x="222" y="6340"/>
                    <a:pt x="388" y="6653"/>
                  </a:cubicBezTo>
                  <a:lnTo>
                    <a:pt x="6659" y="382"/>
                  </a:lnTo>
                  <a:cubicBezTo>
                    <a:pt x="6354" y="216"/>
                    <a:pt x="6028" y="91"/>
                    <a:pt x="5688" y="1"/>
                  </a:cubicBezTo>
                  <a:close/>
                </a:path>
              </a:pathLst>
            </a:custGeom>
            <a:solidFill>
              <a:srgbClr val="BAC5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57" name="Google Shape;447;p3"/>
            <p:cNvSpPr/>
            <p:nvPr/>
          </p:nvSpPr>
          <p:spPr>
            <a:xfrm>
              <a:off x="7432969" y="3775407"/>
              <a:ext cx="276466" cy="254791"/>
            </a:xfrm>
            <a:custGeom>
              <a:avLst/>
              <a:gdLst/>
              <a:ahLst/>
              <a:cxnLst/>
              <a:rect l="l" t="t" r="r" b="b"/>
              <a:pathLst>
                <a:path w="10523" h="9698" extrusionOk="0">
                  <a:moveTo>
                    <a:pt x="5229" y="437"/>
                  </a:moveTo>
                  <a:cubicBezTo>
                    <a:pt x="6392" y="437"/>
                    <a:pt x="7505" y="901"/>
                    <a:pt x="8324" y="1727"/>
                  </a:cubicBezTo>
                  <a:cubicBezTo>
                    <a:pt x="9815" y="3212"/>
                    <a:pt x="10044" y="5549"/>
                    <a:pt x="8879" y="7297"/>
                  </a:cubicBezTo>
                  <a:cubicBezTo>
                    <a:pt x="8036" y="8554"/>
                    <a:pt x="6642" y="9262"/>
                    <a:pt x="5203" y="9262"/>
                  </a:cubicBezTo>
                  <a:cubicBezTo>
                    <a:pt x="4640" y="9262"/>
                    <a:pt x="4070" y="9153"/>
                    <a:pt x="3524" y="8927"/>
                  </a:cubicBezTo>
                  <a:cubicBezTo>
                    <a:pt x="1575" y="8123"/>
                    <a:pt x="472" y="6056"/>
                    <a:pt x="882" y="3989"/>
                  </a:cubicBezTo>
                  <a:cubicBezTo>
                    <a:pt x="1291" y="1922"/>
                    <a:pt x="3101" y="437"/>
                    <a:pt x="5203" y="437"/>
                  </a:cubicBezTo>
                  <a:cubicBezTo>
                    <a:pt x="5212" y="437"/>
                    <a:pt x="5220" y="437"/>
                    <a:pt x="5229" y="437"/>
                  </a:cubicBezTo>
                  <a:close/>
                  <a:moveTo>
                    <a:pt x="5204" y="0"/>
                  </a:moveTo>
                  <a:cubicBezTo>
                    <a:pt x="4583" y="0"/>
                    <a:pt x="3954" y="119"/>
                    <a:pt x="3351" y="368"/>
                  </a:cubicBezTo>
                  <a:cubicBezTo>
                    <a:pt x="1215" y="1256"/>
                    <a:pt x="1" y="3524"/>
                    <a:pt x="452" y="5792"/>
                  </a:cubicBezTo>
                  <a:cubicBezTo>
                    <a:pt x="902" y="8060"/>
                    <a:pt x="2893" y="9697"/>
                    <a:pt x="5203" y="9697"/>
                  </a:cubicBezTo>
                  <a:cubicBezTo>
                    <a:pt x="6493" y="9697"/>
                    <a:pt x="7728" y="9191"/>
                    <a:pt x="8636" y="8275"/>
                  </a:cubicBezTo>
                  <a:cubicBezTo>
                    <a:pt x="10266" y="6645"/>
                    <a:pt x="10523" y="4079"/>
                    <a:pt x="9240" y="2157"/>
                  </a:cubicBezTo>
                  <a:cubicBezTo>
                    <a:pt x="8319" y="773"/>
                    <a:pt x="6786" y="0"/>
                    <a:pt x="5204" y="0"/>
                  </a:cubicBezTo>
                  <a:close/>
                </a:path>
              </a:pathLst>
            </a:custGeom>
            <a:solidFill>
              <a:srgbClr val="6881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58" name="Google Shape;448;p3"/>
            <p:cNvSpPr/>
            <p:nvPr/>
          </p:nvSpPr>
          <p:spPr>
            <a:xfrm>
              <a:off x="7528286" y="3838093"/>
              <a:ext cx="82758" cy="129418"/>
            </a:xfrm>
            <a:custGeom>
              <a:avLst/>
              <a:gdLst/>
              <a:ahLst/>
              <a:cxnLst/>
              <a:rect l="l" t="t" r="r" b="b"/>
              <a:pathLst>
                <a:path w="3150" h="4926" extrusionOk="0">
                  <a:moveTo>
                    <a:pt x="1575" y="0"/>
                  </a:moveTo>
                  <a:cubicBezTo>
                    <a:pt x="722" y="0"/>
                    <a:pt x="14" y="604"/>
                    <a:pt x="14" y="1339"/>
                  </a:cubicBezTo>
                  <a:cubicBezTo>
                    <a:pt x="14" y="2081"/>
                    <a:pt x="715" y="2678"/>
                    <a:pt x="1575" y="2678"/>
                  </a:cubicBezTo>
                  <a:cubicBezTo>
                    <a:pt x="2199" y="2678"/>
                    <a:pt x="2705" y="3087"/>
                    <a:pt x="2705" y="3579"/>
                  </a:cubicBezTo>
                  <a:cubicBezTo>
                    <a:pt x="2705" y="4079"/>
                    <a:pt x="2199" y="4488"/>
                    <a:pt x="1575" y="4488"/>
                  </a:cubicBezTo>
                  <a:cubicBezTo>
                    <a:pt x="958" y="4488"/>
                    <a:pt x="451" y="4079"/>
                    <a:pt x="451" y="3579"/>
                  </a:cubicBezTo>
                  <a:cubicBezTo>
                    <a:pt x="465" y="3423"/>
                    <a:pt x="349" y="3345"/>
                    <a:pt x="233" y="3345"/>
                  </a:cubicBezTo>
                  <a:cubicBezTo>
                    <a:pt x="117" y="3345"/>
                    <a:pt x="0" y="3423"/>
                    <a:pt x="14" y="3579"/>
                  </a:cubicBezTo>
                  <a:cubicBezTo>
                    <a:pt x="14" y="4322"/>
                    <a:pt x="715" y="4925"/>
                    <a:pt x="1575" y="4925"/>
                  </a:cubicBezTo>
                  <a:cubicBezTo>
                    <a:pt x="2442" y="4925"/>
                    <a:pt x="3136" y="4322"/>
                    <a:pt x="3136" y="3579"/>
                  </a:cubicBezTo>
                  <a:cubicBezTo>
                    <a:pt x="3136" y="2844"/>
                    <a:pt x="2442" y="2241"/>
                    <a:pt x="1575" y="2241"/>
                  </a:cubicBezTo>
                  <a:cubicBezTo>
                    <a:pt x="958" y="2241"/>
                    <a:pt x="451" y="1838"/>
                    <a:pt x="451" y="1339"/>
                  </a:cubicBezTo>
                  <a:cubicBezTo>
                    <a:pt x="451" y="840"/>
                    <a:pt x="958" y="437"/>
                    <a:pt x="1575" y="437"/>
                  </a:cubicBezTo>
                  <a:cubicBezTo>
                    <a:pt x="2199" y="437"/>
                    <a:pt x="2705" y="840"/>
                    <a:pt x="2705" y="1339"/>
                  </a:cubicBezTo>
                  <a:cubicBezTo>
                    <a:pt x="2692" y="1499"/>
                    <a:pt x="2806" y="1578"/>
                    <a:pt x="2921" y="1578"/>
                  </a:cubicBezTo>
                  <a:cubicBezTo>
                    <a:pt x="3035" y="1578"/>
                    <a:pt x="3149" y="1499"/>
                    <a:pt x="3136" y="1339"/>
                  </a:cubicBezTo>
                  <a:cubicBezTo>
                    <a:pt x="3136" y="604"/>
                    <a:pt x="2435" y="0"/>
                    <a:pt x="1575" y="0"/>
                  </a:cubicBezTo>
                  <a:close/>
                </a:path>
              </a:pathLst>
            </a:custGeom>
            <a:solidFill>
              <a:srgbClr val="6881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59" name="Google Shape;449;p3"/>
            <p:cNvSpPr/>
            <p:nvPr/>
          </p:nvSpPr>
          <p:spPr>
            <a:xfrm>
              <a:off x="7563622" y="3825798"/>
              <a:ext cx="12164" cy="153353"/>
            </a:xfrm>
            <a:custGeom>
              <a:avLst/>
              <a:gdLst/>
              <a:ahLst/>
              <a:cxnLst/>
              <a:rect l="l" t="t" r="r" b="b"/>
              <a:pathLst>
                <a:path w="463" h="5837" extrusionOk="0">
                  <a:moveTo>
                    <a:pt x="232" y="0"/>
                  </a:moveTo>
                  <a:cubicBezTo>
                    <a:pt x="117" y="0"/>
                    <a:pt x="1" y="80"/>
                    <a:pt x="15" y="239"/>
                  </a:cubicBezTo>
                  <a:lnTo>
                    <a:pt x="15" y="5622"/>
                  </a:lnTo>
                  <a:cubicBezTo>
                    <a:pt x="15" y="5740"/>
                    <a:pt x="112" y="5837"/>
                    <a:pt x="230" y="5837"/>
                  </a:cubicBezTo>
                  <a:cubicBezTo>
                    <a:pt x="355" y="5837"/>
                    <a:pt x="452" y="5740"/>
                    <a:pt x="445" y="5622"/>
                  </a:cubicBezTo>
                  <a:lnTo>
                    <a:pt x="445" y="239"/>
                  </a:lnTo>
                  <a:cubicBezTo>
                    <a:pt x="462" y="80"/>
                    <a:pt x="348" y="0"/>
                    <a:pt x="232" y="0"/>
                  </a:cubicBezTo>
                  <a:close/>
                </a:path>
              </a:pathLst>
            </a:custGeom>
            <a:solidFill>
              <a:srgbClr val="6881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grpSp>
        <p:nvGrpSpPr>
          <p:cNvPr id="160" name="Google Shape;450;p3"/>
          <p:cNvGrpSpPr/>
          <p:nvPr/>
        </p:nvGrpSpPr>
        <p:grpSpPr>
          <a:xfrm>
            <a:off x="1676542" y="3768002"/>
            <a:ext cx="466006" cy="396000"/>
            <a:chOff x="2659157" y="2017412"/>
            <a:chExt cx="319191" cy="271240"/>
          </a:xfrm>
        </p:grpSpPr>
        <p:sp>
          <p:nvSpPr>
            <p:cNvPr id="161" name="Google Shape;451;p3"/>
            <p:cNvSpPr/>
            <p:nvPr/>
          </p:nvSpPr>
          <p:spPr>
            <a:xfrm>
              <a:off x="2808183" y="2086765"/>
              <a:ext cx="164125" cy="149314"/>
            </a:xfrm>
            <a:custGeom>
              <a:avLst/>
              <a:gdLst/>
              <a:ahLst/>
              <a:cxnLst/>
              <a:rect l="l" t="t" r="r" b="b"/>
              <a:pathLst>
                <a:path w="6250" h="5686" extrusionOk="0">
                  <a:moveTo>
                    <a:pt x="3934" y="1"/>
                  </a:moveTo>
                  <a:lnTo>
                    <a:pt x="2728" y="919"/>
                  </a:lnTo>
                  <a:lnTo>
                    <a:pt x="1733" y="584"/>
                  </a:lnTo>
                  <a:lnTo>
                    <a:pt x="0" y="1991"/>
                  </a:lnTo>
                  <a:lnTo>
                    <a:pt x="2670" y="5685"/>
                  </a:lnTo>
                  <a:lnTo>
                    <a:pt x="6250" y="3140"/>
                  </a:lnTo>
                  <a:lnTo>
                    <a:pt x="3934" y="1"/>
                  </a:lnTo>
                  <a:close/>
                </a:path>
              </a:pathLst>
            </a:custGeom>
            <a:solidFill>
              <a:srgbClr val="CED6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62" name="Google Shape;452;p3"/>
            <p:cNvSpPr/>
            <p:nvPr/>
          </p:nvSpPr>
          <p:spPr>
            <a:xfrm>
              <a:off x="2881816" y="2017412"/>
              <a:ext cx="96532" cy="177334"/>
            </a:xfrm>
            <a:custGeom>
              <a:avLst/>
              <a:gdLst/>
              <a:ahLst/>
              <a:cxnLst/>
              <a:rect l="l" t="t" r="r" b="b"/>
              <a:pathLst>
                <a:path w="3676" h="6753" extrusionOk="0">
                  <a:moveTo>
                    <a:pt x="3675" y="0"/>
                  </a:moveTo>
                  <a:lnTo>
                    <a:pt x="106" y="2536"/>
                  </a:lnTo>
                  <a:cubicBezTo>
                    <a:pt x="10" y="2594"/>
                    <a:pt x="0" y="2718"/>
                    <a:pt x="58" y="2804"/>
                  </a:cubicBezTo>
                  <a:lnTo>
                    <a:pt x="3063" y="6680"/>
                  </a:lnTo>
                  <a:cubicBezTo>
                    <a:pt x="3101" y="6729"/>
                    <a:pt x="3153" y="6753"/>
                    <a:pt x="3208" y="6753"/>
                  </a:cubicBezTo>
                  <a:cubicBezTo>
                    <a:pt x="3250" y="6753"/>
                    <a:pt x="3293" y="6738"/>
                    <a:pt x="3331" y="6709"/>
                  </a:cubicBezTo>
                  <a:lnTo>
                    <a:pt x="3675" y="6441"/>
                  </a:lnTo>
                  <a:lnTo>
                    <a:pt x="3675" y="0"/>
                  </a:lnTo>
                  <a:close/>
                </a:path>
              </a:pathLst>
            </a:custGeom>
            <a:solidFill>
              <a:srgbClr val="657A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63" name="Google Shape;453;p3"/>
            <p:cNvSpPr/>
            <p:nvPr/>
          </p:nvSpPr>
          <p:spPr>
            <a:xfrm>
              <a:off x="2947650" y="2150603"/>
              <a:ext cx="30698" cy="44196"/>
            </a:xfrm>
            <a:custGeom>
              <a:avLst/>
              <a:gdLst/>
              <a:ahLst/>
              <a:cxnLst/>
              <a:rect l="l" t="t" r="r" b="b"/>
              <a:pathLst>
                <a:path w="1169" h="1683" extrusionOk="0">
                  <a:moveTo>
                    <a:pt x="1168" y="0"/>
                  </a:moveTo>
                  <a:lnTo>
                    <a:pt x="1" y="890"/>
                  </a:lnTo>
                  <a:lnTo>
                    <a:pt x="556" y="1608"/>
                  </a:lnTo>
                  <a:cubicBezTo>
                    <a:pt x="595" y="1658"/>
                    <a:pt x="650" y="1683"/>
                    <a:pt x="707" y="1683"/>
                  </a:cubicBezTo>
                  <a:cubicBezTo>
                    <a:pt x="747" y="1683"/>
                    <a:pt x="788" y="1670"/>
                    <a:pt x="824" y="1646"/>
                  </a:cubicBezTo>
                  <a:lnTo>
                    <a:pt x="1168" y="1369"/>
                  </a:lnTo>
                  <a:lnTo>
                    <a:pt x="1168" y="0"/>
                  </a:lnTo>
                  <a:close/>
                </a:path>
              </a:pathLst>
            </a:custGeom>
            <a:solidFill>
              <a:srgbClr val="657A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64" name="Google Shape;454;p3"/>
            <p:cNvSpPr/>
            <p:nvPr/>
          </p:nvSpPr>
          <p:spPr>
            <a:xfrm>
              <a:off x="2818976" y="2136029"/>
              <a:ext cx="124682" cy="83034"/>
            </a:xfrm>
            <a:custGeom>
              <a:avLst/>
              <a:gdLst/>
              <a:ahLst/>
              <a:cxnLst/>
              <a:rect l="l" t="t" r="r" b="b"/>
              <a:pathLst>
                <a:path w="4748" h="3162" extrusionOk="0">
                  <a:moveTo>
                    <a:pt x="546" y="0"/>
                  </a:moveTo>
                  <a:lnTo>
                    <a:pt x="1" y="1005"/>
                  </a:lnTo>
                  <a:lnTo>
                    <a:pt x="3829" y="3092"/>
                  </a:lnTo>
                  <a:cubicBezTo>
                    <a:pt x="3916" y="3139"/>
                    <a:pt x="4009" y="3162"/>
                    <a:pt x="4101" y="3162"/>
                  </a:cubicBezTo>
                  <a:cubicBezTo>
                    <a:pt x="4303" y="3162"/>
                    <a:pt x="4499" y="3053"/>
                    <a:pt x="4604" y="2862"/>
                  </a:cubicBezTo>
                  <a:cubicBezTo>
                    <a:pt x="4748" y="2584"/>
                    <a:pt x="4652" y="2240"/>
                    <a:pt x="4374" y="2087"/>
                  </a:cubicBezTo>
                  <a:lnTo>
                    <a:pt x="546" y="0"/>
                  </a:lnTo>
                  <a:close/>
                </a:path>
              </a:pathLst>
            </a:custGeom>
            <a:solidFill>
              <a:srgbClr val="E2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65" name="Google Shape;455;p3"/>
            <p:cNvSpPr/>
            <p:nvPr/>
          </p:nvSpPr>
          <p:spPr>
            <a:xfrm>
              <a:off x="2867741" y="2177730"/>
              <a:ext cx="73160" cy="41360"/>
            </a:xfrm>
            <a:custGeom>
              <a:avLst/>
              <a:gdLst/>
              <a:ahLst/>
              <a:cxnLst/>
              <a:rect l="l" t="t" r="r" b="b"/>
              <a:pathLst>
                <a:path w="2786" h="1575" extrusionOk="0">
                  <a:moveTo>
                    <a:pt x="240" y="1"/>
                  </a:moveTo>
                  <a:lnTo>
                    <a:pt x="1" y="432"/>
                  </a:lnTo>
                  <a:lnTo>
                    <a:pt x="1972" y="1504"/>
                  </a:lnTo>
                  <a:cubicBezTo>
                    <a:pt x="2058" y="1552"/>
                    <a:pt x="2152" y="1575"/>
                    <a:pt x="2244" y="1575"/>
                  </a:cubicBezTo>
                  <a:cubicBezTo>
                    <a:pt x="2478" y="1575"/>
                    <a:pt x="2703" y="1428"/>
                    <a:pt x="2785" y="1188"/>
                  </a:cubicBezTo>
                  <a:lnTo>
                    <a:pt x="2785" y="1188"/>
                  </a:lnTo>
                  <a:cubicBezTo>
                    <a:pt x="2729" y="1205"/>
                    <a:pt x="2672" y="1214"/>
                    <a:pt x="2615" y="1214"/>
                  </a:cubicBezTo>
                  <a:cubicBezTo>
                    <a:pt x="2517" y="1214"/>
                    <a:pt x="2421" y="1188"/>
                    <a:pt x="2336" y="1140"/>
                  </a:cubicBezTo>
                  <a:lnTo>
                    <a:pt x="240" y="1"/>
                  </a:lnTo>
                  <a:close/>
                </a:path>
              </a:pathLst>
            </a:custGeom>
            <a:solidFill>
              <a:srgbClr val="CED6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66" name="Google Shape;456;p3"/>
            <p:cNvSpPr/>
            <p:nvPr/>
          </p:nvSpPr>
          <p:spPr>
            <a:xfrm>
              <a:off x="2795867" y="2157641"/>
              <a:ext cx="124919" cy="82798"/>
            </a:xfrm>
            <a:custGeom>
              <a:avLst/>
              <a:gdLst/>
              <a:ahLst/>
              <a:cxnLst/>
              <a:rect l="l" t="t" r="r" b="b"/>
              <a:pathLst>
                <a:path w="4757" h="3153" extrusionOk="0">
                  <a:moveTo>
                    <a:pt x="546" y="0"/>
                  </a:moveTo>
                  <a:lnTo>
                    <a:pt x="0" y="996"/>
                  </a:lnTo>
                  <a:lnTo>
                    <a:pt x="3829" y="3082"/>
                  </a:lnTo>
                  <a:cubicBezTo>
                    <a:pt x="3916" y="3130"/>
                    <a:pt x="4010" y="3153"/>
                    <a:pt x="4102" y="3153"/>
                  </a:cubicBezTo>
                  <a:cubicBezTo>
                    <a:pt x="4304" y="3153"/>
                    <a:pt x="4499" y="3046"/>
                    <a:pt x="4604" y="2862"/>
                  </a:cubicBezTo>
                  <a:cubicBezTo>
                    <a:pt x="4757" y="2584"/>
                    <a:pt x="4652" y="2240"/>
                    <a:pt x="4374" y="2087"/>
                  </a:cubicBezTo>
                  <a:lnTo>
                    <a:pt x="546" y="0"/>
                  </a:lnTo>
                  <a:close/>
                </a:path>
              </a:pathLst>
            </a:custGeom>
            <a:solidFill>
              <a:srgbClr val="E2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67" name="Google Shape;457;p3"/>
            <p:cNvSpPr/>
            <p:nvPr/>
          </p:nvSpPr>
          <p:spPr>
            <a:xfrm>
              <a:off x="2852667" y="2204620"/>
              <a:ext cx="65099" cy="35845"/>
            </a:xfrm>
            <a:custGeom>
              <a:avLst/>
              <a:gdLst/>
              <a:ahLst/>
              <a:cxnLst/>
              <a:rect l="l" t="t" r="r" b="b"/>
              <a:pathLst>
                <a:path w="2479" h="1365" extrusionOk="0">
                  <a:moveTo>
                    <a:pt x="220" y="1"/>
                  </a:moveTo>
                  <a:lnTo>
                    <a:pt x="0" y="384"/>
                  </a:lnTo>
                  <a:lnTo>
                    <a:pt x="1666" y="1293"/>
                  </a:lnTo>
                  <a:cubicBezTo>
                    <a:pt x="1752" y="1342"/>
                    <a:pt x="1845" y="1364"/>
                    <a:pt x="1937" y="1364"/>
                  </a:cubicBezTo>
                  <a:cubicBezTo>
                    <a:pt x="2171" y="1364"/>
                    <a:pt x="2397" y="1218"/>
                    <a:pt x="2479" y="977"/>
                  </a:cubicBezTo>
                  <a:lnTo>
                    <a:pt x="2479" y="977"/>
                  </a:lnTo>
                  <a:cubicBezTo>
                    <a:pt x="2405" y="1012"/>
                    <a:pt x="2325" y="1029"/>
                    <a:pt x="2245" y="1029"/>
                  </a:cubicBezTo>
                  <a:cubicBezTo>
                    <a:pt x="2150" y="1029"/>
                    <a:pt x="2055" y="1005"/>
                    <a:pt x="1972" y="958"/>
                  </a:cubicBezTo>
                  <a:lnTo>
                    <a:pt x="220" y="1"/>
                  </a:lnTo>
                  <a:close/>
                </a:path>
              </a:pathLst>
            </a:custGeom>
            <a:solidFill>
              <a:srgbClr val="CED6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68" name="Google Shape;458;p3"/>
            <p:cNvSpPr/>
            <p:nvPr/>
          </p:nvSpPr>
          <p:spPr>
            <a:xfrm>
              <a:off x="2772732" y="2178990"/>
              <a:ext cx="124945" cy="83060"/>
            </a:xfrm>
            <a:custGeom>
              <a:avLst/>
              <a:gdLst/>
              <a:ahLst/>
              <a:cxnLst/>
              <a:rect l="l" t="t" r="r" b="b"/>
              <a:pathLst>
                <a:path w="4758" h="3163" extrusionOk="0">
                  <a:moveTo>
                    <a:pt x="546" y="1"/>
                  </a:moveTo>
                  <a:lnTo>
                    <a:pt x="1" y="1006"/>
                  </a:lnTo>
                  <a:lnTo>
                    <a:pt x="3829" y="3092"/>
                  </a:lnTo>
                  <a:cubicBezTo>
                    <a:pt x="3916" y="3140"/>
                    <a:pt x="4009" y="3163"/>
                    <a:pt x="4101" y="3163"/>
                  </a:cubicBezTo>
                  <a:cubicBezTo>
                    <a:pt x="4303" y="3163"/>
                    <a:pt x="4499" y="3053"/>
                    <a:pt x="4604" y="2862"/>
                  </a:cubicBezTo>
                  <a:cubicBezTo>
                    <a:pt x="4757" y="2585"/>
                    <a:pt x="4652" y="2240"/>
                    <a:pt x="4375" y="2097"/>
                  </a:cubicBezTo>
                  <a:lnTo>
                    <a:pt x="546" y="1"/>
                  </a:lnTo>
                  <a:close/>
                </a:path>
              </a:pathLst>
            </a:custGeom>
            <a:solidFill>
              <a:srgbClr val="E2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69" name="Google Shape;459;p3"/>
            <p:cNvSpPr/>
            <p:nvPr/>
          </p:nvSpPr>
          <p:spPr>
            <a:xfrm>
              <a:off x="2837594" y="2231011"/>
              <a:ext cx="56800" cy="31013"/>
            </a:xfrm>
            <a:custGeom>
              <a:avLst/>
              <a:gdLst/>
              <a:ahLst/>
              <a:cxnLst/>
              <a:rect l="l" t="t" r="r" b="b"/>
              <a:pathLst>
                <a:path w="2163" h="1181" extrusionOk="0">
                  <a:moveTo>
                    <a:pt x="211" y="1"/>
                  </a:moveTo>
                  <a:lnTo>
                    <a:pt x="0" y="365"/>
                  </a:lnTo>
                  <a:lnTo>
                    <a:pt x="1359" y="1111"/>
                  </a:lnTo>
                  <a:cubicBezTo>
                    <a:pt x="1445" y="1158"/>
                    <a:pt x="1539" y="1181"/>
                    <a:pt x="1631" y="1181"/>
                  </a:cubicBezTo>
                  <a:cubicBezTo>
                    <a:pt x="1856" y="1181"/>
                    <a:pt x="2075" y="1048"/>
                    <a:pt x="2163" y="824"/>
                  </a:cubicBezTo>
                  <a:lnTo>
                    <a:pt x="2163" y="824"/>
                  </a:lnTo>
                  <a:cubicBezTo>
                    <a:pt x="2092" y="853"/>
                    <a:pt x="2019" y="868"/>
                    <a:pt x="1946" y="868"/>
                  </a:cubicBezTo>
                  <a:cubicBezTo>
                    <a:pt x="1853" y="868"/>
                    <a:pt x="1761" y="844"/>
                    <a:pt x="1675" y="795"/>
                  </a:cubicBezTo>
                  <a:lnTo>
                    <a:pt x="211" y="1"/>
                  </a:lnTo>
                  <a:close/>
                </a:path>
              </a:pathLst>
            </a:custGeom>
            <a:solidFill>
              <a:srgbClr val="CED6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70" name="Google Shape;460;p3"/>
            <p:cNvSpPr/>
            <p:nvPr/>
          </p:nvSpPr>
          <p:spPr>
            <a:xfrm>
              <a:off x="2749623" y="2200602"/>
              <a:ext cx="124919" cy="82955"/>
            </a:xfrm>
            <a:custGeom>
              <a:avLst/>
              <a:gdLst/>
              <a:ahLst/>
              <a:cxnLst/>
              <a:rect l="l" t="t" r="r" b="b"/>
              <a:pathLst>
                <a:path w="4757" h="3159" extrusionOk="0">
                  <a:moveTo>
                    <a:pt x="546" y="1"/>
                  </a:moveTo>
                  <a:lnTo>
                    <a:pt x="0" y="996"/>
                  </a:lnTo>
                  <a:lnTo>
                    <a:pt x="3829" y="3092"/>
                  </a:lnTo>
                  <a:cubicBezTo>
                    <a:pt x="3915" y="3137"/>
                    <a:pt x="4008" y="3158"/>
                    <a:pt x="4100" y="3158"/>
                  </a:cubicBezTo>
                  <a:cubicBezTo>
                    <a:pt x="4302" y="3158"/>
                    <a:pt x="4498" y="3053"/>
                    <a:pt x="4604" y="2862"/>
                  </a:cubicBezTo>
                  <a:cubicBezTo>
                    <a:pt x="4757" y="2585"/>
                    <a:pt x="4652" y="2240"/>
                    <a:pt x="4374" y="2087"/>
                  </a:cubicBezTo>
                  <a:lnTo>
                    <a:pt x="546" y="1"/>
                  </a:lnTo>
                  <a:close/>
                </a:path>
              </a:pathLst>
            </a:custGeom>
            <a:solidFill>
              <a:srgbClr val="E2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71" name="Google Shape;461;p3"/>
            <p:cNvSpPr/>
            <p:nvPr/>
          </p:nvSpPr>
          <p:spPr>
            <a:xfrm>
              <a:off x="2822495" y="2255906"/>
              <a:ext cx="49054" cy="27494"/>
            </a:xfrm>
            <a:custGeom>
              <a:avLst/>
              <a:gdLst/>
              <a:ahLst/>
              <a:cxnLst/>
              <a:rect l="l" t="t" r="r" b="b"/>
              <a:pathLst>
                <a:path w="1868" h="1047" extrusionOk="0">
                  <a:moveTo>
                    <a:pt x="240" y="0"/>
                  </a:moveTo>
                  <a:lnTo>
                    <a:pt x="1" y="402"/>
                  </a:lnTo>
                  <a:lnTo>
                    <a:pt x="1054" y="976"/>
                  </a:lnTo>
                  <a:cubicBezTo>
                    <a:pt x="1140" y="1024"/>
                    <a:pt x="1234" y="1047"/>
                    <a:pt x="1326" y="1047"/>
                  </a:cubicBezTo>
                  <a:cubicBezTo>
                    <a:pt x="1528" y="1047"/>
                    <a:pt x="1724" y="938"/>
                    <a:pt x="1829" y="747"/>
                  </a:cubicBezTo>
                  <a:cubicBezTo>
                    <a:pt x="1848" y="728"/>
                    <a:pt x="1857" y="699"/>
                    <a:pt x="1867" y="670"/>
                  </a:cubicBezTo>
                  <a:lnTo>
                    <a:pt x="1867" y="670"/>
                  </a:lnTo>
                  <a:cubicBezTo>
                    <a:pt x="1801" y="695"/>
                    <a:pt x="1732" y="707"/>
                    <a:pt x="1663" y="707"/>
                  </a:cubicBezTo>
                  <a:cubicBezTo>
                    <a:pt x="1572" y="707"/>
                    <a:pt x="1480" y="685"/>
                    <a:pt x="1398" y="642"/>
                  </a:cubicBezTo>
                  <a:lnTo>
                    <a:pt x="240" y="0"/>
                  </a:lnTo>
                  <a:close/>
                </a:path>
              </a:pathLst>
            </a:custGeom>
            <a:solidFill>
              <a:srgbClr val="CED6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72" name="Google Shape;462;p3"/>
            <p:cNvSpPr/>
            <p:nvPr/>
          </p:nvSpPr>
          <p:spPr>
            <a:xfrm>
              <a:off x="2673968" y="2097059"/>
              <a:ext cx="159109" cy="144036"/>
            </a:xfrm>
            <a:custGeom>
              <a:avLst/>
              <a:gdLst/>
              <a:ahLst/>
              <a:cxnLst/>
              <a:rect l="l" t="t" r="r" b="b"/>
              <a:pathLst>
                <a:path w="6059" h="5485" extrusionOk="0">
                  <a:moveTo>
                    <a:pt x="1896" y="1"/>
                  </a:moveTo>
                  <a:lnTo>
                    <a:pt x="1" y="3418"/>
                  </a:lnTo>
                  <a:lnTo>
                    <a:pt x="3877" y="5485"/>
                  </a:lnTo>
                  <a:lnTo>
                    <a:pt x="6059" y="1484"/>
                  </a:lnTo>
                  <a:lnTo>
                    <a:pt x="4145" y="680"/>
                  </a:lnTo>
                  <a:cubicBezTo>
                    <a:pt x="4106" y="661"/>
                    <a:pt x="4078" y="661"/>
                    <a:pt x="4039" y="661"/>
                  </a:cubicBezTo>
                  <a:lnTo>
                    <a:pt x="3274" y="757"/>
                  </a:lnTo>
                  <a:cubicBezTo>
                    <a:pt x="3226" y="757"/>
                    <a:pt x="3188" y="747"/>
                    <a:pt x="3149" y="728"/>
                  </a:cubicBezTo>
                  <a:lnTo>
                    <a:pt x="1896" y="1"/>
                  </a:lnTo>
                  <a:close/>
                </a:path>
              </a:pathLst>
            </a:custGeom>
            <a:solidFill>
              <a:srgbClr val="E2E9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73" name="Google Shape;463;p3"/>
            <p:cNvSpPr/>
            <p:nvPr/>
          </p:nvSpPr>
          <p:spPr>
            <a:xfrm>
              <a:off x="2659157" y="2039261"/>
              <a:ext cx="98528" cy="170191"/>
            </a:xfrm>
            <a:custGeom>
              <a:avLst/>
              <a:gdLst/>
              <a:ahLst/>
              <a:cxnLst/>
              <a:rect l="l" t="t" r="r" b="b"/>
              <a:pathLst>
                <a:path w="3752" h="6481" extrusionOk="0">
                  <a:moveTo>
                    <a:pt x="0" y="1"/>
                  </a:moveTo>
                  <a:lnTo>
                    <a:pt x="0" y="5810"/>
                  </a:lnTo>
                  <a:lnTo>
                    <a:pt x="1101" y="6451"/>
                  </a:lnTo>
                  <a:cubicBezTo>
                    <a:pt x="1133" y="6471"/>
                    <a:pt x="1170" y="6480"/>
                    <a:pt x="1207" y="6480"/>
                  </a:cubicBezTo>
                  <a:cubicBezTo>
                    <a:pt x="1279" y="6480"/>
                    <a:pt x="1350" y="6444"/>
                    <a:pt x="1388" y="6375"/>
                  </a:cubicBezTo>
                  <a:lnTo>
                    <a:pt x="3694" y="2384"/>
                  </a:lnTo>
                  <a:cubicBezTo>
                    <a:pt x="3752" y="2288"/>
                    <a:pt x="3713" y="2154"/>
                    <a:pt x="3618" y="2097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4F6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74" name="Google Shape;464;p3"/>
            <p:cNvSpPr/>
            <p:nvPr/>
          </p:nvSpPr>
          <p:spPr>
            <a:xfrm>
              <a:off x="2659157" y="2039261"/>
              <a:ext cx="75918" cy="159109"/>
            </a:xfrm>
            <a:custGeom>
              <a:avLst/>
              <a:gdLst/>
              <a:ahLst/>
              <a:cxnLst/>
              <a:rect l="l" t="t" r="r" b="b"/>
              <a:pathLst>
                <a:path w="2891" h="6059" extrusionOk="0">
                  <a:moveTo>
                    <a:pt x="0" y="1"/>
                  </a:moveTo>
                  <a:lnTo>
                    <a:pt x="0" y="5810"/>
                  </a:lnTo>
                  <a:lnTo>
                    <a:pt x="431" y="6059"/>
                  </a:lnTo>
                  <a:lnTo>
                    <a:pt x="2890" y="16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E67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75" name="Google Shape;465;p3"/>
            <p:cNvSpPr/>
            <p:nvPr/>
          </p:nvSpPr>
          <p:spPr>
            <a:xfrm>
              <a:off x="2659157" y="2159138"/>
              <a:ext cx="47268" cy="50314"/>
            </a:xfrm>
            <a:custGeom>
              <a:avLst/>
              <a:gdLst/>
              <a:ahLst/>
              <a:cxnLst/>
              <a:rect l="l" t="t" r="r" b="b"/>
              <a:pathLst>
                <a:path w="1800" h="1916" extrusionOk="0">
                  <a:moveTo>
                    <a:pt x="0" y="1"/>
                  </a:moveTo>
                  <a:lnTo>
                    <a:pt x="0" y="1245"/>
                  </a:lnTo>
                  <a:lnTo>
                    <a:pt x="1101" y="1886"/>
                  </a:lnTo>
                  <a:cubicBezTo>
                    <a:pt x="1133" y="1906"/>
                    <a:pt x="1170" y="1915"/>
                    <a:pt x="1207" y="1915"/>
                  </a:cubicBezTo>
                  <a:cubicBezTo>
                    <a:pt x="1279" y="1915"/>
                    <a:pt x="1350" y="1879"/>
                    <a:pt x="1388" y="1810"/>
                  </a:cubicBezTo>
                  <a:lnTo>
                    <a:pt x="1799" y="109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8ED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76" name="Google Shape;466;p3"/>
            <p:cNvSpPr/>
            <p:nvPr/>
          </p:nvSpPr>
          <p:spPr>
            <a:xfrm>
              <a:off x="2659157" y="2159138"/>
              <a:ext cx="24894" cy="39232"/>
            </a:xfrm>
            <a:custGeom>
              <a:avLst/>
              <a:gdLst/>
              <a:ahLst/>
              <a:cxnLst/>
              <a:rect l="l" t="t" r="r" b="b"/>
              <a:pathLst>
                <a:path w="948" h="1494" extrusionOk="0">
                  <a:moveTo>
                    <a:pt x="0" y="1"/>
                  </a:moveTo>
                  <a:lnTo>
                    <a:pt x="0" y="1245"/>
                  </a:lnTo>
                  <a:lnTo>
                    <a:pt x="431" y="1494"/>
                  </a:lnTo>
                  <a:lnTo>
                    <a:pt x="948" y="5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65C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77" name="Google Shape;467;p3"/>
            <p:cNvSpPr/>
            <p:nvPr/>
          </p:nvSpPr>
          <p:spPr>
            <a:xfrm>
              <a:off x="2706898" y="2179463"/>
              <a:ext cx="67121" cy="53859"/>
            </a:xfrm>
            <a:custGeom>
              <a:avLst/>
              <a:gdLst/>
              <a:ahLst/>
              <a:cxnLst/>
              <a:rect l="l" t="t" r="r" b="b"/>
              <a:pathLst>
                <a:path w="2556" h="2051" extrusionOk="0">
                  <a:moveTo>
                    <a:pt x="1902" y="1"/>
                  </a:moveTo>
                  <a:cubicBezTo>
                    <a:pt x="1788" y="1"/>
                    <a:pt x="1672" y="35"/>
                    <a:pt x="1570" y="107"/>
                  </a:cubicBezTo>
                  <a:lnTo>
                    <a:pt x="316" y="1016"/>
                  </a:lnTo>
                  <a:cubicBezTo>
                    <a:pt x="58" y="1198"/>
                    <a:pt x="1" y="1562"/>
                    <a:pt x="192" y="1811"/>
                  </a:cubicBezTo>
                  <a:cubicBezTo>
                    <a:pt x="302" y="1968"/>
                    <a:pt x="477" y="2051"/>
                    <a:pt x="654" y="2051"/>
                  </a:cubicBezTo>
                  <a:cubicBezTo>
                    <a:pt x="769" y="2051"/>
                    <a:pt x="885" y="2016"/>
                    <a:pt x="986" y="1945"/>
                  </a:cubicBezTo>
                  <a:lnTo>
                    <a:pt x="2240" y="1045"/>
                  </a:lnTo>
                  <a:cubicBezTo>
                    <a:pt x="2508" y="854"/>
                    <a:pt x="2556" y="490"/>
                    <a:pt x="2364" y="232"/>
                  </a:cubicBezTo>
                  <a:cubicBezTo>
                    <a:pt x="2249" y="81"/>
                    <a:pt x="2077" y="1"/>
                    <a:pt x="1902" y="1"/>
                  </a:cubicBezTo>
                  <a:close/>
                </a:path>
              </a:pathLst>
            </a:custGeom>
            <a:solidFill>
              <a:srgbClr val="CED6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78" name="Google Shape;468;p3"/>
            <p:cNvSpPr/>
            <p:nvPr/>
          </p:nvSpPr>
          <p:spPr>
            <a:xfrm>
              <a:off x="2710154" y="2180513"/>
              <a:ext cx="63864" cy="52914"/>
            </a:xfrm>
            <a:custGeom>
              <a:avLst/>
              <a:gdLst/>
              <a:ahLst/>
              <a:cxnLst/>
              <a:rect l="l" t="t" r="r" b="b"/>
              <a:pathLst>
                <a:path w="2432" h="2015" extrusionOk="0">
                  <a:moveTo>
                    <a:pt x="2001" y="0"/>
                  </a:moveTo>
                  <a:lnTo>
                    <a:pt x="2001" y="0"/>
                  </a:lnTo>
                  <a:cubicBezTo>
                    <a:pt x="2097" y="249"/>
                    <a:pt x="2011" y="527"/>
                    <a:pt x="1800" y="680"/>
                  </a:cubicBezTo>
                  <a:lnTo>
                    <a:pt x="546" y="1589"/>
                  </a:lnTo>
                  <a:cubicBezTo>
                    <a:pt x="445" y="1661"/>
                    <a:pt x="329" y="1699"/>
                    <a:pt x="211" y="1699"/>
                  </a:cubicBezTo>
                  <a:cubicBezTo>
                    <a:pt x="141" y="1699"/>
                    <a:pt x="69" y="1685"/>
                    <a:pt x="1" y="1656"/>
                  </a:cubicBezTo>
                  <a:lnTo>
                    <a:pt x="1" y="1656"/>
                  </a:lnTo>
                  <a:cubicBezTo>
                    <a:pt x="89" y="1883"/>
                    <a:pt x="303" y="2015"/>
                    <a:pt x="525" y="2015"/>
                  </a:cubicBezTo>
                  <a:cubicBezTo>
                    <a:pt x="640" y="2015"/>
                    <a:pt x="758" y="1980"/>
                    <a:pt x="862" y="1905"/>
                  </a:cubicBezTo>
                  <a:lnTo>
                    <a:pt x="2116" y="1005"/>
                  </a:lnTo>
                  <a:cubicBezTo>
                    <a:pt x="2384" y="814"/>
                    <a:pt x="2432" y="440"/>
                    <a:pt x="2240" y="192"/>
                  </a:cubicBezTo>
                  <a:cubicBezTo>
                    <a:pt x="2173" y="106"/>
                    <a:pt x="2097" y="39"/>
                    <a:pt x="2001" y="0"/>
                  </a:cubicBezTo>
                  <a:close/>
                </a:path>
              </a:pathLst>
            </a:custGeom>
            <a:solidFill>
              <a:srgbClr val="A9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79" name="Google Shape;469;p3"/>
            <p:cNvSpPr/>
            <p:nvPr/>
          </p:nvSpPr>
          <p:spPr>
            <a:xfrm>
              <a:off x="2732528" y="2203254"/>
              <a:ext cx="59847" cy="48528"/>
            </a:xfrm>
            <a:custGeom>
              <a:avLst/>
              <a:gdLst/>
              <a:ahLst/>
              <a:cxnLst/>
              <a:rect l="l" t="t" r="r" b="b"/>
              <a:pathLst>
                <a:path w="2279" h="1848" extrusionOk="0">
                  <a:moveTo>
                    <a:pt x="1629" y="1"/>
                  </a:moveTo>
                  <a:cubicBezTo>
                    <a:pt x="1512" y="1"/>
                    <a:pt x="1394" y="37"/>
                    <a:pt x="1293" y="110"/>
                  </a:cubicBezTo>
                  <a:lnTo>
                    <a:pt x="326" y="809"/>
                  </a:lnTo>
                  <a:cubicBezTo>
                    <a:pt x="68" y="1000"/>
                    <a:pt x="1" y="1364"/>
                    <a:pt x="192" y="1623"/>
                  </a:cubicBezTo>
                  <a:cubicBezTo>
                    <a:pt x="306" y="1770"/>
                    <a:pt x="473" y="1847"/>
                    <a:pt x="643" y="1847"/>
                  </a:cubicBezTo>
                  <a:cubicBezTo>
                    <a:pt x="759" y="1847"/>
                    <a:pt x="876" y="1811"/>
                    <a:pt x="977" y="1737"/>
                  </a:cubicBezTo>
                  <a:lnTo>
                    <a:pt x="1963" y="1039"/>
                  </a:lnTo>
                  <a:cubicBezTo>
                    <a:pt x="2221" y="847"/>
                    <a:pt x="2278" y="484"/>
                    <a:pt x="2077" y="225"/>
                  </a:cubicBezTo>
                  <a:cubicBezTo>
                    <a:pt x="1969" y="77"/>
                    <a:pt x="1801" y="1"/>
                    <a:pt x="1629" y="1"/>
                  </a:cubicBezTo>
                  <a:close/>
                </a:path>
              </a:pathLst>
            </a:custGeom>
            <a:solidFill>
              <a:srgbClr val="CED6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80" name="Google Shape;470;p3"/>
            <p:cNvSpPr/>
            <p:nvPr/>
          </p:nvSpPr>
          <p:spPr>
            <a:xfrm>
              <a:off x="2735810" y="2204384"/>
              <a:ext cx="56564" cy="47399"/>
            </a:xfrm>
            <a:custGeom>
              <a:avLst/>
              <a:gdLst/>
              <a:ahLst/>
              <a:cxnLst/>
              <a:rect l="l" t="t" r="r" b="b"/>
              <a:pathLst>
                <a:path w="2154" h="1805" extrusionOk="0">
                  <a:moveTo>
                    <a:pt x="1713" y="0"/>
                  </a:moveTo>
                  <a:lnTo>
                    <a:pt x="1713" y="0"/>
                  </a:lnTo>
                  <a:cubicBezTo>
                    <a:pt x="1809" y="240"/>
                    <a:pt x="1732" y="517"/>
                    <a:pt x="1522" y="670"/>
                  </a:cubicBezTo>
                  <a:lnTo>
                    <a:pt x="546" y="1379"/>
                  </a:lnTo>
                  <a:cubicBezTo>
                    <a:pt x="444" y="1450"/>
                    <a:pt x="328" y="1488"/>
                    <a:pt x="211" y="1488"/>
                  </a:cubicBezTo>
                  <a:cubicBezTo>
                    <a:pt x="140" y="1488"/>
                    <a:pt x="69" y="1474"/>
                    <a:pt x="0" y="1446"/>
                  </a:cubicBezTo>
                  <a:lnTo>
                    <a:pt x="0" y="1446"/>
                  </a:lnTo>
                  <a:cubicBezTo>
                    <a:pt x="19" y="1493"/>
                    <a:pt x="38" y="1541"/>
                    <a:pt x="67" y="1580"/>
                  </a:cubicBezTo>
                  <a:cubicBezTo>
                    <a:pt x="181" y="1727"/>
                    <a:pt x="348" y="1804"/>
                    <a:pt x="520" y="1804"/>
                  </a:cubicBezTo>
                  <a:cubicBezTo>
                    <a:pt x="637" y="1804"/>
                    <a:pt x="756" y="1768"/>
                    <a:pt x="861" y="1694"/>
                  </a:cubicBezTo>
                  <a:lnTo>
                    <a:pt x="1838" y="996"/>
                  </a:lnTo>
                  <a:cubicBezTo>
                    <a:pt x="2096" y="804"/>
                    <a:pt x="2153" y="441"/>
                    <a:pt x="1952" y="182"/>
                  </a:cubicBezTo>
                  <a:cubicBezTo>
                    <a:pt x="1895" y="106"/>
                    <a:pt x="1809" y="39"/>
                    <a:pt x="1713" y="0"/>
                  </a:cubicBezTo>
                  <a:close/>
                </a:path>
              </a:pathLst>
            </a:custGeom>
            <a:solidFill>
              <a:srgbClr val="A9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81" name="Google Shape;471;p3"/>
            <p:cNvSpPr/>
            <p:nvPr/>
          </p:nvSpPr>
          <p:spPr>
            <a:xfrm>
              <a:off x="2758158" y="2226967"/>
              <a:ext cx="52310" cy="43303"/>
            </a:xfrm>
            <a:custGeom>
              <a:avLst/>
              <a:gdLst/>
              <a:ahLst/>
              <a:cxnLst/>
              <a:rect l="l" t="t" r="r" b="b"/>
              <a:pathLst>
                <a:path w="1992" h="1649" extrusionOk="0">
                  <a:moveTo>
                    <a:pt x="1340" y="1"/>
                  </a:moveTo>
                  <a:cubicBezTo>
                    <a:pt x="1227" y="1"/>
                    <a:pt x="1114" y="35"/>
                    <a:pt x="1015" y="107"/>
                  </a:cubicBezTo>
                  <a:lnTo>
                    <a:pt x="317" y="614"/>
                  </a:lnTo>
                  <a:cubicBezTo>
                    <a:pt x="58" y="796"/>
                    <a:pt x="1" y="1160"/>
                    <a:pt x="183" y="1409"/>
                  </a:cubicBezTo>
                  <a:cubicBezTo>
                    <a:pt x="299" y="1566"/>
                    <a:pt x="475" y="1648"/>
                    <a:pt x="652" y="1648"/>
                  </a:cubicBezTo>
                  <a:cubicBezTo>
                    <a:pt x="766" y="1648"/>
                    <a:pt x="879" y="1614"/>
                    <a:pt x="977" y="1543"/>
                  </a:cubicBezTo>
                  <a:lnTo>
                    <a:pt x="1676" y="1035"/>
                  </a:lnTo>
                  <a:cubicBezTo>
                    <a:pt x="1944" y="844"/>
                    <a:pt x="1991" y="480"/>
                    <a:pt x="1800" y="231"/>
                  </a:cubicBezTo>
                  <a:cubicBezTo>
                    <a:pt x="1684" y="81"/>
                    <a:pt x="1513" y="1"/>
                    <a:pt x="1340" y="1"/>
                  </a:cubicBezTo>
                  <a:close/>
                </a:path>
              </a:pathLst>
            </a:custGeom>
            <a:solidFill>
              <a:srgbClr val="CED6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82" name="Google Shape;472;p3"/>
            <p:cNvSpPr/>
            <p:nvPr/>
          </p:nvSpPr>
          <p:spPr>
            <a:xfrm>
              <a:off x="2761178" y="2228018"/>
              <a:ext cx="49290" cy="42252"/>
            </a:xfrm>
            <a:custGeom>
              <a:avLst/>
              <a:gdLst/>
              <a:ahLst/>
              <a:cxnLst/>
              <a:rect l="l" t="t" r="r" b="b"/>
              <a:pathLst>
                <a:path w="1877" h="1609" extrusionOk="0">
                  <a:moveTo>
                    <a:pt x="1417" y="0"/>
                  </a:moveTo>
                  <a:cubicBezTo>
                    <a:pt x="1503" y="230"/>
                    <a:pt x="1417" y="498"/>
                    <a:pt x="1216" y="651"/>
                  </a:cubicBezTo>
                  <a:lnTo>
                    <a:pt x="517" y="1148"/>
                  </a:lnTo>
                  <a:cubicBezTo>
                    <a:pt x="419" y="1222"/>
                    <a:pt x="305" y="1261"/>
                    <a:pt x="190" y="1261"/>
                  </a:cubicBezTo>
                  <a:cubicBezTo>
                    <a:pt x="126" y="1261"/>
                    <a:pt x="62" y="1249"/>
                    <a:pt x="1" y="1225"/>
                  </a:cubicBezTo>
                  <a:lnTo>
                    <a:pt x="1" y="1225"/>
                  </a:lnTo>
                  <a:cubicBezTo>
                    <a:pt x="20" y="1273"/>
                    <a:pt x="39" y="1321"/>
                    <a:pt x="68" y="1369"/>
                  </a:cubicBezTo>
                  <a:cubicBezTo>
                    <a:pt x="184" y="1526"/>
                    <a:pt x="360" y="1608"/>
                    <a:pt x="539" y="1608"/>
                  </a:cubicBezTo>
                  <a:cubicBezTo>
                    <a:pt x="654" y="1608"/>
                    <a:pt x="770" y="1574"/>
                    <a:pt x="872" y="1503"/>
                  </a:cubicBezTo>
                  <a:lnTo>
                    <a:pt x="1561" y="995"/>
                  </a:lnTo>
                  <a:cubicBezTo>
                    <a:pt x="1829" y="804"/>
                    <a:pt x="1876" y="440"/>
                    <a:pt x="1685" y="182"/>
                  </a:cubicBezTo>
                  <a:cubicBezTo>
                    <a:pt x="1618" y="96"/>
                    <a:pt x="1522" y="29"/>
                    <a:pt x="1417" y="0"/>
                  </a:cubicBezTo>
                  <a:close/>
                </a:path>
              </a:pathLst>
            </a:custGeom>
            <a:solidFill>
              <a:srgbClr val="A9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83" name="Google Shape;473;p3"/>
            <p:cNvSpPr/>
            <p:nvPr/>
          </p:nvSpPr>
          <p:spPr>
            <a:xfrm>
              <a:off x="2783814" y="2250706"/>
              <a:ext cx="45010" cy="37919"/>
            </a:xfrm>
            <a:custGeom>
              <a:avLst/>
              <a:gdLst/>
              <a:ahLst/>
              <a:cxnLst/>
              <a:rect l="l" t="t" r="r" b="b"/>
              <a:pathLst>
                <a:path w="1714" h="1444" extrusionOk="0">
                  <a:moveTo>
                    <a:pt x="1057" y="0"/>
                  </a:moveTo>
                  <a:cubicBezTo>
                    <a:pt x="942" y="0"/>
                    <a:pt x="826" y="34"/>
                    <a:pt x="727" y="103"/>
                  </a:cubicBezTo>
                  <a:lnTo>
                    <a:pt x="316" y="409"/>
                  </a:lnTo>
                  <a:cubicBezTo>
                    <a:pt x="57" y="600"/>
                    <a:pt x="0" y="954"/>
                    <a:pt x="182" y="1203"/>
                  </a:cubicBezTo>
                  <a:cubicBezTo>
                    <a:pt x="298" y="1360"/>
                    <a:pt x="475" y="1443"/>
                    <a:pt x="651" y="1443"/>
                  </a:cubicBezTo>
                  <a:cubicBezTo>
                    <a:pt x="765" y="1443"/>
                    <a:pt x="879" y="1409"/>
                    <a:pt x="976" y="1337"/>
                  </a:cubicBezTo>
                  <a:lnTo>
                    <a:pt x="1397" y="1031"/>
                  </a:lnTo>
                  <a:cubicBezTo>
                    <a:pt x="1656" y="849"/>
                    <a:pt x="1713" y="485"/>
                    <a:pt x="1512" y="227"/>
                  </a:cubicBezTo>
                  <a:cubicBezTo>
                    <a:pt x="1403" y="77"/>
                    <a:pt x="1231" y="0"/>
                    <a:pt x="1057" y="0"/>
                  </a:cubicBezTo>
                  <a:close/>
                </a:path>
              </a:pathLst>
            </a:custGeom>
            <a:solidFill>
              <a:srgbClr val="CED6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84" name="Google Shape;474;p3"/>
            <p:cNvSpPr/>
            <p:nvPr/>
          </p:nvSpPr>
          <p:spPr>
            <a:xfrm>
              <a:off x="2786807" y="2251888"/>
              <a:ext cx="42016" cy="36764"/>
            </a:xfrm>
            <a:custGeom>
              <a:avLst/>
              <a:gdLst/>
              <a:ahLst/>
              <a:cxnLst/>
              <a:rect l="l" t="t" r="r" b="b"/>
              <a:pathLst>
                <a:path w="1600" h="1400" extrusionOk="0">
                  <a:moveTo>
                    <a:pt x="1149" y="0"/>
                  </a:moveTo>
                  <a:lnTo>
                    <a:pt x="1149" y="0"/>
                  </a:lnTo>
                  <a:cubicBezTo>
                    <a:pt x="1245" y="239"/>
                    <a:pt x="1168" y="517"/>
                    <a:pt x="958" y="661"/>
                  </a:cubicBezTo>
                  <a:lnTo>
                    <a:pt x="537" y="967"/>
                  </a:lnTo>
                  <a:cubicBezTo>
                    <a:pt x="442" y="1038"/>
                    <a:pt x="329" y="1072"/>
                    <a:pt x="213" y="1072"/>
                  </a:cubicBezTo>
                  <a:cubicBezTo>
                    <a:pt x="142" y="1072"/>
                    <a:pt x="70" y="1059"/>
                    <a:pt x="1" y="1034"/>
                  </a:cubicBezTo>
                  <a:lnTo>
                    <a:pt x="1" y="1034"/>
                  </a:lnTo>
                  <a:cubicBezTo>
                    <a:pt x="90" y="1263"/>
                    <a:pt x="311" y="1400"/>
                    <a:pt x="537" y="1400"/>
                  </a:cubicBezTo>
                  <a:cubicBezTo>
                    <a:pt x="650" y="1400"/>
                    <a:pt x="763" y="1366"/>
                    <a:pt x="862" y="1292"/>
                  </a:cubicBezTo>
                  <a:lnTo>
                    <a:pt x="1283" y="986"/>
                  </a:lnTo>
                  <a:cubicBezTo>
                    <a:pt x="1542" y="804"/>
                    <a:pt x="1599" y="431"/>
                    <a:pt x="1398" y="182"/>
                  </a:cubicBezTo>
                  <a:cubicBezTo>
                    <a:pt x="1331" y="96"/>
                    <a:pt x="1255" y="38"/>
                    <a:pt x="1149" y="0"/>
                  </a:cubicBezTo>
                  <a:close/>
                </a:path>
              </a:pathLst>
            </a:custGeom>
            <a:solidFill>
              <a:srgbClr val="A9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85" name="Google Shape;475;p3"/>
            <p:cNvSpPr/>
            <p:nvPr/>
          </p:nvSpPr>
          <p:spPr>
            <a:xfrm>
              <a:off x="2788829" y="2102101"/>
              <a:ext cx="64862" cy="99788"/>
            </a:xfrm>
            <a:custGeom>
              <a:avLst/>
              <a:gdLst/>
              <a:ahLst/>
              <a:cxnLst/>
              <a:rect l="l" t="t" r="r" b="b"/>
              <a:pathLst>
                <a:path w="2470" h="3800" extrusionOk="0">
                  <a:moveTo>
                    <a:pt x="527" y="0"/>
                  </a:moveTo>
                  <a:cubicBezTo>
                    <a:pt x="441" y="0"/>
                    <a:pt x="364" y="58"/>
                    <a:pt x="345" y="144"/>
                  </a:cubicBezTo>
                  <a:lnTo>
                    <a:pt x="0" y="1522"/>
                  </a:lnTo>
                  <a:lnTo>
                    <a:pt x="0" y="3034"/>
                  </a:lnTo>
                  <a:cubicBezTo>
                    <a:pt x="0" y="3455"/>
                    <a:pt x="345" y="3800"/>
                    <a:pt x="766" y="3800"/>
                  </a:cubicBezTo>
                  <a:cubicBezTo>
                    <a:pt x="1178" y="3800"/>
                    <a:pt x="1522" y="3455"/>
                    <a:pt x="1522" y="3034"/>
                  </a:cubicBezTo>
                  <a:lnTo>
                    <a:pt x="1522" y="1895"/>
                  </a:lnTo>
                  <a:lnTo>
                    <a:pt x="2470" y="0"/>
                  </a:lnTo>
                  <a:close/>
                </a:path>
              </a:pathLst>
            </a:custGeom>
            <a:solidFill>
              <a:srgbClr val="CED6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  <p:sp>
          <p:nvSpPr>
            <p:cNvPr id="186" name="Google Shape;476;p3"/>
            <p:cNvSpPr/>
            <p:nvPr/>
          </p:nvSpPr>
          <p:spPr>
            <a:xfrm>
              <a:off x="2788829" y="2102101"/>
              <a:ext cx="27415" cy="99788"/>
            </a:xfrm>
            <a:custGeom>
              <a:avLst/>
              <a:gdLst/>
              <a:ahLst/>
              <a:cxnLst/>
              <a:rect l="l" t="t" r="r" b="b"/>
              <a:pathLst>
                <a:path w="1044" h="3800" extrusionOk="0">
                  <a:moveTo>
                    <a:pt x="527" y="0"/>
                  </a:moveTo>
                  <a:cubicBezTo>
                    <a:pt x="441" y="0"/>
                    <a:pt x="364" y="58"/>
                    <a:pt x="335" y="144"/>
                  </a:cubicBezTo>
                  <a:lnTo>
                    <a:pt x="0" y="1512"/>
                  </a:lnTo>
                  <a:lnTo>
                    <a:pt x="0" y="3034"/>
                  </a:lnTo>
                  <a:cubicBezTo>
                    <a:pt x="0" y="3455"/>
                    <a:pt x="335" y="3800"/>
                    <a:pt x="756" y="3800"/>
                  </a:cubicBezTo>
                  <a:cubicBezTo>
                    <a:pt x="852" y="3800"/>
                    <a:pt x="948" y="3781"/>
                    <a:pt x="1044" y="3742"/>
                  </a:cubicBezTo>
                  <a:cubicBezTo>
                    <a:pt x="756" y="3627"/>
                    <a:pt x="565" y="3350"/>
                    <a:pt x="565" y="3034"/>
                  </a:cubicBezTo>
                  <a:lnTo>
                    <a:pt x="565" y="1522"/>
                  </a:lnTo>
                  <a:lnTo>
                    <a:pt x="948" y="0"/>
                  </a:lnTo>
                  <a:close/>
                </a:path>
              </a:pathLst>
            </a:custGeom>
            <a:solidFill>
              <a:srgbClr val="A9B4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SzPts val="1400"/>
              </a:pPr>
              <a:endParaRPr dirty="0">
                <a:ea typeface="+mn-ea"/>
              </a:endParaRPr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1542999" y="1831466"/>
            <a:ext cx="814714" cy="773643"/>
            <a:chOff x="1542999" y="1831466"/>
            <a:chExt cx="814714" cy="773643"/>
          </a:xfrm>
        </p:grpSpPr>
        <p:grpSp>
          <p:nvGrpSpPr>
            <p:cNvPr id="187" name="Google Shape;477;p3"/>
            <p:cNvGrpSpPr/>
            <p:nvPr/>
          </p:nvGrpSpPr>
          <p:grpSpPr>
            <a:xfrm>
              <a:off x="1542999" y="1831466"/>
              <a:ext cx="714853" cy="540000"/>
              <a:chOff x="3234506" y="2484534"/>
              <a:chExt cx="388297" cy="293320"/>
            </a:xfrm>
          </p:grpSpPr>
          <p:sp>
            <p:nvSpPr>
              <p:cNvPr id="188" name="Google Shape;478;p3"/>
              <p:cNvSpPr/>
              <p:nvPr/>
            </p:nvSpPr>
            <p:spPr>
              <a:xfrm>
                <a:off x="3531208" y="2527684"/>
                <a:ext cx="91595" cy="250170"/>
              </a:xfrm>
              <a:custGeom>
                <a:avLst/>
                <a:gdLst/>
                <a:ahLst/>
                <a:cxnLst/>
                <a:rect l="l" t="t" r="r" b="b"/>
                <a:pathLst>
                  <a:path w="3494" h="9543" extrusionOk="0">
                    <a:moveTo>
                      <a:pt x="246" y="0"/>
                    </a:moveTo>
                    <a:cubicBezTo>
                      <a:pt x="116" y="0"/>
                      <a:pt x="15" y="116"/>
                      <a:pt x="15" y="246"/>
                    </a:cubicBezTo>
                    <a:lnTo>
                      <a:pt x="15" y="7767"/>
                    </a:lnTo>
                    <a:cubicBezTo>
                      <a:pt x="0" y="8719"/>
                      <a:pt x="765" y="9513"/>
                      <a:pt x="1718" y="9542"/>
                    </a:cubicBezTo>
                    <a:lnTo>
                      <a:pt x="1747" y="9542"/>
                    </a:lnTo>
                    <a:cubicBezTo>
                      <a:pt x="2714" y="9542"/>
                      <a:pt x="3494" y="8748"/>
                      <a:pt x="3494" y="7796"/>
                    </a:cubicBezTo>
                    <a:lnTo>
                      <a:pt x="3494" y="1242"/>
                    </a:lnTo>
                    <a:cubicBezTo>
                      <a:pt x="3494" y="563"/>
                      <a:pt x="2945" y="0"/>
                      <a:pt x="2252" y="0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189" name="Google Shape;479;p3"/>
              <p:cNvSpPr/>
              <p:nvPr/>
            </p:nvSpPr>
            <p:spPr>
              <a:xfrm>
                <a:off x="3520984" y="2527684"/>
                <a:ext cx="70413" cy="157814"/>
              </a:xfrm>
              <a:custGeom>
                <a:avLst/>
                <a:gdLst/>
                <a:ahLst/>
                <a:cxnLst/>
                <a:rect l="l" t="t" r="r" b="b"/>
                <a:pathLst>
                  <a:path w="2686" h="6020" extrusionOk="0">
                    <a:moveTo>
                      <a:pt x="1" y="0"/>
                    </a:moveTo>
                    <a:lnTo>
                      <a:pt x="1" y="6020"/>
                    </a:lnTo>
                    <a:lnTo>
                      <a:pt x="1285" y="6020"/>
                    </a:lnTo>
                    <a:cubicBezTo>
                      <a:pt x="1415" y="6020"/>
                      <a:pt x="1516" y="5905"/>
                      <a:pt x="1516" y="5775"/>
                    </a:cubicBezTo>
                    <a:lnTo>
                      <a:pt x="1516" y="1256"/>
                    </a:lnTo>
                    <a:cubicBezTo>
                      <a:pt x="1516" y="592"/>
                      <a:pt x="2022" y="44"/>
                      <a:pt x="2686" y="15"/>
                    </a:cubicBezTo>
                    <a:lnTo>
                      <a:pt x="2642" y="0"/>
                    </a:lnTo>
                    <a:close/>
                  </a:path>
                </a:pathLst>
              </a:custGeom>
              <a:solidFill>
                <a:srgbClr val="EFF2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190" name="Google Shape;480;p3"/>
              <p:cNvSpPr/>
              <p:nvPr/>
            </p:nvSpPr>
            <p:spPr>
              <a:xfrm>
                <a:off x="3234506" y="2576130"/>
                <a:ext cx="340244" cy="201724"/>
              </a:xfrm>
              <a:custGeom>
                <a:avLst/>
                <a:gdLst/>
                <a:ahLst/>
                <a:cxnLst/>
                <a:rect l="l" t="t" r="r" b="b"/>
                <a:pathLst>
                  <a:path w="12979" h="7695" extrusionOk="0">
                    <a:moveTo>
                      <a:pt x="1" y="0"/>
                    </a:moveTo>
                    <a:lnTo>
                      <a:pt x="1" y="5948"/>
                    </a:lnTo>
                    <a:cubicBezTo>
                      <a:pt x="1" y="6900"/>
                      <a:pt x="780" y="7680"/>
                      <a:pt x="1748" y="7694"/>
                    </a:cubicBezTo>
                    <a:lnTo>
                      <a:pt x="12978" y="7694"/>
                    </a:lnTo>
                    <a:cubicBezTo>
                      <a:pt x="12040" y="7622"/>
                      <a:pt x="11318" y="6857"/>
                      <a:pt x="11333" y="5919"/>
                    </a:cubicBezTo>
                    <a:lnTo>
                      <a:pt x="11333" y="0"/>
                    </a:lnTo>
                    <a:close/>
                  </a:path>
                </a:pathLst>
              </a:custGeom>
              <a:solidFill>
                <a:srgbClr val="F8F9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191" name="Google Shape;481;p3"/>
              <p:cNvSpPr/>
              <p:nvPr/>
            </p:nvSpPr>
            <p:spPr>
              <a:xfrm>
                <a:off x="3234506" y="2484534"/>
                <a:ext cx="297095" cy="105227"/>
              </a:xfrm>
              <a:custGeom>
                <a:avLst/>
                <a:gdLst/>
                <a:ahLst/>
                <a:cxnLst/>
                <a:rect l="l" t="t" r="r" b="b"/>
                <a:pathLst>
                  <a:path w="11333" h="4014" extrusionOk="0">
                    <a:moveTo>
                      <a:pt x="232" y="1"/>
                    </a:moveTo>
                    <a:cubicBezTo>
                      <a:pt x="102" y="1"/>
                      <a:pt x="1" y="102"/>
                      <a:pt x="1" y="232"/>
                    </a:cubicBezTo>
                    <a:lnTo>
                      <a:pt x="1" y="4014"/>
                    </a:lnTo>
                    <a:lnTo>
                      <a:pt x="11333" y="4014"/>
                    </a:lnTo>
                    <a:lnTo>
                      <a:pt x="11333" y="232"/>
                    </a:lnTo>
                    <a:cubicBezTo>
                      <a:pt x="11333" y="102"/>
                      <a:pt x="11217" y="1"/>
                      <a:pt x="11087" y="1"/>
                    </a:cubicBezTo>
                    <a:close/>
                  </a:path>
                </a:pathLst>
              </a:custGeom>
              <a:solidFill>
                <a:srgbClr val="4B63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000"/>
                </a:pPr>
                <a:r>
                  <a:rPr lang="fr-FR" sz="1000" b="1" dirty="0">
                    <a:solidFill>
                      <a:srgbClr val="FFFFFF"/>
                    </a:solidFill>
                    <a:ea typeface="+mn-ea"/>
                  </a:rPr>
                  <a:t>revue</a:t>
                </a:r>
                <a:endParaRPr sz="1000" b="1" dirty="0">
                  <a:solidFill>
                    <a:srgbClr val="FFFFFF"/>
                  </a:solidFill>
                  <a:ea typeface="+mn-ea"/>
                </a:endParaRPr>
              </a:p>
            </p:txBody>
          </p:sp>
          <p:sp>
            <p:nvSpPr>
              <p:cNvPr id="192" name="Google Shape;482;p3"/>
              <p:cNvSpPr/>
              <p:nvPr/>
            </p:nvSpPr>
            <p:spPr>
              <a:xfrm>
                <a:off x="3271233" y="2606775"/>
                <a:ext cx="91595" cy="78724"/>
              </a:xfrm>
              <a:custGeom>
                <a:avLst/>
                <a:gdLst/>
                <a:ahLst/>
                <a:cxnLst/>
                <a:rect l="l" t="t" r="r" b="b"/>
                <a:pathLst>
                  <a:path w="3494" h="3003" extrusionOk="0">
                    <a:moveTo>
                      <a:pt x="231" y="0"/>
                    </a:moveTo>
                    <a:cubicBezTo>
                      <a:pt x="101" y="0"/>
                      <a:pt x="0" y="101"/>
                      <a:pt x="0" y="231"/>
                    </a:cubicBezTo>
                    <a:lnTo>
                      <a:pt x="0" y="2758"/>
                    </a:lnTo>
                    <a:cubicBezTo>
                      <a:pt x="0" y="2888"/>
                      <a:pt x="101" y="3003"/>
                      <a:pt x="231" y="3003"/>
                    </a:cubicBezTo>
                    <a:lnTo>
                      <a:pt x="3248" y="3003"/>
                    </a:lnTo>
                    <a:cubicBezTo>
                      <a:pt x="3378" y="3003"/>
                      <a:pt x="3479" y="2888"/>
                      <a:pt x="3479" y="2758"/>
                    </a:cubicBezTo>
                    <a:lnTo>
                      <a:pt x="3479" y="246"/>
                    </a:lnTo>
                    <a:cubicBezTo>
                      <a:pt x="3494" y="116"/>
                      <a:pt x="3378" y="0"/>
                      <a:pt x="3248" y="0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193" name="Google Shape;483;p3"/>
              <p:cNvSpPr/>
              <p:nvPr/>
            </p:nvSpPr>
            <p:spPr>
              <a:xfrm>
                <a:off x="3395361" y="2640068"/>
                <a:ext cx="107482" cy="12138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463" extrusionOk="0">
                    <a:moveTo>
                      <a:pt x="289" y="1"/>
                    </a:moveTo>
                    <a:cubicBezTo>
                      <a:pt x="0" y="15"/>
                      <a:pt x="0" y="448"/>
                      <a:pt x="289" y="463"/>
                    </a:cubicBezTo>
                    <a:lnTo>
                      <a:pt x="3811" y="463"/>
                    </a:lnTo>
                    <a:cubicBezTo>
                      <a:pt x="4100" y="448"/>
                      <a:pt x="4100" y="15"/>
                      <a:pt x="3811" y="1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194" name="Google Shape;484;p3"/>
              <p:cNvSpPr/>
              <p:nvPr/>
            </p:nvSpPr>
            <p:spPr>
              <a:xfrm>
                <a:off x="3395361" y="2607142"/>
                <a:ext cx="107482" cy="12138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463" extrusionOk="0">
                    <a:moveTo>
                      <a:pt x="289" y="1"/>
                    </a:moveTo>
                    <a:cubicBezTo>
                      <a:pt x="0" y="15"/>
                      <a:pt x="0" y="448"/>
                      <a:pt x="289" y="463"/>
                    </a:cubicBezTo>
                    <a:lnTo>
                      <a:pt x="3811" y="463"/>
                    </a:lnTo>
                    <a:cubicBezTo>
                      <a:pt x="4100" y="448"/>
                      <a:pt x="4100" y="15"/>
                      <a:pt x="3811" y="1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195" name="Google Shape;485;p3"/>
              <p:cNvSpPr/>
              <p:nvPr/>
            </p:nvSpPr>
            <p:spPr>
              <a:xfrm>
                <a:off x="3394077" y="2672968"/>
                <a:ext cx="108766" cy="12583"/>
              </a:xfrm>
              <a:custGeom>
                <a:avLst/>
                <a:gdLst/>
                <a:ahLst/>
                <a:cxnLst/>
                <a:rect l="l" t="t" r="r" b="b"/>
                <a:pathLst>
                  <a:path w="4149" h="480" extrusionOk="0">
                    <a:moveTo>
                      <a:pt x="311" y="1"/>
                    </a:moveTo>
                    <a:cubicBezTo>
                      <a:pt x="0" y="1"/>
                      <a:pt x="0" y="479"/>
                      <a:pt x="311" y="479"/>
                    </a:cubicBezTo>
                    <a:cubicBezTo>
                      <a:pt x="320" y="479"/>
                      <a:pt x="329" y="479"/>
                      <a:pt x="338" y="478"/>
                    </a:cubicBezTo>
                    <a:lnTo>
                      <a:pt x="3860" y="478"/>
                    </a:lnTo>
                    <a:cubicBezTo>
                      <a:pt x="4149" y="449"/>
                      <a:pt x="4149" y="31"/>
                      <a:pt x="3860" y="2"/>
                    </a:cubicBezTo>
                    <a:lnTo>
                      <a:pt x="338" y="2"/>
                    </a:lnTo>
                    <a:cubicBezTo>
                      <a:pt x="329" y="1"/>
                      <a:pt x="320" y="1"/>
                      <a:pt x="311" y="1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196" name="Google Shape;486;p3"/>
              <p:cNvSpPr/>
              <p:nvPr/>
            </p:nvSpPr>
            <p:spPr>
              <a:xfrm>
                <a:off x="3395361" y="2705920"/>
                <a:ext cx="107482" cy="12505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477" extrusionOk="0">
                    <a:moveTo>
                      <a:pt x="289" y="1"/>
                    </a:moveTo>
                    <a:cubicBezTo>
                      <a:pt x="0" y="29"/>
                      <a:pt x="0" y="448"/>
                      <a:pt x="289" y="477"/>
                    </a:cubicBezTo>
                    <a:lnTo>
                      <a:pt x="3811" y="477"/>
                    </a:lnTo>
                    <a:cubicBezTo>
                      <a:pt x="4100" y="448"/>
                      <a:pt x="4100" y="29"/>
                      <a:pt x="3811" y="1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197" name="Google Shape;487;p3"/>
              <p:cNvSpPr/>
              <p:nvPr/>
            </p:nvSpPr>
            <p:spPr>
              <a:xfrm>
                <a:off x="3262006" y="2705894"/>
                <a:ext cx="110051" cy="12583"/>
              </a:xfrm>
              <a:custGeom>
                <a:avLst/>
                <a:gdLst/>
                <a:ahLst/>
                <a:cxnLst/>
                <a:rect l="l" t="t" r="r" b="b"/>
                <a:pathLst>
                  <a:path w="4198" h="480" extrusionOk="0">
                    <a:moveTo>
                      <a:pt x="311" y="0"/>
                    </a:moveTo>
                    <a:cubicBezTo>
                      <a:pt x="0" y="0"/>
                      <a:pt x="0" y="479"/>
                      <a:pt x="311" y="479"/>
                    </a:cubicBezTo>
                    <a:cubicBezTo>
                      <a:pt x="320" y="479"/>
                      <a:pt x="329" y="479"/>
                      <a:pt x="338" y="478"/>
                    </a:cubicBezTo>
                    <a:lnTo>
                      <a:pt x="3860" y="478"/>
                    </a:lnTo>
                    <a:cubicBezTo>
                      <a:pt x="3869" y="479"/>
                      <a:pt x="3878" y="479"/>
                      <a:pt x="3887" y="479"/>
                    </a:cubicBezTo>
                    <a:cubicBezTo>
                      <a:pt x="4198" y="479"/>
                      <a:pt x="4198" y="0"/>
                      <a:pt x="3887" y="0"/>
                    </a:cubicBezTo>
                    <a:cubicBezTo>
                      <a:pt x="3878" y="0"/>
                      <a:pt x="3869" y="1"/>
                      <a:pt x="3860" y="2"/>
                    </a:cubicBezTo>
                    <a:lnTo>
                      <a:pt x="338" y="2"/>
                    </a:lnTo>
                    <a:cubicBezTo>
                      <a:pt x="329" y="1"/>
                      <a:pt x="320" y="0"/>
                      <a:pt x="311" y="0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198" name="Google Shape;488;p3"/>
              <p:cNvSpPr/>
              <p:nvPr/>
            </p:nvSpPr>
            <p:spPr>
              <a:xfrm>
                <a:off x="3263290" y="2738846"/>
                <a:ext cx="107481" cy="12505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477" extrusionOk="0">
                    <a:moveTo>
                      <a:pt x="289" y="0"/>
                    </a:moveTo>
                    <a:cubicBezTo>
                      <a:pt x="0" y="29"/>
                      <a:pt x="0" y="448"/>
                      <a:pt x="289" y="477"/>
                    </a:cubicBezTo>
                    <a:lnTo>
                      <a:pt x="3811" y="477"/>
                    </a:lnTo>
                    <a:cubicBezTo>
                      <a:pt x="4100" y="448"/>
                      <a:pt x="4100" y="29"/>
                      <a:pt x="3811" y="0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199" name="Google Shape;489;p3"/>
              <p:cNvSpPr/>
              <p:nvPr/>
            </p:nvSpPr>
            <p:spPr>
              <a:xfrm>
                <a:off x="3395361" y="2738846"/>
                <a:ext cx="107482" cy="12505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477" extrusionOk="0">
                    <a:moveTo>
                      <a:pt x="289" y="0"/>
                    </a:moveTo>
                    <a:cubicBezTo>
                      <a:pt x="0" y="29"/>
                      <a:pt x="0" y="448"/>
                      <a:pt x="289" y="477"/>
                    </a:cubicBezTo>
                    <a:lnTo>
                      <a:pt x="3811" y="477"/>
                    </a:lnTo>
                    <a:cubicBezTo>
                      <a:pt x="4100" y="448"/>
                      <a:pt x="4100" y="29"/>
                      <a:pt x="3811" y="0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</p:grpSp>
        <p:grpSp>
          <p:nvGrpSpPr>
            <p:cNvPr id="200" name="Google Shape;490;p3"/>
            <p:cNvGrpSpPr/>
            <p:nvPr/>
          </p:nvGrpSpPr>
          <p:grpSpPr>
            <a:xfrm>
              <a:off x="1642860" y="2065109"/>
              <a:ext cx="714853" cy="540000"/>
              <a:chOff x="3234506" y="2484534"/>
              <a:chExt cx="388297" cy="293320"/>
            </a:xfrm>
          </p:grpSpPr>
          <p:sp>
            <p:nvSpPr>
              <p:cNvPr id="201" name="Google Shape;491;p3"/>
              <p:cNvSpPr/>
              <p:nvPr/>
            </p:nvSpPr>
            <p:spPr>
              <a:xfrm>
                <a:off x="3531208" y="2527684"/>
                <a:ext cx="91595" cy="250170"/>
              </a:xfrm>
              <a:custGeom>
                <a:avLst/>
                <a:gdLst/>
                <a:ahLst/>
                <a:cxnLst/>
                <a:rect l="l" t="t" r="r" b="b"/>
                <a:pathLst>
                  <a:path w="3494" h="9543" extrusionOk="0">
                    <a:moveTo>
                      <a:pt x="246" y="0"/>
                    </a:moveTo>
                    <a:cubicBezTo>
                      <a:pt x="116" y="0"/>
                      <a:pt x="15" y="116"/>
                      <a:pt x="15" y="246"/>
                    </a:cubicBezTo>
                    <a:lnTo>
                      <a:pt x="15" y="7767"/>
                    </a:lnTo>
                    <a:cubicBezTo>
                      <a:pt x="0" y="8719"/>
                      <a:pt x="765" y="9513"/>
                      <a:pt x="1718" y="9542"/>
                    </a:cubicBezTo>
                    <a:lnTo>
                      <a:pt x="1747" y="9542"/>
                    </a:lnTo>
                    <a:cubicBezTo>
                      <a:pt x="2714" y="9542"/>
                      <a:pt x="3494" y="8748"/>
                      <a:pt x="3494" y="7796"/>
                    </a:cubicBezTo>
                    <a:lnTo>
                      <a:pt x="3494" y="1242"/>
                    </a:lnTo>
                    <a:cubicBezTo>
                      <a:pt x="3494" y="563"/>
                      <a:pt x="2945" y="0"/>
                      <a:pt x="2252" y="0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202" name="Google Shape;492;p3"/>
              <p:cNvSpPr/>
              <p:nvPr/>
            </p:nvSpPr>
            <p:spPr>
              <a:xfrm>
                <a:off x="3520984" y="2527684"/>
                <a:ext cx="70413" cy="157814"/>
              </a:xfrm>
              <a:custGeom>
                <a:avLst/>
                <a:gdLst/>
                <a:ahLst/>
                <a:cxnLst/>
                <a:rect l="l" t="t" r="r" b="b"/>
                <a:pathLst>
                  <a:path w="2686" h="6020" extrusionOk="0">
                    <a:moveTo>
                      <a:pt x="1" y="0"/>
                    </a:moveTo>
                    <a:lnTo>
                      <a:pt x="1" y="6020"/>
                    </a:lnTo>
                    <a:lnTo>
                      <a:pt x="1285" y="6020"/>
                    </a:lnTo>
                    <a:cubicBezTo>
                      <a:pt x="1415" y="6020"/>
                      <a:pt x="1516" y="5905"/>
                      <a:pt x="1516" y="5775"/>
                    </a:cubicBezTo>
                    <a:lnTo>
                      <a:pt x="1516" y="1256"/>
                    </a:lnTo>
                    <a:cubicBezTo>
                      <a:pt x="1516" y="592"/>
                      <a:pt x="2022" y="44"/>
                      <a:pt x="2686" y="15"/>
                    </a:cubicBezTo>
                    <a:lnTo>
                      <a:pt x="2642" y="0"/>
                    </a:lnTo>
                    <a:close/>
                  </a:path>
                </a:pathLst>
              </a:custGeom>
              <a:solidFill>
                <a:srgbClr val="EFF2F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203" name="Google Shape;493;p3"/>
              <p:cNvSpPr/>
              <p:nvPr/>
            </p:nvSpPr>
            <p:spPr>
              <a:xfrm>
                <a:off x="3234506" y="2576130"/>
                <a:ext cx="340244" cy="201724"/>
              </a:xfrm>
              <a:custGeom>
                <a:avLst/>
                <a:gdLst/>
                <a:ahLst/>
                <a:cxnLst/>
                <a:rect l="l" t="t" r="r" b="b"/>
                <a:pathLst>
                  <a:path w="12979" h="7695" extrusionOk="0">
                    <a:moveTo>
                      <a:pt x="1" y="0"/>
                    </a:moveTo>
                    <a:lnTo>
                      <a:pt x="1" y="5948"/>
                    </a:lnTo>
                    <a:cubicBezTo>
                      <a:pt x="1" y="6900"/>
                      <a:pt x="780" y="7680"/>
                      <a:pt x="1748" y="7694"/>
                    </a:cubicBezTo>
                    <a:lnTo>
                      <a:pt x="12978" y="7694"/>
                    </a:lnTo>
                    <a:cubicBezTo>
                      <a:pt x="12040" y="7622"/>
                      <a:pt x="11318" y="6857"/>
                      <a:pt x="11333" y="5919"/>
                    </a:cubicBezTo>
                    <a:lnTo>
                      <a:pt x="11333" y="0"/>
                    </a:lnTo>
                    <a:close/>
                  </a:path>
                </a:pathLst>
              </a:custGeom>
              <a:solidFill>
                <a:srgbClr val="F8F9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204" name="Google Shape;494;p3"/>
              <p:cNvSpPr/>
              <p:nvPr/>
            </p:nvSpPr>
            <p:spPr>
              <a:xfrm>
                <a:off x="3234506" y="2484534"/>
                <a:ext cx="297095" cy="105227"/>
              </a:xfrm>
              <a:custGeom>
                <a:avLst/>
                <a:gdLst/>
                <a:ahLst/>
                <a:cxnLst/>
                <a:rect l="l" t="t" r="r" b="b"/>
                <a:pathLst>
                  <a:path w="11333" h="4014" extrusionOk="0">
                    <a:moveTo>
                      <a:pt x="232" y="1"/>
                    </a:moveTo>
                    <a:cubicBezTo>
                      <a:pt x="102" y="1"/>
                      <a:pt x="1" y="102"/>
                      <a:pt x="1" y="232"/>
                    </a:cubicBezTo>
                    <a:lnTo>
                      <a:pt x="1" y="4014"/>
                    </a:lnTo>
                    <a:lnTo>
                      <a:pt x="11333" y="4014"/>
                    </a:lnTo>
                    <a:lnTo>
                      <a:pt x="11333" y="232"/>
                    </a:lnTo>
                    <a:cubicBezTo>
                      <a:pt x="11333" y="102"/>
                      <a:pt x="11217" y="1"/>
                      <a:pt x="11087" y="1"/>
                    </a:cubicBezTo>
                    <a:close/>
                  </a:path>
                </a:pathLst>
              </a:custGeom>
              <a:solidFill>
                <a:srgbClr val="4B63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000"/>
                </a:pPr>
                <a:r>
                  <a:rPr lang="fr-FR" sz="1000" b="1" dirty="0">
                    <a:solidFill>
                      <a:srgbClr val="FFFFFF"/>
                    </a:solidFill>
                    <a:ea typeface="+mn-ea"/>
                  </a:rPr>
                  <a:t>revue</a:t>
                </a:r>
                <a:endParaRPr sz="1000" b="1" dirty="0">
                  <a:solidFill>
                    <a:srgbClr val="FFFFFF"/>
                  </a:solidFill>
                  <a:ea typeface="+mn-ea"/>
                </a:endParaRPr>
              </a:p>
            </p:txBody>
          </p:sp>
          <p:sp>
            <p:nvSpPr>
              <p:cNvPr id="205" name="Google Shape;495;p3"/>
              <p:cNvSpPr/>
              <p:nvPr/>
            </p:nvSpPr>
            <p:spPr>
              <a:xfrm>
                <a:off x="3271233" y="2606775"/>
                <a:ext cx="91595" cy="78724"/>
              </a:xfrm>
              <a:custGeom>
                <a:avLst/>
                <a:gdLst/>
                <a:ahLst/>
                <a:cxnLst/>
                <a:rect l="l" t="t" r="r" b="b"/>
                <a:pathLst>
                  <a:path w="3494" h="3003" extrusionOk="0">
                    <a:moveTo>
                      <a:pt x="231" y="0"/>
                    </a:moveTo>
                    <a:cubicBezTo>
                      <a:pt x="101" y="0"/>
                      <a:pt x="0" y="101"/>
                      <a:pt x="0" y="231"/>
                    </a:cubicBezTo>
                    <a:lnTo>
                      <a:pt x="0" y="2758"/>
                    </a:lnTo>
                    <a:cubicBezTo>
                      <a:pt x="0" y="2888"/>
                      <a:pt x="101" y="3003"/>
                      <a:pt x="231" y="3003"/>
                    </a:cubicBezTo>
                    <a:lnTo>
                      <a:pt x="3248" y="3003"/>
                    </a:lnTo>
                    <a:cubicBezTo>
                      <a:pt x="3378" y="3003"/>
                      <a:pt x="3479" y="2888"/>
                      <a:pt x="3479" y="2758"/>
                    </a:cubicBezTo>
                    <a:lnTo>
                      <a:pt x="3479" y="246"/>
                    </a:lnTo>
                    <a:cubicBezTo>
                      <a:pt x="3494" y="116"/>
                      <a:pt x="3378" y="0"/>
                      <a:pt x="3248" y="0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206" name="Google Shape;496;p3"/>
              <p:cNvSpPr/>
              <p:nvPr/>
            </p:nvSpPr>
            <p:spPr>
              <a:xfrm>
                <a:off x="3395361" y="2640068"/>
                <a:ext cx="107482" cy="12138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463" extrusionOk="0">
                    <a:moveTo>
                      <a:pt x="289" y="1"/>
                    </a:moveTo>
                    <a:cubicBezTo>
                      <a:pt x="0" y="15"/>
                      <a:pt x="0" y="448"/>
                      <a:pt x="289" y="463"/>
                    </a:cubicBezTo>
                    <a:lnTo>
                      <a:pt x="3811" y="463"/>
                    </a:lnTo>
                    <a:cubicBezTo>
                      <a:pt x="4100" y="448"/>
                      <a:pt x="4100" y="15"/>
                      <a:pt x="3811" y="1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207" name="Google Shape;497;p3"/>
              <p:cNvSpPr/>
              <p:nvPr/>
            </p:nvSpPr>
            <p:spPr>
              <a:xfrm>
                <a:off x="3395361" y="2607142"/>
                <a:ext cx="107482" cy="12138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463" extrusionOk="0">
                    <a:moveTo>
                      <a:pt x="289" y="1"/>
                    </a:moveTo>
                    <a:cubicBezTo>
                      <a:pt x="0" y="15"/>
                      <a:pt x="0" y="448"/>
                      <a:pt x="289" y="463"/>
                    </a:cubicBezTo>
                    <a:lnTo>
                      <a:pt x="3811" y="463"/>
                    </a:lnTo>
                    <a:cubicBezTo>
                      <a:pt x="4100" y="448"/>
                      <a:pt x="4100" y="15"/>
                      <a:pt x="3811" y="1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208" name="Google Shape;498;p3"/>
              <p:cNvSpPr/>
              <p:nvPr/>
            </p:nvSpPr>
            <p:spPr>
              <a:xfrm>
                <a:off x="3394077" y="2672968"/>
                <a:ext cx="108766" cy="12583"/>
              </a:xfrm>
              <a:custGeom>
                <a:avLst/>
                <a:gdLst/>
                <a:ahLst/>
                <a:cxnLst/>
                <a:rect l="l" t="t" r="r" b="b"/>
                <a:pathLst>
                  <a:path w="4149" h="480" extrusionOk="0">
                    <a:moveTo>
                      <a:pt x="311" y="1"/>
                    </a:moveTo>
                    <a:cubicBezTo>
                      <a:pt x="0" y="1"/>
                      <a:pt x="0" y="479"/>
                      <a:pt x="311" y="479"/>
                    </a:cubicBezTo>
                    <a:cubicBezTo>
                      <a:pt x="320" y="479"/>
                      <a:pt x="329" y="479"/>
                      <a:pt x="338" y="478"/>
                    </a:cubicBezTo>
                    <a:lnTo>
                      <a:pt x="3860" y="478"/>
                    </a:lnTo>
                    <a:cubicBezTo>
                      <a:pt x="4149" y="449"/>
                      <a:pt x="4149" y="31"/>
                      <a:pt x="3860" y="2"/>
                    </a:cubicBezTo>
                    <a:lnTo>
                      <a:pt x="338" y="2"/>
                    </a:lnTo>
                    <a:cubicBezTo>
                      <a:pt x="329" y="1"/>
                      <a:pt x="320" y="1"/>
                      <a:pt x="311" y="1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209" name="Google Shape;499;p3"/>
              <p:cNvSpPr/>
              <p:nvPr/>
            </p:nvSpPr>
            <p:spPr>
              <a:xfrm>
                <a:off x="3395361" y="2705920"/>
                <a:ext cx="107482" cy="12505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477" extrusionOk="0">
                    <a:moveTo>
                      <a:pt x="289" y="1"/>
                    </a:moveTo>
                    <a:cubicBezTo>
                      <a:pt x="0" y="29"/>
                      <a:pt x="0" y="448"/>
                      <a:pt x="289" y="477"/>
                    </a:cubicBezTo>
                    <a:lnTo>
                      <a:pt x="3811" y="477"/>
                    </a:lnTo>
                    <a:cubicBezTo>
                      <a:pt x="4100" y="448"/>
                      <a:pt x="4100" y="29"/>
                      <a:pt x="3811" y="1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210" name="Google Shape;500;p3"/>
              <p:cNvSpPr/>
              <p:nvPr/>
            </p:nvSpPr>
            <p:spPr>
              <a:xfrm>
                <a:off x="3262006" y="2705894"/>
                <a:ext cx="110051" cy="12583"/>
              </a:xfrm>
              <a:custGeom>
                <a:avLst/>
                <a:gdLst/>
                <a:ahLst/>
                <a:cxnLst/>
                <a:rect l="l" t="t" r="r" b="b"/>
                <a:pathLst>
                  <a:path w="4198" h="480" extrusionOk="0">
                    <a:moveTo>
                      <a:pt x="311" y="0"/>
                    </a:moveTo>
                    <a:cubicBezTo>
                      <a:pt x="0" y="0"/>
                      <a:pt x="0" y="479"/>
                      <a:pt x="311" y="479"/>
                    </a:cubicBezTo>
                    <a:cubicBezTo>
                      <a:pt x="320" y="479"/>
                      <a:pt x="329" y="479"/>
                      <a:pt x="338" y="478"/>
                    </a:cubicBezTo>
                    <a:lnTo>
                      <a:pt x="3860" y="478"/>
                    </a:lnTo>
                    <a:cubicBezTo>
                      <a:pt x="3869" y="479"/>
                      <a:pt x="3878" y="479"/>
                      <a:pt x="3887" y="479"/>
                    </a:cubicBezTo>
                    <a:cubicBezTo>
                      <a:pt x="4198" y="479"/>
                      <a:pt x="4198" y="0"/>
                      <a:pt x="3887" y="0"/>
                    </a:cubicBezTo>
                    <a:cubicBezTo>
                      <a:pt x="3878" y="0"/>
                      <a:pt x="3869" y="1"/>
                      <a:pt x="3860" y="2"/>
                    </a:cubicBezTo>
                    <a:lnTo>
                      <a:pt x="338" y="2"/>
                    </a:lnTo>
                    <a:cubicBezTo>
                      <a:pt x="329" y="1"/>
                      <a:pt x="320" y="0"/>
                      <a:pt x="311" y="0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211" name="Google Shape;501;p3"/>
              <p:cNvSpPr/>
              <p:nvPr/>
            </p:nvSpPr>
            <p:spPr>
              <a:xfrm>
                <a:off x="3263290" y="2738846"/>
                <a:ext cx="107481" cy="12505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477" extrusionOk="0">
                    <a:moveTo>
                      <a:pt x="289" y="0"/>
                    </a:moveTo>
                    <a:cubicBezTo>
                      <a:pt x="0" y="29"/>
                      <a:pt x="0" y="448"/>
                      <a:pt x="289" y="477"/>
                    </a:cubicBezTo>
                    <a:lnTo>
                      <a:pt x="3811" y="477"/>
                    </a:lnTo>
                    <a:cubicBezTo>
                      <a:pt x="4100" y="448"/>
                      <a:pt x="4100" y="29"/>
                      <a:pt x="3811" y="0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  <p:sp>
            <p:nvSpPr>
              <p:cNvPr id="212" name="Google Shape;502;p3"/>
              <p:cNvSpPr/>
              <p:nvPr/>
            </p:nvSpPr>
            <p:spPr>
              <a:xfrm>
                <a:off x="3395361" y="2738846"/>
                <a:ext cx="107482" cy="12505"/>
              </a:xfrm>
              <a:custGeom>
                <a:avLst/>
                <a:gdLst/>
                <a:ahLst/>
                <a:cxnLst/>
                <a:rect l="l" t="t" r="r" b="b"/>
                <a:pathLst>
                  <a:path w="4100" h="477" extrusionOk="0">
                    <a:moveTo>
                      <a:pt x="289" y="0"/>
                    </a:moveTo>
                    <a:cubicBezTo>
                      <a:pt x="0" y="29"/>
                      <a:pt x="0" y="448"/>
                      <a:pt x="289" y="477"/>
                    </a:cubicBezTo>
                    <a:lnTo>
                      <a:pt x="3811" y="477"/>
                    </a:lnTo>
                    <a:cubicBezTo>
                      <a:pt x="4100" y="448"/>
                      <a:pt x="4100" y="29"/>
                      <a:pt x="3811" y="0"/>
                    </a:cubicBezTo>
                    <a:close/>
                  </a:path>
                </a:pathLst>
              </a:custGeom>
              <a:solidFill>
                <a:srgbClr val="98A9B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SzPts val="1400"/>
                </a:pPr>
                <a:endParaRPr dirty="0">
                  <a:ea typeface="+mn-ea"/>
                </a:endParaRPr>
              </a:p>
            </p:txBody>
          </p:sp>
        </p:grpSp>
      </p:grpSp>
      <p:sp>
        <p:nvSpPr>
          <p:cNvPr id="213" name="Google Shape;503;p3"/>
          <p:cNvSpPr/>
          <p:nvPr/>
        </p:nvSpPr>
        <p:spPr>
          <a:xfrm>
            <a:off x="3513126" y="3407753"/>
            <a:ext cx="240211" cy="17859"/>
          </a:xfrm>
          <a:custGeom>
            <a:avLst/>
            <a:gdLst/>
            <a:ahLst/>
            <a:cxnLst/>
            <a:rect l="l" t="t" r="r" b="b"/>
            <a:pathLst>
              <a:path w="5851" h="435" extrusionOk="0">
                <a:moveTo>
                  <a:pt x="284" y="1"/>
                </a:moveTo>
                <a:cubicBezTo>
                  <a:pt x="0" y="1"/>
                  <a:pt x="0" y="435"/>
                  <a:pt x="284" y="435"/>
                </a:cubicBezTo>
                <a:cubicBezTo>
                  <a:pt x="290" y="435"/>
                  <a:pt x="296" y="435"/>
                  <a:pt x="302" y="434"/>
                </a:cubicBezTo>
                <a:lnTo>
                  <a:pt x="5581" y="434"/>
                </a:lnTo>
                <a:cubicBezTo>
                  <a:pt x="5850" y="415"/>
                  <a:pt x="5850" y="21"/>
                  <a:pt x="5581" y="2"/>
                </a:cubicBezTo>
                <a:lnTo>
                  <a:pt x="302" y="2"/>
                </a:lnTo>
                <a:cubicBezTo>
                  <a:pt x="296" y="1"/>
                  <a:pt x="290" y="1"/>
                  <a:pt x="284" y="1"/>
                </a:cubicBezTo>
                <a:close/>
              </a:path>
            </a:pathLst>
          </a:custGeom>
          <a:solidFill>
            <a:srgbClr val="B8C6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214" name="Google Shape;504;p3"/>
          <p:cNvSpPr/>
          <p:nvPr/>
        </p:nvSpPr>
        <p:spPr>
          <a:xfrm>
            <a:off x="3513126" y="3655073"/>
            <a:ext cx="240211" cy="17859"/>
          </a:xfrm>
          <a:custGeom>
            <a:avLst/>
            <a:gdLst/>
            <a:ahLst/>
            <a:cxnLst/>
            <a:rect l="l" t="t" r="r" b="b"/>
            <a:pathLst>
              <a:path w="5851" h="435" extrusionOk="0">
                <a:moveTo>
                  <a:pt x="284" y="1"/>
                </a:moveTo>
                <a:cubicBezTo>
                  <a:pt x="0" y="1"/>
                  <a:pt x="0" y="435"/>
                  <a:pt x="284" y="435"/>
                </a:cubicBezTo>
                <a:cubicBezTo>
                  <a:pt x="290" y="435"/>
                  <a:pt x="296" y="435"/>
                  <a:pt x="302" y="434"/>
                </a:cubicBezTo>
                <a:lnTo>
                  <a:pt x="5581" y="434"/>
                </a:lnTo>
                <a:cubicBezTo>
                  <a:pt x="5850" y="415"/>
                  <a:pt x="5850" y="21"/>
                  <a:pt x="5581" y="2"/>
                </a:cubicBezTo>
                <a:lnTo>
                  <a:pt x="302" y="2"/>
                </a:lnTo>
                <a:cubicBezTo>
                  <a:pt x="296" y="1"/>
                  <a:pt x="290" y="1"/>
                  <a:pt x="284" y="1"/>
                </a:cubicBezTo>
                <a:close/>
              </a:path>
            </a:pathLst>
          </a:custGeom>
          <a:solidFill>
            <a:srgbClr val="B8C6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215" name="Google Shape;505;p3"/>
          <p:cNvSpPr/>
          <p:nvPr/>
        </p:nvSpPr>
        <p:spPr>
          <a:xfrm>
            <a:off x="3511455" y="3586456"/>
            <a:ext cx="240211" cy="17859"/>
          </a:xfrm>
          <a:custGeom>
            <a:avLst/>
            <a:gdLst/>
            <a:ahLst/>
            <a:cxnLst/>
            <a:rect l="l" t="t" r="r" b="b"/>
            <a:pathLst>
              <a:path w="5851" h="435" extrusionOk="0">
                <a:moveTo>
                  <a:pt x="284" y="1"/>
                </a:moveTo>
                <a:cubicBezTo>
                  <a:pt x="0" y="1"/>
                  <a:pt x="0" y="435"/>
                  <a:pt x="284" y="435"/>
                </a:cubicBezTo>
                <a:cubicBezTo>
                  <a:pt x="290" y="435"/>
                  <a:pt x="296" y="435"/>
                  <a:pt x="302" y="434"/>
                </a:cubicBezTo>
                <a:lnTo>
                  <a:pt x="5581" y="434"/>
                </a:lnTo>
                <a:cubicBezTo>
                  <a:pt x="5850" y="415"/>
                  <a:pt x="5850" y="21"/>
                  <a:pt x="5581" y="2"/>
                </a:cubicBezTo>
                <a:lnTo>
                  <a:pt x="302" y="2"/>
                </a:lnTo>
                <a:cubicBezTo>
                  <a:pt x="296" y="1"/>
                  <a:pt x="290" y="1"/>
                  <a:pt x="284" y="1"/>
                </a:cubicBezTo>
                <a:close/>
              </a:path>
            </a:pathLst>
          </a:custGeom>
          <a:solidFill>
            <a:srgbClr val="B8C6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216" name="Google Shape;506;p3"/>
          <p:cNvSpPr/>
          <p:nvPr/>
        </p:nvSpPr>
        <p:spPr>
          <a:xfrm>
            <a:off x="3514475" y="3510713"/>
            <a:ext cx="240211" cy="17859"/>
          </a:xfrm>
          <a:custGeom>
            <a:avLst/>
            <a:gdLst/>
            <a:ahLst/>
            <a:cxnLst/>
            <a:rect l="l" t="t" r="r" b="b"/>
            <a:pathLst>
              <a:path w="5851" h="435" extrusionOk="0">
                <a:moveTo>
                  <a:pt x="284" y="1"/>
                </a:moveTo>
                <a:cubicBezTo>
                  <a:pt x="0" y="1"/>
                  <a:pt x="0" y="435"/>
                  <a:pt x="284" y="435"/>
                </a:cubicBezTo>
                <a:cubicBezTo>
                  <a:pt x="290" y="435"/>
                  <a:pt x="296" y="435"/>
                  <a:pt x="302" y="434"/>
                </a:cubicBezTo>
                <a:lnTo>
                  <a:pt x="5581" y="434"/>
                </a:lnTo>
                <a:cubicBezTo>
                  <a:pt x="5850" y="415"/>
                  <a:pt x="5850" y="21"/>
                  <a:pt x="5581" y="2"/>
                </a:cubicBezTo>
                <a:lnTo>
                  <a:pt x="302" y="2"/>
                </a:lnTo>
                <a:cubicBezTo>
                  <a:pt x="296" y="1"/>
                  <a:pt x="290" y="1"/>
                  <a:pt x="284" y="1"/>
                </a:cubicBezTo>
                <a:close/>
              </a:path>
            </a:pathLst>
          </a:custGeom>
          <a:solidFill>
            <a:srgbClr val="B8C6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217" name="Google Shape;507;p3"/>
          <p:cNvSpPr/>
          <p:nvPr/>
        </p:nvSpPr>
        <p:spPr>
          <a:xfrm>
            <a:off x="3519144" y="3438662"/>
            <a:ext cx="240211" cy="17859"/>
          </a:xfrm>
          <a:custGeom>
            <a:avLst/>
            <a:gdLst/>
            <a:ahLst/>
            <a:cxnLst/>
            <a:rect l="l" t="t" r="r" b="b"/>
            <a:pathLst>
              <a:path w="5851" h="435" extrusionOk="0">
                <a:moveTo>
                  <a:pt x="284" y="1"/>
                </a:moveTo>
                <a:cubicBezTo>
                  <a:pt x="0" y="1"/>
                  <a:pt x="0" y="435"/>
                  <a:pt x="284" y="435"/>
                </a:cubicBezTo>
                <a:cubicBezTo>
                  <a:pt x="290" y="435"/>
                  <a:pt x="296" y="435"/>
                  <a:pt x="302" y="434"/>
                </a:cubicBezTo>
                <a:lnTo>
                  <a:pt x="5581" y="434"/>
                </a:lnTo>
                <a:cubicBezTo>
                  <a:pt x="5850" y="415"/>
                  <a:pt x="5850" y="21"/>
                  <a:pt x="5581" y="2"/>
                </a:cubicBezTo>
                <a:lnTo>
                  <a:pt x="302" y="2"/>
                </a:lnTo>
                <a:cubicBezTo>
                  <a:pt x="296" y="1"/>
                  <a:pt x="290" y="1"/>
                  <a:pt x="284" y="1"/>
                </a:cubicBezTo>
                <a:close/>
              </a:path>
            </a:pathLst>
          </a:custGeom>
          <a:solidFill>
            <a:srgbClr val="B8C6D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218" name="Google Shape;508;p3"/>
          <p:cNvSpPr/>
          <p:nvPr/>
        </p:nvSpPr>
        <p:spPr>
          <a:xfrm rot="551262" flipH="1">
            <a:off x="2651404" y="3255500"/>
            <a:ext cx="655236" cy="313092"/>
          </a:xfrm>
          <a:custGeom>
            <a:avLst/>
            <a:gdLst/>
            <a:ahLst/>
            <a:cxnLst/>
            <a:rect l="l" t="t" r="r" b="b"/>
            <a:pathLst>
              <a:path w="14681" h="5049" fill="none" extrusionOk="0">
                <a:moveTo>
                  <a:pt x="0" y="5048"/>
                </a:moveTo>
                <a:lnTo>
                  <a:pt x="9633" y="5048"/>
                </a:lnTo>
                <a:cubicBezTo>
                  <a:pt x="12419" y="5048"/>
                  <a:pt x="14681" y="2786"/>
                  <a:pt x="14681" y="0"/>
                </a:cubicBezTo>
              </a:path>
            </a:pathLst>
          </a:custGeom>
          <a:solidFill>
            <a:schemeClr val="bg1">
              <a:lumMod val="50000"/>
            </a:schemeClr>
          </a:solidFill>
          <a:ln w="40775" cap="flat" cmpd="sng">
            <a:solidFill>
              <a:schemeClr val="bg1">
                <a:lumMod val="50000"/>
              </a:schemeClr>
            </a:solidFill>
            <a:prstDash val="solid"/>
            <a:miter lim="11906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219" name="Google Shape;509;p3"/>
          <p:cNvSpPr/>
          <p:nvPr/>
        </p:nvSpPr>
        <p:spPr>
          <a:xfrm>
            <a:off x="3199729" y="3544526"/>
            <a:ext cx="127705" cy="148429"/>
          </a:xfrm>
          <a:custGeom>
            <a:avLst/>
            <a:gdLst/>
            <a:ahLst/>
            <a:cxnLst/>
            <a:rect l="l" t="t" r="r" b="b"/>
            <a:pathLst>
              <a:path w="4406" h="5192" extrusionOk="0">
                <a:moveTo>
                  <a:pt x="24" y="0"/>
                </a:moveTo>
                <a:lnTo>
                  <a:pt x="2274" y="2572"/>
                </a:lnTo>
                <a:lnTo>
                  <a:pt x="0" y="5180"/>
                </a:lnTo>
                <a:lnTo>
                  <a:pt x="12" y="5192"/>
                </a:lnTo>
                <a:lnTo>
                  <a:pt x="2119" y="5192"/>
                </a:lnTo>
                <a:lnTo>
                  <a:pt x="3334" y="3799"/>
                </a:lnTo>
                <a:lnTo>
                  <a:pt x="4405" y="2572"/>
                </a:lnTo>
                <a:lnTo>
                  <a:pt x="2167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SzPts val="1400"/>
            </a:pPr>
            <a:endParaRPr dirty="0">
              <a:ea typeface="+mn-ea"/>
            </a:endParaRPr>
          </a:p>
        </p:txBody>
      </p:sp>
      <p:sp>
        <p:nvSpPr>
          <p:cNvPr id="220" name="Google Shape;510;p3"/>
          <p:cNvSpPr>
            <a:spLocks noChangeAspect="1"/>
          </p:cNvSpPr>
          <p:nvPr/>
        </p:nvSpPr>
        <p:spPr>
          <a:xfrm>
            <a:off x="6050520" y="2731392"/>
            <a:ext cx="1524374" cy="684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71450" indent="-171450">
              <a:buClr>
                <a:schemeClr val="bg1"/>
              </a:buClr>
              <a:buSzPts val="800"/>
              <a:buFont typeface="Arial" panose="020B0604020202020204" pitchFamily="34" charset="0"/>
              <a:buChar char="•"/>
            </a:pPr>
            <a:r>
              <a:rPr lang="fr-FR" sz="900" b="1" dirty="0">
                <a:solidFill>
                  <a:schemeClr val="bg1"/>
                </a:solidFill>
                <a:latin typeface="Barlow"/>
                <a:ea typeface="Barlow"/>
                <a:cs typeface="Barlow"/>
                <a:sym typeface="Barlow"/>
              </a:rPr>
              <a:t>Repérage</a:t>
            </a:r>
            <a:r>
              <a:rPr lang="fr-FR" sz="900" dirty="0">
                <a:solidFill>
                  <a:schemeClr val="bg1"/>
                </a:solidFill>
                <a:latin typeface="Barlow"/>
                <a:ea typeface="Barlow"/>
                <a:cs typeface="Barlow"/>
                <a:sym typeface="Barlow"/>
              </a:rPr>
              <a:t> des notices existantes</a:t>
            </a:r>
            <a:endParaRPr sz="2000" dirty="0">
              <a:solidFill>
                <a:schemeClr val="bg1"/>
              </a:solidFill>
            </a:endParaRPr>
          </a:p>
          <a:p>
            <a:pPr marL="171446" indent="-171446">
              <a:buSzPts val="800"/>
              <a:buFont typeface="Arial"/>
              <a:buChar char="•"/>
            </a:pPr>
            <a:r>
              <a:rPr lang="fr-FR" sz="900" b="1" dirty="0">
                <a:solidFill>
                  <a:schemeClr val="bg1"/>
                </a:solidFill>
                <a:latin typeface="Barlow"/>
                <a:ea typeface="Barlow"/>
                <a:cs typeface="Barlow"/>
                <a:sym typeface="Barlow"/>
              </a:rPr>
              <a:t>Import</a:t>
            </a:r>
            <a:r>
              <a:rPr lang="fr-FR" sz="900" dirty="0">
                <a:solidFill>
                  <a:schemeClr val="bg1"/>
                </a:solidFill>
                <a:latin typeface="Barlow"/>
                <a:ea typeface="Barlow"/>
                <a:cs typeface="Barlow"/>
                <a:sym typeface="Barlow"/>
              </a:rPr>
              <a:t> des notices manquantes</a:t>
            </a:r>
            <a:endParaRPr sz="900" dirty="0">
              <a:solidFill>
                <a:schemeClr val="bg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221" name="Google Shape;511;p3"/>
          <p:cNvSpPr>
            <a:spLocks noChangeAspect="1"/>
          </p:cNvSpPr>
          <p:nvPr/>
        </p:nvSpPr>
        <p:spPr>
          <a:xfrm>
            <a:off x="9144607" y="3401975"/>
            <a:ext cx="1106261" cy="2520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54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Barlow"/>
                <a:ea typeface="Barlow"/>
                <a:cs typeface="Barlow"/>
                <a:sym typeface="Barlow"/>
              </a:rPr>
              <a:t>Exemplarisation</a:t>
            </a:r>
            <a:endParaRPr sz="900" b="1" dirty="0">
              <a:solidFill>
                <a:schemeClr val="bg1"/>
              </a:solidFill>
              <a:latin typeface="Barlow"/>
              <a:ea typeface="Barlow"/>
              <a:cs typeface="Barlow"/>
              <a:sym typeface="Barlow"/>
            </a:endParaRPr>
          </a:p>
        </p:txBody>
      </p:sp>
      <p:pic>
        <p:nvPicPr>
          <p:cNvPr id="222" name="Google Shape;512;p3"/>
          <p:cNvPicPr preferRelativeResize="0">
            <a:picLocks noChangeAspect="1"/>
          </p:cNvPicPr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169697" y="3265898"/>
            <a:ext cx="352317" cy="25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2373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re 1"/>
          <p:cNvSpPr txBox="1">
            <a:spLocks/>
          </p:cNvSpPr>
          <p:nvPr/>
        </p:nvSpPr>
        <p:spPr>
          <a:xfrm>
            <a:off x="313541" y="781572"/>
            <a:ext cx="10972800" cy="125811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r>
              <a:rPr lang="fr-FR" kern="0" dirty="0"/>
              <a:t>Comment signaler les ressources ?</a:t>
            </a:r>
          </a:p>
          <a:p>
            <a:endParaRPr lang="fr-FR" kern="0" dirty="0"/>
          </a:p>
        </p:txBody>
      </p:sp>
      <p:sp>
        <p:nvSpPr>
          <p:cNvPr id="61" name="Titre 1"/>
          <p:cNvSpPr txBox="1">
            <a:spLocks/>
          </p:cNvSpPr>
          <p:nvPr/>
        </p:nvSpPr>
        <p:spPr>
          <a:xfrm>
            <a:off x="636543" y="1822553"/>
            <a:ext cx="10972800" cy="5957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r>
              <a:rPr lang="fr-FR" sz="2800" kern="0" dirty="0"/>
              <a:t>Plusieurs possibilités offertes aux établissements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2917225" y="2378603"/>
            <a:ext cx="641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</a:t>
            </a:r>
            <a:endParaRPr lang="fr-FR" sz="1400" dirty="0">
              <a:latin typeface="Arial Narrow" panose="020B0606020202030204" pitchFamily="34" charset="0"/>
            </a:endParaRPr>
          </a:p>
        </p:txBody>
      </p:sp>
      <p:sp>
        <p:nvSpPr>
          <p:cNvPr id="43" name="Espace réservé du contenu 2"/>
          <p:cNvSpPr txBox="1">
            <a:spLocks/>
          </p:cNvSpPr>
          <p:nvPr/>
        </p:nvSpPr>
        <p:spPr>
          <a:xfrm>
            <a:off x="1161136" y="2686380"/>
            <a:ext cx="10363200" cy="4114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l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2000" kern="0" dirty="0"/>
              <a:t>Signaler dans le Sudoc</a:t>
            </a:r>
          </a:p>
          <a:p>
            <a:pPr lvl="1"/>
            <a:r>
              <a:rPr lang="fr-FR" sz="1800" kern="0" dirty="0"/>
              <a:t>Repérer les notices</a:t>
            </a:r>
          </a:p>
          <a:p>
            <a:pPr lvl="1"/>
            <a:r>
              <a:rPr lang="fr-FR" sz="1800" b="0" kern="0" dirty="0"/>
              <a:t>Créer des exemplaires</a:t>
            </a:r>
          </a:p>
          <a:p>
            <a:pPr lvl="1"/>
            <a:r>
              <a:rPr lang="fr-FR" sz="1800" kern="0" dirty="0"/>
              <a:t>Récupérer les notices dans son SIGB</a:t>
            </a:r>
            <a:endParaRPr lang="fr-FR" sz="1800" b="0" kern="0" dirty="0"/>
          </a:p>
          <a:p>
            <a:endParaRPr lang="fr-FR" sz="2400" b="0" kern="0" dirty="0"/>
          </a:p>
          <a:p>
            <a:r>
              <a:rPr lang="fr-FR" sz="2000" kern="0" dirty="0"/>
              <a:t>Utiliser un outil de gestion de la documentation électronique</a:t>
            </a:r>
          </a:p>
          <a:p>
            <a:pPr lvl="1"/>
            <a:r>
              <a:rPr lang="en-US" sz="1800" dirty="0"/>
              <a:t>Identifier les </a:t>
            </a:r>
            <a:r>
              <a:rPr lang="en-US" sz="1800" dirty="0" err="1"/>
              <a:t>produits</a:t>
            </a:r>
            <a:r>
              <a:rPr lang="en-US" sz="1800" dirty="0"/>
              <a:t> ‘</a:t>
            </a:r>
            <a:r>
              <a:rPr lang="en-US" sz="1800" dirty="0" err="1"/>
              <a:t>Licence</a:t>
            </a:r>
            <a:r>
              <a:rPr lang="en-US" sz="1800" dirty="0"/>
              <a:t> </a:t>
            </a:r>
            <a:r>
              <a:rPr lang="en-US" sz="1800" dirty="0" err="1"/>
              <a:t>Nationale</a:t>
            </a:r>
            <a:r>
              <a:rPr lang="en-US" sz="1800" dirty="0"/>
              <a:t>’ </a:t>
            </a:r>
            <a:r>
              <a:rPr lang="en-US" sz="1800" dirty="0" err="1"/>
              <a:t>dans</a:t>
            </a:r>
            <a:r>
              <a:rPr lang="en-US" sz="1800" dirty="0"/>
              <a:t> les bases de </a:t>
            </a:r>
            <a:r>
              <a:rPr lang="en-US" sz="1800" dirty="0" err="1"/>
              <a:t>connaissances</a:t>
            </a:r>
            <a:r>
              <a:rPr lang="en-US" sz="1800" dirty="0"/>
              <a:t> </a:t>
            </a:r>
            <a:r>
              <a:rPr lang="en-US" sz="1800" dirty="0" err="1"/>
              <a:t>commerciales</a:t>
            </a:r>
            <a:endParaRPr lang="en-US" sz="1800" dirty="0"/>
          </a:p>
          <a:p>
            <a:pPr lvl="1"/>
            <a:r>
              <a:rPr lang="en-US" sz="1800" dirty="0"/>
              <a:t>Charger le </a:t>
            </a:r>
            <a:r>
              <a:rPr lang="en-US" sz="1800" dirty="0" err="1"/>
              <a:t>KBart</a:t>
            </a:r>
            <a:r>
              <a:rPr lang="en-US" sz="1800" dirty="0"/>
              <a:t>  BACON</a:t>
            </a:r>
            <a:endParaRPr lang="fr-FR" sz="1800" b="0" kern="0" dirty="0"/>
          </a:p>
          <a:p>
            <a:endParaRPr lang="fr-FR" sz="2400" b="0" kern="0" dirty="0"/>
          </a:p>
          <a:p>
            <a:r>
              <a:rPr lang="fr-FR" sz="2000" kern="0" dirty="0"/>
              <a:t>Signaler directement dans un outil local</a:t>
            </a:r>
            <a:endParaRPr lang="fr-FR" sz="2000" b="0" kern="0" dirty="0"/>
          </a:p>
          <a:p>
            <a:pPr lvl="1"/>
            <a:r>
              <a:rPr lang="fr-FR" sz="1800" dirty="0"/>
              <a:t>Récupérer les notices MARC et les charger</a:t>
            </a:r>
          </a:p>
          <a:p>
            <a:pPr marL="457200" lvl="1" indent="0">
              <a:buNone/>
            </a:pPr>
            <a:endParaRPr lang="fr-FR" sz="1600" b="0" kern="0" dirty="0"/>
          </a:p>
          <a:p>
            <a:pPr marL="0" indent="0">
              <a:buNone/>
            </a:pPr>
            <a:endParaRPr lang="fr-FR" sz="2400" b="0" kern="0" dirty="0"/>
          </a:p>
        </p:txBody>
      </p:sp>
    </p:spTree>
    <p:extLst>
      <p:ext uri="{BB962C8B-B14F-4D97-AF65-F5344CB8AC3E}">
        <p14:creationId xmlns:p14="http://schemas.microsoft.com/office/powerpoint/2010/main" val="368974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803" y="3605701"/>
            <a:ext cx="1095375" cy="109537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950" y="3572363"/>
            <a:ext cx="2000250" cy="116205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718"/>
          <a:stretch/>
        </p:blipFill>
        <p:spPr>
          <a:xfrm>
            <a:off x="4690280" y="3469388"/>
            <a:ext cx="2219325" cy="1368000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7519661" y="4322489"/>
            <a:ext cx="4002066" cy="1127641"/>
            <a:chOff x="7519660" y="4468056"/>
            <a:chExt cx="4002066" cy="1127641"/>
          </a:xfrm>
        </p:grpSpPr>
        <p:sp>
          <p:nvSpPr>
            <p:cNvPr id="12" name="ZoneTexte 11"/>
            <p:cNvSpPr txBox="1"/>
            <p:nvPr/>
          </p:nvSpPr>
          <p:spPr>
            <a:xfrm>
              <a:off x="7519660" y="4468056"/>
              <a:ext cx="4002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487E"/>
                  </a:solidFill>
                  <a:latin typeface="Arial Narrow" panose="020B0606020202030204" pitchFamily="34" charset="0"/>
                </a:rPr>
                <a:t>Réutiliser les métadonnées de Bacon</a:t>
              </a:r>
            </a:p>
          </p:txBody>
        </p:sp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9660" y="4871797"/>
              <a:ext cx="3343275" cy="723900"/>
            </a:xfrm>
            <a:prstGeom prst="rect">
              <a:avLst/>
            </a:prstGeom>
          </p:spPr>
        </p:pic>
      </p:grpSp>
      <p:grpSp>
        <p:nvGrpSpPr>
          <p:cNvPr id="2" name="Groupe 1"/>
          <p:cNvGrpSpPr/>
          <p:nvPr/>
        </p:nvGrpSpPr>
        <p:grpSpPr>
          <a:xfrm>
            <a:off x="7519661" y="2841174"/>
            <a:ext cx="4577546" cy="720209"/>
            <a:chOff x="7519660" y="3351488"/>
            <a:chExt cx="4577546" cy="720209"/>
          </a:xfrm>
        </p:grpSpPr>
        <p:sp>
          <p:nvSpPr>
            <p:cNvPr id="11" name="ZoneTexte 10"/>
            <p:cNvSpPr txBox="1"/>
            <p:nvPr/>
          </p:nvSpPr>
          <p:spPr>
            <a:xfrm>
              <a:off x="7519660" y="3351488"/>
              <a:ext cx="39832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487E"/>
                  </a:solidFill>
                  <a:latin typeface="Arial Narrow" panose="020B0606020202030204" pitchFamily="34" charset="0"/>
                </a:rPr>
                <a:t>Réutiliser les métadonnées du Sudoc</a:t>
              </a:r>
            </a:p>
          </p:txBody>
        </p:sp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49056" y="3747847"/>
              <a:ext cx="4248150" cy="323850"/>
            </a:xfrm>
            <a:prstGeom prst="rect">
              <a:avLst/>
            </a:prstGeom>
          </p:spPr>
        </p:pic>
      </p:grpSp>
      <p:sp>
        <p:nvSpPr>
          <p:cNvPr id="15" name="Flèche droite 14"/>
          <p:cNvSpPr/>
          <p:nvPr/>
        </p:nvSpPr>
        <p:spPr bwMode="auto">
          <a:xfrm>
            <a:off x="1343318" y="3984286"/>
            <a:ext cx="613776" cy="338203"/>
          </a:xfrm>
          <a:prstGeom prst="rightArrow">
            <a:avLst>
              <a:gd name="adj1" fmla="val 38889"/>
              <a:gd name="adj2" fmla="val 103703"/>
            </a:avLst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Flèche droite 15"/>
          <p:cNvSpPr/>
          <p:nvPr/>
        </p:nvSpPr>
        <p:spPr bwMode="auto">
          <a:xfrm>
            <a:off x="3979852" y="3984286"/>
            <a:ext cx="613776" cy="338203"/>
          </a:xfrm>
          <a:prstGeom prst="rightArrow">
            <a:avLst>
              <a:gd name="adj1" fmla="val 38889"/>
              <a:gd name="adj2" fmla="val 103703"/>
            </a:avLst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Flèche droite 16"/>
          <p:cNvSpPr/>
          <p:nvPr/>
        </p:nvSpPr>
        <p:spPr bwMode="auto">
          <a:xfrm rot="1870248">
            <a:off x="6865208" y="4110123"/>
            <a:ext cx="613776" cy="338203"/>
          </a:xfrm>
          <a:prstGeom prst="rightArrow">
            <a:avLst>
              <a:gd name="adj1" fmla="val 38889"/>
              <a:gd name="adj2" fmla="val 103703"/>
            </a:avLst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Flèche droite 17"/>
          <p:cNvSpPr/>
          <p:nvPr/>
        </p:nvSpPr>
        <p:spPr bwMode="auto">
          <a:xfrm rot="19544331">
            <a:off x="6863937" y="3241336"/>
            <a:ext cx="613776" cy="338203"/>
          </a:xfrm>
          <a:prstGeom prst="rightArrow">
            <a:avLst>
              <a:gd name="adj1" fmla="val 38889"/>
              <a:gd name="adj2" fmla="val 103703"/>
            </a:avLst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313541" y="781572"/>
            <a:ext cx="10972800" cy="125811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r>
              <a:rPr lang="fr-FR" kern="0" dirty="0"/>
              <a:t>Comment signaler les ressources ?</a:t>
            </a:r>
          </a:p>
          <a:p>
            <a:endParaRPr lang="fr-FR" kern="0" dirty="0"/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636543" y="1822553"/>
            <a:ext cx="10972800" cy="5957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r>
              <a:rPr lang="fr-FR" sz="2800" kern="0" dirty="0"/>
              <a:t>1) Accéder aux outils de signalement à partir du site </a:t>
            </a:r>
            <a:r>
              <a:rPr lang="fr-FR" sz="2800" kern="0" dirty="0">
                <a:hlinkClick r:id="rId8"/>
              </a:rPr>
              <a:t>licencesnationales.fr</a:t>
            </a:r>
            <a:endParaRPr lang="fr-FR" sz="2800" kern="0" dirty="0"/>
          </a:p>
        </p:txBody>
      </p:sp>
      <p:sp>
        <p:nvSpPr>
          <p:cNvPr id="29" name="ZoneTexte 28"/>
          <p:cNvSpPr txBox="1"/>
          <p:nvPr/>
        </p:nvSpPr>
        <p:spPr>
          <a:xfrm>
            <a:off x="2917225" y="2378603"/>
            <a:ext cx="641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</a:t>
            </a:r>
            <a:endParaRPr lang="fr-FR" sz="1400" dirty="0">
              <a:latin typeface="Arial Narrow" panose="020B0606020202030204" pitchFamily="34" charset="0"/>
            </a:endParaRPr>
          </a:p>
        </p:txBody>
      </p:sp>
      <p:grpSp>
        <p:nvGrpSpPr>
          <p:cNvPr id="19" name="Groupe 18"/>
          <p:cNvGrpSpPr/>
          <p:nvPr/>
        </p:nvGrpSpPr>
        <p:grpSpPr>
          <a:xfrm>
            <a:off x="400878" y="5858758"/>
            <a:ext cx="1689227" cy="932147"/>
            <a:chOff x="384217" y="4732163"/>
            <a:chExt cx="1689227" cy="932147"/>
          </a:xfrm>
        </p:grpSpPr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68143" y="4748237"/>
              <a:ext cx="932147" cy="900000"/>
            </a:xfrm>
            <a:prstGeom prst="rect">
              <a:avLst/>
            </a:prstGeom>
          </p:spPr>
        </p:pic>
        <p:sp>
          <p:nvSpPr>
            <p:cNvPr id="21" name="ZoneTexte 20"/>
            <p:cNvSpPr txBox="1"/>
            <p:nvPr/>
          </p:nvSpPr>
          <p:spPr>
            <a:xfrm>
              <a:off x="834216" y="4872960"/>
              <a:ext cx="1239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487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En savoir + : </a:t>
              </a:r>
            </a:p>
          </p:txBody>
        </p:sp>
      </p:grpSp>
      <p:sp>
        <p:nvSpPr>
          <p:cNvPr id="30" name="ZoneTexte 29"/>
          <p:cNvSpPr txBox="1"/>
          <p:nvPr/>
        </p:nvSpPr>
        <p:spPr>
          <a:xfrm>
            <a:off x="2086681" y="5989754"/>
            <a:ext cx="8876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487E"/>
                </a:solidFill>
                <a:latin typeface="Arial Narrow" panose="020B0606020202030204" pitchFamily="34" charset="0"/>
                <a:hlinkClick r:id="rId10"/>
              </a:rPr>
              <a:t>https://www.licencesnationales.fr/les-corpus-acquis/de-gruyter-revues</a:t>
            </a:r>
            <a:endParaRPr lang="fr-FR" dirty="0">
              <a:solidFill>
                <a:srgbClr val="00487E"/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98010" y="5611578"/>
            <a:ext cx="11849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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891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lèche droite 14"/>
          <p:cNvSpPr/>
          <p:nvPr/>
        </p:nvSpPr>
        <p:spPr bwMode="auto">
          <a:xfrm>
            <a:off x="1314395" y="3634200"/>
            <a:ext cx="613776" cy="338203"/>
          </a:xfrm>
          <a:prstGeom prst="rightArrow">
            <a:avLst>
              <a:gd name="adj1" fmla="val 38889"/>
              <a:gd name="adj2" fmla="val 103703"/>
            </a:avLst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1" name="Groupe 20"/>
          <p:cNvGrpSpPr/>
          <p:nvPr/>
        </p:nvGrpSpPr>
        <p:grpSpPr>
          <a:xfrm>
            <a:off x="169068" y="3263302"/>
            <a:ext cx="1080000" cy="1080000"/>
            <a:chOff x="373744" y="4605064"/>
            <a:chExt cx="1080000" cy="1080000"/>
          </a:xfrm>
        </p:grpSpPr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338" y="4741658"/>
              <a:ext cx="806813" cy="806813"/>
            </a:xfrm>
            <a:prstGeom prst="rect">
              <a:avLst/>
            </a:prstGeom>
          </p:spPr>
        </p:pic>
        <p:sp>
          <p:nvSpPr>
            <p:cNvPr id="20" name="Ellipse 19"/>
            <p:cNvSpPr/>
            <p:nvPr/>
          </p:nvSpPr>
          <p:spPr bwMode="auto">
            <a:xfrm>
              <a:off x="373744" y="4605064"/>
              <a:ext cx="1080000" cy="1080000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0" name="Flèche droite 29"/>
          <p:cNvSpPr/>
          <p:nvPr/>
        </p:nvSpPr>
        <p:spPr bwMode="auto">
          <a:xfrm>
            <a:off x="3439693" y="3634200"/>
            <a:ext cx="613776" cy="338203"/>
          </a:xfrm>
          <a:prstGeom prst="rightArrow">
            <a:avLst>
              <a:gd name="adj1" fmla="val 38889"/>
              <a:gd name="adj2" fmla="val 103703"/>
            </a:avLst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1534939" y="2886866"/>
            <a:ext cx="1842792" cy="2762833"/>
            <a:chOff x="1595136" y="3066363"/>
            <a:chExt cx="1842792" cy="2762833"/>
          </a:xfrm>
        </p:grpSpPr>
        <p:grpSp>
          <p:nvGrpSpPr>
            <p:cNvPr id="29" name="Groupe 28"/>
            <p:cNvGrpSpPr/>
            <p:nvPr/>
          </p:nvGrpSpPr>
          <p:grpSpPr>
            <a:xfrm>
              <a:off x="1595136" y="3066363"/>
              <a:ext cx="1842792" cy="2762833"/>
              <a:chOff x="2068459" y="3484662"/>
              <a:chExt cx="1842792" cy="2762833"/>
            </a:xfrm>
          </p:grpSpPr>
          <p:pic>
            <p:nvPicPr>
              <p:cNvPr id="22" name="Image 21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68459" y="3484662"/>
                <a:ext cx="1296000" cy="274156"/>
              </a:xfrm>
              <a:prstGeom prst="rect">
                <a:avLst/>
              </a:prstGeom>
            </p:spPr>
          </p:pic>
          <p:pic>
            <p:nvPicPr>
              <p:cNvPr id="23" name="Image 22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43251" y="3758818"/>
                <a:ext cx="1368000" cy="2488677"/>
              </a:xfrm>
              <a:prstGeom prst="rect">
                <a:avLst/>
              </a:prstGeom>
            </p:spPr>
          </p:pic>
        </p:grpSp>
        <p:grpSp>
          <p:nvGrpSpPr>
            <p:cNvPr id="36" name="Groupe 35"/>
            <p:cNvGrpSpPr/>
            <p:nvPr/>
          </p:nvGrpSpPr>
          <p:grpSpPr>
            <a:xfrm>
              <a:off x="2071795" y="3713414"/>
              <a:ext cx="1334022" cy="504000"/>
              <a:chOff x="5549030" y="5235713"/>
              <a:chExt cx="845507" cy="664046"/>
            </a:xfrm>
          </p:grpSpPr>
          <p:sp>
            <p:nvSpPr>
              <p:cNvPr id="34" name="Arc 33"/>
              <p:cNvSpPr/>
              <p:nvPr/>
            </p:nvSpPr>
            <p:spPr bwMode="auto">
              <a:xfrm rot="5400000">
                <a:off x="5617923" y="5192038"/>
                <a:ext cx="638828" cy="776614"/>
              </a:xfrm>
              <a:prstGeom prst="arc">
                <a:avLst>
                  <a:gd name="adj1" fmla="val 16200000"/>
                  <a:gd name="adj2" fmla="val 7953802"/>
                </a:avLst>
              </a:prstGeom>
              <a:noFill/>
              <a:ln w="9525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5" name="Arc 34"/>
              <p:cNvSpPr/>
              <p:nvPr/>
            </p:nvSpPr>
            <p:spPr bwMode="auto">
              <a:xfrm rot="16200000">
                <a:off x="5686816" y="5166820"/>
                <a:ext cx="638828" cy="776614"/>
              </a:xfrm>
              <a:prstGeom prst="arc">
                <a:avLst>
                  <a:gd name="adj1" fmla="val 16200000"/>
                  <a:gd name="adj2" fmla="val 7953802"/>
                </a:avLst>
              </a:prstGeom>
              <a:noFill/>
              <a:ln w="9525" cap="flat" cmpd="sng" algn="ctr">
                <a:solidFill>
                  <a:schemeClr val="accent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fr-FR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</p:grpSp>
      <p:grpSp>
        <p:nvGrpSpPr>
          <p:cNvPr id="3" name="Groupe 2"/>
          <p:cNvGrpSpPr/>
          <p:nvPr/>
        </p:nvGrpSpPr>
        <p:grpSpPr>
          <a:xfrm>
            <a:off x="4078064" y="2770914"/>
            <a:ext cx="4406105" cy="1484651"/>
            <a:chOff x="4138261" y="2950411"/>
            <a:chExt cx="4406105" cy="1484651"/>
          </a:xfrm>
        </p:grpSpPr>
        <p:grpSp>
          <p:nvGrpSpPr>
            <p:cNvPr id="28" name="Groupe 27"/>
            <p:cNvGrpSpPr/>
            <p:nvPr/>
          </p:nvGrpSpPr>
          <p:grpSpPr>
            <a:xfrm>
              <a:off x="4188366" y="2950411"/>
              <a:ext cx="4356000" cy="1484651"/>
              <a:chOff x="4269613" y="2938343"/>
              <a:chExt cx="4356000" cy="1484651"/>
            </a:xfrm>
          </p:grpSpPr>
          <p:pic>
            <p:nvPicPr>
              <p:cNvPr id="24" name="Image 23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69613" y="3365714"/>
                <a:ext cx="4356000" cy="1057280"/>
              </a:xfrm>
              <a:prstGeom prst="rect">
                <a:avLst/>
              </a:prstGeom>
            </p:spPr>
          </p:pic>
          <p:pic>
            <p:nvPicPr>
              <p:cNvPr id="27" name="Image 26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69613" y="2938343"/>
                <a:ext cx="3780000" cy="466358"/>
              </a:xfrm>
              <a:prstGeom prst="rect">
                <a:avLst/>
              </a:prstGeom>
            </p:spPr>
          </p:pic>
        </p:grpSp>
        <p:sp>
          <p:nvSpPr>
            <p:cNvPr id="45" name="Accolade ouvrante 44"/>
            <p:cNvSpPr/>
            <p:nvPr/>
          </p:nvSpPr>
          <p:spPr bwMode="auto">
            <a:xfrm>
              <a:off x="4138261" y="3731957"/>
              <a:ext cx="144000" cy="580121"/>
            </a:xfrm>
            <a:prstGeom prst="leftBrace">
              <a:avLst/>
            </a:prstGeom>
            <a:noFill/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51" name="Connecteur droit 50"/>
            <p:cNvCxnSpPr/>
            <p:nvPr/>
          </p:nvCxnSpPr>
          <p:spPr bwMode="auto">
            <a:xfrm flipV="1">
              <a:off x="4306857" y="3870834"/>
              <a:ext cx="1980000" cy="6263"/>
            </a:xfrm>
            <a:prstGeom prst="line">
              <a:avLst/>
            </a:prstGeom>
            <a:noFill/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Connecteur droit 52"/>
            <p:cNvCxnSpPr/>
            <p:nvPr/>
          </p:nvCxnSpPr>
          <p:spPr bwMode="auto">
            <a:xfrm flipV="1">
              <a:off x="4304770" y="4257053"/>
              <a:ext cx="3456000" cy="6263"/>
            </a:xfrm>
            <a:prstGeom prst="line">
              <a:avLst/>
            </a:prstGeom>
            <a:noFill/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8" name="Flèche droite 57"/>
          <p:cNvSpPr/>
          <p:nvPr/>
        </p:nvSpPr>
        <p:spPr bwMode="auto">
          <a:xfrm>
            <a:off x="8291873" y="3803986"/>
            <a:ext cx="613776" cy="338203"/>
          </a:xfrm>
          <a:prstGeom prst="rightArrow">
            <a:avLst>
              <a:gd name="adj1" fmla="val 38889"/>
              <a:gd name="adj2" fmla="val 103703"/>
            </a:avLst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Titre 1"/>
          <p:cNvSpPr txBox="1">
            <a:spLocks/>
          </p:cNvSpPr>
          <p:nvPr/>
        </p:nvSpPr>
        <p:spPr>
          <a:xfrm>
            <a:off x="313541" y="781572"/>
            <a:ext cx="10972800" cy="125811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r>
              <a:rPr lang="fr-FR" kern="0" dirty="0"/>
              <a:t>Comment signaler les ressources ?</a:t>
            </a:r>
          </a:p>
          <a:p>
            <a:endParaRPr lang="fr-FR" kern="0" dirty="0"/>
          </a:p>
        </p:txBody>
      </p:sp>
      <p:sp>
        <p:nvSpPr>
          <p:cNvPr id="61" name="Titre 1"/>
          <p:cNvSpPr txBox="1">
            <a:spLocks/>
          </p:cNvSpPr>
          <p:nvPr/>
        </p:nvSpPr>
        <p:spPr>
          <a:xfrm>
            <a:off x="636543" y="1822553"/>
            <a:ext cx="10972800" cy="59571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r>
              <a:rPr lang="fr-FR" sz="2800" kern="0" dirty="0"/>
              <a:t>2) Accéder aux outils de signalement à partir du site </a:t>
            </a:r>
            <a:r>
              <a:rPr lang="fr-FR" sz="2800" kern="0" dirty="0">
                <a:hlinkClick r:id="rId8"/>
              </a:rPr>
              <a:t>guide méthodologique</a:t>
            </a:r>
            <a:endParaRPr lang="fr-FR" sz="2800" kern="0" dirty="0"/>
          </a:p>
        </p:txBody>
      </p:sp>
      <p:sp>
        <p:nvSpPr>
          <p:cNvPr id="62" name="ZoneTexte 61"/>
          <p:cNvSpPr txBox="1"/>
          <p:nvPr/>
        </p:nvSpPr>
        <p:spPr>
          <a:xfrm>
            <a:off x="2917225" y="2378603"/>
            <a:ext cx="64114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</a:t>
            </a:r>
            <a:endParaRPr lang="fr-FR" sz="1400" dirty="0">
              <a:latin typeface="Arial Narrow" panose="020B0606020202030204" pitchFamily="34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8930583" y="2670254"/>
            <a:ext cx="3329190" cy="2979446"/>
            <a:chOff x="8930583" y="2670253"/>
            <a:chExt cx="3329190" cy="3188161"/>
          </a:xfrm>
        </p:grpSpPr>
        <p:sp>
          <p:nvSpPr>
            <p:cNvPr id="65" name="Rectangle 64"/>
            <p:cNvSpPr/>
            <p:nvPr/>
          </p:nvSpPr>
          <p:spPr bwMode="auto">
            <a:xfrm>
              <a:off x="8930583" y="2670253"/>
              <a:ext cx="3229109" cy="3188161"/>
            </a:xfrm>
            <a:prstGeom prst="rect">
              <a:avLst/>
            </a:prstGeom>
            <a:solidFill>
              <a:srgbClr val="F8E9C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9197614" y="4003005"/>
              <a:ext cx="2732894" cy="5847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latin typeface="Arial Narrow" panose="020B0606020202030204" pitchFamily="34" charset="0"/>
                </a:rPr>
                <a:t>Ressources électroniques issues des licences nationales</a:t>
              </a:r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9499284" y="4705859"/>
              <a:ext cx="27604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/>
                <a:t>De </a:t>
              </a:r>
              <a:r>
                <a:rPr lang="fr-FR" sz="1200" b="1" dirty="0" err="1"/>
                <a:t>Gruyter</a:t>
              </a:r>
              <a:r>
                <a:rPr lang="fr-FR" sz="1200" b="1" dirty="0"/>
                <a:t> (Licences nationales)</a:t>
              </a:r>
            </a:p>
            <a:p>
              <a:endParaRPr lang="fr-FR" sz="1200" dirty="0">
                <a:solidFill>
                  <a:srgbClr val="00487E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56" name="Image 55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73399" y="3472038"/>
              <a:ext cx="2981325" cy="390525"/>
            </a:xfrm>
            <a:prstGeom prst="rect">
              <a:avLst/>
            </a:prstGeom>
          </p:spPr>
        </p:pic>
        <p:pic>
          <p:nvPicPr>
            <p:cNvPr id="57" name="Image 56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7375" y="5237727"/>
              <a:ext cx="2714625" cy="438150"/>
            </a:xfrm>
            <a:prstGeom prst="rect">
              <a:avLst/>
            </a:prstGeom>
          </p:spPr>
        </p:pic>
        <p:pic>
          <p:nvPicPr>
            <p:cNvPr id="63" name="Image 62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9375" y="2748196"/>
              <a:ext cx="576000" cy="598920"/>
            </a:xfrm>
            <a:prstGeom prst="rect">
              <a:avLst/>
            </a:prstGeom>
          </p:spPr>
        </p:pic>
        <p:sp>
          <p:nvSpPr>
            <p:cNvPr id="64" name="ZoneTexte 63"/>
            <p:cNvSpPr txBox="1"/>
            <p:nvPr/>
          </p:nvSpPr>
          <p:spPr>
            <a:xfrm>
              <a:off x="9765375" y="2896152"/>
              <a:ext cx="18052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b="1" u="sng" dirty="0">
                  <a:sym typeface="Wingdings" panose="05000000000000000000" pitchFamily="2" charset="2"/>
                </a:rPr>
                <a:t>Manuel « Imports »</a:t>
              </a:r>
              <a:endParaRPr lang="fr-FR" sz="1400" b="1" u="sng" dirty="0"/>
            </a:p>
          </p:txBody>
        </p:sp>
      </p:grpSp>
      <p:grpSp>
        <p:nvGrpSpPr>
          <p:cNvPr id="38" name="Groupe 37"/>
          <p:cNvGrpSpPr/>
          <p:nvPr/>
        </p:nvGrpSpPr>
        <p:grpSpPr>
          <a:xfrm>
            <a:off x="400878" y="5858758"/>
            <a:ext cx="1689227" cy="932147"/>
            <a:chOff x="384217" y="4732163"/>
            <a:chExt cx="1689227" cy="932147"/>
          </a:xfrm>
        </p:grpSpPr>
        <p:pic>
          <p:nvPicPr>
            <p:cNvPr id="39" name="Image 38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68143" y="4748237"/>
              <a:ext cx="932147" cy="900000"/>
            </a:xfrm>
            <a:prstGeom prst="rect">
              <a:avLst/>
            </a:prstGeom>
          </p:spPr>
        </p:pic>
        <p:sp>
          <p:nvSpPr>
            <p:cNvPr id="40" name="ZoneTexte 39"/>
            <p:cNvSpPr txBox="1"/>
            <p:nvPr/>
          </p:nvSpPr>
          <p:spPr>
            <a:xfrm>
              <a:off x="834216" y="4872960"/>
              <a:ext cx="1239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487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En savoir + : </a:t>
              </a: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2086681" y="5989754"/>
            <a:ext cx="8876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487E"/>
                </a:solidFill>
                <a:latin typeface="Arial Narrow" panose="020B0606020202030204" pitchFamily="34" charset="0"/>
                <a:hlinkClick r:id="rId13"/>
              </a:rPr>
              <a:t>http://documentation.abes.fr/sudoc/manuels/echanges/imports_dans_le_sudoc/index.html#DeGruyter_ln</a:t>
            </a:r>
            <a:endParaRPr lang="fr-FR" dirty="0">
              <a:solidFill>
                <a:srgbClr val="00487E"/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98010" y="5611578"/>
            <a:ext cx="11849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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43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re 1"/>
          <p:cNvSpPr txBox="1">
            <a:spLocks/>
          </p:cNvSpPr>
          <p:nvPr/>
        </p:nvSpPr>
        <p:spPr>
          <a:xfrm>
            <a:off x="313541" y="781572"/>
            <a:ext cx="10972800" cy="1258114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 Narrow" pitchFamily="34" charset="0"/>
              </a:defRPr>
            </a:lvl9pPr>
          </a:lstStyle>
          <a:p>
            <a:r>
              <a:rPr lang="fr-FR" kern="0" dirty="0"/>
              <a:t>Comment signaler les ressources ? </a:t>
            </a:r>
          </a:p>
          <a:p>
            <a:endParaRPr lang="fr-FR" kern="0" dirty="0"/>
          </a:p>
        </p:txBody>
      </p:sp>
      <p:grpSp>
        <p:nvGrpSpPr>
          <p:cNvPr id="38" name="Groupe 37"/>
          <p:cNvGrpSpPr/>
          <p:nvPr/>
        </p:nvGrpSpPr>
        <p:grpSpPr>
          <a:xfrm>
            <a:off x="400878" y="5858758"/>
            <a:ext cx="1689227" cy="932147"/>
            <a:chOff x="384217" y="4732163"/>
            <a:chExt cx="1689227" cy="932147"/>
          </a:xfrm>
        </p:grpSpPr>
        <p:pic>
          <p:nvPicPr>
            <p:cNvPr id="39" name="Image 3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368143" y="4748237"/>
              <a:ext cx="932147" cy="900000"/>
            </a:xfrm>
            <a:prstGeom prst="rect">
              <a:avLst/>
            </a:prstGeom>
          </p:spPr>
        </p:pic>
        <p:sp>
          <p:nvSpPr>
            <p:cNvPr id="40" name="ZoneTexte 39"/>
            <p:cNvSpPr txBox="1"/>
            <p:nvPr/>
          </p:nvSpPr>
          <p:spPr>
            <a:xfrm>
              <a:off x="834216" y="4872960"/>
              <a:ext cx="12392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>
                  <a:solidFill>
                    <a:srgbClr val="00487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En savoir + : </a:t>
              </a:r>
            </a:p>
          </p:txBody>
        </p:sp>
      </p:grpSp>
      <p:sp>
        <p:nvSpPr>
          <p:cNvPr id="41" name="ZoneTexte 40"/>
          <p:cNvSpPr txBox="1"/>
          <p:nvPr/>
        </p:nvSpPr>
        <p:spPr>
          <a:xfrm>
            <a:off x="2634967" y="5735392"/>
            <a:ext cx="8876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+mj-lt"/>
                <a:hlinkClick r:id="rId4"/>
              </a:rPr>
              <a:t>https://punktokomo.abes.fr/2021/01/19/le-signalement-des-corpus-acquis-en-licence-nationale-evolue</a:t>
            </a:r>
            <a:endParaRPr lang="fr-FR" sz="1600" dirty="0">
              <a:solidFill>
                <a:srgbClr val="00487E"/>
              </a:solidFill>
              <a:latin typeface="+mj-lt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13541" y="5395548"/>
            <a:ext cx="11849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</a:t>
            </a:r>
            <a:endParaRPr lang="fr-FR" sz="14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536" y="5679646"/>
            <a:ext cx="468000" cy="46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 4"/>
          <p:cNvPicPr preferRelativeResize="0"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1242" y="1821087"/>
            <a:ext cx="2340000" cy="57785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pSp>
        <p:nvGrpSpPr>
          <p:cNvPr id="10" name="Groupe 9"/>
          <p:cNvGrpSpPr/>
          <p:nvPr/>
        </p:nvGrpSpPr>
        <p:grpSpPr>
          <a:xfrm>
            <a:off x="1857076" y="1794755"/>
            <a:ext cx="2340000" cy="630514"/>
            <a:chOff x="1806385" y="2028872"/>
            <a:chExt cx="2340000" cy="630514"/>
          </a:xfrm>
        </p:grpSpPr>
        <p:pic>
          <p:nvPicPr>
            <p:cNvPr id="9" name="Image 8"/>
            <p:cNvPicPr preferRelativeResize="0">
              <a:picLocks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6385" y="2079786"/>
              <a:ext cx="2340000" cy="579600"/>
            </a:xfrm>
            <a:prstGeom prst="ellipse">
              <a:avLst/>
            </a:prstGeom>
            <a:ln w="63500" cap="rnd">
              <a:noFill/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21" name="ZoneTexte 20"/>
            <p:cNvSpPr txBox="1"/>
            <p:nvPr/>
          </p:nvSpPr>
          <p:spPr>
            <a:xfrm>
              <a:off x="2211720" y="2028872"/>
              <a:ext cx="15293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b="1" dirty="0">
                  <a:solidFill>
                    <a:schemeClr val="tx2"/>
                  </a:solidFill>
                  <a:latin typeface="Arial Narrow" panose="020B0606020202030204" pitchFamily="34" charset="0"/>
                </a:rPr>
                <a:t>éditeurs</a:t>
              </a:r>
            </a:p>
          </p:txBody>
        </p:sp>
      </p:grpSp>
      <p:sp>
        <p:nvSpPr>
          <p:cNvPr id="23" name="ZoneTexte 22"/>
          <p:cNvSpPr txBox="1"/>
          <p:nvPr/>
        </p:nvSpPr>
        <p:spPr>
          <a:xfrm>
            <a:off x="5172014" y="1821087"/>
            <a:ext cx="1239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6"/>
                </a:solidFill>
                <a:latin typeface="Arial Narrow" panose="020B0606020202030204" pitchFamily="34" charset="0"/>
              </a:rPr>
              <a:t>vs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07076" y="2824965"/>
            <a:ext cx="504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Accès garanti pendant la période négociée </a:t>
            </a:r>
          </a:p>
          <a:p>
            <a:pPr algn="ctr"/>
            <a:r>
              <a:rPr lang="fr-FR" dirty="0"/>
              <a:t>pour chaque contrat (5 ans ou +)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Ouverture des accès dès la signature du contrat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6411242" y="2851416"/>
            <a:ext cx="5040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Accès pérenne à la plupart des ressources acquises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Intégration des contenus + tardive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Mise à disposition de services à valeur ajoutée</a:t>
            </a:r>
          </a:p>
          <a:p>
            <a:pPr algn="ctr"/>
            <a:r>
              <a:rPr lang="fr-FR" sz="1600" dirty="0"/>
              <a:t>(TDM, enrichissement des données, fonctionnalités d’exploration des corpus, …)</a:t>
            </a:r>
          </a:p>
        </p:txBody>
      </p:sp>
      <p:sp>
        <p:nvSpPr>
          <p:cNvPr id="12" name="Double flèche horizontale 11"/>
          <p:cNvSpPr/>
          <p:nvPr/>
        </p:nvSpPr>
        <p:spPr bwMode="auto">
          <a:xfrm>
            <a:off x="5488213" y="2943162"/>
            <a:ext cx="606829" cy="218061"/>
          </a:xfrm>
          <a:prstGeom prst="leftRightArrow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Double flèche horizontale 26"/>
          <p:cNvSpPr/>
          <p:nvPr/>
        </p:nvSpPr>
        <p:spPr bwMode="auto">
          <a:xfrm>
            <a:off x="5491017" y="3741575"/>
            <a:ext cx="606829" cy="218061"/>
          </a:xfrm>
          <a:prstGeom prst="leftRightArrow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8" name="Groupe 27"/>
          <p:cNvGrpSpPr>
            <a:grpSpLocks noChangeAspect="1"/>
          </p:cNvGrpSpPr>
          <p:nvPr/>
        </p:nvGrpSpPr>
        <p:grpSpPr>
          <a:xfrm>
            <a:off x="2133867" y="6300927"/>
            <a:ext cx="468000" cy="468000"/>
            <a:chOff x="373744" y="4605064"/>
            <a:chExt cx="1080000" cy="1080000"/>
          </a:xfrm>
        </p:grpSpPr>
        <p:pic>
          <p:nvPicPr>
            <p:cNvPr id="29" name="Image 28">
              <a:hlinkClick r:id="rId8"/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338" y="4741658"/>
              <a:ext cx="806813" cy="80681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30" name="Ellipse 29"/>
            <p:cNvSpPr/>
            <p:nvPr/>
          </p:nvSpPr>
          <p:spPr bwMode="auto">
            <a:xfrm>
              <a:off x="373744" y="4605064"/>
              <a:ext cx="1080000" cy="1080000"/>
            </a:xfrm>
            <a:prstGeom prst="ellips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31" name="ZoneTexte 30"/>
          <p:cNvSpPr txBox="1"/>
          <p:nvPr/>
        </p:nvSpPr>
        <p:spPr>
          <a:xfrm>
            <a:off x="2634966" y="6332419"/>
            <a:ext cx="8876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+mj-lt"/>
                <a:hlinkClick r:id="rId10"/>
              </a:rPr>
              <a:t>http://documentation.abes.fr/aidelicencesnationales/index.html#ComplementariteLNplateformeEditeurs_pub</a:t>
            </a:r>
            <a:endParaRPr lang="fr-FR" sz="1600" dirty="0">
              <a:latin typeface="+mj-lt"/>
            </a:endParaRPr>
          </a:p>
          <a:p>
            <a:endParaRPr lang="fr-FR" sz="1600" dirty="0">
              <a:solidFill>
                <a:srgbClr val="00487E"/>
              </a:solidFill>
              <a:latin typeface="+mj-lt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-178643" y="3419045"/>
            <a:ext cx="64114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</a:t>
            </a:r>
            <a:endParaRPr lang="fr-FR" sz="900" dirty="0">
              <a:latin typeface="Arial Narrow" panose="020B060602020203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-178644" y="4212258"/>
            <a:ext cx="64114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</a:t>
            </a:r>
            <a:endParaRPr lang="fr-FR" sz="900" dirty="0">
              <a:latin typeface="Arial Narrow" panose="020B060602020203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725524" y="3406620"/>
            <a:ext cx="64114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</a:t>
            </a:r>
            <a:endParaRPr lang="fr-FR" sz="900" dirty="0">
              <a:latin typeface="Arial Narrow" panose="020B060602020203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725523" y="4180191"/>
            <a:ext cx="64114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Arial Narrow" panose="020B0606020202030204" pitchFamily="34" charset="0"/>
                <a:sym typeface="Wingdings" panose="05000000000000000000" pitchFamily="2" charset="2"/>
              </a:rPr>
              <a:t></a:t>
            </a:r>
            <a:endParaRPr lang="fr-FR" sz="9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228754"/>
      </p:ext>
    </p:extLst>
  </p:cSld>
  <p:clrMapOvr>
    <a:masterClrMapping/>
  </p:clrMapOvr>
</p:sld>
</file>

<file path=ppt/theme/theme1.xml><?xml version="1.0" encoding="utf-8"?>
<a:theme xmlns:a="http://schemas.openxmlformats.org/drawingml/2006/main" name="Masque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B2B2B2"/>
      </a:folHlink>
    </a:clrScheme>
    <a:fontScheme name="MasquePresentation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asque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que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que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ormation-sudo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6CB4AB078024F24B9AD5E0923C09BE39010407020200088AEC4F79217D4EA1F7B9D01DFD78F3" ma:contentTypeVersion="18" ma:contentTypeDescription="" ma:contentTypeScope="" ma:versionID="549e32bc939db7be28ade57397e097a4">
  <xsd:schema xmlns:xsd="http://www.w3.org/2001/XMLSchema" xmlns:xs="http://www.w3.org/2001/XMLSchema" xmlns:p="http://schemas.microsoft.com/office/2006/metadata/properties" xmlns:ns2="9daed285-81c3-49ff-b705-bbc26c42e2d0" xmlns:ns3="75f3bf87-bc9b-423f-98a5-e304451f6252" xmlns:ns4="http://schemas.microsoft.com/sharepoint/v3/fields" targetNamespace="http://schemas.microsoft.com/office/2006/metadata/properties" ma:root="true" ma:fieldsID="977375c649443f6d1b5df469e5a34484" ns2:_="" ns3:_="" ns4:_="">
    <xsd:import namespace="9daed285-81c3-49ff-b705-bbc26c42e2d0"/>
    <xsd:import namespace="75f3bf87-bc9b-423f-98a5-e304451f6252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3:Année" minOccurs="0"/>
                <xsd:element ref="ns4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2:Exaged_DocName" minOccurs="0"/>
                <xsd:element ref="ns2:Nom_x0020_de_x0020_la_x0020_formation" minOccurs="0"/>
                <xsd:element ref="ns2:Type_x0020_spec" minOccurs="0"/>
                <xsd:element ref="ns2:Sujet_x0020_convention" minOccurs="0"/>
                <xsd:element ref="ns2:Type_x0020_de_x0020_document_x0020_technique" minOccurs="0"/>
                <xsd:element ref="ns3:Nom_x0020_du_x0020_marché" minOccurs="0"/>
                <xsd:element ref="ns3:Liste_x0020_machines-serveurs" minOccurs="0"/>
                <xsd:element ref="ns2:Liste_x0020_des_x0020_applications" minOccurs="0"/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d285-81c3-49ff-b705-bbc26c42e2d0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 ma:readOnly="false">
      <xsd:simpleType>
        <xsd:restriction base="dms:Choice">
          <xsd:enumeration value="AAF"/>
          <xsd:enumeration value="ABES"/>
          <xsd:enumeration value="ADBU"/>
          <xsd:enumeration value="AMUE"/>
          <xsd:enumeration value="AN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SIAF"/>
          <xsd:enumeration value="Autre"/>
        </xsd:restriction>
      </xsd:simpleType>
    </xsd:element>
    <xsd:element name="TRI" ma:index="3" nillable="true" ma:displayName="Trigramme" ma:default="A renseigner" ma:format="Dropdown" ma:internalName="TRI" ma:readOnly="false">
      <xsd:simpleType>
        <xsd:restriction base="dms:Choice">
          <xsd:enumeration value="A renseigner"/>
          <xsd:enumeration value="ACT"/>
          <xsd:enumeration value="AFE"/>
          <xsd:enumeration value="AFY"/>
          <xsd:enumeration value="AG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CS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E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A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A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MYG"/>
          <xsd:enumeration value="NBD"/>
          <xsd:enumeration value="NBT"/>
          <xsd:enumeration value="NMN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QN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TZA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 ma:readOnly="false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esoins fonctionnels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éclaration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Prospective"/>
          <xsd:enumeration value="Rapport"/>
          <xsd:enumeration value="Rapport d'activité"/>
          <xsd:enumeration value="Rapport d'analyse"/>
          <xsd:enumeration value="Rapport de présentation"/>
          <xsd:enumeration value="Reconduction"/>
          <xsd:enumeration value="Revue application"/>
          <xsd:enumeration value="Specs développement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 ma:readOnly="false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En cours de publication"/>
          <xsd:enumeration value="Prêt à publier"/>
          <xsd:enumeration value="Publié"/>
          <xsd:enumeration value="Périmé"/>
          <xsd:enumeration value="Version finale à conserver"/>
        </xsd:restriction>
      </xsd:simpleType>
    </xsd:element>
    <xsd:element name="Tags" ma:index="10" nillable="true" ma:displayName="Tags" ma:internalName="Tags" ma:readOnly="false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 ma:readOnly="false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Exaged_DocName" ma:index="14" nillable="true" ma:displayName="Nom du document" ma:hidden="true" ma:internalName="Exaged_DocName" ma:readOnly="false">
      <xsd:simpleType>
        <xsd:restriction base="dms:Text"/>
      </xsd:simpleType>
    </xsd:element>
    <xsd:element name="Nom_x0020_de_x0020_la_x0020_formation" ma:index="20" nillable="true" ma:displayName="Liste des formations" ma:default="A renseigner" ma:format="Dropdown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Type_x0020_spec" ma:index="21" nillable="true" ma:displayName="Concerne" ma:default="A renseigner" ma:hidden="true" ma:internalName="Type_x0020_spec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 renseigner"/>
                        <xsd:enumeration value="APCC"/>
                        <xsd:enumeration value="CBS"/>
                        <xsd:enumeration value="Exports à la demande"/>
                        <xsd:enumeration value="Exports réguliers"/>
                        <xsd:enumeration value="Exports hors réseaux"/>
                        <xsd:enumeration value="Guide Méthodo"/>
                        <xsd:enumeration value="Imports Sudoc"/>
                        <xsd:enumeration value="PSI"/>
                        <xsd:enumeration value="Scripts"/>
                        <xsd:enumeration value="Self Sudoc"/>
                        <xsd:enumeration value="Site Web"/>
                        <xsd:enumeration value="Supeb"/>
                        <xsd:enumeration value="Webstats"/>
                        <xsd:enumeration value="WinIBW"/>
                        <xsd:enumeration value="Z39-50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Sujet_x0020_convention" ma:index="22" nillable="true" ma:displayName="Nom de la convention" ma:default="A renseigner" ma:format="Dropdown" ma:hidden="true" ma:internalName="Sujet_x0020_convention" ma:readOnly="false">
      <xsd:simpleType>
        <xsd:restriction base="dms:Choice">
          <xsd:enumeration value="A renseigner"/>
          <xsd:enumeration value="Calames"/>
          <xsd:enumeration value="CERL"/>
          <xsd:enumeration value="Cession de données"/>
          <xsd:enumeration value="Groupement commandes"/>
          <xsd:enumeration value="IdRef"/>
          <xsd:enumeration value="PebWeb"/>
          <xsd:enumeration value="PebWini"/>
          <xsd:enumeration value="RetroCalames"/>
          <xsd:enumeration value="RetroSociétés"/>
          <xsd:enumeration value="Star"/>
          <xsd:enumeration value="Step"/>
          <xsd:enumeration value="Sudoc"/>
          <xsd:enumeration value="Sudoc-PS"/>
          <xsd:enumeration value="Thèses"/>
          <xsd:enumeration value="WebDewey"/>
          <xsd:enumeration value="WorldCat"/>
          <xsd:enumeration value="Autres"/>
        </xsd:restriction>
      </xsd:simpleType>
    </xsd:element>
    <xsd:element name="Type_x0020_de_x0020_document_x0020_technique" ma:index="23" nillable="true" ma:displayName="Type de document technique" ma:default="A renseigner" ma:format="Dropdown" ma:hidden="true" ma:internalName="Type_x0020_de_x0020_document_x0020_technique" ma:readOnly="false">
      <xsd:simpleType>
        <xsd:restriction base="dms:Choice">
          <xsd:enumeration value="A renseigner"/>
          <xsd:enumeration value="Dossier de recette"/>
          <xsd:enumeration value="Fiche exploitation"/>
          <xsd:enumeration value="Fiche application"/>
          <xsd:enumeration value="Procédure"/>
          <xsd:enumeration value="Revue d'application"/>
        </xsd:restriction>
      </xsd:simpleType>
    </xsd:element>
    <xsd:element name="Liste_x0020_des_x0020_applications" ma:index="26" nillable="true" ma:displayName="Liste des applications" ma:default="Autre" ma:format="Dropdown" ma:internalName="Liste_x0020_des_x0020_applications" ma:readOnly="false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3bf87-bc9b-423f-98a5-e304451f6252" elementFormDefault="qualified">
    <xsd:import namespace="http://schemas.microsoft.com/office/2006/documentManagement/types"/>
    <xsd:import namespace="http://schemas.microsoft.com/office/infopath/2007/PartnerControls"/>
    <xsd:element name="Année" ma:index="6" nillable="true" ma:displayName="Année" ma:default="A renseigner" ma:format="Dropdown" ma:internalName="Ann_x00e9_e" ma:readOnly="false">
      <xsd:simpleType>
        <xsd:restriction base="dms:Choice">
          <xsd:enumeration value="A renseigner"/>
          <xsd:enumeration value="2024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Nom_x0020_du_x0020_marché" ma:index="24" nillable="true" ma:displayName="Nom du marché" ma:default="A renseigner" ma:format="Dropdown" ma:hidden="true" ma:internalName="Nom_x0020_du_x0020_march_x00e9_" ma:readOnly="false">
      <xsd:simpleType>
        <xsd:restriction base="dms:Choice">
          <xsd:enumeration value="A renseigner"/>
          <xsd:enumeration value="CAIRN"/>
          <xsd:enumeration value="CAS"/>
          <xsd:enumeration value="Dalloz"/>
          <xsd:enumeration value="Doctrinal plus"/>
          <xsd:enumeration value="EBSCO - Business Source"/>
          <xsd:enumeration value="Elsevier-ScienceDirect"/>
          <xsd:enumeration value="JSTOR"/>
          <xsd:enumeration value="Lamyline"/>
          <xsd:enumeration value="Lexis-Nexis - Jurisclasseur"/>
          <xsd:enumeration value="Proquest - Chadwyck-Healey"/>
        </xsd:restriction>
      </xsd:simpleType>
    </xsd:element>
    <xsd:element name="Liste_x0020_machines-serveurs" ma:index="25" nillable="true" ma:displayName="Liste des machines-serveurs" ma:default="à renseigner" ma:format="Dropdown" ma:internalName="Liste_x0020_machines_x002d_serveurs" ma:readOnly="false">
      <xsd:simpleType>
        <xsd:restriction base="dms:Choice">
          <xsd:enumeration value="à renseigner"/>
          <xsd:enumeration value="actif réseau"/>
          <xsd:enumeration value="antivirus"/>
          <xsd:enumeration value="baie de stockage"/>
          <xsd:enumeration value="imprimantes"/>
          <xsd:enumeration value="messagerie"/>
          <xsd:enumeration value="visioconférence"/>
          <xsd:enumeration value="sauvegarde"/>
          <xsd:enumeration value="téléphone"/>
          <xsd:enumeration value="se linux unix"/>
          <xsd:enumeration value="se linux"/>
          <xsd:enumeration value="se unix"/>
          <xsd:enumeration value="se windows"/>
          <xsd:enumeration value="serveur socle"/>
          <xsd:enumeration value="serveur virtuel"/>
          <xsd:enumeration value="solaris"/>
          <xsd:enumeration value="station de travail"/>
        </xsd:restriction>
      </xsd:simpleType>
    </xsd:element>
    <xsd:element name="MediaServiceMetadata" ma:index="2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9" nillable="true" ma:displayName="MediaServiceObjectDetectorVersions" ma:description="" ma:hidden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 ma:readOnly="fals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CDateCreated xmlns="http://schemas.microsoft.com/sharepoint/v3/fields">2020-10-01T22:00:00+00:00</_DCDateCreated>
    <Lieu_x0020_de_x0020_la_x0020_formation xmlns="9daed285-81c3-49ff-b705-bbc26c42e2d0">A renseigner</Lieu_x0020_de_x0020_la_x0020_formation>
    <Exaged_DocName xmlns="9daed285-81c3-49ff-b705-bbc26c42e2d0" xsi:nil="true"/>
    <Etat_x0020_du_x0020_document xmlns="9daed285-81c3-49ff-b705-bbc26c42e2d0">Document de travail</Etat_x0020_du_x0020_document>
    <Nom_x0020_de_x0020_la_x0020_formation xmlns="9daed285-81c3-49ff-b705-bbc26c42e2d0">RespCR</Nom_x0020_de_x0020_la_x0020_formation>
    <TRI xmlns="9daed285-81c3-49ff-b705-bbc26c42e2d0">JLR</TRI>
    <Tags xmlns="9daed285-81c3-49ff-b705-bbc26c42e2d0" xsi:nil="true"/>
    <Structure xmlns="9daed285-81c3-49ff-b705-bbc26c42e2d0">ABES</Structure>
    <Type_x0020_de_x0020_document_x0020_standard xmlns="9daed285-81c3-49ff-b705-bbc26c42e2d0">Diaporama Formation</Type_x0020_de_x0020_document_x0020_standard>
    <N_x00b0__x0020_session xmlns="9daed285-81c3-49ff-b705-bbc26c42e2d0" xsi:nil="true"/>
    <Nom_x0020_du_x0020_marché xmlns="75f3bf87-bc9b-423f-98a5-e304451f6252" xsi:nil="true"/>
    <Type_x0020_spec xmlns="9daed285-81c3-49ff-b705-bbc26c42e2d0" xsi:nil="true"/>
    <Type_x0020_de_x0020_document_x0020_technique xmlns="9daed285-81c3-49ff-b705-bbc26c42e2d0" xsi:nil="true"/>
    <Liste_x0020_machines-serveurs xmlns="75f3bf87-bc9b-423f-98a5-e304451f6252" xsi:nil="true"/>
    <Sujet_x0020_convention xmlns="9daed285-81c3-49ff-b705-bbc26c42e2d0" xsi:nil="true"/>
    <Liste_x0020_des_x0020_applications xmlns="9daed285-81c3-49ff-b705-bbc26c42e2d0" xsi:nil="true"/>
    <Année xmlns="75f3bf87-bc9b-423f-98a5-e304451f6252">2022</Année>
  </documentManagement>
</p:properties>
</file>

<file path=customXml/itemProps1.xml><?xml version="1.0" encoding="utf-8"?>
<ds:datastoreItem xmlns:ds="http://schemas.openxmlformats.org/officeDocument/2006/customXml" ds:itemID="{99A5AC9B-4664-4172-B775-7CCC614D359F}"/>
</file>

<file path=customXml/itemProps2.xml><?xml version="1.0" encoding="utf-8"?>
<ds:datastoreItem xmlns:ds="http://schemas.openxmlformats.org/officeDocument/2006/customXml" ds:itemID="{523F5D6A-8F83-42A8-89C9-568C6E605D07}"/>
</file>

<file path=customXml/itemProps3.xml><?xml version="1.0" encoding="utf-8"?>
<ds:datastoreItem xmlns:ds="http://schemas.openxmlformats.org/officeDocument/2006/customXml" ds:itemID="{A39925F4-96DE-476B-B520-F0F6538C4A67}"/>
</file>

<file path=docProps/app.xml><?xml version="1.0" encoding="utf-8"?>
<Properties xmlns="http://schemas.openxmlformats.org/officeDocument/2006/extended-properties" xmlns:vt="http://schemas.openxmlformats.org/officeDocument/2006/docPropsVTypes">
  <TotalTime>4742</TotalTime>
  <Words>1536</Words>
  <Application>Microsoft Office PowerPoint</Application>
  <PresentationFormat>Grand écran</PresentationFormat>
  <Paragraphs>199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22" baseType="lpstr">
      <vt:lpstr>Arial</vt:lpstr>
      <vt:lpstr>Arial Narrow</vt:lpstr>
      <vt:lpstr>Barlow</vt:lpstr>
      <vt:lpstr>Bebas Neue</vt:lpstr>
      <vt:lpstr>Calibri</vt:lpstr>
      <vt:lpstr>Times New Roman</vt:lpstr>
      <vt:lpstr>Verdana</vt:lpstr>
      <vt:lpstr>Wingdings</vt:lpstr>
      <vt:lpstr>MasquePresentation</vt:lpstr>
      <vt:lpstr>formation-sudoc</vt:lpstr>
      <vt:lpstr>Les ressources continues électroniques acquises au titre des Licences Nationales</vt:lpstr>
      <vt:lpstr>Que trouve-t-on derrière l’appellation  « Licences Nationales » ?</vt:lpstr>
      <vt:lpstr>Les différents acteurs : répartition des rôles</vt:lpstr>
      <vt:lpstr>Métadonnées : les principaux environnements documentaires</vt:lpstr>
      <vt:lpstr>Quels traitements sont effectués par l’Abes ?</vt:lpstr>
      <vt:lpstr>Présentation PowerPoint</vt:lpstr>
      <vt:lpstr>Présentation PowerPoint</vt:lpstr>
      <vt:lpstr>Présentation PowerPoint</vt:lpstr>
      <vt:lpstr>Présentation PowerPoint</vt:lpstr>
      <vt:lpstr>Activer les accès</vt:lpstr>
      <vt:lpstr>Des difficultés ?</vt:lpstr>
      <vt:lpstr>Des Questions ?</vt:lpstr>
    </vt:vector>
  </TitlesOfParts>
  <Company>ABES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Signalement LN</dc:title>
  <dc:creator>Morgane Parra</dc:creator>
  <cp:keywords/>
  <dc:description>Support formation CR 2022 : signalement LN</dc:description>
  <cp:lastModifiedBy>Julie Lempereur</cp:lastModifiedBy>
  <cp:revision>282</cp:revision>
  <dcterms:created xsi:type="dcterms:W3CDTF">2020-09-30T08:25:45Z</dcterms:created>
  <dcterms:modified xsi:type="dcterms:W3CDTF">2022-11-14T10:46:43Z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0x0101006CB4AB078024F24B9AD5E0923C09BE39010407020200088AEC4F79217D4EA1F7B9D01DFD78F3</vt:lpwstr>
  </property>
  <property fmtid="{D5CDD505-2E9C-101B-9397-08002B2CF9AE}" pid="3" name="Nom du marché">
    <vt:lpwstr/>
  </property>
  <property fmtid="{D5CDD505-2E9C-101B-9397-08002B2CF9AE}" pid="4" name="Order">
    <vt:r8>19400</vt:r8>
  </property>
  <property fmtid="{D5CDD505-2E9C-101B-9397-08002B2CF9AE}" pid="5" name="Type de document technique">
    <vt:lpwstr/>
  </property>
  <property fmtid="{D5CDD505-2E9C-101B-9397-08002B2CF9AE}" pid="6" name="Liste des applications">
    <vt:lpwstr/>
  </property>
  <property fmtid="{D5CDD505-2E9C-101B-9397-08002B2CF9AE}" pid="7" name="Sujet convention">
    <vt:lpwstr/>
  </property>
  <property fmtid="{D5CDD505-2E9C-101B-9397-08002B2CF9AE}" pid="8" name="_CopySource">
    <vt:lpwstr>https://bouda.abes.fr/FormaUtil/respCR/Supports3/2022/2022_imports_signalement_LN.pptx</vt:lpwstr>
  </property>
  <property fmtid="{D5CDD505-2E9C-101B-9397-08002B2CF9AE}" pid="9" name="xd_ProgID">
    <vt:lpwstr/>
  </property>
  <property fmtid="{D5CDD505-2E9C-101B-9397-08002B2CF9AE}" pid="11" name="_SourceUrl">
    <vt:lpwstr/>
  </property>
  <property fmtid="{D5CDD505-2E9C-101B-9397-08002B2CF9AE}" pid="12" name="_SharedFileIndex">
    <vt:lpwstr/>
  </property>
  <property fmtid="{D5CDD505-2E9C-101B-9397-08002B2CF9AE}" pid="13" name="Liste machines-serveurs">
    <vt:lpwstr/>
  </property>
  <property fmtid="{D5CDD505-2E9C-101B-9397-08002B2CF9AE}" pid="14" name="TemplateUrl">
    <vt:lpwstr/>
  </property>
  <property fmtid="{D5CDD505-2E9C-101B-9397-08002B2CF9AE}" pid="15" name="Type spec">
    <vt:lpwstr/>
  </property>
  <property fmtid="{D5CDD505-2E9C-101B-9397-08002B2CF9AE}" pid="16" name="Agent Abes">
    <vt:lpwstr/>
  </property>
</Properties>
</file>