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 id="2147484062" r:id="rId6"/>
    <p:sldMasterId id="2147484067" r:id="rId7"/>
    <p:sldMasterId id="2147484079" r:id="rId8"/>
  </p:sldMasterIdLst>
  <p:notesMasterIdLst>
    <p:notesMasterId r:id="rId44"/>
  </p:notesMasterIdLst>
  <p:handoutMasterIdLst>
    <p:handoutMasterId r:id="rId45"/>
  </p:handoutMasterIdLst>
  <p:sldIdLst>
    <p:sldId id="354" r:id="rId9"/>
    <p:sldId id="408" r:id="rId10"/>
    <p:sldId id="412" r:id="rId11"/>
    <p:sldId id="411" r:id="rId12"/>
    <p:sldId id="413" r:id="rId13"/>
    <p:sldId id="414" r:id="rId14"/>
    <p:sldId id="418" r:id="rId15"/>
    <p:sldId id="420" r:id="rId16"/>
    <p:sldId id="451" r:id="rId17"/>
    <p:sldId id="421" r:id="rId18"/>
    <p:sldId id="416" r:id="rId19"/>
    <p:sldId id="419" r:id="rId20"/>
    <p:sldId id="427" r:id="rId21"/>
    <p:sldId id="430" r:id="rId22"/>
    <p:sldId id="424" r:id="rId23"/>
    <p:sldId id="422" r:id="rId24"/>
    <p:sldId id="432" r:id="rId25"/>
    <p:sldId id="316" r:id="rId26"/>
    <p:sldId id="428" r:id="rId27"/>
    <p:sldId id="431" r:id="rId28"/>
    <p:sldId id="434" r:id="rId29"/>
    <p:sldId id="436" r:id="rId30"/>
    <p:sldId id="437" r:id="rId31"/>
    <p:sldId id="448" r:id="rId32"/>
    <p:sldId id="449" r:id="rId33"/>
    <p:sldId id="439" r:id="rId34"/>
    <p:sldId id="440" r:id="rId35"/>
    <p:sldId id="441" r:id="rId36"/>
    <p:sldId id="442" r:id="rId37"/>
    <p:sldId id="443" r:id="rId38"/>
    <p:sldId id="444" r:id="rId39"/>
    <p:sldId id="445" r:id="rId40"/>
    <p:sldId id="446" r:id="rId41"/>
    <p:sldId id="415" r:id="rId42"/>
    <p:sldId id="450" r:id="rId43"/>
  </p:sldIdLst>
  <p:sldSz cx="9144000" cy="6858000" type="screen4x3"/>
  <p:notesSz cx="6797675" cy="9926638"/>
  <p:defaultTextStyle>
    <a:defPPr>
      <a:defRPr lang="fr-FR"/>
    </a:defPPr>
    <a:lvl1pPr algn="l" defTabSz="847725"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1pPr>
    <a:lvl2pPr marL="423863" indent="33338" algn="l" defTabSz="847725"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2pPr>
    <a:lvl3pPr marL="847725" indent="66675" algn="l" defTabSz="847725"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3pPr>
    <a:lvl4pPr marL="1271588" indent="100013" algn="l" defTabSz="847725"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4pPr>
    <a:lvl5pPr marL="1697038" indent="131763" algn="l" defTabSz="847725" rtl="0" eaLnBrk="0" fontAlgn="base" hangingPunct="0">
      <a:spcBef>
        <a:spcPct val="0"/>
      </a:spcBef>
      <a:spcAft>
        <a:spcPct val="0"/>
      </a:spcAft>
      <a:defRPr sz="17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7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D56D823-3E4F-F235-80A2-93F4C22C0104}" name="Morgane Parra" initials="MP" userId="S::parra@abes.fr::7dfd7dca-2b4c-4cbb-a0a5-0a673938f465" providerId="AD"/>
  <p188:author id="{DE09E5F4-CD8A-4A9C-182D-4B9C05C32AAA}" name="Julie Mistral" initials="JM" userId="S::j.mistral@abes.fr::5a2fee12-83e9-4e8d-b25f-3f540accb00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13475"/>
    <a:srgbClr val="993366"/>
    <a:srgbClr val="0070C0"/>
    <a:srgbClr val="4B0606"/>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96" autoAdjust="0"/>
    <p:restoredTop sz="62348" autoAdjust="0"/>
  </p:normalViewPr>
  <p:slideViewPr>
    <p:cSldViewPr>
      <p:cViewPr varScale="1">
        <p:scale>
          <a:sx n="41" d="100"/>
          <a:sy n="41" d="100"/>
        </p:scale>
        <p:origin x="1976" y="4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p:scale>
          <a:sx n="69" d="100"/>
          <a:sy n="69" d="100"/>
        </p:scale>
        <p:origin x="3096" y="-139"/>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4.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gane Parra" userId="7dfd7dca-2b4c-4cbb-a0a5-0a673938f465" providerId="ADAL" clId="{72138472-C8D5-413B-9C21-048A8284CA5B}"/>
    <pc:docChg chg="undo redo custSel addSld delSld modSld sldOrd delMainMaster">
      <pc:chgData name="Morgane Parra" userId="7dfd7dca-2b4c-4cbb-a0a5-0a673938f465" providerId="ADAL" clId="{72138472-C8D5-413B-9C21-048A8284CA5B}" dt="2023-09-29T18:28:10.403" v="3669" actId="47"/>
      <pc:docMkLst>
        <pc:docMk/>
      </pc:docMkLst>
      <pc:sldChg chg="del">
        <pc:chgData name="Morgane Parra" userId="7dfd7dca-2b4c-4cbb-a0a5-0a673938f465" providerId="ADAL" clId="{72138472-C8D5-413B-9C21-048A8284CA5B}" dt="2023-09-29T14:53:00.923" v="70" actId="47"/>
        <pc:sldMkLst>
          <pc:docMk/>
          <pc:sldMk cId="0" sldId="257"/>
        </pc:sldMkLst>
      </pc:sldChg>
      <pc:sldChg chg="del">
        <pc:chgData name="Morgane Parra" userId="7dfd7dca-2b4c-4cbb-a0a5-0a673938f465" providerId="ADAL" clId="{72138472-C8D5-413B-9C21-048A8284CA5B}" dt="2023-09-29T14:54:20.931" v="109" actId="47"/>
        <pc:sldMkLst>
          <pc:docMk/>
          <pc:sldMk cId="0" sldId="259"/>
        </pc:sldMkLst>
      </pc:sldChg>
      <pc:sldChg chg="del">
        <pc:chgData name="Morgane Parra" userId="7dfd7dca-2b4c-4cbb-a0a5-0a673938f465" providerId="ADAL" clId="{72138472-C8D5-413B-9C21-048A8284CA5B}" dt="2023-09-29T16:03:08.520" v="966" actId="47"/>
        <pc:sldMkLst>
          <pc:docMk/>
          <pc:sldMk cId="0" sldId="264"/>
        </pc:sldMkLst>
      </pc:sldChg>
      <pc:sldChg chg="del">
        <pc:chgData name="Morgane Parra" userId="7dfd7dca-2b4c-4cbb-a0a5-0a673938f465" providerId="ADAL" clId="{72138472-C8D5-413B-9C21-048A8284CA5B}" dt="2023-09-29T17:30:48.538" v="2483" actId="47"/>
        <pc:sldMkLst>
          <pc:docMk/>
          <pc:sldMk cId="0" sldId="265"/>
        </pc:sldMkLst>
      </pc:sldChg>
      <pc:sldChg chg="modSp del mod">
        <pc:chgData name="Morgane Parra" userId="7dfd7dca-2b4c-4cbb-a0a5-0a673938f465" providerId="ADAL" clId="{72138472-C8D5-413B-9C21-048A8284CA5B}" dt="2023-09-29T17:49:27.717" v="3037" actId="47"/>
        <pc:sldMkLst>
          <pc:docMk/>
          <pc:sldMk cId="0" sldId="266"/>
        </pc:sldMkLst>
        <pc:spChg chg="mod">
          <ac:chgData name="Morgane Parra" userId="7dfd7dca-2b4c-4cbb-a0a5-0a673938f465" providerId="ADAL" clId="{72138472-C8D5-413B-9C21-048A8284CA5B}" dt="2023-09-29T17:38:29.426" v="2827" actId="6549"/>
          <ac:spMkLst>
            <pc:docMk/>
            <pc:sldMk cId="0" sldId="266"/>
            <ac:spMk id="3" creationId="{DB3CD32F-0922-750B-9FAD-8EF8EDCD034A}"/>
          </ac:spMkLst>
        </pc:spChg>
        <pc:spChg chg="mod">
          <ac:chgData name="Morgane Parra" userId="7dfd7dca-2b4c-4cbb-a0a5-0a673938f465" providerId="ADAL" clId="{72138472-C8D5-413B-9C21-048A8284CA5B}" dt="2023-09-29T17:37:31.316" v="2690" actId="1076"/>
          <ac:spMkLst>
            <pc:docMk/>
            <pc:sldMk cId="0" sldId="266"/>
            <ac:spMk id="28674" creationId="{CF777506-9B3E-BAE6-17F8-67D4B6ABB1D7}"/>
          </ac:spMkLst>
        </pc:spChg>
      </pc:sldChg>
      <pc:sldChg chg="del">
        <pc:chgData name="Morgane Parra" userId="7dfd7dca-2b4c-4cbb-a0a5-0a673938f465" providerId="ADAL" clId="{72138472-C8D5-413B-9C21-048A8284CA5B}" dt="2023-09-29T15:32:02.800" v="423" actId="47"/>
        <pc:sldMkLst>
          <pc:docMk/>
          <pc:sldMk cId="0" sldId="268"/>
        </pc:sldMkLst>
      </pc:sldChg>
      <pc:sldChg chg="del">
        <pc:chgData name="Morgane Parra" userId="7dfd7dca-2b4c-4cbb-a0a5-0a673938f465" providerId="ADAL" clId="{72138472-C8D5-413B-9C21-048A8284CA5B}" dt="2023-09-29T16:06:48.715" v="1058" actId="47"/>
        <pc:sldMkLst>
          <pc:docMk/>
          <pc:sldMk cId="0" sldId="273"/>
        </pc:sldMkLst>
      </pc:sldChg>
      <pc:sldChg chg="modSp del">
        <pc:chgData name="Morgane Parra" userId="7dfd7dca-2b4c-4cbb-a0a5-0a673938f465" providerId="ADAL" clId="{72138472-C8D5-413B-9C21-048A8284CA5B}" dt="2023-09-29T15:11:17.078" v="200" actId="47"/>
        <pc:sldMkLst>
          <pc:docMk/>
          <pc:sldMk cId="0" sldId="284"/>
        </pc:sldMkLst>
        <pc:spChg chg="mod">
          <ac:chgData name="Morgane Parra" userId="7dfd7dca-2b4c-4cbb-a0a5-0a673938f465" providerId="ADAL" clId="{72138472-C8D5-413B-9C21-048A8284CA5B}" dt="2023-09-29T15:10:48.959" v="194" actId="1076"/>
          <ac:spMkLst>
            <pc:docMk/>
            <pc:sldMk cId="0" sldId="284"/>
            <ac:spMk id="3" creationId="{EE4D5649-6DFE-E430-0ADB-38291AE2F29D}"/>
          </ac:spMkLst>
        </pc:spChg>
      </pc:sldChg>
      <pc:sldChg chg="del">
        <pc:chgData name="Morgane Parra" userId="7dfd7dca-2b4c-4cbb-a0a5-0a673938f465" providerId="ADAL" clId="{72138472-C8D5-413B-9C21-048A8284CA5B}" dt="2023-09-29T16:55:23.363" v="1842" actId="47"/>
        <pc:sldMkLst>
          <pc:docMk/>
          <pc:sldMk cId="0" sldId="288"/>
        </pc:sldMkLst>
      </pc:sldChg>
      <pc:sldChg chg="del">
        <pc:chgData name="Morgane Parra" userId="7dfd7dca-2b4c-4cbb-a0a5-0a673938f465" providerId="ADAL" clId="{72138472-C8D5-413B-9C21-048A8284CA5B}" dt="2023-09-29T17:19:39.506" v="2151" actId="47"/>
        <pc:sldMkLst>
          <pc:docMk/>
          <pc:sldMk cId="0" sldId="289"/>
        </pc:sldMkLst>
      </pc:sldChg>
      <pc:sldChg chg="del">
        <pc:chgData name="Morgane Parra" userId="7dfd7dca-2b4c-4cbb-a0a5-0a673938f465" providerId="ADAL" clId="{72138472-C8D5-413B-9C21-048A8284CA5B}" dt="2023-09-29T18:27:40.966" v="3662" actId="47"/>
        <pc:sldMkLst>
          <pc:docMk/>
          <pc:sldMk cId="0" sldId="290"/>
        </pc:sldMkLst>
      </pc:sldChg>
      <pc:sldChg chg="del">
        <pc:chgData name="Morgane Parra" userId="7dfd7dca-2b4c-4cbb-a0a5-0a673938f465" providerId="ADAL" clId="{72138472-C8D5-413B-9C21-048A8284CA5B}" dt="2023-09-29T14:50:47.462" v="29" actId="47"/>
        <pc:sldMkLst>
          <pc:docMk/>
          <pc:sldMk cId="1136399288" sldId="292"/>
        </pc:sldMkLst>
      </pc:sldChg>
      <pc:sldChg chg="del">
        <pc:chgData name="Morgane Parra" userId="7dfd7dca-2b4c-4cbb-a0a5-0a673938f465" providerId="ADAL" clId="{72138472-C8D5-413B-9C21-048A8284CA5B}" dt="2023-09-29T15:40:18.237" v="552" actId="47"/>
        <pc:sldMkLst>
          <pc:docMk/>
          <pc:sldMk cId="0" sldId="298"/>
        </pc:sldMkLst>
      </pc:sldChg>
      <pc:sldChg chg="del">
        <pc:chgData name="Morgane Parra" userId="7dfd7dca-2b4c-4cbb-a0a5-0a673938f465" providerId="ADAL" clId="{72138472-C8D5-413B-9C21-048A8284CA5B}" dt="2023-09-29T17:50:21.770" v="3050" actId="47"/>
        <pc:sldMkLst>
          <pc:docMk/>
          <pc:sldMk cId="0" sldId="299"/>
        </pc:sldMkLst>
      </pc:sldChg>
      <pc:sldChg chg="modSp del">
        <pc:chgData name="Morgane Parra" userId="7dfd7dca-2b4c-4cbb-a0a5-0a673938f465" providerId="ADAL" clId="{72138472-C8D5-413B-9C21-048A8284CA5B}" dt="2023-09-29T17:28:05.610" v="2429" actId="47"/>
        <pc:sldMkLst>
          <pc:docMk/>
          <pc:sldMk cId="0" sldId="301"/>
        </pc:sldMkLst>
        <pc:spChg chg="mod">
          <ac:chgData name="Morgane Parra" userId="7dfd7dca-2b4c-4cbb-a0a5-0a673938f465" providerId="ADAL" clId="{72138472-C8D5-413B-9C21-048A8284CA5B}" dt="2023-09-29T17:26:46.314" v="2411" actId="1076"/>
          <ac:spMkLst>
            <pc:docMk/>
            <pc:sldMk cId="0" sldId="301"/>
            <ac:spMk id="31747" creationId="{4124C701-BB0F-E7C7-5099-7D128BE3CEF0}"/>
          </ac:spMkLst>
        </pc:spChg>
      </pc:sldChg>
      <pc:sldChg chg="del modNotesTx">
        <pc:chgData name="Morgane Parra" userId="7dfd7dca-2b4c-4cbb-a0a5-0a673938f465" providerId="ADAL" clId="{72138472-C8D5-413B-9C21-048A8284CA5B}" dt="2023-09-29T17:24:08.344" v="2377" actId="47"/>
        <pc:sldMkLst>
          <pc:docMk/>
          <pc:sldMk cId="0" sldId="303"/>
        </pc:sldMkLst>
      </pc:sldChg>
      <pc:sldChg chg="del">
        <pc:chgData name="Morgane Parra" userId="7dfd7dca-2b4c-4cbb-a0a5-0a673938f465" providerId="ADAL" clId="{72138472-C8D5-413B-9C21-048A8284CA5B}" dt="2023-09-29T15:43:15.600" v="612" actId="47"/>
        <pc:sldMkLst>
          <pc:docMk/>
          <pc:sldMk cId="0" sldId="304"/>
        </pc:sldMkLst>
      </pc:sldChg>
      <pc:sldChg chg="add del">
        <pc:chgData name="Morgane Parra" userId="7dfd7dca-2b4c-4cbb-a0a5-0a673938f465" providerId="ADAL" clId="{72138472-C8D5-413B-9C21-048A8284CA5B}" dt="2023-09-29T18:26:38.271" v="3624"/>
        <pc:sldMkLst>
          <pc:docMk/>
          <pc:sldMk cId="2569882998" sldId="315"/>
        </pc:sldMkLst>
      </pc:sldChg>
      <pc:sldChg chg="addSp delSp modSp add del mod">
        <pc:chgData name="Morgane Parra" userId="7dfd7dca-2b4c-4cbb-a0a5-0a673938f465" providerId="ADAL" clId="{72138472-C8D5-413B-9C21-048A8284CA5B}" dt="2023-09-29T18:28:07.002" v="3668"/>
        <pc:sldMkLst>
          <pc:docMk/>
          <pc:sldMk cId="3465843618" sldId="316"/>
        </pc:sldMkLst>
        <pc:spChg chg="add mod">
          <ac:chgData name="Morgane Parra" userId="7dfd7dca-2b4c-4cbb-a0a5-0a673938f465" providerId="ADAL" clId="{72138472-C8D5-413B-9C21-048A8284CA5B}" dt="2023-09-29T18:28:07.002" v="3668"/>
          <ac:spMkLst>
            <pc:docMk/>
            <pc:sldMk cId="3465843618" sldId="316"/>
            <ac:spMk id="3" creationId="{88FCF86E-FFC1-B99A-69A8-739EBA88476E}"/>
          </ac:spMkLst>
        </pc:spChg>
        <pc:picChg chg="add mod">
          <ac:chgData name="Morgane Parra" userId="7dfd7dca-2b4c-4cbb-a0a5-0a673938f465" providerId="ADAL" clId="{72138472-C8D5-413B-9C21-048A8284CA5B}" dt="2023-09-29T18:28:07.002" v="3668"/>
          <ac:picMkLst>
            <pc:docMk/>
            <pc:sldMk cId="3465843618" sldId="316"/>
            <ac:picMk id="2" creationId="{F6067502-F9AC-CE91-F294-B2415B73341B}"/>
          </ac:picMkLst>
        </pc:picChg>
        <pc:picChg chg="del">
          <ac:chgData name="Morgane Parra" userId="7dfd7dca-2b4c-4cbb-a0a5-0a673938f465" providerId="ADAL" clId="{72138472-C8D5-413B-9C21-048A8284CA5B}" dt="2023-09-29T18:27:59.145" v="3666" actId="478"/>
          <ac:picMkLst>
            <pc:docMk/>
            <pc:sldMk cId="3465843618" sldId="316"/>
            <ac:picMk id="6" creationId="{801D9848-D748-BC94-DBF7-A76988764961}"/>
          </ac:picMkLst>
        </pc:picChg>
      </pc:sldChg>
      <pc:sldChg chg="addSp delSp modSp add del mod">
        <pc:chgData name="Morgane Parra" userId="7dfd7dca-2b4c-4cbb-a0a5-0a673938f465" providerId="ADAL" clId="{72138472-C8D5-413B-9C21-048A8284CA5B}" dt="2023-09-29T14:50:42.755" v="28"/>
        <pc:sldMkLst>
          <pc:docMk/>
          <pc:sldMk cId="2358474018" sldId="354"/>
        </pc:sldMkLst>
        <pc:spChg chg="add del mod">
          <ac:chgData name="Morgane Parra" userId="7dfd7dca-2b4c-4cbb-a0a5-0a673938f465" providerId="ADAL" clId="{72138472-C8D5-413B-9C21-048A8284CA5B}" dt="2023-09-29T14:48:54.421" v="9" actId="478"/>
          <ac:spMkLst>
            <pc:docMk/>
            <pc:sldMk cId="2358474018" sldId="354"/>
            <ac:spMk id="2" creationId="{84DA790B-9E1C-3581-ABD7-DE7E67F32E13}"/>
          </ac:spMkLst>
        </pc:spChg>
        <pc:spChg chg="add del mod">
          <ac:chgData name="Morgane Parra" userId="7dfd7dca-2b4c-4cbb-a0a5-0a673938f465" providerId="ADAL" clId="{72138472-C8D5-413B-9C21-048A8284CA5B}" dt="2023-09-29T14:48:50.754" v="8" actId="478"/>
          <ac:spMkLst>
            <pc:docMk/>
            <pc:sldMk cId="2358474018" sldId="354"/>
            <ac:spMk id="3" creationId="{3CF8D0FC-9E64-2ECF-1936-BEC2360E4C9D}"/>
          </ac:spMkLst>
        </pc:spChg>
        <pc:spChg chg="add mod">
          <ac:chgData name="Morgane Parra" userId="7dfd7dca-2b4c-4cbb-a0a5-0a673938f465" providerId="ADAL" clId="{72138472-C8D5-413B-9C21-048A8284CA5B}" dt="2023-09-29T14:50:13.459" v="22" actId="1076"/>
          <ac:spMkLst>
            <pc:docMk/>
            <pc:sldMk cId="2358474018" sldId="354"/>
            <ac:spMk id="4" creationId="{3A949F74-D2F5-7693-8707-C121B3B9794C}"/>
          </ac:spMkLst>
        </pc:spChg>
        <pc:spChg chg="add mod">
          <ac:chgData name="Morgane Parra" userId="7dfd7dca-2b4c-4cbb-a0a5-0a673938f465" providerId="ADAL" clId="{72138472-C8D5-413B-9C21-048A8284CA5B}" dt="2023-09-29T14:50:42.755" v="28"/>
          <ac:spMkLst>
            <pc:docMk/>
            <pc:sldMk cId="2358474018" sldId="354"/>
            <ac:spMk id="7" creationId="{4FF4321A-7E4A-7994-697F-D57406725EC9}"/>
          </ac:spMkLst>
        </pc:spChg>
        <pc:spChg chg="del">
          <ac:chgData name="Morgane Parra" userId="7dfd7dca-2b4c-4cbb-a0a5-0a673938f465" providerId="ADAL" clId="{72138472-C8D5-413B-9C21-048A8284CA5B}" dt="2023-09-29T14:48:46.087" v="6" actId="478"/>
          <ac:spMkLst>
            <pc:docMk/>
            <pc:sldMk cId="2358474018" sldId="354"/>
            <ac:spMk id="10" creationId="{00000000-0000-0000-0000-000000000000}"/>
          </ac:spMkLst>
        </pc:spChg>
        <pc:spChg chg="del">
          <ac:chgData name="Morgane Parra" userId="7dfd7dca-2b4c-4cbb-a0a5-0a673938f465" providerId="ADAL" clId="{72138472-C8D5-413B-9C21-048A8284CA5B}" dt="2023-09-29T14:48:48.642" v="7" actId="478"/>
          <ac:spMkLst>
            <pc:docMk/>
            <pc:sldMk cId="2358474018" sldId="354"/>
            <ac:spMk id="10242" creationId="{00000000-0000-0000-0000-000000000000}"/>
          </ac:spMkLst>
        </pc:spChg>
        <pc:picChg chg="del mod">
          <ac:chgData name="Morgane Parra" userId="7dfd7dca-2b4c-4cbb-a0a5-0a673938f465" providerId="ADAL" clId="{72138472-C8D5-413B-9C21-048A8284CA5B}" dt="2023-09-29T14:48:38.721" v="4" actId="478"/>
          <ac:picMkLst>
            <pc:docMk/>
            <pc:sldMk cId="2358474018" sldId="354"/>
            <ac:picMk id="5" creationId="{2898D424-FA6E-0132-0719-FE778BCE074E}"/>
          </ac:picMkLst>
        </pc:picChg>
        <pc:picChg chg="add mod">
          <ac:chgData name="Morgane Parra" userId="7dfd7dca-2b4c-4cbb-a0a5-0a673938f465" providerId="ADAL" clId="{72138472-C8D5-413B-9C21-048A8284CA5B}" dt="2023-09-29T14:50:42.755" v="28"/>
          <ac:picMkLst>
            <pc:docMk/>
            <pc:sldMk cId="2358474018" sldId="354"/>
            <ac:picMk id="6" creationId="{5874F165-5AB2-8347-661D-B7AF011B4C6D}"/>
          </ac:picMkLst>
        </pc:picChg>
        <pc:picChg chg="mod ord">
          <ac:chgData name="Morgane Parra" userId="7dfd7dca-2b4c-4cbb-a0a5-0a673938f465" providerId="ADAL" clId="{72138472-C8D5-413B-9C21-048A8284CA5B}" dt="2023-09-29T14:50:36.245" v="27" actId="1076"/>
          <ac:picMkLst>
            <pc:docMk/>
            <pc:sldMk cId="2358474018" sldId="354"/>
            <ac:picMk id="11" creationId="{604FD7ED-1234-DEA3-14BA-EDD7F8B18EA5}"/>
          </ac:picMkLst>
        </pc:picChg>
      </pc:sldChg>
      <pc:sldChg chg="new del">
        <pc:chgData name="Morgane Parra" userId="7dfd7dca-2b4c-4cbb-a0a5-0a673938f465" providerId="ADAL" clId="{72138472-C8D5-413B-9C21-048A8284CA5B}" dt="2023-09-29T14:49:40.821" v="17" actId="47"/>
        <pc:sldMkLst>
          <pc:docMk/>
          <pc:sldMk cId="1757394890" sldId="355"/>
        </pc:sldMkLst>
      </pc:sldChg>
      <pc:sldChg chg="addSp delSp modSp add del mod modTransition">
        <pc:chgData name="Morgane Parra" userId="7dfd7dca-2b4c-4cbb-a0a5-0a673938f465" providerId="ADAL" clId="{72138472-C8D5-413B-9C21-048A8284CA5B}" dt="2023-09-29T17:10:19.996" v="1972" actId="14100"/>
        <pc:sldMkLst>
          <pc:docMk/>
          <pc:sldMk cId="2711201509" sldId="408"/>
        </pc:sldMkLst>
        <pc:spChg chg="add mod ord">
          <ac:chgData name="Morgane Parra" userId="7dfd7dca-2b4c-4cbb-a0a5-0a673938f465" providerId="ADAL" clId="{72138472-C8D5-413B-9C21-048A8284CA5B}" dt="2023-09-29T14:52:10.118" v="55" actId="1076"/>
          <ac:spMkLst>
            <pc:docMk/>
            <pc:sldMk cId="2711201509" sldId="408"/>
            <ac:spMk id="2" creationId="{567D4A17-479C-8370-652A-89506C28515B}"/>
          </ac:spMkLst>
        </pc:spChg>
        <pc:spChg chg="add del mod">
          <ac:chgData name="Morgane Parra" userId="7dfd7dca-2b4c-4cbb-a0a5-0a673938f465" providerId="ADAL" clId="{72138472-C8D5-413B-9C21-048A8284CA5B}" dt="2023-09-29T14:51:08.860" v="34"/>
          <ac:spMkLst>
            <pc:docMk/>
            <pc:sldMk cId="2711201509" sldId="408"/>
            <ac:spMk id="4" creationId="{9BB703C9-88B0-E5DA-7819-17FE1AC1A4AF}"/>
          </ac:spMkLst>
        </pc:spChg>
        <pc:spChg chg="add mod">
          <ac:chgData name="Morgane Parra" userId="7dfd7dca-2b4c-4cbb-a0a5-0a673938f465" providerId="ADAL" clId="{72138472-C8D5-413B-9C21-048A8284CA5B}" dt="2023-09-29T14:51:17.900" v="37" actId="1076"/>
          <ac:spMkLst>
            <pc:docMk/>
            <pc:sldMk cId="2711201509" sldId="408"/>
            <ac:spMk id="5" creationId="{BACFB66F-8E26-A340-49DC-CE161566EFE0}"/>
          </ac:spMkLst>
        </pc:spChg>
        <pc:spChg chg="del">
          <ac:chgData name="Morgane Parra" userId="7dfd7dca-2b4c-4cbb-a0a5-0a673938f465" providerId="ADAL" clId="{72138472-C8D5-413B-9C21-048A8284CA5B}" dt="2023-09-29T14:50:55.419" v="30" actId="478"/>
          <ac:spMkLst>
            <pc:docMk/>
            <pc:sldMk cId="2711201509" sldId="408"/>
            <ac:spMk id="7" creationId="{A411A656-8153-FB03-863A-0CDB83727ACC}"/>
          </ac:spMkLst>
        </pc:spChg>
        <pc:spChg chg="add mod">
          <ac:chgData name="Morgane Parra" userId="7dfd7dca-2b4c-4cbb-a0a5-0a673938f465" providerId="ADAL" clId="{72138472-C8D5-413B-9C21-048A8284CA5B}" dt="2023-09-29T17:10:19.996" v="1972" actId="14100"/>
          <ac:spMkLst>
            <pc:docMk/>
            <pc:sldMk cId="2711201509" sldId="408"/>
            <ac:spMk id="8" creationId="{2135A27F-8196-61FF-A594-950A8CC334E2}"/>
          </ac:spMkLst>
        </pc:spChg>
        <pc:spChg chg="del">
          <ac:chgData name="Morgane Parra" userId="7dfd7dca-2b4c-4cbb-a0a5-0a673938f465" providerId="ADAL" clId="{72138472-C8D5-413B-9C21-048A8284CA5B}" dt="2023-09-29T14:51:03.295" v="31" actId="478"/>
          <ac:spMkLst>
            <pc:docMk/>
            <pc:sldMk cId="2711201509" sldId="408"/>
            <ac:spMk id="9" creationId="{870E3BDA-BA9D-30E3-708B-44230DB15815}"/>
          </ac:spMkLst>
        </pc:spChg>
        <pc:spChg chg="mod">
          <ac:chgData name="Morgane Parra" userId="7dfd7dca-2b4c-4cbb-a0a5-0a673938f465" providerId="ADAL" clId="{72138472-C8D5-413B-9C21-048A8284CA5B}" dt="2023-09-29T14:52:08.820" v="54" actId="1076"/>
          <ac:spMkLst>
            <pc:docMk/>
            <pc:sldMk cId="2711201509" sldId="408"/>
            <ac:spMk id="14" creationId="{1F361F38-0A66-A87D-4991-CA6D244D0100}"/>
          </ac:spMkLst>
        </pc:spChg>
        <pc:picChg chg="add del mod">
          <ac:chgData name="Morgane Parra" userId="7dfd7dca-2b4c-4cbb-a0a5-0a673938f465" providerId="ADAL" clId="{72138472-C8D5-413B-9C21-048A8284CA5B}" dt="2023-09-29T14:51:08.860" v="34"/>
          <ac:picMkLst>
            <pc:docMk/>
            <pc:sldMk cId="2711201509" sldId="408"/>
            <ac:picMk id="3" creationId="{73C0CA49-1814-AE3D-00FD-61760781426C}"/>
          </ac:picMkLst>
        </pc:picChg>
        <pc:picChg chg="add mod">
          <ac:chgData name="Morgane Parra" userId="7dfd7dca-2b4c-4cbb-a0a5-0a673938f465" providerId="ADAL" clId="{72138472-C8D5-413B-9C21-048A8284CA5B}" dt="2023-09-29T14:56:46.193" v="121" actId="1076"/>
          <ac:picMkLst>
            <pc:docMk/>
            <pc:sldMk cId="2711201509" sldId="408"/>
            <ac:picMk id="10" creationId="{1198E6FF-F289-DDAB-046C-8B40D1818649}"/>
          </ac:picMkLst>
        </pc:picChg>
        <pc:picChg chg="del mod">
          <ac:chgData name="Morgane Parra" userId="7dfd7dca-2b4c-4cbb-a0a5-0a673938f465" providerId="ADAL" clId="{72138472-C8D5-413B-9C21-048A8284CA5B}" dt="2023-09-29T14:52:05.398" v="53" actId="478"/>
          <ac:picMkLst>
            <pc:docMk/>
            <pc:sldMk cId="2711201509" sldId="408"/>
            <ac:picMk id="12" creationId="{AC0EE515-2913-9CBA-7FCD-4B159F3AFBFF}"/>
          </ac:picMkLst>
        </pc:picChg>
        <pc:picChg chg="mod ord">
          <ac:chgData name="Morgane Parra" userId="7dfd7dca-2b4c-4cbb-a0a5-0a673938f465" providerId="ADAL" clId="{72138472-C8D5-413B-9C21-048A8284CA5B}" dt="2023-09-29T14:52:52.029" v="69" actId="1076"/>
          <ac:picMkLst>
            <pc:docMk/>
            <pc:sldMk cId="2711201509" sldId="408"/>
            <ac:picMk id="13" creationId="{79636810-62E7-84E1-2B8E-1E3F01362363}"/>
          </ac:picMkLst>
        </pc:picChg>
        <pc:picChg chg="del">
          <ac:chgData name="Morgane Parra" userId="7dfd7dca-2b4c-4cbb-a0a5-0a673938f465" providerId="ADAL" clId="{72138472-C8D5-413B-9C21-048A8284CA5B}" dt="2023-09-29T14:51:06.299" v="32" actId="478"/>
          <ac:picMkLst>
            <pc:docMk/>
            <pc:sldMk cId="2711201509" sldId="408"/>
            <ac:picMk id="15" creationId="{5D365ADF-45A1-BB73-4411-2E237E69119A}"/>
          </ac:picMkLst>
        </pc:picChg>
        <pc:picChg chg="del">
          <ac:chgData name="Morgane Parra" userId="7dfd7dca-2b4c-4cbb-a0a5-0a673938f465" providerId="ADAL" clId="{72138472-C8D5-413B-9C21-048A8284CA5B}" dt="2023-09-29T14:51:06.299" v="32" actId="478"/>
          <ac:picMkLst>
            <pc:docMk/>
            <pc:sldMk cId="2711201509" sldId="408"/>
            <ac:picMk id="16" creationId="{3C30A0F5-0D06-FB3A-3202-29C5E5A91ECC}"/>
          </ac:picMkLst>
        </pc:picChg>
        <pc:picChg chg="del">
          <ac:chgData name="Morgane Parra" userId="7dfd7dca-2b4c-4cbb-a0a5-0a673938f465" providerId="ADAL" clId="{72138472-C8D5-413B-9C21-048A8284CA5B}" dt="2023-09-29T14:51:06.299" v="32" actId="478"/>
          <ac:picMkLst>
            <pc:docMk/>
            <pc:sldMk cId="2711201509" sldId="408"/>
            <ac:picMk id="17" creationId="{FDFBB491-3AFE-699F-482B-52D054C82FB2}"/>
          </ac:picMkLst>
        </pc:picChg>
        <pc:picChg chg="del">
          <ac:chgData name="Morgane Parra" userId="7dfd7dca-2b4c-4cbb-a0a5-0a673938f465" providerId="ADAL" clId="{72138472-C8D5-413B-9C21-048A8284CA5B}" dt="2023-09-29T14:51:06.299" v="32" actId="478"/>
          <ac:picMkLst>
            <pc:docMk/>
            <pc:sldMk cId="2711201509" sldId="408"/>
            <ac:picMk id="18" creationId="{5946AC8B-FDFB-6805-56C0-1B5A6BD1438C}"/>
          </ac:picMkLst>
        </pc:picChg>
        <pc:picChg chg="del">
          <ac:chgData name="Morgane Parra" userId="7dfd7dca-2b4c-4cbb-a0a5-0a673938f465" providerId="ADAL" clId="{72138472-C8D5-413B-9C21-048A8284CA5B}" dt="2023-09-29T14:51:06.299" v="32" actId="478"/>
          <ac:picMkLst>
            <pc:docMk/>
            <pc:sldMk cId="2711201509" sldId="408"/>
            <ac:picMk id="19" creationId="{E15EDFA0-4D8E-948F-C256-856DD70669D4}"/>
          </ac:picMkLst>
        </pc:picChg>
      </pc:sldChg>
      <pc:sldChg chg="new del">
        <pc:chgData name="Morgane Parra" userId="7dfd7dca-2b4c-4cbb-a0a5-0a673938f465" providerId="ADAL" clId="{72138472-C8D5-413B-9C21-048A8284CA5B}" dt="2023-09-29T14:53:23.031" v="75" actId="47"/>
        <pc:sldMkLst>
          <pc:docMk/>
          <pc:sldMk cId="2190326317" sldId="409"/>
        </pc:sldMkLst>
      </pc:sldChg>
      <pc:sldChg chg="addSp delSp modSp add del mod modNotesTx">
        <pc:chgData name="Morgane Parra" userId="7dfd7dca-2b4c-4cbb-a0a5-0a673938f465" providerId="ADAL" clId="{72138472-C8D5-413B-9C21-048A8284CA5B}" dt="2023-09-29T15:25:04.022" v="330" actId="47"/>
        <pc:sldMkLst>
          <pc:docMk/>
          <pc:sldMk cId="2530189762" sldId="410"/>
        </pc:sldMkLst>
        <pc:spChg chg="add del mod">
          <ac:chgData name="Morgane Parra" userId="7dfd7dca-2b4c-4cbb-a0a5-0a673938f465" providerId="ADAL" clId="{72138472-C8D5-413B-9C21-048A8284CA5B}" dt="2023-09-29T14:54:02.771" v="99" actId="478"/>
          <ac:spMkLst>
            <pc:docMk/>
            <pc:sldMk cId="2530189762" sldId="410"/>
            <ac:spMk id="3" creationId="{90158938-F15C-0F63-2249-CDDB23DAA988}"/>
          </ac:spMkLst>
        </pc:spChg>
        <pc:spChg chg="add del mod">
          <ac:chgData name="Morgane Parra" userId="7dfd7dca-2b4c-4cbb-a0a5-0a673938f465" providerId="ADAL" clId="{72138472-C8D5-413B-9C21-048A8284CA5B}" dt="2023-09-29T14:54:07.140" v="103"/>
          <ac:spMkLst>
            <pc:docMk/>
            <pc:sldMk cId="2530189762" sldId="410"/>
            <ac:spMk id="4" creationId="{B027E357-F7C5-7E07-8E3C-4C177FBD3641}"/>
          </ac:spMkLst>
        </pc:spChg>
        <pc:spChg chg="del">
          <ac:chgData name="Morgane Parra" userId="7dfd7dca-2b4c-4cbb-a0a5-0a673938f465" providerId="ADAL" clId="{72138472-C8D5-413B-9C21-048A8284CA5B}" dt="2023-09-29T14:53:57.792" v="98" actId="478"/>
          <ac:spMkLst>
            <pc:docMk/>
            <pc:sldMk cId="2530189762" sldId="410"/>
            <ac:spMk id="5" creationId="{BACFB66F-8E26-A340-49DC-CE161566EFE0}"/>
          </ac:spMkLst>
        </pc:spChg>
        <pc:spChg chg="add del mod">
          <ac:chgData name="Morgane Parra" userId="7dfd7dca-2b4c-4cbb-a0a5-0a673938f465" providerId="ADAL" clId="{72138472-C8D5-413B-9C21-048A8284CA5B}" dt="2023-09-29T14:55:31.682" v="111" actId="478"/>
          <ac:spMkLst>
            <pc:docMk/>
            <pc:sldMk cId="2530189762" sldId="410"/>
            <ac:spMk id="6" creationId="{2C47A3D3-FAD6-4379-47DC-7C2753759B1A}"/>
          </ac:spMkLst>
        </pc:spChg>
        <pc:spChg chg="mod">
          <ac:chgData name="Morgane Parra" userId="7dfd7dca-2b4c-4cbb-a0a5-0a673938f465" providerId="ADAL" clId="{72138472-C8D5-413B-9C21-048A8284CA5B}" dt="2023-09-29T14:53:49.172" v="97" actId="6549"/>
          <ac:spMkLst>
            <pc:docMk/>
            <pc:sldMk cId="2530189762" sldId="410"/>
            <ac:spMk id="8" creationId="{2135A27F-8196-61FF-A594-950A8CC334E2}"/>
          </ac:spMkLst>
        </pc:spChg>
        <pc:spChg chg="add del">
          <ac:chgData name="Morgane Parra" userId="7dfd7dca-2b4c-4cbb-a0a5-0a673938f465" providerId="ADAL" clId="{72138472-C8D5-413B-9C21-048A8284CA5B}" dt="2023-09-29T14:55:35.846" v="115" actId="22"/>
          <ac:spMkLst>
            <pc:docMk/>
            <pc:sldMk cId="2530189762" sldId="410"/>
            <ac:spMk id="9" creationId="{B1AFB557-00A2-975F-1D43-7711AD7F930C}"/>
          </ac:spMkLst>
        </pc:spChg>
        <pc:spChg chg="add mod">
          <ac:chgData name="Morgane Parra" userId="7dfd7dca-2b4c-4cbb-a0a5-0a673938f465" providerId="ADAL" clId="{72138472-C8D5-413B-9C21-048A8284CA5B}" dt="2023-09-29T15:14:04.108" v="230" actId="12"/>
          <ac:spMkLst>
            <pc:docMk/>
            <pc:sldMk cId="2530189762" sldId="410"/>
            <ac:spMk id="12" creationId="{07E168F1-9C8A-6DD3-A1A8-D51B08AEE806}"/>
          </ac:spMkLst>
        </pc:spChg>
        <pc:spChg chg="add del mod">
          <ac:chgData name="Morgane Parra" userId="7dfd7dca-2b4c-4cbb-a0a5-0a673938f465" providerId="ADAL" clId="{72138472-C8D5-413B-9C21-048A8284CA5B}" dt="2023-09-29T15:14:13.963" v="232"/>
          <ac:spMkLst>
            <pc:docMk/>
            <pc:sldMk cId="2530189762" sldId="410"/>
            <ac:spMk id="17" creationId="{C9F4167D-5D70-D355-F35A-86AA6A96EABD}"/>
          </ac:spMkLst>
        </pc:spChg>
        <pc:spChg chg="add del mod">
          <ac:chgData name="Morgane Parra" userId="7dfd7dca-2b4c-4cbb-a0a5-0a673938f465" providerId="ADAL" clId="{72138472-C8D5-413B-9C21-048A8284CA5B}" dt="2023-09-29T15:14:17.039" v="234"/>
          <ac:spMkLst>
            <pc:docMk/>
            <pc:sldMk cId="2530189762" sldId="410"/>
            <ac:spMk id="18" creationId="{C0DD194D-1C9B-EEED-7040-5C84A6DA8A37}"/>
          </ac:spMkLst>
        </pc:spChg>
        <pc:picChg chg="mod">
          <ac:chgData name="Morgane Parra" userId="7dfd7dca-2b4c-4cbb-a0a5-0a673938f465" providerId="ADAL" clId="{72138472-C8D5-413B-9C21-048A8284CA5B}" dt="2023-09-29T14:56:40.315" v="120" actId="1076"/>
          <ac:picMkLst>
            <pc:docMk/>
            <pc:sldMk cId="2530189762" sldId="410"/>
            <ac:picMk id="10" creationId="{1198E6FF-F289-DDAB-046C-8B40D1818649}"/>
          </ac:picMkLst>
        </pc:picChg>
        <pc:picChg chg="add mod">
          <ac:chgData name="Morgane Parra" userId="7dfd7dca-2b4c-4cbb-a0a5-0a673938f465" providerId="ADAL" clId="{72138472-C8D5-413B-9C21-048A8284CA5B}" dt="2023-09-29T15:03:25.005" v="177" actId="1076"/>
          <ac:picMkLst>
            <pc:docMk/>
            <pc:sldMk cId="2530189762" sldId="410"/>
            <ac:picMk id="16" creationId="{85E75D9C-03F3-4699-6647-2ABDCDC009B6}"/>
          </ac:picMkLst>
        </pc:picChg>
      </pc:sldChg>
      <pc:sldChg chg="add del">
        <pc:chgData name="Morgane Parra" userId="7dfd7dca-2b4c-4cbb-a0a5-0a673938f465" providerId="ADAL" clId="{72138472-C8D5-413B-9C21-048A8284CA5B}" dt="2023-09-29T14:53:21.213" v="73"/>
        <pc:sldMkLst>
          <pc:docMk/>
          <pc:sldMk cId="4049651332" sldId="410"/>
        </pc:sldMkLst>
      </pc:sldChg>
      <pc:sldChg chg="addSp delSp modSp add mod modNotesTx">
        <pc:chgData name="Morgane Parra" userId="7dfd7dca-2b4c-4cbb-a0a5-0a673938f465" providerId="ADAL" clId="{72138472-C8D5-413B-9C21-048A8284CA5B}" dt="2023-09-29T18:19:24.749" v="3523" actId="20577"/>
        <pc:sldMkLst>
          <pc:docMk/>
          <pc:sldMk cId="1781509998" sldId="411"/>
        </pc:sldMkLst>
        <pc:spChg chg="add mod">
          <ac:chgData name="Morgane Parra" userId="7dfd7dca-2b4c-4cbb-a0a5-0a673938f465" providerId="ADAL" clId="{72138472-C8D5-413B-9C21-048A8284CA5B}" dt="2023-09-29T18:19:24.749" v="3523" actId="20577"/>
          <ac:spMkLst>
            <pc:docMk/>
            <pc:sldMk cId="1781509998" sldId="411"/>
            <ac:spMk id="3" creationId="{DB9CB173-8521-09C6-00C1-364AFF40D227}"/>
          </ac:spMkLst>
        </pc:spChg>
        <pc:spChg chg="mod">
          <ac:chgData name="Morgane Parra" userId="7dfd7dca-2b4c-4cbb-a0a5-0a673938f465" providerId="ADAL" clId="{72138472-C8D5-413B-9C21-048A8284CA5B}" dt="2023-09-29T17:11:33.162" v="1991" actId="404"/>
          <ac:spMkLst>
            <pc:docMk/>
            <pc:sldMk cId="1781509998" sldId="411"/>
            <ac:spMk id="8" creationId="{2135A27F-8196-61FF-A594-950A8CC334E2}"/>
          </ac:spMkLst>
        </pc:spChg>
        <pc:spChg chg="del mod">
          <ac:chgData name="Morgane Parra" userId="7dfd7dca-2b4c-4cbb-a0a5-0a673938f465" providerId="ADAL" clId="{72138472-C8D5-413B-9C21-048A8284CA5B}" dt="2023-09-29T15:10:58.244" v="196" actId="478"/>
          <ac:spMkLst>
            <pc:docMk/>
            <pc:sldMk cId="1781509998" sldId="411"/>
            <ac:spMk id="12" creationId="{07E168F1-9C8A-6DD3-A1A8-D51B08AEE806}"/>
          </ac:spMkLst>
        </pc:spChg>
        <pc:picChg chg="del">
          <ac:chgData name="Morgane Parra" userId="7dfd7dca-2b4c-4cbb-a0a5-0a673938f465" providerId="ADAL" clId="{72138472-C8D5-413B-9C21-048A8284CA5B}" dt="2023-09-29T15:10:59.836" v="197" actId="478"/>
          <ac:picMkLst>
            <pc:docMk/>
            <pc:sldMk cId="1781509998" sldId="411"/>
            <ac:picMk id="16" creationId="{85E75D9C-03F3-4699-6647-2ABDCDC009B6}"/>
          </ac:picMkLst>
        </pc:picChg>
      </pc:sldChg>
      <pc:sldChg chg="addSp delSp modSp add mod">
        <pc:chgData name="Morgane Parra" userId="7dfd7dca-2b4c-4cbb-a0a5-0a673938f465" providerId="ADAL" clId="{72138472-C8D5-413B-9C21-048A8284CA5B}" dt="2023-09-29T18:20:33.561" v="3540" actId="207"/>
        <pc:sldMkLst>
          <pc:docMk/>
          <pc:sldMk cId="2667516980" sldId="412"/>
        </pc:sldMkLst>
        <pc:spChg chg="add del mod">
          <ac:chgData name="Morgane Parra" userId="7dfd7dca-2b4c-4cbb-a0a5-0a673938f465" providerId="ADAL" clId="{72138472-C8D5-413B-9C21-048A8284CA5B}" dt="2023-09-29T15:14:30.847" v="237"/>
          <ac:spMkLst>
            <pc:docMk/>
            <pc:sldMk cId="2667516980" sldId="412"/>
            <ac:spMk id="3" creationId="{296A26EC-CDD8-5649-A9BE-9A61EE09D81C}"/>
          </ac:spMkLst>
        </pc:spChg>
        <pc:spChg chg="add mod">
          <ac:chgData name="Morgane Parra" userId="7dfd7dca-2b4c-4cbb-a0a5-0a673938f465" providerId="ADAL" clId="{72138472-C8D5-413B-9C21-048A8284CA5B}" dt="2023-09-29T18:20:33.561" v="3540" actId="207"/>
          <ac:spMkLst>
            <pc:docMk/>
            <pc:sldMk cId="2667516980" sldId="412"/>
            <ac:spMk id="4" creationId="{5B0789BA-FD31-4462-6617-068F9FCEC9BE}"/>
          </ac:spMkLst>
        </pc:spChg>
        <pc:spChg chg="add mod">
          <ac:chgData name="Morgane Parra" userId="7dfd7dca-2b4c-4cbb-a0a5-0a673938f465" providerId="ADAL" clId="{72138472-C8D5-413B-9C21-048A8284CA5B}" dt="2023-09-29T15:24:24.821" v="327" actId="1076"/>
          <ac:spMkLst>
            <pc:docMk/>
            <pc:sldMk cId="2667516980" sldId="412"/>
            <ac:spMk id="6" creationId="{358CFAE2-B843-694E-5E8B-3B419421716D}"/>
          </ac:spMkLst>
        </pc:spChg>
        <pc:spChg chg="mod">
          <ac:chgData name="Morgane Parra" userId="7dfd7dca-2b4c-4cbb-a0a5-0a673938f465" providerId="ADAL" clId="{72138472-C8D5-413B-9C21-048A8284CA5B}" dt="2023-09-29T17:11:42.682" v="1992" actId="404"/>
          <ac:spMkLst>
            <pc:docMk/>
            <pc:sldMk cId="2667516980" sldId="412"/>
            <ac:spMk id="8" creationId="{2135A27F-8196-61FF-A594-950A8CC334E2}"/>
          </ac:spMkLst>
        </pc:spChg>
        <pc:spChg chg="del">
          <ac:chgData name="Morgane Parra" userId="7dfd7dca-2b4c-4cbb-a0a5-0a673938f465" providerId="ADAL" clId="{72138472-C8D5-413B-9C21-048A8284CA5B}" dt="2023-09-29T15:14:33.007" v="238" actId="478"/>
          <ac:spMkLst>
            <pc:docMk/>
            <pc:sldMk cId="2667516980" sldId="412"/>
            <ac:spMk id="12" creationId="{07E168F1-9C8A-6DD3-A1A8-D51B08AEE806}"/>
          </ac:spMkLst>
        </pc:spChg>
        <pc:picChg chg="add mod">
          <ac:chgData name="Morgane Parra" userId="7dfd7dca-2b4c-4cbb-a0a5-0a673938f465" providerId="ADAL" clId="{72138472-C8D5-413B-9C21-048A8284CA5B}" dt="2023-09-29T15:24:28.359" v="328" actId="1076"/>
          <ac:picMkLst>
            <pc:docMk/>
            <pc:sldMk cId="2667516980" sldId="412"/>
            <ac:picMk id="7" creationId="{ECE3DC23-1EBE-3A17-7071-212D60E1D12A}"/>
          </ac:picMkLst>
        </pc:picChg>
        <pc:picChg chg="del">
          <ac:chgData name="Morgane Parra" userId="7dfd7dca-2b4c-4cbb-a0a5-0a673938f465" providerId="ADAL" clId="{72138472-C8D5-413B-9C21-048A8284CA5B}" dt="2023-09-29T15:14:34.579" v="239" actId="478"/>
          <ac:picMkLst>
            <pc:docMk/>
            <pc:sldMk cId="2667516980" sldId="412"/>
            <ac:picMk id="16" creationId="{85E75D9C-03F3-4699-6647-2ABDCDC009B6}"/>
          </ac:picMkLst>
        </pc:picChg>
      </pc:sldChg>
      <pc:sldChg chg="addSp delSp modSp add mod modNotes modNotesTx">
        <pc:chgData name="Morgane Parra" userId="7dfd7dca-2b4c-4cbb-a0a5-0a673938f465" providerId="ADAL" clId="{72138472-C8D5-413B-9C21-048A8284CA5B}" dt="2023-09-29T17:11:06.786" v="1985" actId="1076"/>
        <pc:sldMkLst>
          <pc:docMk/>
          <pc:sldMk cId="2252624261" sldId="413"/>
        </pc:sldMkLst>
        <pc:spChg chg="del mod">
          <ac:chgData name="Morgane Parra" userId="7dfd7dca-2b4c-4cbb-a0a5-0a673938f465" providerId="ADAL" clId="{72138472-C8D5-413B-9C21-048A8284CA5B}" dt="2023-09-29T15:28:24.628" v="393" actId="478"/>
          <ac:spMkLst>
            <pc:docMk/>
            <pc:sldMk cId="2252624261" sldId="413"/>
            <ac:spMk id="3" creationId="{DB9CB173-8521-09C6-00C1-364AFF40D227}"/>
          </ac:spMkLst>
        </pc:spChg>
        <pc:spChg chg="add del mod">
          <ac:chgData name="Morgane Parra" userId="7dfd7dca-2b4c-4cbb-a0a5-0a673938f465" providerId="ADAL" clId="{72138472-C8D5-413B-9C21-048A8284CA5B}" dt="2023-09-29T15:30:08.069" v="405" actId="478"/>
          <ac:spMkLst>
            <pc:docMk/>
            <pc:sldMk cId="2252624261" sldId="413"/>
            <ac:spMk id="4" creationId="{D01A35F0-5CC8-F997-F7D8-7615873179E5}"/>
          </ac:spMkLst>
        </pc:spChg>
        <pc:spChg chg="add del mod">
          <ac:chgData name="Morgane Parra" userId="7dfd7dca-2b4c-4cbb-a0a5-0a673938f465" providerId="ADAL" clId="{72138472-C8D5-413B-9C21-048A8284CA5B}" dt="2023-09-29T15:29:22.281" v="400"/>
          <ac:spMkLst>
            <pc:docMk/>
            <pc:sldMk cId="2252624261" sldId="413"/>
            <ac:spMk id="5" creationId="{CCD8AD4C-13B4-CE51-1DAD-0193342E1903}"/>
          </ac:spMkLst>
        </pc:spChg>
        <pc:spChg chg="add del mod">
          <ac:chgData name="Morgane Parra" userId="7dfd7dca-2b4c-4cbb-a0a5-0a673938f465" providerId="ADAL" clId="{72138472-C8D5-413B-9C21-048A8284CA5B}" dt="2023-09-29T15:29:22.281" v="400"/>
          <ac:spMkLst>
            <pc:docMk/>
            <pc:sldMk cId="2252624261" sldId="413"/>
            <ac:spMk id="6" creationId="{C3012C7E-C3E5-3543-FC06-040A0548A6C2}"/>
          </ac:spMkLst>
        </pc:spChg>
        <pc:spChg chg="add del mod">
          <ac:chgData name="Morgane Parra" userId="7dfd7dca-2b4c-4cbb-a0a5-0a673938f465" providerId="ADAL" clId="{72138472-C8D5-413B-9C21-048A8284CA5B}" dt="2023-09-29T15:29:22.281" v="400"/>
          <ac:spMkLst>
            <pc:docMk/>
            <pc:sldMk cId="2252624261" sldId="413"/>
            <ac:spMk id="7" creationId="{9C7F8A50-9B3F-055B-66DC-6AEF48CDDC18}"/>
          </ac:spMkLst>
        </pc:spChg>
        <pc:spChg chg="mod">
          <ac:chgData name="Morgane Parra" userId="7dfd7dca-2b4c-4cbb-a0a5-0a673938f465" providerId="ADAL" clId="{72138472-C8D5-413B-9C21-048A8284CA5B}" dt="2023-09-29T17:11:06.786" v="1985" actId="1076"/>
          <ac:spMkLst>
            <pc:docMk/>
            <pc:sldMk cId="2252624261" sldId="413"/>
            <ac:spMk id="8" creationId="{2135A27F-8196-61FF-A594-950A8CC334E2}"/>
          </ac:spMkLst>
        </pc:spChg>
        <pc:spChg chg="add del mod">
          <ac:chgData name="Morgane Parra" userId="7dfd7dca-2b4c-4cbb-a0a5-0a673938f465" providerId="ADAL" clId="{72138472-C8D5-413B-9C21-048A8284CA5B}" dt="2023-09-29T15:29:22.281" v="400"/>
          <ac:spMkLst>
            <pc:docMk/>
            <pc:sldMk cId="2252624261" sldId="413"/>
            <ac:spMk id="11" creationId="{138C545F-4252-C96B-25DB-858F7FA3675D}"/>
          </ac:spMkLst>
        </pc:spChg>
        <pc:spChg chg="add del mod">
          <ac:chgData name="Morgane Parra" userId="7dfd7dca-2b4c-4cbb-a0a5-0a673938f465" providerId="ADAL" clId="{72138472-C8D5-413B-9C21-048A8284CA5B}" dt="2023-09-29T15:35:18.805" v="457" actId="478"/>
          <ac:spMkLst>
            <pc:docMk/>
            <pc:sldMk cId="2252624261" sldId="413"/>
            <ac:spMk id="15" creationId="{CA0EB18A-1A82-B893-87C0-2AFCD0362BA2}"/>
          </ac:spMkLst>
        </pc:spChg>
        <pc:spChg chg="add del mod">
          <ac:chgData name="Morgane Parra" userId="7dfd7dca-2b4c-4cbb-a0a5-0a673938f465" providerId="ADAL" clId="{72138472-C8D5-413B-9C21-048A8284CA5B}" dt="2023-09-29T15:31:42.511" v="417" actId="478"/>
          <ac:spMkLst>
            <pc:docMk/>
            <pc:sldMk cId="2252624261" sldId="413"/>
            <ac:spMk id="17" creationId="{89285A20-5A0C-C864-3C0E-923DC37294A4}"/>
          </ac:spMkLst>
        </pc:spChg>
        <pc:picChg chg="add del mod">
          <ac:chgData name="Morgane Parra" userId="7dfd7dca-2b4c-4cbb-a0a5-0a673938f465" providerId="ADAL" clId="{72138472-C8D5-413B-9C21-048A8284CA5B}" dt="2023-09-29T15:29:22.281" v="400"/>
          <ac:picMkLst>
            <pc:docMk/>
            <pc:sldMk cId="2252624261" sldId="413"/>
            <ac:picMk id="9" creationId="{5B36FCF7-FDC8-2E48-46D9-4632269623B3}"/>
          </ac:picMkLst>
        </pc:picChg>
        <pc:picChg chg="add del mod">
          <ac:chgData name="Morgane Parra" userId="7dfd7dca-2b4c-4cbb-a0a5-0a673938f465" providerId="ADAL" clId="{72138472-C8D5-413B-9C21-048A8284CA5B}" dt="2023-09-29T15:29:22.281" v="400"/>
          <ac:picMkLst>
            <pc:docMk/>
            <pc:sldMk cId="2252624261" sldId="413"/>
            <ac:picMk id="12" creationId="{C258BB14-AE41-D907-7840-249991CBD89E}"/>
          </ac:picMkLst>
        </pc:picChg>
        <pc:picChg chg="add del mod">
          <ac:chgData name="Morgane Parra" userId="7dfd7dca-2b4c-4cbb-a0a5-0a673938f465" providerId="ADAL" clId="{72138472-C8D5-413B-9C21-048A8284CA5B}" dt="2023-09-29T15:35:20.935" v="458" actId="21"/>
          <ac:picMkLst>
            <pc:docMk/>
            <pc:sldMk cId="2252624261" sldId="413"/>
            <ac:picMk id="16" creationId="{C3AA73CD-0175-D61F-D2D3-03345803E654}"/>
          </ac:picMkLst>
        </pc:picChg>
        <pc:picChg chg="add del mod">
          <ac:chgData name="Morgane Parra" userId="7dfd7dca-2b4c-4cbb-a0a5-0a673938f465" providerId="ADAL" clId="{72138472-C8D5-413B-9C21-048A8284CA5B}" dt="2023-09-29T16:17:54.941" v="1298" actId="1076"/>
          <ac:picMkLst>
            <pc:docMk/>
            <pc:sldMk cId="2252624261" sldId="413"/>
            <ac:picMk id="18" creationId="{22A04034-1539-527D-0C3E-BB6713F62842}"/>
          </ac:picMkLst>
        </pc:picChg>
      </pc:sldChg>
      <pc:sldChg chg="addSp delSp modSp add mod ord modNotes modNotesTx">
        <pc:chgData name="Morgane Parra" userId="7dfd7dca-2b4c-4cbb-a0a5-0a673938f465" providerId="ADAL" clId="{72138472-C8D5-413B-9C21-048A8284CA5B}" dt="2023-09-29T18:20:18.943" v="3538" actId="207"/>
        <pc:sldMkLst>
          <pc:docMk/>
          <pc:sldMk cId="3883508880" sldId="414"/>
        </pc:sldMkLst>
        <pc:spChg chg="add mod">
          <ac:chgData name="Morgane Parra" userId="7dfd7dca-2b4c-4cbb-a0a5-0a673938f465" providerId="ADAL" clId="{72138472-C8D5-413B-9C21-048A8284CA5B}" dt="2023-09-29T18:20:18.943" v="3538" actId="207"/>
          <ac:spMkLst>
            <pc:docMk/>
            <pc:sldMk cId="3883508880" sldId="414"/>
            <ac:spMk id="3" creationId="{161CBA65-CB91-5C53-E05F-621CE572B743}"/>
          </ac:spMkLst>
        </pc:spChg>
        <pc:spChg chg="add mod ord">
          <ac:chgData name="Morgane Parra" userId="7dfd7dca-2b4c-4cbb-a0a5-0a673938f465" providerId="ADAL" clId="{72138472-C8D5-413B-9C21-048A8284CA5B}" dt="2023-09-29T16:53:12.089" v="1809" actId="1076"/>
          <ac:spMkLst>
            <pc:docMk/>
            <pc:sldMk cId="3883508880" sldId="414"/>
            <ac:spMk id="7" creationId="{6D969161-0292-7E1A-2C92-3926D1BF1B33}"/>
          </ac:spMkLst>
        </pc:spChg>
        <pc:spChg chg="mod">
          <ac:chgData name="Morgane Parra" userId="7dfd7dca-2b4c-4cbb-a0a5-0a673938f465" providerId="ADAL" clId="{72138472-C8D5-413B-9C21-048A8284CA5B}" dt="2023-09-29T17:11:23.314" v="1990" actId="1076"/>
          <ac:spMkLst>
            <pc:docMk/>
            <pc:sldMk cId="3883508880" sldId="414"/>
            <ac:spMk id="8" creationId="{2135A27F-8196-61FF-A594-950A8CC334E2}"/>
          </ac:spMkLst>
        </pc:spChg>
        <pc:spChg chg="del">
          <ac:chgData name="Morgane Parra" userId="7dfd7dca-2b4c-4cbb-a0a5-0a673938f465" providerId="ADAL" clId="{72138472-C8D5-413B-9C21-048A8284CA5B}" dt="2023-09-29T15:33:32.104" v="433" actId="478"/>
          <ac:spMkLst>
            <pc:docMk/>
            <pc:sldMk cId="3883508880" sldId="414"/>
            <ac:spMk id="15" creationId="{CA0EB18A-1A82-B893-87C0-2AFCD0362BA2}"/>
          </ac:spMkLst>
        </pc:spChg>
        <pc:picChg chg="add mod ord">
          <ac:chgData name="Morgane Parra" userId="7dfd7dca-2b4c-4cbb-a0a5-0a673938f465" providerId="ADAL" clId="{72138472-C8D5-413B-9C21-048A8284CA5B}" dt="2023-09-29T16:53:50.485" v="1816" actId="1076"/>
          <ac:picMkLst>
            <pc:docMk/>
            <pc:sldMk cId="3883508880" sldId="414"/>
            <ac:picMk id="4" creationId="{D5B0FA59-5FA4-3615-4F17-10718450C635}"/>
          </ac:picMkLst>
        </pc:picChg>
        <pc:picChg chg="add del mod">
          <ac:chgData name="Morgane Parra" userId="7dfd7dca-2b4c-4cbb-a0a5-0a673938f465" providerId="ADAL" clId="{72138472-C8D5-413B-9C21-048A8284CA5B}" dt="2023-09-29T16:18:41.638" v="1303" actId="478"/>
          <ac:picMkLst>
            <pc:docMk/>
            <pc:sldMk cId="3883508880" sldId="414"/>
            <ac:picMk id="5" creationId="{E1BA661D-8F1C-3EA3-65BE-EB3E538DFAC9}"/>
          </ac:picMkLst>
        </pc:picChg>
        <pc:picChg chg="mod">
          <ac:chgData name="Morgane Parra" userId="7dfd7dca-2b4c-4cbb-a0a5-0a673938f465" providerId="ADAL" clId="{72138472-C8D5-413B-9C21-048A8284CA5B}" dt="2023-09-29T16:52:57.302" v="1807" actId="1076"/>
          <ac:picMkLst>
            <pc:docMk/>
            <pc:sldMk cId="3883508880" sldId="414"/>
            <ac:picMk id="10" creationId="{1198E6FF-F289-DDAB-046C-8B40D1818649}"/>
          </ac:picMkLst>
        </pc:picChg>
        <pc:picChg chg="add mod">
          <ac:chgData name="Morgane Parra" userId="7dfd7dca-2b4c-4cbb-a0a5-0a673938f465" providerId="ADAL" clId="{72138472-C8D5-413B-9C21-048A8284CA5B}" dt="2023-09-29T16:53:03.631" v="1808" actId="1076"/>
          <ac:picMkLst>
            <pc:docMk/>
            <pc:sldMk cId="3883508880" sldId="414"/>
            <ac:picMk id="11" creationId="{817148D2-79F3-5E8D-D7DD-B6212B43A166}"/>
          </ac:picMkLst>
        </pc:picChg>
        <pc:picChg chg="add del mod">
          <ac:chgData name="Morgane Parra" userId="7dfd7dca-2b4c-4cbb-a0a5-0a673938f465" providerId="ADAL" clId="{72138472-C8D5-413B-9C21-048A8284CA5B}" dt="2023-09-29T16:20:12.146" v="1308" actId="478"/>
          <ac:picMkLst>
            <pc:docMk/>
            <pc:sldMk cId="3883508880" sldId="414"/>
            <ac:picMk id="12" creationId="{9EF86FF9-8643-6533-9116-DBFD3CDE3A65}"/>
          </ac:picMkLst>
        </pc:picChg>
        <pc:picChg chg="del">
          <ac:chgData name="Morgane Parra" userId="7dfd7dca-2b4c-4cbb-a0a5-0a673938f465" providerId="ADAL" clId="{72138472-C8D5-413B-9C21-048A8284CA5B}" dt="2023-09-29T15:33:33.433" v="434" actId="478"/>
          <ac:picMkLst>
            <pc:docMk/>
            <pc:sldMk cId="3883508880" sldId="414"/>
            <ac:picMk id="16" creationId="{C3AA73CD-0175-D61F-D2D3-03345803E654}"/>
          </ac:picMkLst>
        </pc:picChg>
        <pc:picChg chg="del">
          <ac:chgData name="Morgane Parra" userId="7dfd7dca-2b4c-4cbb-a0a5-0a673938f465" providerId="ADAL" clId="{72138472-C8D5-413B-9C21-048A8284CA5B}" dt="2023-09-29T15:33:34.618" v="435" actId="478"/>
          <ac:picMkLst>
            <pc:docMk/>
            <pc:sldMk cId="3883508880" sldId="414"/>
            <ac:picMk id="18" creationId="{22A04034-1539-527D-0C3E-BB6713F62842}"/>
          </ac:picMkLst>
        </pc:picChg>
        <pc:picChg chg="add del mod">
          <ac:chgData name="Morgane Parra" userId="7dfd7dca-2b4c-4cbb-a0a5-0a673938f465" providerId="ADAL" clId="{72138472-C8D5-413B-9C21-048A8284CA5B}" dt="2023-09-29T16:35:13.047" v="1318" actId="478"/>
          <ac:picMkLst>
            <pc:docMk/>
            <pc:sldMk cId="3883508880" sldId="414"/>
            <ac:picMk id="19" creationId="{8C057874-46EE-44B7-1617-2EA25055AB34}"/>
          </ac:picMkLst>
        </pc:picChg>
      </pc:sldChg>
      <pc:sldChg chg="addSp delSp modSp add mod modNotes modNotesTx">
        <pc:chgData name="Morgane Parra" userId="7dfd7dca-2b4c-4cbb-a0a5-0a673938f465" providerId="ADAL" clId="{72138472-C8D5-413B-9C21-048A8284CA5B}" dt="2023-09-29T17:12:01.471" v="1995" actId="14100"/>
        <pc:sldMkLst>
          <pc:docMk/>
          <pc:sldMk cId="2677287896" sldId="415"/>
        </pc:sldMkLst>
        <pc:spChg chg="del">
          <ac:chgData name="Morgane Parra" userId="7dfd7dca-2b4c-4cbb-a0a5-0a673938f465" providerId="ADAL" clId="{72138472-C8D5-413B-9C21-048A8284CA5B}" dt="2023-09-29T15:40:52.185" v="558" actId="478"/>
          <ac:spMkLst>
            <pc:docMk/>
            <pc:sldMk cId="2677287896" sldId="415"/>
            <ac:spMk id="3" creationId="{161CBA65-CB91-5C53-E05F-621CE572B743}"/>
          </ac:spMkLst>
        </pc:spChg>
        <pc:spChg chg="add del mod">
          <ac:chgData name="Morgane Parra" userId="7dfd7dca-2b4c-4cbb-a0a5-0a673938f465" providerId="ADAL" clId="{72138472-C8D5-413B-9C21-048A8284CA5B}" dt="2023-09-29T15:40:53.824" v="559" actId="478"/>
          <ac:spMkLst>
            <pc:docMk/>
            <pc:sldMk cId="2677287896" sldId="415"/>
            <ac:spMk id="6" creationId="{9543F699-E0BD-5D0E-EB8C-115E3AB5BEF8}"/>
          </ac:spMkLst>
        </pc:spChg>
        <pc:spChg chg="del mod">
          <ac:chgData name="Morgane Parra" userId="7dfd7dca-2b4c-4cbb-a0a5-0a673938f465" providerId="ADAL" clId="{72138472-C8D5-413B-9C21-048A8284CA5B}" dt="2023-09-29T15:41:33.359" v="583" actId="478"/>
          <ac:spMkLst>
            <pc:docMk/>
            <pc:sldMk cId="2677287896" sldId="415"/>
            <ac:spMk id="7" creationId="{6D969161-0292-7E1A-2C92-3926D1BF1B33}"/>
          </ac:spMkLst>
        </pc:spChg>
        <pc:spChg chg="mod">
          <ac:chgData name="Morgane Parra" userId="7dfd7dca-2b4c-4cbb-a0a5-0a673938f465" providerId="ADAL" clId="{72138472-C8D5-413B-9C21-048A8284CA5B}" dt="2023-09-29T17:12:01.471" v="1995" actId="14100"/>
          <ac:spMkLst>
            <pc:docMk/>
            <pc:sldMk cId="2677287896" sldId="415"/>
            <ac:spMk id="8" creationId="{2135A27F-8196-61FF-A594-950A8CC334E2}"/>
          </ac:spMkLst>
        </pc:spChg>
        <pc:spChg chg="add mod">
          <ac:chgData name="Morgane Parra" userId="7dfd7dca-2b4c-4cbb-a0a5-0a673938f465" providerId="ADAL" clId="{72138472-C8D5-413B-9C21-048A8284CA5B}" dt="2023-09-29T15:43:04.860" v="610" actId="114"/>
          <ac:spMkLst>
            <pc:docMk/>
            <pc:sldMk cId="2677287896" sldId="415"/>
            <ac:spMk id="9" creationId="{109D6A9A-2978-9F34-C3D1-D27FAC9DECC3}"/>
          </ac:spMkLst>
        </pc:spChg>
        <pc:picChg chg="del">
          <ac:chgData name="Morgane Parra" userId="7dfd7dca-2b4c-4cbb-a0a5-0a673938f465" providerId="ADAL" clId="{72138472-C8D5-413B-9C21-048A8284CA5B}" dt="2023-09-29T15:40:41.739" v="554" actId="478"/>
          <ac:picMkLst>
            <pc:docMk/>
            <pc:sldMk cId="2677287896" sldId="415"/>
            <ac:picMk id="4" creationId="{D5B0FA59-5FA4-3615-4F17-10718450C635}"/>
          </ac:picMkLst>
        </pc:picChg>
        <pc:picChg chg="del">
          <ac:chgData name="Morgane Parra" userId="7dfd7dca-2b4c-4cbb-a0a5-0a673938f465" providerId="ADAL" clId="{72138472-C8D5-413B-9C21-048A8284CA5B}" dt="2023-09-29T15:40:49.391" v="557" actId="478"/>
          <ac:picMkLst>
            <pc:docMk/>
            <pc:sldMk cId="2677287896" sldId="415"/>
            <ac:picMk id="5" creationId="{E1BA661D-8F1C-3EA3-65BE-EB3E538DFAC9}"/>
          </ac:picMkLst>
        </pc:picChg>
      </pc:sldChg>
      <pc:sldChg chg="addSp delSp modSp add mod ord modNotes">
        <pc:chgData name="Morgane Parra" userId="7dfd7dca-2b4c-4cbb-a0a5-0a673938f465" providerId="ADAL" clId="{72138472-C8D5-413B-9C21-048A8284CA5B}" dt="2023-09-29T17:12:37.662" v="2004" actId="14100"/>
        <pc:sldMkLst>
          <pc:docMk/>
          <pc:sldMk cId="2124426688" sldId="416"/>
        </pc:sldMkLst>
        <pc:spChg chg="add del mod">
          <ac:chgData name="Morgane Parra" userId="7dfd7dca-2b4c-4cbb-a0a5-0a673938f465" providerId="ADAL" clId="{72138472-C8D5-413B-9C21-048A8284CA5B}" dt="2023-09-29T15:44:02.792" v="620" actId="478"/>
          <ac:spMkLst>
            <pc:docMk/>
            <pc:sldMk cId="2124426688" sldId="416"/>
            <ac:spMk id="3" creationId="{C885C430-A3CA-D14E-BE16-228AE8DF40B5}"/>
          </ac:spMkLst>
        </pc:spChg>
        <pc:spChg chg="add del mod">
          <ac:chgData name="Morgane Parra" userId="7dfd7dca-2b4c-4cbb-a0a5-0a673938f465" providerId="ADAL" clId="{72138472-C8D5-413B-9C21-048A8284CA5B}" dt="2023-09-29T15:44:01.105" v="619"/>
          <ac:spMkLst>
            <pc:docMk/>
            <pc:sldMk cId="2124426688" sldId="416"/>
            <ac:spMk id="4" creationId="{8075C462-E8E6-5108-C8C0-946BF6783280}"/>
          </ac:spMkLst>
        </pc:spChg>
        <pc:spChg chg="add mod">
          <ac:chgData name="Morgane Parra" userId="7dfd7dca-2b4c-4cbb-a0a5-0a673938f465" providerId="ADAL" clId="{72138472-C8D5-413B-9C21-048A8284CA5B}" dt="2023-09-29T16:02:43.794" v="965" actId="113"/>
          <ac:spMkLst>
            <pc:docMk/>
            <pc:sldMk cId="2124426688" sldId="416"/>
            <ac:spMk id="5" creationId="{76314A0F-3BE9-0D28-77AF-AC90E8D4BAB8}"/>
          </ac:spMkLst>
        </pc:spChg>
        <pc:spChg chg="mod">
          <ac:chgData name="Morgane Parra" userId="7dfd7dca-2b4c-4cbb-a0a5-0a673938f465" providerId="ADAL" clId="{72138472-C8D5-413B-9C21-048A8284CA5B}" dt="2023-09-29T17:12:37.662" v="2004" actId="14100"/>
          <ac:spMkLst>
            <pc:docMk/>
            <pc:sldMk cId="2124426688" sldId="416"/>
            <ac:spMk id="8" creationId="{2135A27F-8196-61FF-A594-950A8CC334E2}"/>
          </ac:spMkLst>
        </pc:spChg>
        <pc:spChg chg="del">
          <ac:chgData name="Morgane Parra" userId="7dfd7dca-2b4c-4cbb-a0a5-0a673938f465" providerId="ADAL" clId="{72138472-C8D5-413B-9C21-048A8284CA5B}" dt="2023-09-29T15:43:47.607" v="617" actId="478"/>
          <ac:spMkLst>
            <pc:docMk/>
            <pc:sldMk cId="2124426688" sldId="416"/>
            <ac:spMk id="9" creationId="{109D6A9A-2978-9F34-C3D1-D27FAC9DECC3}"/>
          </ac:spMkLst>
        </pc:spChg>
      </pc:sldChg>
      <pc:sldChg chg="new del">
        <pc:chgData name="Morgane Parra" userId="7dfd7dca-2b4c-4cbb-a0a5-0a673938f465" providerId="ADAL" clId="{72138472-C8D5-413B-9C21-048A8284CA5B}" dt="2023-09-29T15:45:31.098" v="638" actId="680"/>
        <pc:sldMkLst>
          <pc:docMk/>
          <pc:sldMk cId="806151328" sldId="417"/>
        </pc:sldMkLst>
      </pc:sldChg>
      <pc:sldChg chg="addSp delSp modSp add del mod">
        <pc:chgData name="Morgane Parra" userId="7dfd7dca-2b4c-4cbb-a0a5-0a673938f465" providerId="ADAL" clId="{72138472-C8D5-413B-9C21-048A8284CA5B}" dt="2023-09-29T15:52:52.664" v="806" actId="47"/>
        <pc:sldMkLst>
          <pc:docMk/>
          <pc:sldMk cId="1977762096" sldId="417"/>
        </pc:sldMkLst>
        <pc:spChg chg="add del mod">
          <ac:chgData name="Morgane Parra" userId="7dfd7dca-2b4c-4cbb-a0a5-0a673938f465" providerId="ADAL" clId="{72138472-C8D5-413B-9C21-048A8284CA5B}" dt="2023-09-29T15:45:40.172" v="641" actId="478"/>
          <ac:spMkLst>
            <pc:docMk/>
            <pc:sldMk cId="1977762096" sldId="417"/>
            <ac:spMk id="3" creationId="{8B64B1A8-9E64-4DAF-B33A-2D5E2649C7EA}"/>
          </ac:spMkLst>
        </pc:spChg>
        <pc:spChg chg="add mod">
          <ac:chgData name="Morgane Parra" userId="7dfd7dca-2b4c-4cbb-a0a5-0a673938f465" providerId="ADAL" clId="{72138472-C8D5-413B-9C21-048A8284CA5B}" dt="2023-09-29T15:46:10.376" v="666" actId="20577"/>
          <ac:spMkLst>
            <pc:docMk/>
            <pc:sldMk cId="1977762096" sldId="417"/>
            <ac:spMk id="4" creationId="{3B7E1505-051D-DDA9-0DB9-AB3680B410D4}"/>
          </ac:spMkLst>
        </pc:spChg>
        <pc:spChg chg="del">
          <ac:chgData name="Morgane Parra" userId="7dfd7dca-2b4c-4cbb-a0a5-0a673938f465" providerId="ADAL" clId="{72138472-C8D5-413B-9C21-048A8284CA5B}" dt="2023-09-29T15:45:37.858" v="640" actId="478"/>
          <ac:spMkLst>
            <pc:docMk/>
            <pc:sldMk cId="1977762096" sldId="417"/>
            <ac:spMk id="9" creationId="{109D6A9A-2978-9F34-C3D1-D27FAC9DECC3}"/>
          </ac:spMkLst>
        </pc:spChg>
        <pc:graphicFrameChg chg="add mod modGraphic">
          <ac:chgData name="Morgane Parra" userId="7dfd7dca-2b4c-4cbb-a0a5-0a673938f465" providerId="ADAL" clId="{72138472-C8D5-413B-9C21-048A8284CA5B}" dt="2023-09-29T15:48:31.272" v="686"/>
          <ac:graphicFrameMkLst>
            <pc:docMk/>
            <pc:sldMk cId="1977762096" sldId="417"/>
            <ac:graphicFrameMk id="5" creationId="{2FA7082B-799F-4B56-CEB8-F8FAB9B8EA0B}"/>
          </ac:graphicFrameMkLst>
        </pc:graphicFrameChg>
      </pc:sldChg>
      <pc:sldChg chg="addSp delSp modSp add mod ord">
        <pc:chgData name="Morgane Parra" userId="7dfd7dca-2b4c-4cbb-a0a5-0a673938f465" providerId="ADAL" clId="{72138472-C8D5-413B-9C21-048A8284CA5B}" dt="2023-09-29T18:22:27.566" v="3587" actId="20577"/>
        <pc:sldMkLst>
          <pc:docMk/>
          <pc:sldMk cId="2222183290" sldId="418"/>
        </pc:sldMkLst>
        <pc:spChg chg="mod">
          <ac:chgData name="Morgane Parra" userId="7dfd7dca-2b4c-4cbb-a0a5-0a673938f465" providerId="ADAL" clId="{72138472-C8D5-413B-9C21-048A8284CA5B}" dt="2023-09-29T15:48:49.506" v="692" actId="6549"/>
          <ac:spMkLst>
            <pc:docMk/>
            <pc:sldMk cId="2222183290" sldId="418"/>
            <ac:spMk id="4" creationId="{3B7E1505-051D-DDA9-0DB9-AB3680B410D4}"/>
          </ac:spMkLst>
        </pc:spChg>
        <pc:spChg chg="mod">
          <ac:chgData name="Morgane Parra" userId="7dfd7dca-2b4c-4cbb-a0a5-0a673938f465" providerId="ADAL" clId="{72138472-C8D5-413B-9C21-048A8284CA5B}" dt="2023-09-29T15:56:16.856" v="880" actId="692"/>
          <ac:spMkLst>
            <pc:docMk/>
            <pc:sldMk cId="2222183290" sldId="418"/>
            <ac:spMk id="6" creationId="{E4D8F2D5-8D56-8E41-FEF4-7B7C43396E53}"/>
          </ac:spMkLst>
        </pc:spChg>
        <pc:spChg chg="mod">
          <ac:chgData name="Morgane Parra" userId="7dfd7dca-2b4c-4cbb-a0a5-0a673938f465" providerId="ADAL" clId="{72138472-C8D5-413B-9C21-048A8284CA5B}" dt="2023-09-29T15:49:49.501" v="719" actId="20577"/>
          <ac:spMkLst>
            <pc:docMk/>
            <pc:sldMk cId="2222183290" sldId="418"/>
            <ac:spMk id="7" creationId="{B653B89F-F275-DBA7-D72A-9B0678ACECE4}"/>
          </ac:spMkLst>
        </pc:spChg>
        <pc:spChg chg="mod">
          <ac:chgData name="Morgane Parra" userId="7dfd7dca-2b4c-4cbb-a0a5-0a673938f465" providerId="ADAL" clId="{72138472-C8D5-413B-9C21-048A8284CA5B}" dt="2023-09-29T17:12:12.618" v="1998" actId="122"/>
          <ac:spMkLst>
            <pc:docMk/>
            <pc:sldMk cId="2222183290" sldId="418"/>
            <ac:spMk id="8" creationId="{2135A27F-8196-61FF-A594-950A8CC334E2}"/>
          </ac:spMkLst>
        </pc:spChg>
        <pc:spChg chg="add mod">
          <ac:chgData name="Morgane Parra" userId="7dfd7dca-2b4c-4cbb-a0a5-0a673938f465" providerId="ADAL" clId="{72138472-C8D5-413B-9C21-048A8284CA5B}" dt="2023-09-29T18:22:13.037" v="3583" actId="20577"/>
          <ac:spMkLst>
            <pc:docMk/>
            <pc:sldMk cId="2222183290" sldId="418"/>
            <ac:spMk id="9" creationId="{B2825155-914E-427F-002A-4FDECD4D0799}"/>
          </ac:spMkLst>
        </pc:spChg>
        <pc:spChg chg="mod">
          <ac:chgData name="Morgane Parra" userId="7dfd7dca-2b4c-4cbb-a0a5-0a673938f465" providerId="ADAL" clId="{72138472-C8D5-413B-9C21-048A8284CA5B}" dt="2023-09-29T15:57:09.314" v="898" actId="692"/>
          <ac:spMkLst>
            <pc:docMk/>
            <pc:sldMk cId="2222183290" sldId="418"/>
            <ac:spMk id="12" creationId="{8A60FDE1-EB6B-540C-E623-9B6DF093EB32}"/>
          </ac:spMkLst>
        </pc:spChg>
        <pc:spChg chg="mod">
          <ac:chgData name="Morgane Parra" userId="7dfd7dca-2b4c-4cbb-a0a5-0a673938f465" providerId="ADAL" clId="{72138472-C8D5-413B-9C21-048A8284CA5B}" dt="2023-09-29T15:52:20.010" v="799" actId="20577"/>
          <ac:spMkLst>
            <pc:docMk/>
            <pc:sldMk cId="2222183290" sldId="418"/>
            <ac:spMk id="15" creationId="{1EA57A3E-CEFD-C7B9-CCBD-ABE9A4BF3C93}"/>
          </ac:spMkLst>
        </pc:spChg>
        <pc:spChg chg="add mod">
          <ac:chgData name="Morgane Parra" userId="7dfd7dca-2b4c-4cbb-a0a5-0a673938f465" providerId="ADAL" clId="{72138472-C8D5-413B-9C21-048A8284CA5B}" dt="2023-09-29T18:22:27.566" v="3587" actId="20577"/>
          <ac:spMkLst>
            <pc:docMk/>
            <pc:sldMk cId="2222183290" sldId="418"/>
            <ac:spMk id="16" creationId="{FBCEADD2-8E0C-BE03-ACA9-345D754A1DD1}"/>
          </ac:spMkLst>
        </pc:spChg>
        <pc:spChg chg="mod">
          <ac:chgData name="Morgane Parra" userId="7dfd7dca-2b4c-4cbb-a0a5-0a673938f465" providerId="ADAL" clId="{72138472-C8D5-413B-9C21-048A8284CA5B}" dt="2023-09-29T15:56:59.661" v="896" actId="692"/>
          <ac:spMkLst>
            <pc:docMk/>
            <pc:sldMk cId="2222183290" sldId="418"/>
            <ac:spMk id="18" creationId="{19784CC3-8F2F-77D7-6247-19B202EC27B4}"/>
          </ac:spMkLst>
        </pc:spChg>
        <pc:spChg chg="mod">
          <ac:chgData name="Morgane Parra" userId="7dfd7dca-2b4c-4cbb-a0a5-0a673938f465" providerId="ADAL" clId="{72138472-C8D5-413B-9C21-048A8284CA5B}" dt="2023-09-29T18:22:00.244" v="3579" actId="14100"/>
          <ac:spMkLst>
            <pc:docMk/>
            <pc:sldMk cId="2222183290" sldId="418"/>
            <ac:spMk id="19" creationId="{1017F288-6C74-EC33-D4E2-43037C2C936A}"/>
          </ac:spMkLst>
        </pc:spChg>
        <pc:spChg chg="add mod">
          <ac:chgData name="Morgane Parra" userId="7dfd7dca-2b4c-4cbb-a0a5-0a673938f465" providerId="ADAL" clId="{72138472-C8D5-413B-9C21-048A8284CA5B}" dt="2023-09-29T18:22:18.406" v="3585" actId="20577"/>
          <ac:spMkLst>
            <pc:docMk/>
            <pc:sldMk cId="2222183290" sldId="418"/>
            <ac:spMk id="20" creationId="{721D1ABA-D2EA-B2BA-DA9B-9C07056CC0D4}"/>
          </ac:spMkLst>
        </pc:spChg>
        <pc:spChg chg="mod">
          <ac:chgData name="Morgane Parra" userId="7dfd7dca-2b4c-4cbb-a0a5-0a673938f465" providerId="ADAL" clId="{72138472-C8D5-413B-9C21-048A8284CA5B}" dt="2023-09-29T15:57:05.350" v="897" actId="692"/>
          <ac:spMkLst>
            <pc:docMk/>
            <pc:sldMk cId="2222183290" sldId="418"/>
            <ac:spMk id="22" creationId="{A7D64137-E9DE-2A91-6744-C830BE5238B1}"/>
          </ac:spMkLst>
        </pc:spChg>
        <pc:spChg chg="mod">
          <ac:chgData name="Morgane Parra" userId="7dfd7dca-2b4c-4cbb-a0a5-0a673938f465" providerId="ADAL" clId="{72138472-C8D5-413B-9C21-048A8284CA5B}" dt="2023-09-29T15:52:37.565" v="804" actId="20577"/>
          <ac:spMkLst>
            <pc:docMk/>
            <pc:sldMk cId="2222183290" sldId="418"/>
            <ac:spMk id="23" creationId="{86FF3739-1ED9-ED4B-E858-B6F5B627338D}"/>
          </ac:spMkLst>
        </pc:spChg>
        <pc:spChg chg="add mod">
          <ac:chgData name="Morgane Parra" userId="7dfd7dca-2b4c-4cbb-a0a5-0a673938f465" providerId="ADAL" clId="{72138472-C8D5-413B-9C21-048A8284CA5B}" dt="2023-09-29T18:22:22.996" v="3586" actId="20577"/>
          <ac:spMkLst>
            <pc:docMk/>
            <pc:sldMk cId="2222183290" sldId="418"/>
            <ac:spMk id="24" creationId="{3DF883D7-3502-EDA3-C57E-4DE5BD574921}"/>
          </ac:spMkLst>
        </pc:spChg>
        <pc:grpChg chg="add mod">
          <ac:chgData name="Morgane Parra" userId="7dfd7dca-2b4c-4cbb-a0a5-0a673938f465" providerId="ADAL" clId="{72138472-C8D5-413B-9C21-048A8284CA5B}" dt="2023-09-29T15:48:47.197" v="690" actId="1076"/>
          <ac:grpSpMkLst>
            <pc:docMk/>
            <pc:sldMk cId="2222183290" sldId="418"/>
            <ac:grpSpMk id="3" creationId="{449ED400-83DA-22A1-B25F-376F6202EA42}"/>
          </ac:grpSpMkLst>
        </pc:grpChg>
        <pc:grpChg chg="add mod">
          <ac:chgData name="Morgane Parra" userId="7dfd7dca-2b4c-4cbb-a0a5-0a673938f465" providerId="ADAL" clId="{72138472-C8D5-413B-9C21-048A8284CA5B}" dt="2023-09-29T15:48:47.197" v="690" actId="1076"/>
          <ac:grpSpMkLst>
            <pc:docMk/>
            <pc:sldMk cId="2222183290" sldId="418"/>
            <ac:grpSpMk id="11" creationId="{9E8143B6-8A4F-B5AB-A73B-2BFB6CE31997}"/>
          </ac:grpSpMkLst>
        </pc:grpChg>
        <pc:grpChg chg="add mod">
          <ac:chgData name="Morgane Parra" userId="7dfd7dca-2b4c-4cbb-a0a5-0a673938f465" providerId="ADAL" clId="{72138472-C8D5-413B-9C21-048A8284CA5B}" dt="2023-09-29T15:53:42.298" v="810" actId="1076"/>
          <ac:grpSpMkLst>
            <pc:docMk/>
            <pc:sldMk cId="2222183290" sldId="418"/>
            <ac:grpSpMk id="17" creationId="{7ECC3127-DB76-A420-812D-0C0704BAA921}"/>
          </ac:grpSpMkLst>
        </pc:grpChg>
        <pc:grpChg chg="add mod">
          <ac:chgData name="Morgane Parra" userId="7dfd7dca-2b4c-4cbb-a0a5-0a673938f465" providerId="ADAL" clId="{72138472-C8D5-413B-9C21-048A8284CA5B}" dt="2023-09-29T15:48:58.587" v="694" actId="1076"/>
          <ac:grpSpMkLst>
            <pc:docMk/>
            <pc:sldMk cId="2222183290" sldId="418"/>
            <ac:grpSpMk id="21" creationId="{66C5F91A-FDD0-D51C-59FE-B4EAE116DA81}"/>
          </ac:grpSpMkLst>
        </pc:grpChg>
        <pc:graphicFrameChg chg="del">
          <ac:chgData name="Morgane Parra" userId="7dfd7dca-2b4c-4cbb-a0a5-0a673938f465" providerId="ADAL" clId="{72138472-C8D5-413B-9C21-048A8284CA5B}" dt="2023-09-29T15:48:40.089" v="688" actId="478"/>
          <ac:graphicFrameMkLst>
            <pc:docMk/>
            <pc:sldMk cId="2222183290" sldId="418"/>
            <ac:graphicFrameMk id="5" creationId="{2FA7082B-799F-4B56-CEB8-F8FAB9B8EA0B}"/>
          </ac:graphicFrameMkLst>
        </pc:graphicFrameChg>
      </pc:sldChg>
      <pc:sldChg chg="modSp add mod ord">
        <pc:chgData name="Morgane Parra" userId="7dfd7dca-2b4c-4cbb-a0a5-0a673938f465" providerId="ADAL" clId="{72138472-C8D5-413B-9C21-048A8284CA5B}" dt="2023-09-29T18:24:07.771" v="3599" actId="207"/>
        <pc:sldMkLst>
          <pc:docMk/>
          <pc:sldMk cId="1010144940" sldId="419"/>
        </pc:sldMkLst>
        <pc:spChg chg="mod">
          <ac:chgData name="Morgane Parra" userId="7dfd7dca-2b4c-4cbb-a0a5-0a673938f465" providerId="ADAL" clId="{72138472-C8D5-413B-9C21-048A8284CA5B}" dt="2023-09-29T18:24:07.771" v="3599" actId="207"/>
          <ac:spMkLst>
            <pc:docMk/>
            <pc:sldMk cId="1010144940" sldId="419"/>
            <ac:spMk id="5" creationId="{76314A0F-3BE9-0D28-77AF-AC90E8D4BAB8}"/>
          </ac:spMkLst>
        </pc:spChg>
        <pc:spChg chg="mod">
          <ac:chgData name="Morgane Parra" userId="7dfd7dca-2b4c-4cbb-a0a5-0a673938f465" providerId="ADAL" clId="{72138472-C8D5-413B-9C21-048A8284CA5B}" dt="2023-09-29T17:12:47.653" v="2007" actId="14100"/>
          <ac:spMkLst>
            <pc:docMk/>
            <pc:sldMk cId="1010144940" sldId="419"/>
            <ac:spMk id="8" creationId="{2135A27F-8196-61FF-A594-950A8CC334E2}"/>
          </ac:spMkLst>
        </pc:spChg>
      </pc:sldChg>
      <pc:sldChg chg="addSp delSp modSp add mod ord modNotes modNotesTx">
        <pc:chgData name="Morgane Parra" userId="7dfd7dca-2b4c-4cbb-a0a5-0a673938f465" providerId="ADAL" clId="{72138472-C8D5-413B-9C21-048A8284CA5B}" dt="2023-09-29T18:25:16.464" v="3611" actId="27636"/>
        <pc:sldMkLst>
          <pc:docMk/>
          <pc:sldMk cId="4113440305" sldId="420"/>
        </pc:sldMkLst>
        <pc:spChg chg="mod">
          <ac:chgData name="Morgane Parra" userId="7dfd7dca-2b4c-4cbb-a0a5-0a673938f465" providerId="ADAL" clId="{72138472-C8D5-413B-9C21-048A8284CA5B}" dt="2023-09-29T18:22:36.902" v="3588" actId="20577"/>
          <ac:spMkLst>
            <pc:docMk/>
            <pc:sldMk cId="4113440305" sldId="420"/>
            <ac:spMk id="4" creationId="{3B7E1505-051D-DDA9-0DB9-AB3680B410D4}"/>
          </ac:spMkLst>
        </pc:spChg>
        <pc:spChg chg="add mod">
          <ac:chgData name="Morgane Parra" userId="7dfd7dca-2b4c-4cbb-a0a5-0a673938f465" providerId="ADAL" clId="{72138472-C8D5-413B-9C21-048A8284CA5B}" dt="2023-09-29T16:09:07.349" v="1094" actId="571"/>
          <ac:spMkLst>
            <pc:docMk/>
            <pc:sldMk cId="4113440305" sldId="420"/>
            <ac:spMk id="5" creationId="{4C14A445-31F2-50FD-9ACB-179E14486628}"/>
          </ac:spMkLst>
        </pc:spChg>
        <pc:spChg chg="mod">
          <ac:chgData name="Morgane Parra" userId="7dfd7dca-2b4c-4cbb-a0a5-0a673938f465" providerId="ADAL" clId="{72138472-C8D5-413B-9C21-048A8284CA5B}" dt="2023-09-29T16:12:02.948" v="1209" actId="14100"/>
          <ac:spMkLst>
            <pc:docMk/>
            <pc:sldMk cId="4113440305" sldId="420"/>
            <ac:spMk id="7" creationId="{B653B89F-F275-DBA7-D72A-9B0678ACECE4}"/>
          </ac:spMkLst>
        </pc:spChg>
        <pc:spChg chg="mod">
          <ac:chgData name="Morgane Parra" userId="7dfd7dca-2b4c-4cbb-a0a5-0a673938f465" providerId="ADAL" clId="{72138472-C8D5-413B-9C21-048A8284CA5B}" dt="2023-09-29T17:12:20.320" v="2000" actId="14100"/>
          <ac:spMkLst>
            <pc:docMk/>
            <pc:sldMk cId="4113440305" sldId="420"/>
            <ac:spMk id="8" creationId="{2135A27F-8196-61FF-A594-950A8CC334E2}"/>
          </ac:spMkLst>
        </pc:spChg>
        <pc:spChg chg="mod">
          <ac:chgData name="Morgane Parra" userId="7dfd7dca-2b4c-4cbb-a0a5-0a673938f465" providerId="ADAL" clId="{72138472-C8D5-413B-9C21-048A8284CA5B}" dt="2023-09-29T18:22:50.418" v="3591" actId="20577"/>
          <ac:spMkLst>
            <pc:docMk/>
            <pc:sldMk cId="4113440305" sldId="420"/>
            <ac:spMk id="9" creationId="{B2825155-914E-427F-002A-4FDECD4D0799}"/>
          </ac:spMkLst>
        </pc:spChg>
        <pc:spChg chg="del">
          <ac:chgData name="Morgane Parra" userId="7dfd7dca-2b4c-4cbb-a0a5-0a673938f465" providerId="ADAL" clId="{72138472-C8D5-413B-9C21-048A8284CA5B}" dt="2023-09-29T16:08:09.153" v="1060" actId="478"/>
          <ac:spMkLst>
            <pc:docMk/>
            <pc:sldMk cId="4113440305" sldId="420"/>
            <ac:spMk id="16" creationId="{FBCEADD2-8E0C-BE03-ACA9-345D754A1DD1}"/>
          </ac:spMkLst>
        </pc:spChg>
        <pc:spChg chg="mod">
          <ac:chgData name="Morgane Parra" userId="7dfd7dca-2b4c-4cbb-a0a5-0a673938f465" providerId="ADAL" clId="{72138472-C8D5-413B-9C21-048A8284CA5B}" dt="2023-09-29T16:12:11.494" v="1211" actId="14100"/>
          <ac:spMkLst>
            <pc:docMk/>
            <pc:sldMk cId="4113440305" sldId="420"/>
            <ac:spMk id="19" creationId="{1017F288-6C74-EC33-D4E2-43037C2C936A}"/>
          </ac:spMkLst>
        </pc:spChg>
        <pc:spChg chg="del mod">
          <ac:chgData name="Morgane Parra" userId="7dfd7dca-2b4c-4cbb-a0a5-0a673938f465" providerId="ADAL" clId="{72138472-C8D5-413B-9C21-048A8284CA5B}" dt="2023-09-29T16:12:54.749" v="1217" actId="478"/>
          <ac:spMkLst>
            <pc:docMk/>
            <pc:sldMk cId="4113440305" sldId="420"/>
            <ac:spMk id="20" creationId="{721D1ABA-D2EA-B2BA-DA9B-9C07056CC0D4}"/>
          </ac:spMkLst>
        </pc:spChg>
        <pc:spChg chg="del mod">
          <ac:chgData name="Morgane Parra" userId="7dfd7dca-2b4c-4cbb-a0a5-0a673938f465" providerId="ADAL" clId="{72138472-C8D5-413B-9C21-048A8284CA5B}" dt="2023-09-29T16:08:12.418" v="1063" actId="478"/>
          <ac:spMkLst>
            <pc:docMk/>
            <pc:sldMk cId="4113440305" sldId="420"/>
            <ac:spMk id="24" creationId="{3DF883D7-3502-EDA3-C57E-4DE5BD574921}"/>
          </ac:spMkLst>
        </pc:spChg>
        <pc:spChg chg="add del mod">
          <ac:chgData name="Morgane Parra" userId="7dfd7dca-2b4c-4cbb-a0a5-0a673938f465" providerId="ADAL" clId="{72138472-C8D5-413B-9C21-048A8284CA5B}" dt="2023-09-29T16:10:26.820" v="1166" actId="478"/>
          <ac:spMkLst>
            <pc:docMk/>
            <pc:sldMk cId="4113440305" sldId="420"/>
            <ac:spMk id="26" creationId="{C85D64E9-4F1E-C271-BABC-6F0C0376E26C}"/>
          </ac:spMkLst>
        </pc:spChg>
        <pc:spChg chg="add mod">
          <ac:chgData name="Morgane Parra" userId="7dfd7dca-2b4c-4cbb-a0a5-0a673938f465" providerId="ADAL" clId="{72138472-C8D5-413B-9C21-048A8284CA5B}" dt="2023-09-29T18:22:58.546" v="3596" actId="20577"/>
          <ac:spMkLst>
            <pc:docMk/>
            <pc:sldMk cId="4113440305" sldId="420"/>
            <ac:spMk id="29" creationId="{4009A860-BF98-6757-B25A-7B3D1B43FC29}"/>
          </ac:spMkLst>
        </pc:spChg>
        <pc:grpChg chg="mod">
          <ac:chgData name="Morgane Parra" userId="7dfd7dca-2b4c-4cbb-a0a5-0a673938f465" providerId="ADAL" clId="{72138472-C8D5-413B-9C21-048A8284CA5B}" dt="2023-09-29T16:16:32.700" v="1295" actId="14100"/>
          <ac:grpSpMkLst>
            <pc:docMk/>
            <pc:sldMk cId="4113440305" sldId="420"/>
            <ac:grpSpMk id="3" creationId="{449ED400-83DA-22A1-B25F-376F6202EA42}"/>
          </ac:grpSpMkLst>
        </pc:grpChg>
        <pc:grpChg chg="del">
          <ac:chgData name="Morgane Parra" userId="7dfd7dca-2b4c-4cbb-a0a5-0a673938f465" providerId="ADAL" clId="{72138472-C8D5-413B-9C21-048A8284CA5B}" dt="2023-09-29T16:08:09.153" v="1060" actId="478"/>
          <ac:grpSpMkLst>
            <pc:docMk/>
            <pc:sldMk cId="4113440305" sldId="420"/>
            <ac:grpSpMk id="11" creationId="{9E8143B6-8A4F-B5AB-A73B-2BFB6CE31997}"/>
          </ac:grpSpMkLst>
        </pc:grpChg>
        <pc:grpChg chg="mod">
          <ac:chgData name="Morgane Parra" userId="7dfd7dca-2b4c-4cbb-a0a5-0a673938f465" providerId="ADAL" clId="{72138472-C8D5-413B-9C21-048A8284CA5B}" dt="2023-09-29T16:16:28.388" v="1294" actId="14100"/>
          <ac:grpSpMkLst>
            <pc:docMk/>
            <pc:sldMk cId="4113440305" sldId="420"/>
            <ac:grpSpMk id="17" creationId="{7ECC3127-DB76-A420-812D-0C0704BAA921}"/>
          </ac:grpSpMkLst>
        </pc:grpChg>
        <pc:grpChg chg="del mod">
          <ac:chgData name="Morgane Parra" userId="7dfd7dca-2b4c-4cbb-a0a5-0a673938f465" providerId="ADAL" clId="{72138472-C8D5-413B-9C21-048A8284CA5B}" dt="2023-09-29T16:08:12.418" v="1063" actId="478"/>
          <ac:grpSpMkLst>
            <pc:docMk/>
            <pc:sldMk cId="4113440305" sldId="420"/>
            <ac:grpSpMk id="21" creationId="{66C5F91A-FDD0-D51C-59FE-B4EAE116DA81}"/>
          </ac:grpSpMkLst>
        </pc:grpChg>
        <pc:picChg chg="add del mod">
          <ac:chgData name="Morgane Parra" userId="7dfd7dca-2b4c-4cbb-a0a5-0a673938f465" providerId="ADAL" clId="{72138472-C8D5-413B-9C21-048A8284CA5B}" dt="2023-09-29T16:10:19.020" v="1163" actId="478"/>
          <ac:picMkLst>
            <pc:docMk/>
            <pc:sldMk cId="4113440305" sldId="420"/>
            <ac:picMk id="28" creationId="{09104746-7902-24AE-EDE9-284DB5044FDC}"/>
          </ac:picMkLst>
        </pc:picChg>
      </pc:sldChg>
      <pc:sldChg chg="addSp delSp modSp add mod ord modNotes modNotesTx">
        <pc:chgData name="Morgane Parra" userId="7dfd7dca-2b4c-4cbb-a0a5-0a673938f465" providerId="ADAL" clId="{72138472-C8D5-413B-9C21-048A8284CA5B}" dt="2023-09-29T17:12:24.782" v="2001" actId="122"/>
        <pc:sldMkLst>
          <pc:docMk/>
          <pc:sldMk cId="2651577975" sldId="421"/>
        </pc:sldMkLst>
        <pc:spChg chg="del">
          <ac:chgData name="Morgane Parra" userId="7dfd7dca-2b4c-4cbb-a0a5-0a673938f465" providerId="ADAL" clId="{72138472-C8D5-413B-9C21-048A8284CA5B}" dt="2023-09-29T16:44:10.775" v="1583" actId="478"/>
          <ac:spMkLst>
            <pc:docMk/>
            <pc:sldMk cId="2651577975" sldId="421"/>
            <ac:spMk id="3" creationId="{161CBA65-CB91-5C53-E05F-621CE572B743}"/>
          </ac:spMkLst>
        </pc:spChg>
        <pc:spChg chg="add del mod">
          <ac:chgData name="Morgane Parra" userId="7dfd7dca-2b4c-4cbb-a0a5-0a673938f465" providerId="ADAL" clId="{72138472-C8D5-413B-9C21-048A8284CA5B}" dt="2023-09-29T16:44:14.452" v="1584" actId="478"/>
          <ac:spMkLst>
            <pc:docMk/>
            <pc:sldMk cId="2651577975" sldId="421"/>
            <ac:spMk id="6" creationId="{1AE521A7-5682-60B5-E8D6-497F28CF645F}"/>
          </ac:spMkLst>
        </pc:spChg>
        <pc:spChg chg="del">
          <ac:chgData name="Morgane Parra" userId="7dfd7dca-2b4c-4cbb-a0a5-0a673938f465" providerId="ADAL" clId="{72138472-C8D5-413B-9C21-048A8284CA5B}" dt="2023-09-29T16:44:04.821" v="1581" actId="478"/>
          <ac:spMkLst>
            <pc:docMk/>
            <pc:sldMk cId="2651577975" sldId="421"/>
            <ac:spMk id="7" creationId="{6D969161-0292-7E1A-2C92-3926D1BF1B33}"/>
          </ac:spMkLst>
        </pc:spChg>
        <pc:spChg chg="mod ord">
          <ac:chgData name="Morgane Parra" userId="7dfd7dca-2b4c-4cbb-a0a5-0a673938f465" providerId="ADAL" clId="{72138472-C8D5-413B-9C21-048A8284CA5B}" dt="2023-09-29T17:12:24.782" v="2001" actId="122"/>
          <ac:spMkLst>
            <pc:docMk/>
            <pc:sldMk cId="2651577975" sldId="421"/>
            <ac:spMk id="8" creationId="{2135A27F-8196-61FF-A594-950A8CC334E2}"/>
          </ac:spMkLst>
        </pc:spChg>
        <pc:spChg chg="add del mod">
          <ac:chgData name="Morgane Parra" userId="7dfd7dca-2b4c-4cbb-a0a5-0a673938f465" providerId="ADAL" clId="{72138472-C8D5-413B-9C21-048A8284CA5B}" dt="2023-09-29T16:44:33.095" v="1588"/>
          <ac:spMkLst>
            <pc:docMk/>
            <pc:sldMk cId="2651577975" sldId="421"/>
            <ac:spMk id="11" creationId="{B471B7BD-1E01-B4CC-7B02-DFF2C935ECBE}"/>
          </ac:spMkLst>
        </pc:spChg>
        <pc:spChg chg="add del mod">
          <ac:chgData name="Morgane Parra" userId="7dfd7dca-2b4c-4cbb-a0a5-0a673938f465" providerId="ADAL" clId="{72138472-C8D5-413B-9C21-048A8284CA5B}" dt="2023-09-29T16:44:33.095" v="1588"/>
          <ac:spMkLst>
            <pc:docMk/>
            <pc:sldMk cId="2651577975" sldId="421"/>
            <ac:spMk id="17" creationId="{65946E98-1350-EFB4-8E89-60F70E83D90E}"/>
          </ac:spMkLst>
        </pc:spChg>
        <pc:spChg chg="add del mod">
          <ac:chgData name="Morgane Parra" userId="7dfd7dca-2b4c-4cbb-a0a5-0a673938f465" providerId="ADAL" clId="{72138472-C8D5-413B-9C21-048A8284CA5B}" dt="2023-09-29T16:44:33.095" v="1588"/>
          <ac:spMkLst>
            <pc:docMk/>
            <pc:sldMk cId="2651577975" sldId="421"/>
            <ac:spMk id="18" creationId="{D1446524-32E6-E14C-305D-2B831A0A7873}"/>
          </ac:spMkLst>
        </pc:spChg>
        <pc:spChg chg="add del mod">
          <ac:chgData name="Morgane Parra" userId="7dfd7dca-2b4c-4cbb-a0a5-0a673938f465" providerId="ADAL" clId="{72138472-C8D5-413B-9C21-048A8284CA5B}" dt="2023-09-29T16:44:41.142" v="1592"/>
          <ac:spMkLst>
            <pc:docMk/>
            <pc:sldMk cId="2651577975" sldId="421"/>
            <ac:spMk id="24" creationId="{A4C33695-487E-A78F-BB9B-A1894DCF9905}"/>
          </ac:spMkLst>
        </pc:spChg>
        <pc:spChg chg="add del mod">
          <ac:chgData name="Morgane Parra" userId="7dfd7dca-2b4c-4cbb-a0a5-0a673938f465" providerId="ADAL" clId="{72138472-C8D5-413B-9C21-048A8284CA5B}" dt="2023-09-29T16:44:41.142" v="1592"/>
          <ac:spMkLst>
            <pc:docMk/>
            <pc:sldMk cId="2651577975" sldId="421"/>
            <ac:spMk id="28" creationId="{FE093588-8FBF-5D56-F9CC-8AC875EFBDF6}"/>
          </ac:spMkLst>
        </pc:spChg>
        <pc:spChg chg="add del mod">
          <ac:chgData name="Morgane Parra" userId="7dfd7dca-2b4c-4cbb-a0a5-0a673938f465" providerId="ADAL" clId="{72138472-C8D5-413B-9C21-048A8284CA5B}" dt="2023-09-29T16:44:41.142" v="1592"/>
          <ac:spMkLst>
            <pc:docMk/>
            <pc:sldMk cId="2651577975" sldId="421"/>
            <ac:spMk id="29" creationId="{3991AE1D-0918-2AB0-79D0-484AB6D240FD}"/>
          </ac:spMkLst>
        </pc:spChg>
        <pc:spChg chg="add mod">
          <ac:chgData name="Morgane Parra" userId="7dfd7dca-2b4c-4cbb-a0a5-0a673938f465" providerId="ADAL" clId="{72138472-C8D5-413B-9C21-048A8284CA5B}" dt="2023-09-29T16:45:12.669" v="1599" actId="1076"/>
          <ac:spMkLst>
            <pc:docMk/>
            <pc:sldMk cId="2651577975" sldId="421"/>
            <ac:spMk id="34" creationId="{827A8FEF-720A-706C-2AD5-70597FAB562E}"/>
          </ac:spMkLst>
        </pc:spChg>
        <pc:spChg chg="add del mod">
          <ac:chgData name="Morgane Parra" userId="7dfd7dca-2b4c-4cbb-a0a5-0a673938f465" providerId="ADAL" clId="{72138472-C8D5-413B-9C21-048A8284CA5B}" dt="2023-09-29T16:45:37.627" v="1623"/>
          <ac:spMkLst>
            <pc:docMk/>
            <pc:sldMk cId="2651577975" sldId="421"/>
            <ac:spMk id="36" creationId="{0BFF1524-04D4-5407-49B5-3B1738060AE8}"/>
          </ac:spMkLst>
        </pc:spChg>
        <pc:spChg chg="add del mod">
          <ac:chgData name="Morgane Parra" userId="7dfd7dca-2b4c-4cbb-a0a5-0a673938f465" providerId="ADAL" clId="{72138472-C8D5-413B-9C21-048A8284CA5B}" dt="2023-09-29T16:45:37.627" v="1623"/>
          <ac:spMkLst>
            <pc:docMk/>
            <pc:sldMk cId="2651577975" sldId="421"/>
            <ac:spMk id="40" creationId="{C451E2E1-EA4A-7947-B798-C910B6EA51A1}"/>
          </ac:spMkLst>
        </pc:spChg>
        <pc:spChg chg="add del mod">
          <ac:chgData name="Morgane Parra" userId="7dfd7dca-2b4c-4cbb-a0a5-0a673938f465" providerId="ADAL" clId="{72138472-C8D5-413B-9C21-048A8284CA5B}" dt="2023-09-29T16:45:37.627" v="1623"/>
          <ac:spMkLst>
            <pc:docMk/>
            <pc:sldMk cId="2651577975" sldId="421"/>
            <ac:spMk id="41" creationId="{E46513FC-C595-E5A8-54B9-4A533DAE4D59}"/>
          </ac:spMkLst>
        </pc:spChg>
        <pc:spChg chg="add del mod">
          <ac:chgData name="Morgane Parra" userId="7dfd7dca-2b4c-4cbb-a0a5-0a673938f465" providerId="ADAL" clId="{72138472-C8D5-413B-9C21-048A8284CA5B}" dt="2023-09-29T16:45:55.306" v="1631"/>
          <ac:spMkLst>
            <pc:docMk/>
            <pc:sldMk cId="2651577975" sldId="421"/>
            <ac:spMk id="47" creationId="{9F1A5912-A639-E94D-85D4-82A18B7AD1FC}"/>
          </ac:spMkLst>
        </pc:spChg>
        <pc:spChg chg="add del mod">
          <ac:chgData name="Morgane Parra" userId="7dfd7dca-2b4c-4cbb-a0a5-0a673938f465" providerId="ADAL" clId="{72138472-C8D5-413B-9C21-048A8284CA5B}" dt="2023-09-29T16:45:55.306" v="1631"/>
          <ac:spMkLst>
            <pc:docMk/>
            <pc:sldMk cId="2651577975" sldId="421"/>
            <ac:spMk id="51" creationId="{8DE2BB48-8A53-0DA7-CA95-C227F22CFB03}"/>
          </ac:spMkLst>
        </pc:spChg>
        <pc:spChg chg="add del mod">
          <ac:chgData name="Morgane Parra" userId="7dfd7dca-2b4c-4cbb-a0a5-0a673938f465" providerId="ADAL" clId="{72138472-C8D5-413B-9C21-048A8284CA5B}" dt="2023-09-29T16:45:55.306" v="1631"/>
          <ac:spMkLst>
            <pc:docMk/>
            <pc:sldMk cId="2651577975" sldId="421"/>
            <ac:spMk id="52" creationId="{4B6344CE-756D-E79B-23FF-4C21F820DE45}"/>
          </ac:spMkLst>
        </pc:spChg>
        <pc:picChg chg="del">
          <ac:chgData name="Morgane Parra" userId="7dfd7dca-2b4c-4cbb-a0a5-0a673938f465" providerId="ADAL" clId="{72138472-C8D5-413B-9C21-048A8284CA5B}" dt="2023-09-29T16:44:08.085" v="1582" actId="478"/>
          <ac:picMkLst>
            <pc:docMk/>
            <pc:sldMk cId="2651577975" sldId="421"/>
            <ac:picMk id="4" creationId="{D5B0FA59-5FA4-3615-4F17-10718450C635}"/>
          </ac:picMkLst>
        </pc:picChg>
        <pc:picChg chg="del">
          <ac:chgData name="Morgane Parra" userId="7dfd7dca-2b4c-4cbb-a0a5-0a673938f465" providerId="ADAL" clId="{72138472-C8D5-413B-9C21-048A8284CA5B}" dt="2023-09-29T16:18:04.796" v="1300" actId="478"/>
          <ac:picMkLst>
            <pc:docMk/>
            <pc:sldMk cId="2651577975" sldId="421"/>
            <ac:picMk id="5" creationId="{E1BA661D-8F1C-3EA3-65BE-EB3E538DFAC9}"/>
          </ac:picMkLst>
        </pc:picChg>
        <pc:picChg chg="add del mod">
          <ac:chgData name="Morgane Parra" userId="7dfd7dca-2b4c-4cbb-a0a5-0a673938f465" providerId="ADAL" clId="{72138472-C8D5-413B-9C21-048A8284CA5B}" dt="2023-09-29T16:44:33.095" v="1588"/>
          <ac:picMkLst>
            <pc:docMk/>
            <pc:sldMk cId="2651577975" sldId="421"/>
            <ac:picMk id="9" creationId="{00C04A05-7163-E90F-285B-5D5553AA27B4}"/>
          </ac:picMkLst>
        </pc:picChg>
        <pc:picChg chg="mod ord">
          <ac:chgData name="Morgane Parra" userId="7dfd7dca-2b4c-4cbb-a0a5-0a673938f465" providerId="ADAL" clId="{72138472-C8D5-413B-9C21-048A8284CA5B}" dt="2023-09-29T16:47:20.155" v="1676" actId="166"/>
          <ac:picMkLst>
            <pc:docMk/>
            <pc:sldMk cId="2651577975" sldId="421"/>
            <ac:picMk id="10" creationId="{1198E6FF-F289-DDAB-046C-8B40D1818649}"/>
          </ac:picMkLst>
        </pc:picChg>
        <pc:picChg chg="add del mod">
          <ac:chgData name="Morgane Parra" userId="7dfd7dca-2b4c-4cbb-a0a5-0a673938f465" providerId="ADAL" clId="{72138472-C8D5-413B-9C21-048A8284CA5B}" dt="2023-09-29T16:44:33.095" v="1588"/>
          <ac:picMkLst>
            <pc:docMk/>
            <pc:sldMk cId="2651577975" sldId="421"/>
            <ac:picMk id="12" creationId="{E1E22B91-5F48-8D75-D6C2-5B285F8D64A0}"/>
          </ac:picMkLst>
        </pc:picChg>
        <pc:picChg chg="ord">
          <ac:chgData name="Morgane Parra" userId="7dfd7dca-2b4c-4cbb-a0a5-0a673938f465" providerId="ADAL" clId="{72138472-C8D5-413B-9C21-048A8284CA5B}" dt="2023-09-29T16:45:06.264" v="1596" actId="166"/>
          <ac:picMkLst>
            <pc:docMk/>
            <pc:sldMk cId="2651577975" sldId="421"/>
            <ac:picMk id="13" creationId="{79636810-62E7-84E1-2B8E-1E3F01362363}"/>
          </ac:picMkLst>
        </pc:picChg>
        <pc:picChg chg="add del mod">
          <ac:chgData name="Morgane Parra" userId="7dfd7dca-2b4c-4cbb-a0a5-0a673938f465" providerId="ADAL" clId="{72138472-C8D5-413B-9C21-048A8284CA5B}" dt="2023-09-29T16:44:33.095" v="1588"/>
          <ac:picMkLst>
            <pc:docMk/>
            <pc:sldMk cId="2651577975" sldId="421"/>
            <ac:picMk id="15" creationId="{A65586B9-EE88-D5AE-3A0E-FF27873DA597}"/>
          </ac:picMkLst>
        </pc:picChg>
        <pc:picChg chg="add del mod">
          <ac:chgData name="Morgane Parra" userId="7dfd7dca-2b4c-4cbb-a0a5-0a673938f465" providerId="ADAL" clId="{72138472-C8D5-413B-9C21-048A8284CA5B}" dt="2023-09-29T16:44:33.095" v="1588"/>
          <ac:picMkLst>
            <pc:docMk/>
            <pc:sldMk cId="2651577975" sldId="421"/>
            <ac:picMk id="16" creationId="{6E5AD762-DDF4-C4AC-0BE2-48D914BC0D93}"/>
          </ac:picMkLst>
        </pc:picChg>
        <pc:picChg chg="add del mod">
          <ac:chgData name="Morgane Parra" userId="7dfd7dca-2b4c-4cbb-a0a5-0a673938f465" providerId="ADAL" clId="{72138472-C8D5-413B-9C21-048A8284CA5B}" dt="2023-09-29T16:44:33.095" v="1588"/>
          <ac:picMkLst>
            <pc:docMk/>
            <pc:sldMk cId="2651577975" sldId="421"/>
            <ac:picMk id="19" creationId="{45C78F4D-0742-C0E9-69BA-4A91176B2667}"/>
          </ac:picMkLst>
        </pc:picChg>
        <pc:picChg chg="add del mod">
          <ac:chgData name="Morgane Parra" userId="7dfd7dca-2b4c-4cbb-a0a5-0a673938f465" providerId="ADAL" clId="{72138472-C8D5-413B-9C21-048A8284CA5B}" dt="2023-09-29T16:44:33.095" v="1588"/>
          <ac:picMkLst>
            <pc:docMk/>
            <pc:sldMk cId="2651577975" sldId="421"/>
            <ac:picMk id="20" creationId="{3F68975F-E1BE-EB1F-F7FA-C627287A6012}"/>
          </ac:picMkLst>
        </pc:picChg>
        <pc:picChg chg="add del mod">
          <ac:chgData name="Morgane Parra" userId="7dfd7dca-2b4c-4cbb-a0a5-0a673938f465" providerId="ADAL" clId="{72138472-C8D5-413B-9C21-048A8284CA5B}" dt="2023-09-29T16:44:33.095" v="1588"/>
          <ac:picMkLst>
            <pc:docMk/>
            <pc:sldMk cId="2651577975" sldId="421"/>
            <ac:picMk id="21" creationId="{ACFC9BC4-1ABC-ECB4-58CB-58677C1B9A21}"/>
          </ac:picMkLst>
        </pc:picChg>
        <pc:picChg chg="add del mod">
          <ac:chgData name="Morgane Parra" userId="7dfd7dca-2b4c-4cbb-a0a5-0a673938f465" providerId="ADAL" clId="{72138472-C8D5-413B-9C21-048A8284CA5B}" dt="2023-09-29T16:44:33.095" v="1588"/>
          <ac:picMkLst>
            <pc:docMk/>
            <pc:sldMk cId="2651577975" sldId="421"/>
            <ac:picMk id="22" creationId="{28249870-D54D-0B1E-414A-17036357552F}"/>
          </ac:picMkLst>
        </pc:picChg>
        <pc:picChg chg="add del mod">
          <ac:chgData name="Morgane Parra" userId="7dfd7dca-2b4c-4cbb-a0a5-0a673938f465" providerId="ADAL" clId="{72138472-C8D5-413B-9C21-048A8284CA5B}" dt="2023-09-29T16:44:41.142" v="1592"/>
          <ac:picMkLst>
            <pc:docMk/>
            <pc:sldMk cId="2651577975" sldId="421"/>
            <ac:picMk id="23" creationId="{31A0207D-B7EB-9A49-A552-5C459E98C3E3}"/>
          </ac:picMkLst>
        </pc:picChg>
        <pc:picChg chg="add del mod">
          <ac:chgData name="Morgane Parra" userId="7dfd7dca-2b4c-4cbb-a0a5-0a673938f465" providerId="ADAL" clId="{72138472-C8D5-413B-9C21-048A8284CA5B}" dt="2023-09-29T16:44:41.142" v="1592"/>
          <ac:picMkLst>
            <pc:docMk/>
            <pc:sldMk cId="2651577975" sldId="421"/>
            <ac:picMk id="25" creationId="{67748490-D8BD-4ACB-7A3F-A048E98361C9}"/>
          </ac:picMkLst>
        </pc:picChg>
        <pc:picChg chg="add del mod">
          <ac:chgData name="Morgane Parra" userId="7dfd7dca-2b4c-4cbb-a0a5-0a673938f465" providerId="ADAL" clId="{72138472-C8D5-413B-9C21-048A8284CA5B}" dt="2023-09-29T16:44:41.142" v="1592"/>
          <ac:picMkLst>
            <pc:docMk/>
            <pc:sldMk cId="2651577975" sldId="421"/>
            <ac:picMk id="26" creationId="{FDEB08DF-CDA8-A43D-0368-7ABD30113FF8}"/>
          </ac:picMkLst>
        </pc:picChg>
        <pc:picChg chg="add del mod">
          <ac:chgData name="Morgane Parra" userId="7dfd7dca-2b4c-4cbb-a0a5-0a673938f465" providerId="ADAL" clId="{72138472-C8D5-413B-9C21-048A8284CA5B}" dt="2023-09-29T16:44:41.142" v="1592"/>
          <ac:picMkLst>
            <pc:docMk/>
            <pc:sldMk cId="2651577975" sldId="421"/>
            <ac:picMk id="27" creationId="{EEDFBA83-97EA-FC91-3429-F46884483A3A}"/>
          </ac:picMkLst>
        </pc:picChg>
        <pc:picChg chg="add del mod">
          <ac:chgData name="Morgane Parra" userId="7dfd7dca-2b4c-4cbb-a0a5-0a673938f465" providerId="ADAL" clId="{72138472-C8D5-413B-9C21-048A8284CA5B}" dt="2023-09-29T16:44:41.142" v="1592"/>
          <ac:picMkLst>
            <pc:docMk/>
            <pc:sldMk cId="2651577975" sldId="421"/>
            <ac:picMk id="30" creationId="{B7B7BFA9-1382-3260-DF99-7BDA465A7943}"/>
          </ac:picMkLst>
        </pc:picChg>
        <pc:picChg chg="add del mod">
          <ac:chgData name="Morgane Parra" userId="7dfd7dca-2b4c-4cbb-a0a5-0a673938f465" providerId="ADAL" clId="{72138472-C8D5-413B-9C21-048A8284CA5B}" dt="2023-09-29T16:44:41.142" v="1592"/>
          <ac:picMkLst>
            <pc:docMk/>
            <pc:sldMk cId="2651577975" sldId="421"/>
            <ac:picMk id="31" creationId="{6290ED5B-6592-37BA-CD55-A10CFD47136C}"/>
          </ac:picMkLst>
        </pc:picChg>
        <pc:picChg chg="add del mod">
          <ac:chgData name="Morgane Parra" userId="7dfd7dca-2b4c-4cbb-a0a5-0a673938f465" providerId="ADAL" clId="{72138472-C8D5-413B-9C21-048A8284CA5B}" dt="2023-09-29T16:44:41.142" v="1592"/>
          <ac:picMkLst>
            <pc:docMk/>
            <pc:sldMk cId="2651577975" sldId="421"/>
            <ac:picMk id="32" creationId="{A1885055-F373-033F-F4D3-02EAE4EF5EA6}"/>
          </ac:picMkLst>
        </pc:picChg>
        <pc:picChg chg="add del mod">
          <ac:chgData name="Morgane Parra" userId="7dfd7dca-2b4c-4cbb-a0a5-0a673938f465" providerId="ADAL" clId="{72138472-C8D5-413B-9C21-048A8284CA5B}" dt="2023-09-29T16:44:41.142" v="1592"/>
          <ac:picMkLst>
            <pc:docMk/>
            <pc:sldMk cId="2651577975" sldId="421"/>
            <ac:picMk id="33" creationId="{14B8C840-F4B8-623C-FA12-FFB705E67E0A}"/>
          </ac:picMkLst>
        </pc:picChg>
        <pc:picChg chg="add del mod">
          <ac:chgData name="Morgane Parra" userId="7dfd7dca-2b4c-4cbb-a0a5-0a673938f465" providerId="ADAL" clId="{72138472-C8D5-413B-9C21-048A8284CA5B}" dt="2023-09-29T16:45:37.627" v="1623"/>
          <ac:picMkLst>
            <pc:docMk/>
            <pc:sldMk cId="2651577975" sldId="421"/>
            <ac:picMk id="35" creationId="{4176037A-ED50-6DE6-3960-762CD5127DE2}"/>
          </ac:picMkLst>
        </pc:picChg>
        <pc:picChg chg="add del mod">
          <ac:chgData name="Morgane Parra" userId="7dfd7dca-2b4c-4cbb-a0a5-0a673938f465" providerId="ADAL" clId="{72138472-C8D5-413B-9C21-048A8284CA5B}" dt="2023-09-29T16:45:37.627" v="1623"/>
          <ac:picMkLst>
            <pc:docMk/>
            <pc:sldMk cId="2651577975" sldId="421"/>
            <ac:picMk id="37" creationId="{04B3714D-44CC-0970-D2C8-669C25D44C7A}"/>
          </ac:picMkLst>
        </pc:picChg>
        <pc:picChg chg="add del mod">
          <ac:chgData name="Morgane Parra" userId="7dfd7dca-2b4c-4cbb-a0a5-0a673938f465" providerId="ADAL" clId="{72138472-C8D5-413B-9C21-048A8284CA5B}" dt="2023-09-29T16:45:37.627" v="1623"/>
          <ac:picMkLst>
            <pc:docMk/>
            <pc:sldMk cId="2651577975" sldId="421"/>
            <ac:picMk id="38" creationId="{619D3CAA-700A-CB5D-6186-4CA0C2B6F5E9}"/>
          </ac:picMkLst>
        </pc:picChg>
        <pc:picChg chg="add del mod">
          <ac:chgData name="Morgane Parra" userId="7dfd7dca-2b4c-4cbb-a0a5-0a673938f465" providerId="ADAL" clId="{72138472-C8D5-413B-9C21-048A8284CA5B}" dt="2023-09-29T16:45:37.627" v="1623"/>
          <ac:picMkLst>
            <pc:docMk/>
            <pc:sldMk cId="2651577975" sldId="421"/>
            <ac:picMk id="39" creationId="{7169B7A9-7FC2-A3B5-A14A-D391948D0D45}"/>
          </ac:picMkLst>
        </pc:picChg>
        <pc:picChg chg="add del mod">
          <ac:chgData name="Morgane Parra" userId="7dfd7dca-2b4c-4cbb-a0a5-0a673938f465" providerId="ADAL" clId="{72138472-C8D5-413B-9C21-048A8284CA5B}" dt="2023-09-29T16:45:37.627" v="1623"/>
          <ac:picMkLst>
            <pc:docMk/>
            <pc:sldMk cId="2651577975" sldId="421"/>
            <ac:picMk id="42" creationId="{6D40F6B6-DCD2-09EB-64A7-01EC159EC819}"/>
          </ac:picMkLst>
        </pc:picChg>
        <pc:picChg chg="add del mod">
          <ac:chgData name="Morgane Parra" userId="7dfd7dca-2b4c-4cbb-a0a5-0a673938f465" providerId="ADAL" clId="{72138472-C8D5-413B-9C21-048A8284CA5B}" dt="2023-09-29T16:45:37.627" v="1623"/>
          <ac:picMkLst>
            <pc:docMk/>
            <pc:sldMk cId="2651577975" sldId="421"/>
            <ac:picMk id="43" creationId="{15DA642C-AB2B-5634-2A8A-4828E8D54B55}"/>
          </ac:picMkLst>
        </pc:picChg>
        <pc:picChg chg="add del mod">
          <ac:chgData name="Morgane Parra" userId="7dfd7dca-2b4c-4cbb-a0a5-0a673938f465" providerId="ADAL" clId="{72138472-C8D5-413B-9C21-048A8284CA5B}" dt="2023-09-29T16:45:37.627" v="1623"/>
          <ac:picMkLst>
            <pc:docMk/>
            <pc:sldMk cId="2651577975" sldId="421"/>
            <ac:picMk id="44" creationId="{C213C8BD-360F-5E3E-8563-31A46E346A3E}"/>
          </ac:picMkLst>
        </pc:picChg>
        <pc:picChg chg="add del mod">
          <ac:chgData name="Morgane Parra" userId="7dfd7dca-2b4c-4cbb-a0a5-0a673938f465" providerId="ADAL" clId="{72138472-C8D5-413B-9C21-048A8284CA5B}" dt="2023-09-29T16:45:37.627" v="1623"/>
          <ac:picMkLst>
            <pc:docMk/>
            <pc:sldMk cId="2651577975" sldId="421"/>
            <ac:picMk id="45" creationId="{C4A6C511-81C0-D240-C07A-A158CBED25DE}"/>
          </ac:picMkLst>
        </pc:picChg>
        <pc:picChg chg="add del mod">
          <ac:chgData name="Morgane Parra" userId="7dfd7dca-2b4c-4cbb-a0a5-0a673938f465" providerId="ADAL" clId="{72138472-C8D5-413B-9C21-048A8284CA5B}" dt="2023-09-29T16:45:55.306" v="1631"/>
          <ac:picMkLst>
            <pc:docMk/>
            <pc:sldMk cId="2651577975" sldId="421"/>
            <ac:picMk id="46" creationId="{988DDC18-DE97-A578-5ABF-79D9700A3614}"/>
          </ac:picMkLst>
        </pc:picChg>
        <pc:picChg chg="add del mod">
          <ac:chgData name="Morgane Parra" userId="7dfd7dca-2b4c-4cbb-a0a5-0a673938f465" providerId="ADAL" clId="{72138472-C8D5-413B-9C21-048A8284CA5B}" dt="2023-09-29T16:45:55.306" v="1631"/>
          <ac:picMkLst>
            <pc:docMk/>
            <pc:sldMk cId="2651577975" sldId="421"/>
            <ac:picMk id="48" creationId="{6F60DB35-1ECF-BD1B-7F48-3E77A4FD4034}"/>
          </ac:picMkLst>
        </pc:picChg>
        <pc:picChg chg="add del mod">
          <ac:chgData name="Morgane Parra" userId="7dfd7dca-2b4c-4cbb-a0a5-0a673938f465" providerId="ADAL" clId="{72138472-C8D5-413B-9C21-048A8284CA5B}" dt="2023-09-29T16:45:55.306" v="1631"/>
          <ac:picMkLst>
            <pc:docMk/>
            <pc:sldMk cId="2651577975" sldId="421"/>
            <ac:picMk id="49" creationId="{F83D9011-2145-83C5-00FF-9D55047FEC0B}"/>
          </ac:picMkLst>
        </pc:picChg>
        <pc:picChg chg="add del mod">
          <ac:chgData name="Morgane Parra" userId="7dfd7dca-2b4c-4cbb-a0a5-0a673938f465" providerId="ADAL" clId="{72138472-C8D5-413B-9C21-048A8284CA5B}" dt="2023-09-29T16:45:55.306" v="1631"/>
          <ac:picMkLst>
            <pc:docMk/>
            <pc:sldMk cId="2651577975" sldId="421"/>
            <ac:picMk id="50" creationId="{C5C493C9-6EC4-068E-1A6B-A06609E80D40}"/>
          </ac:picMkLst>
        </pc:picChg>
        <pc:picChg chg="add del mod">
          <ac:chgData name="Morgane Parra" userId="7dfd7dca-2b4c-4cbb-a0a5-0a673938f465" providerId="ADAL" clId="{72138472-C8D5-413B-9C21-048A8284CA5B}" dt="2023-09-29T16:45:55.306" v="1631"/>
          <ac:picMkLst>
            <pc:docMk/>
            <pc:sldMk cId="2651577975" sldId="421"/>
            <ac:picMk id="53" creationId="{DF44BD6E-C483-948C-0501-1425FE9BE69D}"/>
          </ac:picMkLst>
        </pc:picChg>
        <pc:picChg chg="add del mod">
          <ac:chgData name="Morgane Parra" userId="7dfd7dca-2b4c-4cbb-a0a5-0a673938f465" providerId="ADAL" clId="{72138472-C8D5-413B-9C21-048A8284CA5B}" dt="2023-09-29T16:45:55.306" v="1631"/>
          <ac:picMkLst>
            <pc:docMk/>
            <pc:sldMk cId="2651577975" sldId="421"/>
            <ac:picMk id="54" creationId="{DB548C4B-9387-76F3-25FA-17D773E4972F}"/>
          </ac:picMkLst>
        </pc:picChg>
        <pc:picChg chg="add del mod">
          <ac:chgData name="Morgane Parra" userId="7dfd7dca-2b4c-4cbb-a0a5-0a673938f465" providerId="ADAL" clId="{72138472-C8D5-413B-9C21-048A8284CA5B}" dt="2023-09-29T16:45:55.306" v="1631"/>
          <ac:picMkLst>
            <pc:docMk/>
            <pc:sldMk cId="2651577975" sldId="421"/>
            <ac:picMk id="55" creationId="{A1B2D743-0626-8CCA-719B-71EC0C560D80}"/>
          </ac:picMkLst>
        </pc:picChg>
        <pc:picChg chg="add del mod">
          <ac:chgData name="Morgane Parra" userId="7dfd7dca-2b4c-4cbb-a0a5-0a673938f465" providerId="ADAL" clId="{72138472-C8D5-413B-9C21-048A8284CA5B}" dt="2023-09-29T16:45:55.306" v="1631"/>
          <ac:picMkLst>
            <pc:docMk/>
            <pc:sldMk cId="2651577975" sldId="421"/>
            <ac:picMk id="56" creationId="{D1A2FF6E-7A76-88B3-305F-77F621791040}"/>
          </ac:picMkLst>
        </pc:picChg>
        <pc:picChg chg="add mod">
          <ac:chgData name="Morgane Parra" userId="7dfd7dca-2b4c-4cbb-a0a5-0a673938f465" providerId="ADAL" clId="{72138472-C8D5-413B-9C21-048A8284CA5B}" dt="2023-09-29T16:47:49.724" v="1693" actId="1076"/>
          <ac:picMkLst>
            <pc:docMk/>
            <pc:sldMk cId="2651577975" sldId="421"/>
            <ac:picMk id="58" creationId="{8E7A17A4-59DF-3899-5F94-A759AFD9680A}"/>
          </ac:picMkLst>
        </pc:picChg>
      </pc:sldChg>
      <pc:sldChg chg="addSp delSp modSp add mod modNotes modNotesTx">
        <pc:chgData name="Morgane Parra" userId="7dfd7dca-2b4c-4cbb-a0a5-0a673938f465" providerId="ADAL" clId="{72138472-C8D5-413B-9C21-048A8284CA5B}" dt="2023-09-29T17:18:29.952" v="2142" actId="313"/>
        <pc:sldMkLst>
          <pc:docMk/>
          <pc:sldMk cId="2236609314" sldId="422"/>
        </pc:sldMkLst>
        <pc:spChg chg="add del mod">
          <ac:chgData name="Morgane Parra" userId="7dfd7dca-2b4c-4cbb-a0a5-0a673938f465" providerId="ADAL" clId="{72138472-C8D5-413B-9C21-048A8284CA5B}" dt="2023-09-29T17:13:31.995" v="2010" actId="478"/>
          <ac:spMkLst>
            <pc:docMk/>
            <pc:sldMk cId="2236609314" sldId="422"/>
            <ac:spMk id="4" creationId="{863F89ED-0371-9192-9F45-0256679EDA01}"/>
          </ac:spMkLst>
        </pc:spChg>
        <pc:spChg chg="mod">
          <ac:chgData name="Morgane Parra" userId="7dfd7dca-2b4c-4cbb-a0a5-0a673938f465" providerId="ADAL" clId="{72138472-C8D5-413B-9C21-048A8284CA5B}" dt="2023-09-29T17:12:59.628" v="2008" actId="122"/>
          <ac:spMkLst>
            <pc:docMk/>
            <pc:sldMk cId="2236609314" sldId="422"/>
            <ac:spMk id="8" creationId="{2135A27F-8196-61FF-A594-950A8CC334E2}"/>
          </ac:spMkLst>
        </pc:spChg>
        <pc:picChg chg="add del mod">
          <ac:chgData name="Morgane Parra" userId="7dfd7dca-2b4c-4cbb-a0a5-0a673938f465" providerId="ADAL" clId="{72138472-C8D5-413B-9C21-048A8284CA5B}" dt="2023-09-29T17:13:30.453" v="2009" actId="478"/>
          <ac:picMkLst>
            <pc:docMk/>
            <pc:sldMk cId="2236609314" sldId="422"/>
            <ac:picMk id="3" creationId="{E269E9AA-1C6D-0406-833E-37606350F6AA}"/>
          </ac:picMkLst>
        </pc:picChg>
        <pc:picChg chg="add mod">
          <ac:chgData name="Morgane Parra" userId="7dfd7dca-2b4c-4cbb-a0a5-0a673938f465" providerId="ADAL" clId="{72138472-C8D5-413B-9C21-048A8284CA5B}" dt="2023-09-29T17:16:40.276" v="2077" actId="1076"/>
          <ac:picMkLst>
            <pc:docMk/>
            <pc:sldMk cId="2236609314" sldId="422"/>
            <ac:picMk id="6" creationId="{30D2D80A-E725-CB4A-0F76-5C61E8D4EB09}"/>
          </ac:picMkLst>
        </pc:picChg>
        <pc:picChg chg="del">
          <ac:chgData name="Morgane Parra" userId="7dfd7dca-2b4c-4cbb-a0a5-0a673938f465" providerId="ADAL" clId="{72138472-C8D5-413B-9C21-048A8284CA5B}" dt="2023-09-29T17:16:30.912" v="2073" actId="478"/>
          <ac:picMkLst>
            <pc:docMk/>
            <pc:sldMk cId="2236609314" sldId="422"/>
            <ac:picMk id="10" creationId="{1198E6FF-F289-DDAB-046C-8B40D1818649}"/>
          </ac:picMkLst>
        </pc:picChg>
        <pc:picChg chg="del">
          <ac:chgData name="Morgane Parra" userId="7dfd7dca-2b4c-4cbb-a0a5-0a673938f465" providerId="ADAL" clId="{72138472-C8D5-413B-9C21-048A8284CA5B}" dt="2023-09-29T16:54:36.057" v="1820" actId="478"/>
          <ac:picMkLst>
            <pc:docMk/>
            <pc:sldMk cId="2236609314" sldId="422"/>
            <ac:picMk id="58" creationId="{8E7A17A4-59DF-3899-5F94-A759AFD9680A}"/>
          </ac:picMkLst>
        </pc:picChg>
      </pc:sldChg>
      <pc:sldChg chg="addSp delSp modSp add del mod modNotes modNotesTx">
        <pc:chgData name="Morgane Parra" userId="7dfd7dca-2b4c-4cbb-a0a5-0a673938f465" providerId="ADAL" clId="{72138472-C8D5-413B-9C21-048A8284CA5B}" dt="2023-09-29T17:07:47.459" v="1944" actId="47"/>
        <pc:sldMkLst>
          <pc:docMk/>
          <pc:sldMk cId="2472309452" sldId="423"/>
        </pc:sldMkLst>
        <pc:spChg chg="add del mod">
          <ac:chgData name="Morgane Parra" userId="7dfd7dca-2b4c-4cbb-a0a5-0a673938f465" providerId="ADAL" clId="{72138472-C8D5-413B-9C21-048A8284CA5B}" dt="2023-09-29T17:06:25.522" v="1880"/>
          <ac:spMkLst>
            <pc:docMk/>
            <pc:sldMk cId="2472309452" sldId="423"/>
            <ac:spMk id="5" creationId="{8B54B826-976C-BE1F-3F3C-18392A252C85}"/>
          </ac:spMkLst>
        </pc:spChg>
        <pc:spChg chg="mod">
          <ac:chgData name="Morgane Parra" userId="7dfd7dca-2b4c-4cbb-a0a5-0a673938f465" providerId="ADAL" clId="{72138472-C8D5-413B-9C21-048A8284CA5B}" dt="2023-09-29T17:03:37.356" v="1876" actId="14100"/>
          <ac:spMkLst>
            <pc:docMk/>
            <pc:sldMk cId="2472309452" sldId="423"/>
            <ac:spMk id="8" creationId="{2135A27F-8196-61FF-A594-950A8CC334E2}"/>
          </ac:spMkLst>
        </pc:spChg>
        <pc:spChg chg="add del mod">
          <ac:chgData name="Morgane Parra" userId="7dfd7dca-2b4c-4cbb-a0a5-0a673938f465" providerId="ADAL" clId="{72138472-C8D5-413B-9C21-048A8284CA5B}" dt="2023-09-29T17:06:25.522" v="1880"/>
          <ac:spMkLst>
            <pc:docMk/>
            <pc:sldMk cId="2472309452" sldId="423"/>
            <ac:spMk id="9" creationId="{F44F619F-3173-6AC3-BF84-DC513F3D3101}"/>
          </ac:spMkLst>
        </pc:spChg>
        <pc:picChg chg="add del mod">
          <ac:chgData name="Morgane Parra" userId="7dfd7dca-2b4c-4cbb-a0a5-0a673938f465" providerId="ADAL" clId="{72138472-C8D5-413B-9C21-048A8284CA5B}" dt="2023-09-29T17:06:25.522" v="1880"/>
          <ac:picMkLst>
            <pc:docMk/>
            <pc:sldMk cId="2472309452" sldId="423"/>
            <ac:picMk id="3" creationId="{9FE15C31-9043-9A8C-1FFE-0F004D3929B5}"/>
          </ac:picMkLst>
        </pc:picChg>
        <pc:picChg chg="add mod">
          <ac:chgData name="Morgane Parra" userId="7dfd7dca-2b4c-4cbb-a0a5-0a673938f465" providerId="ADAL" clId="{72138472-C8D5-413B-9C21-048A8284CA5B}" dt="2023-09-29T17:06:58.409" v="1906" actId="1076"/>
          <ac:picMkLst>
            <pc:docMk/>
            <pc:sldMk cId="2472309452" sldId="423"/>
            <ac:picMk id="12" creationId="{828E5499-8CA3-40B2-D878-EB369E26FC94}"/>
          </ac:picMkLst>
        </pc:picChg>
        <pc:picChg chg="del">
          <ac:chgData name="Morgane Parra" userId="7dfd7dca-2b4c-4cbb-a0a5-0a673938f465" providerId="ADAL" clId="{72138472-C8D5-413B-9C21-048A8284CA5B}" dt="2023-09-29T16:56:30.164" v="1851" actId="478"/>
          <ac:picMkLst>
            <pc:docMk/>
            <pc:sldMk cId="2472309452" sldId="423"/>
            <ac:picMk id="58" creationId="{8E7A17A4-59DF-3899-5F94-A759AFD9680A}"/>
          </ac:picMkLst>
        </pc:picChg>
        <pc:cxnChg chg="add del mod">
          <ac:chgData name="Morgane Parra" userId="7dfd7dca-2b4c-4cbb-a0a5-0a673938f465" providerId="ADAL" clId="{72138472-C8D5-413B-9C21-048A8284CA5B}" dt="2023-09-29T17:06:25.522" v="1880"/>
          <ac:cxnSpMkLst>
            <pc:docMk/>
            <pc:sldMk cId="2472309452" sldId="423"/>
            <ac:cxnSpMk id="4" creationId="{D3BAD4B3-67CE-0E29-7AD3-72FE66B95B69}"/>
          </ac:cxnSpMkLst>
        </pc:cxnChg>
        <pc:cxnChg chg="add del mod">
          <ac:chgData name="Morgane Parra" userId="7dfd7dca-2b4c-4cbb-a0a5-0a673938f465" providerId="ADAL" clId="{72138472-C8D5-413B-9C21-048A8284CA5B}" dt="2023-09-29T17:06:25.522" v="1880"/>
          <ac:cxnSpMkLst>
            <pc:docMk/>
            <pc:sldMk cId="2472309452" sldId="423"/>
            <ac:cxnSpMk id="6" creationId="{7901FAEC-B999-8AB2-AA9C-732797F1A104}"/>
          </ac:cxnSpMkLst>
        </pc:cxnChg>
        <pc:cxnChg chg="add del mod">
          <ac:chgData name="Morgane Parra" userId="7dfd7dca-2b4c-4cbb-a0a5-0a673938f465" providerId="ADAL" clId="{72138472-C8D5-413B-9C21-048A8284CA5B}" dt="2023-09-29T17:06:25.522" v="1880"/>
          <ac:cxnSpMkLst>
            <pc:docMk/>
            <pc:sldMk cId="2472309452" sldId="423"/>
            <ac:cxnSpMk id="7" creationId="{F5F15463-3C57-434A-8424-C207A2DE2D42}"/>
          </ac:cxnSpMkLst>
        </pc:cxnChg>
      </pc:sldChg>
      <pc:sldChg chg="addSp delSp modSp add mod modNotesTx">
        <pc:chgData name="Morgane Parra" userId="7dfd7dca-2b4c-4cbb-a0a5-0a673938f465" providerId="ADAL" clId="{72138472-C8D5-413B-9C21-048A8284CA5B}" dt="2023-09-29T17:09:56.870" v="1968" actId="20577"/>
        <pc:sldMkLst>
          <pc:docMk/>
          <pc:sldMk cId="3695262938" sldId="424"/>
        </pc:sldMkLst>
        <pc:spChg chg="add del mod">
          <ac:chgData name="Morgane Parra" userId="7dfd7dca-2b4c-4cbb-a0a5-0a673938f465" providerId="ADAL" clId="{72138472-C8D5-413B-9C21-048A8284CA5B}" dt="2023-09-29T17:07:37.424" v="1941" actId="478"/>
          <ac:spMkLst>
            <pc:docMk/>
            <pc:sldMk cId="3695262938" sldId="424"/>
            <ac:spMk id="3" creationId="{84168C8C-82AF-B298-B72E-6123BEFF49C8}"/>
          </ac:spMkLst>
        </pc:spChg>
        <pc:spChg chg="del">
          <ac:chgData name="Morgane Parra" userId="7dfd7dca-2b4c-4cbb-a0a5-0a673938f465" providerId="ADAL" clId="{72138472-C8D5-413B-9C21-048A8284CA5B}" dt="2023-09-29T17:07:09.869" v="1908" actId="478"/>
          <ac:spMkLst>
            <pc:docMk/>
            <pc:sldMk cId="3695262938" sldId="424"/>
            <ac:spMk id="5" creationId="{76314A0F-3BE9-0D28-77AF-AC90E8D4BAB8}"/>
          </ac:spMkLst>
        </pc:spChg>
        <pc:spChg chg="mod">
          <ac:chgData name="Morgane Parra" userId="7dfd7dca-2b4c-4cbb-a0a5-0a673938f465" providerId="ADAL" clId="{72138472-C8D5-413B-9C21-048A8284CA5B}" dt="2023-09-29T17:09:56.870" v="1968" actId="20577"/>
          <ac:spMkLst>
            <pc:docMk/>
            <pc:sldMk cId="3695262938" sldId="424"/>
            <ac:spMk id="8" creationId="{2135A27F-8196-61FF-A594-950A8CC334E2}"/>
          </ac:spMkLst>
        </pc:spChg>
        <pc:picChg chg="add mod">
          <ac:chgData name="Morgane Parra" userId="7dfd7dca-2b4c-4cbb-a0a5-0a673938f465" providerId="ADAL" clId="{72138472-C8D5-413B-9C21-048A8284CA5B}" dt="2023-09-29T17:09:44.114" v="1958" actId="1076"/>
          <ac:picMkLst>
            <pc:docMk/>
            <pc:sldMk cId="3695262938" sldId="424"/>
            <ac:picMk id="4" creationId="{5EE2D8ED-DBEE-6FD1-CADA-9D31B1DA1E65}"/>
          </ac:picMkLst>
        </pc:picChg>
      </pc:sldChg>
      <pc:sldChg chg="addSp delSp modSp add mod modNotes modNotesTx">
        <pc:chgData name="Morgane Parra" userId="7dfd7dca-2b4c-4cbb-a0a5-0a673938f465" providerId="ADAL" clId="{72138472-C8D5-413B-9C21-048A8284CA5B}" dt="2023-09-29T17:21:30.973" v="2185" actId="20577"/>
        <pc:sldMkLst>
          <pc:docMk/>
          <pc:sldMk cId="1189740029" sldId="425"/>
        </pc:sldMkLst>
        <pc:picChg chg="add mod">
          <ac:chgData name="Morgane Parra" userId="7dfd7dca-2b4c-4cbb-a0a5-0a673938f465" providerId="ADAL" clId="{72138472-C8D5-413B-9C21-048A8284CA5B}" dt="2023-09-29T17:19:35.396" v="2150" actId="1076"/>
          <ac:picMkLst>
            <pc:docMk/>
            <pc:sldMk cId="1189740029" sldId="425"/>
            <ac:picMk id="3" creationId="{57A15B27-E1C6-769B-9C2C-E53AB9C92B86}"/>
          </ac:picMkLst>
        </pc:picChg>
        <pc:picChg chg="add mod">
          <ac:chgData name="Morgane Parra" userId="7dfd7dca-2b4c-4cbb-a0a5-0a673938f465" providerId="ADAL" clId="{72138472-C8D5-413B-9C21-048A8284CA5B}" dt="2023-09-29T17:19:29.413" v="2149"/>
          <ac:picMkLst>
            <pc:docMk/>
            <pc:sldMk cId="1189740029" sldId="425"/>
            <ac:picMk id="4" creationId="{967C6488-B217-4DEC-8910-E5985DD09EF6}"/>
          </ac:picMkLst>
        </pc:picChg>
        <pc:picChg chg="del">
          <ac:chgData name="Morgane Parra" userId="7dfd7dca-2b4c-4cbb-a0a5-0a673938f465" providerId="ADAL" clId="{72138472-C8D5-413B-9C21-048A8284CA5B}" dt="2023-09-29T17:19:00.710" v="2145" actId="478"/>
          <ac:picMkLst>
            <pc:docMk/>
            <pc:sldMk cId="1189740029" sldId="425"/>
            <ac:picMk id="6" creationId="{30D2D80A-E725-CB4A-0F76-5C61E8D4EB09}"/>
          </ac:picMkLst>
        </pc:picChg>
      </pc:sldChg>
      <pc:sldChg chg="addSp delSp modSp add mod modNotes modNotesTx">
        <pc:chgData name="Morgane Parra" userId="7dfd7dca-2b4c-4cbb-a0a5-0a673938f465" providerId="ADAL" clId="{72138472-C8D5-413B-9C21-048A8284CA5B}" dt="2023-09-29T17:24:06.513" v="2376"/>
        <pc:sldMkLst>
          <pc:docMk/>
          <pc:sldMk cId="1906812364" sldId="426"/>
        </pc:sldMkLst>
        <pc:spChg chg="mod">
          <ac:chgData name="Morgane Parra" userId="7dfd7dca-2b4c-4cbb-a0a5-0a673938f465" providerId="ADAL" clId="{72138472-C8D5-413B-9C21-048A8284CA5B}" dt="2023-09-29T17:23:40.651" v="2372"/>
          <ac:spMkLst>
            <pc:docMk/>
            <pc:sldMk cId="1906812364" sldId="426"/>
            <ac:spMk id="8" creationId="{2135A27F-8196-61FF-A594-950A8CC334E2}"/>
          </ac:spMkLst>
        </pc:spChg>
        <pc:picChg chg="del">
          <ac:chgData name="Morgane Parra" userId="7dfd7dca-2b4c-4cbb-a0a5-0a673938f465" providerId="ADAL" clId="{72138472-C8D5-413B-9C21-048A8284CA5B}" dt="2023-09-29T17:23:30.230" v="2369" actId="478"/>
          <ac:picMkLst>
            <pc:docMk/>
            <pc:sldMk cId="1906812364" sldId="426"/>
            <ac:picMk id="3" creationId="{57A15B27-E1C6-769B-9C2C-E53AB9C92B86}"/>
          </ac:picMkLst>
        </pc:picChg>
        <pc:picChg chg="add mod">
          <ac:chgData name="Morgane Parra" userId="7dfd7dca-2b4c-4cbb-a0a5-0a673938f465" providerId="ADAL" clId="{72138472-C8D5-413B-9C21-048A8284CA5B}" dt="2023-09-29T17:23:55.131" v="2375" actId="1076"/>
          <ac:picMkLst>
            <pc:docMk/>
            <pc:sldMk cId="1906812364" sldId="426"/>
            <ac:picMk id="5" creationId="{EC6E80B6-B054-6D8F-19D9-896723B2CA3F}"/>
          </ac:picMkLst>
        </pc:picChg>
      </pc:sldChg>
      <pc:sldChg chg="add del modTransition">
        <pc:chgData name="Morgane Parra" userId="7dfd7dca-2b4c-4cbb-a0a5-0a673938f465" providerId="ADAL" clId="{72138472-C8D5-413B-9C21-048A8284CA5B}" dt="2023-09-29T17:24:46.579" v="2379"/>
        <pc:sldMkLst>
          <pc:docMk/>
          <pc:sldMk cId="11875053" sldId="427"/>
        </pc:sldMkLst>
      </pc:sldChg>
      <pc:sldChg chg="modSp add mod">
        <pc:chgData name="Morgane Parra" userId="7dfd7dca-2b4c-4cbb-a0a5-0a673938f465" providerId="ADAL" clId="{72138472-C8D5-413B-9C21-048A8284CA5B}" dt="2023-09-29T17:27:52.599" v="2428" actId="113"/>
        <pc:sldMkLst>
          <pc:docMk/>
          <pc:sldMk cId="1116922111" sldId="427"/>
        </pc:sldMkLst>
        <pc:spChg chg="mod">
          <ac:chgData name="Morgane Parra" userId="7dfd7dca-2b4c-4cbb-a0a5-0a673938f465" providerId="ADAL" clId="{72138472-C8D5-413B-9C21-048A8284CA5B}" dt="2023-09-29T17:27:52.599" v="2428" actId="113"/>
          <ac:spMkLst>
            <pc:docMk/>
            <pc:sldMk cId="1116922111" sldId="427"/>
            <ac:spMk id="5" creationId="{76314A0F-3BE9-0D28-77AF-AC90E8D4BAB8}"/>
          </ac:spMkLst>
        </pc:spChg>
        <pc:spChg chg="mod">
          <ac:chgData name="Morgane Parra" userId="7dfd7dca-2b4c-4cbb-a0a5-0a673938f465" providerId="ADAL" clId="{72138472-C8D5-413B-9C21-048A8284CA5B}" dt="2023-09-29T17:25:11.736" v="2388" actId="1076"/>
          <ac:spMkLst>
            <pc:docMk/>
            <pc:sldMk cId="1116922111" sldId="427"/>
            <ac:spMk id="8" creationId="{2135A27F-8196-61FF-A594-950A8CC334E2}"/>
          </ac:spMkLst>
        </pc:spChg>
      </pc:sldChg>
      <pc:sldChg chg="modSp add mod">
        <pc:chgData name="Morgane Parra" userId="7dfd7dca-2b4c-4cbb-a0a5-0a673938f465" providerId="ADAL" clId="{72138472-C8D5-413B-9C21-048A8284CA5B}" dt="2023-09-29T18:24:51.416" v="3602" actId="114"/>
        <pc:sldMkLst>
          <pc:docMk/>
          <pc:sldMk cId="1916778111" sldId="428"/>
        </pc:sldMkLst>
        <pc:spChg chg="mod">
          <ac:chgData name="Morgane Parra" userId="7dfd7dca-2b4c-4cbb-a0a5-0a673938f465" providerId="ADAL" clId="{72138472-C8D5-413B-9C21-048A8284CA5B}" dt="2023-09-29T18:24:51.416" v="3602" actId="114"/>
          <ac:spMkLst>
            <pc:docMk/>
            <pc:sldMk cId="1916778111" sldId="428"/>
            <ac:spMk id="5" creationId="{76314A0F-3BE9-0D28-77AF-AC90E8D4BAB8}"/>
          </ac:spMkLst>
        </pc:spChg>
        <pc:spChg chg="mod">
          <ac:chgData name="Morgane Parra" userId="7dfd7dca-2b4c-4cbb-a0a5-0a673938f465" providerId="ADAL" clId="{72138472-C8D5-413B-9C21-048A8284CA5B}" dt="2023-09-29T17:28:22.311" v="2433"/>
          <ac:spMkLst>
            <pc:docMk/>
            <pc:sldMk cId="1916778111" sldId="428"/>
            <ac:spMk id="8" creationId="{2135A27F-8196-61FF-A594-950A8CC334E2}"/>
          </ac:spMkLst>
        </pc:spChg>
      </pc:sldChg>
      <pc:sldChg chg="modSp add del mod">
        <pc:chgData name="Morgane Parra" userId="7dfd7dca-2b4c-4cbb-a0a5-0a673938f465" providerId="ADAL" clId="{72138472-C8D5-413B-9C21-048A8284CA5B}" dt="2023-09-29T17:49:16.445" v="3036" actId="47"/>
        <pc:sldMkLst>
          <pc:docMk/>
          <pc:sldMk cId="2276390" sldId="429"/>
        </pc:sldMkLst>
        <pc:spChg chg="mod">
          <ac:chgData name="Morgane Parra" userId="7dfd7dca-2b4c-4cbb-a0a5-0a673938f465" providerId="ADAL" clId="{72138472-C8D5-413B-9C21-048A8284CA5B}" dt="2023-09-29T17:46:17.098" v="2969" actId="20577"/>
          <ac:spMkLst>
            <pc:docMk/>
            <pc:sldMk cId="2276390" sldId="429"/>
            <ac:spMk id="5" creationId="{76314A0F-3BE9-0D28-77AF-AC90E8D4BAB8}"/>
          </ac:spMkLst>
        </pc:spChg>
        <pc:spChg chg="mod">
          <ac:chgData name="Morgane Parra" userId="7dfd7dca-2b4c-4cbb-a0a5-0a673938f465" providerId="ADAL" clId="{72138472-C8D5-413B-9C21-048A8284CA5B}" dt="2023-09-29T17:37:42.860" v="2693"/>
          <ac:spMkLst>
            <pc:docMk/>
            <pc:sldMk cId="2276390" sldId="429"/>
            <ac:spMk id="8" creationId="{2135A27F-8196-61FF-A594-950A8CC334E2}"/>
          </ac:spMkLst>
        </pc:spChg>
      </pc:sldChg>
      <pc:sldChg chg="modSp add mod">
        <pc:chgData name="Morgane Parra" userId="7dfd7dca-2b4c-4cbb-a0a5-0a673938f465" providerId="ADAL" clId="{72138472-C8D5-413B-9C21-048A8284CA5B}" dt="2023-09-29T18:09:49.923" v="3250" actId="1076"/>
        <pc:sldMkLst>
          <pc:docMk/>
          <pc:sldMk cId="3759938142" sldId="430"/>
        </pc:sldMkLst>
        <pc:spChg chg="mod">
          <ac:chgData name="Morgane Parra" userId="7dfd7dca-2b4c-4cbb-a0a5-0a673938f465" providerId="ADAL" clId="{72138472-C8D5-413B-9C21-048A8284CA5B}" dt="2023-09-29T18:09:49.923" v="3250" actId="1076"/>
          <ac:spMkLst>
            <pc:docMk/>
            <pc:sldMk cId="3759938142" sldId="430"/>
            <ac:spMk id="5" creationId="{76314A0F-3BE9-0D28-77AF-AC90E8D4BAB8}"/>
          </ac:spMkLst>
        </pc:spChg>
        <pc:spChg chg="mod">
          <ac:chgData name="Morgane Parra" userId="7dfd7dca-2b4c-4cbb-a0a5-0a673938f465" providerId="ADAL" clId="{72138472-C8D5-413B-9C21-048A8284CA5B}" dt="2023-09-29T17:49:10.298" v="3035" actId="404"/>
          <ac:spMkLst>
            <pc:docMk/>
            <pc:sldMk cId="3759938142" sldId="430"/>
            <ac:spMk id="8" creationId="{2135A27F-8196-61FF-A594-950A8CC334E2}"/>
          </ac:spMkLst>
        </pc:spChg>
        <pc:picChg chg="mod">
          <ac:chgData name="Morgane Parra" userId="7dfd7dca-2b4c-4cbb-a0a5-0a673938f465" providerId="ADAL" clId="{72138472-C8D5-413B-9C21-048A8284CA5B}" dt="2023-09-29T17:48:04.618" v="3009" actId="1076"/>
          <ac:picMkLst>
            <pc:docMk/>
            <pc:sldMk cId="3759938142" sldId="430"/>
            <ac:picMk id="10" creationId="{1198E6FF-F289-DDAB-046C-8B40D1818649}"/>
          </ac:picMkLst>
        </pc:picChg>
      </pc:sldChg>
      <pc:sldChg chg="addSp delSp modSp add mod modNotesTx">
        <pc:chgData name="Morgane Parra" userId="7dfd7dca-2b4c-4cbb-a0a5-0a673938f465" providerId="ADAL" clId="{72138472-C8D5-413B-9C21-048A8284CA5B}" dt="2023-09-29T18:09:11.693" v="3245" actId="14100"/>
        <pc:sldMkLst>
          <pc:docMk/>
          <pc:sldMk cId="3265019503" sldId="431"/>
        </pc:sldMkLst>
        <pc:spChg chg="mod">
          <ac:chgData name="Morgane Parra" userId="7dfd7dca-2b4c-4cbb-a0a5-0a673938f465" providerId="ADAL" clId="{72138472-C8D5-413B-9C21-048A8284CA5B}" dt="2023-09-29T18:09:11.693" v="3245" actId="14100"/>
          <ac:spMkLst>
            <pc:docMk/>
            <pc:sldMk cId="3265019503" sldId="431"/>
            <ac:spMk id="5" creationId="{76314A0F-3BE9-0D28-77AF-AC90E8D4BAB8}"/>
          </ac:spMkLst>
        </pc:spChg>
        <pc:spChg chg="mod">
          <ac:chgData name="Morgane Parra" userId="7dfd7dca-2b4c-4cbb-a0a5-0a673938f465" providerId="ADAL" clId="{72138472-C8D5-413B-9C21-048A8284CA5B}" dt="2023-09-29T18:08:47.720" v="3244" actId="1076"/>
          <ac:spMkLst>
            <pc:docMk/>
            <pc:sldMk cId="3265019503" sldId="431"/>
            <ac:spMk id="8" creationId="{2135A27F-8196-61FF-A594-950A8CC334E2}"/>
          </ac:spMkLst>
        </pc:spChg>
        <pc:picChg chg="add del mod">
          <ac:chgData name="Morgane Parra" userId="7dfd7dca-2b4c-4cbb-a0a5-0a673938f465" providerId="ADAL" clId="{72138472-C8D5-413B-9C21-048A8284CA5B}" dt="2023-09-29T17:54:18.752" v="3055" actId="478"/>
          <ac:picMkLst>
            <pc:docMk/>
            <pc:sldMk cId="3265019503" sldId="431"/>
            <ac:picMk id="3" creationId="{E3455BDA-465F-5510-EEB8-1BC33FADDA60}"/>
          </ac:picMkLst>
        </pc:picChg>
        <pc:picChg chg="add mod">
          <ac:chgData name="Morgane Parra" userId="7dfd7dca-2b4c-4cbb-a0a5-0a673938f465" providerId="ADAL" clId="{72138472-C8D5-413B-9C21-048A8284CA5B}" dt="2023-09-29T18:04:33.783" v="3243" actId="1076"/>
          <ac:picMkLst>
            <pc:docMk/>
            <pc:sldMk cId="3265019503" sldId="431"/>
            <ac:picMk id="6" creationId="{0EFBC6A8-5B30-B492-7C4D-B5796D4FB0E1}"/>
          </ac:picMkLst>
        </pc:picChg>
        <pc:picChg chg="mod">
          <ac:chgData name="Morgane Parra" userId="7dfd7dca-2b4c-4cbb-a0a5-0a673938f465" providerId="ADAL" clId="{72138472-C8D5-413B-9C21-048A8284CA5B}" dt="2023-09-29T17:54:57.581" v="3107" actId="1076"/>
          <ac:picMkLst>
            <pc:docMk/>
            <pc:sldMk cId="3265019503" sldId="431"/>
            <ac:picMk id="10" creationId="{1198E6FF-F289-DDAB-046C-8B40D1818649}"/>
          </ac:picMkLst>
        </pc:picChg>
      </pc:sldChg>
      <pc:sldChg chg="addSp delSp modSp add mod modNotes modNotesTx">
        <pc:chgData name="Morgane Parra" userId="7dfd7dca-2b4c-4cbb-a0a5-0a673938f465" providerId="ADAL" clId="{72138472-C8D5-413B-9C21-048A8284CA5B}" dt="2023-09-29T18:27:36.296" v="3660" actId="1076"/>
        <pc:sldMkLst>
          <pc:docMk/>
          <pc:sldMk cId="3977731076" sldId="432"/>
        </pc:sldMkLst>
        <pc:spChg chg="add del mod">
          <ac:chgData name="Morgane Parra" userId="7dfd7dca-2b4c-4cbb-a0a5-0a673938f465" providerId="ADAL" clId="{72138472-C8D5-413B-9C21-048A8284CA5B}" dt="2023-09-29T18:26:53.710" v="3626"/>
          <ac:spMkLst>
            <pc:docMk/>
            <pc:sldMk cId="3977731076" sldId="432"/>
            <ac:spMk id="6" creationId="{932400F3-9CEC-FCFC-74B1-EA00448ECC40}"/>
          </ac:spMkLst>
        </pc:spChg>
        <pc:spChg chg="mod">
          <ac:chgData name="Morgane Parra" userId="7dfd7dca-2b4c-4cbb-a0a5-0a673938f465" providerId="ADAL" clId="{72138472-C8D5-413B-9C21-048A8284CA5B}" dt="2023-09-29T18:25:59.324" v="3619" actId="14100"/>
          <ac:spMkLst>
            <pc:docMk/>
            <pc:sldMk cId="3977731076" sldId="432"/>
            <ac:spMk id="8" creationId="{2135A27F-8196-61FF-A594-950A8CC334E2}"/>
          </ac:spMkLst>
        </pc:spChg>
        <pc:spChg chg="add del mod">
          <ac:chgData name="Morgane Parra" userId="7dfd7dca-2b4c-4cbb-a0a5-0a673938f465" providerId="ADAL" clId="{72138472-C8D5-413B-9C21-048A8284CA5B}" dt="2023-09-29T18:26:53.710" v="3626"/>
          <ac:spMkLst>
            <pc:docMk/>
            <pc:sldMk cId="3977731076" sldId="432"/>
            <ac:spMk id="9" creationId="{028EA86E-747B-E7A1-5C3E-5342841233CA}"/>
          </ac:spMkLst>
        </pc:spChg>
        <pc:spChg chg="add del mod">
          <ac:chgData name="Morgane Parra" userId="7dfd7dca-2b4c-4cbb-a0a5-0a673938f465" providerId="ADAL" clId="{72138472-C8D5-413B-9C21-048A8284CA5B}" dt="2023-09-29T18:27:01.674" v="3630"/>
          <ac:spMkLst>
            <pc:docMk/>
            <pc:sldMk cId="3977731076" sldId="432"/>
            <ac:spMk id="11" creationId="{21BBB2B8-22B4-9477-99CF-74D4D866AF13}"/>
          </ac:spMkLst>
        </pc:spChg>
        <pc:spChg chg="add del mod">
          <ac:chgData name="Morgane Parra" userId="7dfd7dca-2b4c-4cbb-a0a5-0a673938f465" providerId="ADAL" clId="{72138472-C8D5-413B-9C21-048A8284CA5B}" dt="2023-09-29T18:27:01.674" v="3630"/>
          <ac:spMkLst>
            <pc:docMk/>
            <pc:sldMk cId="3977731076" sldId="432"/>
            <ac:spMk id="15" creationId="{09233A6F-26A3-2BDB-EC8A-965A63981CFC}"/>
          </ac:spMkLst>
        </pc:spChg>
        <pc:spChg chg="add del mod">
          <ac:chgData name="Morgane Parra" userId="7dfd7dca-2b4c-4cbb-a0a5-0a673938f465" providerId="ADAL" clId="{72138472-C8D5-413B-9C21-048A8284CA5B}" dt="2023-09-29T18:27:16.256" v="3634"/>
          <ac:spMkLst>
            <pc:docMk/>
            <pc:sldMk cId="3977731076" sldId="432"/>
            <ac:spMk id="17" creationId="{159B8F1D-05CF-7CCE-7B65-6C5264A83D47}"/>
          </ac:spMkLst>
        </pc:spChg>
        <pc:spChg chg="add del mod">
          <ac:chgData name="Morgane Parra" userId="7dfd7dca-2b4c-4cbb-a0a5-0a673938f465" providerId="ADAL" clId="{72138472-C8D5-413B-9C21-048A8284CA5B}" dt="2023-09-29T18:27:16.256" v="3634"/>
          <ac:spMkLst>
            <pc:docMk/>
            <pc:sldMk cId="3977731076" sldId="432"/>
            <ac:spMk id="19" creationId="{AA0F68F2-0BC5-3DC1-C193-3DA96394F6E5}"/>
          </ac:spMkLst>
        </pc:spChg>
        <pc:picChg chg="add del mod">
          <ac:chgData name="Morgane Parra" userId="7dfd7dca-2b4c-4cbb-a0a5-0a673938f465" providerId="ADAL" clId="{72138472-C8D5-413B-9C21-048A8284CA5B}" dt="2023-09-29T18:26:53.710" v="3626"/>
          <ac:picMkLst>
            <pc:docMk/>
            <pc:sldMk cId="3977731076" sldId="432"/>
            <ac:picMk id="3" creationId="{5B35BE7B-5466-77D6-E09B-EA088AEB80C1}"/>
          </ac:picMkLst>
        </pc:picChg>
        <pc:picChg chg="del">
          <ac:chgData name="Morgane Parra" userId="7dfd7dca-2b4c-4cbb-a0a5-0a673938f465" providerId="ADAL" clId="{72138472-C8D5-413B-9C21-048A8284CA5B}" dt="2023-09-29T18:25:20.804" v="3614" actId="478"/>
          <ac:picMkLst>
            <pc:docMk/>
            <pc:sldMk cId="3977731076" sldId="432"/>
            <ac:picMk id="5" creationId="{EC6E80B6-B054-6D8F-19D9-896723B2CA3F}"/>
          </ac:picMkLst>
        </pc:picChg>
        <pc:picChg chg="add del mod">
          <ac:chgData name="Morgane Parra" userId="7dfd7dca-2b4c-4cbb-a0a5-0a673938f465" providerId="ADAL" clId="{72138472-C8D5-413B-9C21-048A8284CA5B}" dt="2023-09-29T18:26:53.710" v="3626"/>
          <ac:picMkLst>
            <pc:docMk/>
            <pc:sldMk cId="3977731076" sldId="432"/>
            <ac:picMk id="7" creationId="{2845DCBF-920A-CEFC-5E6C-E9E7C978CE0C}"/>
          </ac:picMkLst>
        </pc:picChg>
        <pc:picChg chg="add del mod">
          <ac:chgData name="Morgane Parra" userId="7dfd7dca-2b4c-4cbb-a0a5-0a673938f465" providerId="ADAL" clId="{72138472-C8D5-413B-9C21-048A8284CA5B}" dt="2023-09-29T18:27:01.674" v="3630"/>
          <ac:picMkLst>
            <pc:docMk/>
            <pc:sldMk cId="3977731076" sldId="432"/>
            <ac:picMk id="10" creationId="{C243069A-8411-561A-BD65-45CCB630330F}"/>
          </ac:picMkLst>
        </pc:picChg>
        <pc:picChg chg="add del mod">
          <ac:chgData name="Morgane Parra" userId="7dfd7dca-2b4c-4cbb-a0a5-0a673938f465" providerId="ADAL" clId="{72138472-C8D5-413B-9C21-048A8284CA5B}" dt="2023-09-29T18:27:01.674" v="3630"/>
          <ac:picMkLst>
            <pc:docMk/>
            <pc:sldMk cId="3977731076" sldId="432"/>
            <ac:picMk id="12" creationId="{73208596-18E4-D3AE-3CAB-2F01325685AB}"/>
          </ac:picMkLst>
        </pc:picChg>
        <pc:picChg chg="add del mod">
          <ac:chgData name="Morgane Parra" userId="7dfd7dca-2b4c-4cbb-a0a5-0a673938f465" providerId="ADAL" clId="{72138472-C8D5-413B-9C21-048A8284CA5B}" dt="2023-09-29T18:27:16.256" v="3634"/>
          <ac:picMkLst>
            <pc:docMk/>
            <pc:sldMk cId="3977731076" sldId="432"/>
            <ac:picMk id="16" creationId="{6E17465A-AD0B-AFB5-7EE5-0E86E972E078}"/>
          </ac:picMkLst>
        </pc:picChg>
        <pc:picChg chg="add del mod">
          <ac:chgData name="Morgane Parra" userId="7dfd7dca-2b4c-4cbb-a0a5-0a673938f465" providerId="ADAL" clId="{72138472-C8D5-413B-9C21-048A8284CA5B}" dt="2023-09-29T18:27:16.256" v="3634"/>
          <ac:picMkLst>
            <pc:docMk/>
            <pc:sldMk cId="3977731076" sldId="432"/>
            <ac:picMk id="18" creationId="{1CFFADD6-0E35-259A-7209-037D370936DE}"/>
          </ac:picMkLst>
        </pc:picChg>
        <pc:picChg chg="add mod">
          <ac:chgData name="Morgane Parra" userId="7dfd7dca-2b4c-4cbb-a0a5-0a673938f465" providerId="ADAL" clId="{72138472-C8D5-413B-9C21-048A8284CA5B}" dt="2023-09-29T18:27:36.296" v="3660" actId="1076"/>
          <ac:picMkLst>
            <pc:docMk/>
            <pc:sldMk cId="3977731076" sldId="432"/>
            <ac:picMk id="20" creationId="{248E89BD-EC18-56D0-466B-DFBB79443B85}"/>
          </ac:picMkLst>
        </pc:picChg>
      </pc:sldChg>
      <pc:sldChg chg="add del ord modTransition modNotes">
        <pc:chgData name="Morgane Parra" userId="7dfd7dca-2b4c-4cbb-a0a5-0a673938f465" providerId="ADAL" clId="{72138472-C8D5-413B-9C21-048A8284CA5B}" dt="2023-09-29T18:25:16.387" v="3610"/>
        <pc:sldMkLst>
          <pc:docMk/>
          <pc:sldMk cId="4221613886" sldId="432"/>
        </pc:sldMkLst>
      </pc:sldChg>
      <pc:sldChg chg="modSp add del mod">
        <pc:chgData name="Morgane Parra" userId="7dfd7dca-2b4c-4cbb-a0a5-0a673938f465" providerId="ADAL" clId="{72138472-C8D5-413B-9C21-048A8284CA5B}" dt="2023-09-29T18:28:10.403" v="3669" actId="47"/>
        <pc:sldMkLst>
          <pc:docMk/>
          <pc:sldMk cId="394273943" sldId="433"/>
        </pc:sldMkLst>
        <pc:spChg chg="mod">
          <ac:chgData name="Morgane Parra" userId="7dfd7dca-2b4c-4cbb-a0a5-0a673938f465" providerId="ADAL" clId="{72138472-C8D5-413B-9C21-048A8284CA5B}" dt="2023-09-29T18:28:03.234" v="3667" actId="1076"/>
          <ac:spMkLst>
            <pc:docMk/>
            <pc:sldMk cId="394273943" sldId="433"/>
            <ac:spMk id="8" creationId="{2135A27F-8196-61FF-A594-950A8CC334E2}"/>
          </ac:spMkLst>
        </pc:spChg>
        <pc:picChg chg="mod">
          <ac:chgData name="Morgane Parra" userId="7dfd7dca-2b4c-4cbb-a0a5-0a673938f465" providerId="ADAL" clId="{72138472-C8D5-413B-9C21-048A8284CA5B}" dt="2023-09-29T18:28:03.234" v="3667" actId="1076"/>
          <ac:picMkLst>
            <pc:docMk/>
            <pc:sldMk cId="394273943" sldId="433"/>
            <ac:picMk id="13" creationId="{79636810-62E7-84E1-2B8E-1E3F01362363}"/>
          </ac:picMkLst>
        </pc:picChg>
      </pc:sldChg>
      <pc:sldMasterChg chg="del delSldLayout">
        <pc:chgData name="Morgane Parra" userId="7dfd7dca-2b4c-4cbb-a0a5-0a673938f465" providerId="ADAL" clId="{72138472-C8D5-413B-9C21-048A8284CA5B}" dt="2023-09-29T14:50:47.462" v="29" actId="47"/>
        <pc:sldMasterMkLst>
          <pc:docMk/>
          <pc:sldMasterMk cId="4273986933" sldId="2147484050"/>
        </pc:sldMasterMkLst>
        <pc:sldLayoutChg chg="del">
          <pc:chgData name="Morgane Parra" userId="7dfd7dca-2b4c-4cbb-a0a5-0a673938f465" providerId="ADAL" clId="{72138472-C8D5-413B-9C21-048A8284CA5B}" dt="2023-09-29T14:50:47.462" v="29" actId="47"/>
          <pc:sldLayoutMkLst>
            <pc:docMk/>
            <pc:sldMasterMk cId="4273986933" sldId="2147484050"/>
            <pc:sldLayoutMk cId="383555131" sldId="2147484051"/>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2088415338" sldId="2147484052"/>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1571396750" sldId="2147484053"/>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4080148965" sldId="2147484054"/>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1233281165" sldId="2147484055"/>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624246186" sldId="2147484056"/>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1879378068" sldId="2147484057"/>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1104998204" sldId="2147484058"/>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1553233359" sldId="2147484059"/>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2532322288" sldId="2147484060"/>
          </pc:sldLayoutMkLst>
        </pc:sldLayoutChg>
        <pc:sldLayoutChg chg="del">
          <pc:chgData name="Morgane Parra" userId="7dfd7dca-2b4c-4cbb-a0a5-0a673938f465" providerId="ADAL" clId="{72138472-C8D5-413B-9C21-048A8284CA5B}" dt="2023-09-29T14:50:47.462" v="29" actId="47"/>
          <pc:sldLayoutMkLst>
            <pc:docMk/>
            <pc:sldMasterMk cId="4273986933" sldId="2147484050"/>
            <pc:sldLayoutMk cId="1581098654" sldId="214748406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076357A-F983-2F48-A3EF-288090132B38}"/>
              </a:ext>
            </a:extLst>
          </p:cNvPr>
          <p:cNvSpPr>
            <a:spLocks noGrp="1"/>
          </p:cNvSpPr>
          <p:nvPr>
            <p:ph type="hdr" sz="quarter"/>
          </p:nvPr>
        </p:nvSpPr>
        <p:spPr>
          <a:xfrm>
            <a:off x="0" y="0"/>
            <a:ext cx="2946400" cy="495300"/>
          </a:xfrm>
          <a:prstGeom prst="rect">
            <a:avLst/>
          </a:prstGeom>
        </p:spPr>
        <p:txBody>
          <a:bodyPr vert="horz" lIns="95562" tIns="47781" rIns="95562" bIns="47781" rtlCol="0"/>
          <a:lstStyle>
            <a:lvl1pPr algn="l" defTabSz="886968" eaLnBrk="1" fontAlgn="auto" hangingPunct="1">
              <a:spcBef>
                <a:spcPts val="0"/>
              </a:spcBef>
              <a:spcAft>
                <a:spcPts val="0"/>
              </a:spcAft>
              <a:defRPr sz="1300">
                <a:latin typeface="+mn-lt"/>
                <a:cs typeface="+mn-cs"/>
              </a:defRPr>
            </a:lvl1pPr>
          </a:lstStyle>
          <a:p>
            <a:pPr>
              <a:defRPr/>
            </a:pPr>
            <a:endParaRPr lang="fr-FR" dirty="0"/>
          </a:p>
        </p:txBody>
      </p:sp>
      <p:sp>
        <p:nvSpPr>
          <p:cNvPr id="3" name="Espace réservé de la date 2">
            <a:extLst>
              <a:ext uri="{FF2B5EF4-FFF2-40B4-BE49-F238E27FC236}">
                <a16:creationId xmlns:a16="http://schemas.microsoft.com/office/drawing/2014/main" id="{A8E4A448-9024-BB96-CAC1-461185ABDE39}"/>
              </a:ext>
            </a:extLst>
          </p:cNvPr>
          <p:cNvSpPr>
            <a:spLocks noGrp="1"/>
          </p:cNvSpPr>
          <p:nvPr>
            <p:ph type="dt" idx="1"/>
          </p:nvPr>
        </p:nvSpPr>
        <p:spPr>
          <a:xfrm>
            <a:off x="3849688" y="0"/>
            <a:ext cx="2946400" cy="495300"/>
          </a:xfrm>
          <a:prstGeom prst="rect">
            <a:avLst/>
          </a:prstGeom>
        </p:spPr>
        <p:txBody>
          <a:bodyPr vert="horz" lIns="95562" tIns="47781" rIns="95562" bIns="47781" rtlCol="0"/>
          <a:lstStyle>
            <a:lvl1pPr algn="r" defTabSz="886968" eaLnBrk="1" fontAlgn="auto" hangingPunct="1">
              <a:spcBef>
                <a:spcPts val="0"/>
              </a:spcBef>
              <a:spcAft>
                <a:spcPts val="0"/>
              </a:spcAft>
              <a:defRPr sz="1300">
                <a:latin typeface="+mn-lt"/>
                <a:cs typeface="+mn-cs"/>
              </a:defRPr>
            </a:lvl1pPr>
          </a:lstStyle>
          <a:p>
            <a:pPr>
              <a:defRPr/>
            </a:pPr>
            <a:fld id="{0CF06D8F-3853-4B54-BD46-7839C72C4969}" type="datetimeFigureOut">
              <a:rPr lang="fr-FR"/>
              <a:pPr>
                <a:defRPr/>
              </a:pPr>
              <a:t>10/11/2023</a:t>
            </a:fld>
            <a:endParaRPr lang="fr-FR" dirty="0"/>
          </a:p>
        </p:txBody>
      </p:sp>
      <p:sp>
        <p:nvSpPr>
          <p:cNvPr id="4" name="Espace réservé de l'image des diapositives 3">
            <a:extLst>
              <a:ext uri="{FF2B5EF4-FFF2-40B4-BE49-F238E27FC236}">
                <a16:creationId xmlns:a16="http://schemas.microsoft.com/office/drawing/2014/main" id="{10E538A0-38D7-7420-5BE2-080AF0674D6D}"/>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62" tIns="47781" rIns="95562" bIns="47781" rtlCol="0" anchor="ctr"/>
          <a:lstStyle/>
          <a:p>
            <a:pPr lvl="0"/>
            <a:endParaRPr lang="fr-FR" noProof="0" dirty="0"/>
          </a:p>
        </p:txBody>
      </p:sp>
      <p:sp>
        <p:nvSpPr>
          <p:cNvPr id="5" name="Espace réservé des commentaires 4">
            <a:extLst>
              <a:ext uri="{FF2B5EF4-FFF2-40B4-BE49-F238E27FC236}">
                <a16:creationId xmlns:a16="http://schemas.microsoft.com/office/drawing/2014/main" id="{BF49C6AC-8EFF-3B21-B252-B4ECE852A78C}"/>
              </a:ext>
            </a:extLst>
          </p:cNvPr>
          <p:cNvSpPr>
            <a:spLocks noGrp="1"/>
          </p:cNvSpPr>
          <p:nvPr>
            <p:ph type="body" sz="quarter" idx="3"/>
          </p:nvPr>
        </p:nvSpPr>
        <p:spPr>
          <a:xfrm>
            <a:off x="679450" y="4714875"/>
            <a:ext cx="5438775" cy="4467225"/>
          </a:xfrm>
          <a:prstGeom prst="rect">
            <a:avLst/>
          </a:prstGeom>
        </p:spPr>
        <p:txBody>
          <a:bodyPr vert="horz" lIns="95562" tIns="47781" rIns="95562" bIns="47781"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Tree>
  </p:cSld>
  <p:clrMap bg1="lt1" tx1="dk1" bg2="lt2" tx2="dk2" accent1="accent1" accent2="accent2" accent3="accent3" accent4="accent4" accent5="accent5" accent6="accent6" hlink="hlink" folHlink="folHlink"/>
  <p:notesStyle>
    <a:lvl1pPr algn="l" defTabSz="847725" rtl="0" eaLnBrk="0" fontAlgn="base" hangingPunct="0">
      <a:spcBef>
        <a:spcPct val="30000"/>
      </a:spcBef>
      <a:spcAft>
        <a:spcPct val="0"/>
      </a:spcAft>
      <a:defRPr sz="1100" kern="1200">
        <a:solidFill>
          <a:schemeClr val="tx1"/>
        </a:solidFill>
        <a:latin typeface="+mn-lt"/>
        <a:ea typeface="+mn-ea"/>
        <a:cs typeface="+mn-cs"/>
      </a:defRPr>
    </a:lvl1pPr>
    <a:lvl2pPr marL="423863" algn="l" defTabSz="847725" rtl="0" eaLnBrk="0" fontAlgn="base" hangingPunct="0">
      <a:spcBef>
        <a:spcPct val="30000"/>
      </a:spcBef>
      <a:spcAft>
        <a:spcPct val="0"/>
      </a:spcAft>
      <a:defRPr sz="1100" kern="1200">
        <a:solidFill>
          <a:schemeClr val="tx1"/>
        </a:solidFill>
        <a:latin typeface="+mn-lt"/>
        <a:ea typeface="+mn-ea"/>
        <a:cs typeface="+mn-cs"/>
      </a:defRPr>
    </a:lvl2pPr>
    <a:lvl3pPr marL="847725" algn="l" defTabSz="847725" rtl="0" eaLnBrk="0" fontAlgn="base" hangingPunct="0">
      <a:spcBef>
        <a:spcPct val="30000"/>
      </a:spcBef>
      <a:spcAft>
        <a:spcPct val="0"/>
      </a:spcAft>
      <a:defRPr sz="1100" kern="1200">
        <a:solidFill>
          <a:schemeClr val="tx1"/>
        </a:solidFill>
        <a:latin typeface="+mn-lt"/>
        <a:ea typeface="+mn-ea"/>
        <a:cs typeface="+mn-cs"/>
      </a:defRPr>
    </a:lvl3pPr>
    <a:lvl4pPr marL="1271588" algn="l" defTabSz="847725" rtl="0" eaLnBrk="0" fontAlgn="base" hangingPunct="0">
      <a:spcBef>
        <a:spcPct val="30000"/>
      </a:spcBef>
      <a:spcAft>
        <a:spcPct val="0"/>
      </a:spcAft>
      <a:defRPr sz="1100" kern="1200">
        <a:solidFill>
          <a:schemeClr val="tx1"/>
        </a:solidFill>
        <a:latin typeface="+mn-lt"/>
        <a:ea typeface="+mn-ea"/>
        <a:cs typeface="+mn-cs"/>
      </a:defRPr>
    </a:lvl4pPr>
    <a:lvl5pPr marL="1697038" algn="l" defTabSz="847725" rtl="0" eaLnBrk="0" fontAlgn="base" hangingPunct="0">
      <a:spcBef>
        <a:spcPct val="30000"/>
      </a:spcBef>
      <a:spcAft>
        <a:spcPct val="0"/>
      </a:spcAft>
      <a:defRPr sz="1100" kern="1200">
        <a:solidFill>
          <a:schemeClr val="tx1"/>
        </a:solidFill>
        <a:latin typeface="+mn-lt"/>
        <a:ea typeface="+mn-ea"/>
        <a:cs typeface="+mn-cs"/>
      </a:defRPr>
    </a:lvl5pPr>
    <a:lvl6pPr marL="2121789" algn="l" defTabSz="848715" rtl="0" eaLnBrk="1" latinLnBrk="0" hangingPunct="1">
      <a:defRPr sz="1100" kern="1200">
        <a:solidFill>
          <a:schemeClr val="tx1"/>
        </a:solidFill>
        <a:latin typeface="+mn-lt"/>
        <a:ea typeface="+mn-ea"/>
        <a:cs typeface="+mn-cs"/>
      </a:defRPr>
    </a:lvl6pPr>
    <a:lvl7pPr marL="2546148" algn="l" defTabSz="848715" rtl="0" eaLnBrk="1" latinLnBrk="0" hangingPunct="1">
      <a:defRPr sz="1100" kern="1200">
        <a:solidFill>
          <a:schemeClr val="tx1"/>
        </a:solidFill>
        <a:latin typeface="+mn-lt"/>
        <a:ea typeface="+mn-ea"/>
        <a:cs typeface="+mn-cs"/>
      </a:defRPr>
    </a:lvl7pPr>
    <a:lvl8pPr marL="2970505" algn="l" defTabSz="848715" rtl="0" eaLnBrk="1" latinLnBrk="0" hangingPunct="1">
      <a:defRPr sz="1100" kern="1200">
        <a:solidFill>
          <a:schemeClr val="tx1"/>
        </a:solidFill>
        <a:latin typeface="+mn-lt"/>
        <a:ea typeface="+mn-ea"/>
        <a:cs typeface="+mn-cs"/>
      </a:defRPr>
    </a:lvl8pPr>
    <a:lvl9pPr marL="3394862" algn="l" defTabSz="848715"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baseline="0" dirty="0"/>
          </a:p>
        </p:txBody>
      </p:sp>
      <p:sp>
        <p:nvSpPr>
          <p:cNvPr id="11268" name="Espace réservé du numéro de diapositive 3"/>
          <p:cNvSpPr>
            <a:spLocks noGrp="1"/>
          </p:cNvSpPr>
          <p:nvPr>
            <p:ph type="sldNum" sz="quarter" idx="4294967295"/>
          </p:nvPr>
        </p:nvSpPr>
        <p:spPr bwMode="auto">
          <a:xfrm>
            <a:off x="3850886" y="11247724"/>
            <a:ext cx="2944704" cy="5930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Calibri" panose="020F0502020204030204" pitchFamily="34" charset="0"/>
              </a:defRPr>
            </a:lvl1pPr>
            <a:lvl2pPr marL="742950" indent="-285750">
              <a:spcBef>
                <a:spcPct val="30000"/>
              </a:spcBef>
              <a:defRPr sz="1100">
                <a:solidFill>
                  <a:schemeClr val="tx1"/>
                </a:solidFill>
                <a:latin typeface="Calibri" panose="020F0502020204030204" pitchFamily="34" charset="0"/>
              </a:defRPr>
            </a:lvl2pPr>
            <a:lvl3pPr marL="1143000" indent="-228600">
              <a:spcBef>
                <a:spcPct val="30000"/>
              </a:spcBef>
              <a:defRPr sz="1100">
                <a:solidFill>
                  <a:schemeClr val="tx1"/>
                </a:solidFill>
                <a:latin typeface="Calibri" panose="020F0502020204030204" pitchFamily="34" charset="0"/>
              </a:defRPr>
            </a:lvl3pPr>
            <a:lvl4pPr marL="1600200" indent="-228600">
              <a:spcBef>
                <a:spcPct val="30000"/>
              </a:spcBef>
              <a:defRPr sz="1100">
                <a:solidFill>
                  <a:schemeClr val="tx1"/>
                </a:solidFill>
                <a:latin typeface="Calibri" panose="020F0502020204030204" pitchFamily="34" charset="0"/>
              </a:defRPr>
            </a:lvl4pPr>
            <a:lvl5pPr marL="2057400" indent="-228600">
              <a:spcBef>
                <a:spcPct val="30000"/>
              </a:spcBef>
              <a:defRPr sz="1100">
                <a:solidFill>
                  <a:schemeClr val="tx1"/>
                </a:solidFill>
                <a:latin typeface="Calibri" panose="020F0502020204030204" pitchFamily="34" charset="0"/>
              </a:defRPr>
            </a:lvl5pPr>
            <a:lvl6pPr marL="2514600" indent="-228600" defTabSz="847725" eaLnBrk="0" fontAlgn="base" hangingPunct="0">
              <a:spcBef>
                <a:spcPct val="30000"/>
              </a:spcBef>
              <a:spcAft>
                <a:spcPct val="0"/>
              </a:spcAft>
              <a:defRPr sz="1100">
                <a:solidFill>
                  <a:schemeClr val="tx1"/>
                </a:solidFill>
                <a:latin typeface="Calibri" panose="020F0502020204030204" pitchFamily="34" charset="0"/>
              </a:defRPr>
            </a:lvl6pPr>
            <a:lvl7pPr marL="2971800" indent="-228600" defTabSz="847725" eaLnBrk="0" fontAlgn="base" hangingPunct="0">
              <a:spcBef>
                <a:spcPct val="30000"/>
              </a:spcBef>
              <a:spcAft>
                <a:spcPct val="0"/>
              </a:spcAft>
              <a:defRPr sz="1100">
                <a:solidFill>
                  <a:schemeClr val="tx1"/>
                </a:solidFill>
                <a:latin typeface="Calibri" panose="020F0502020204030204" pitchFamily="34" charset="0"/>
              </a:defRPr>
            </a:lvl7pPr>
            <a:lvl8pPr marL="3429000" indent="-228600" defTabSz="847725" eaLnBrk="0" fontAlgn="base" hangingPunct="0">
              <a:spcBef>
                <a:spcPct val="30000"/>
              </a:spcBef>
              <a:spcAft>
                <a:spcPct val="0"/>
              </a:spcAft>
              <a:defRPr sz="1100">
                <a:solidFill>
                  <a:schemeClr val="tx1"/>
                </a:solidFill>
                <a:latin typeface="Calibri" panose="020F0502020204030204" pitchFamily="34" charset="0"/>
              </a:defRPr>
            </a:lvl8pPr>
            <a:lvl9pPr marL="3886200" indent="-228600" defTabSz="847725" eaLnBrk="0" fontAlgn="base" hangingPunct="0">
              <a:spcBef>
                <a:spcPct val="30000"/>
              </a:spcBef>
              <a:spcAft>
                <a:spcPct val="0"/>
              </a:spcAft>
              <a:defRPr sz="1100">
                <a:solidFill>
                  <a:schemeClr val="tx1"/>
                </a:solidFill>
                <a:latin typeface="Calibri" panose="020F0502020204030204" pitchFamily="34" charset="0"/>
              </a:defRPr>
            </a:lvl9pPr>
          </a:lstStyle>
          <a:p>
            <a:pPr marL="0" marR="0" lvl="0" indent="0" algn="r" defTabSz="847725" rtl="0" eaLnBrk="1" fontAlgn="base" latinLnBrk="0" hangingPunct="1">
              <a:lnSpc>
                <a:spcPct val="100000"/>
              </a:lnSpc>
              <a:spcBef>
                <a:spcPct val="0"/>
              </a:spcBef>
              <a:spcAft>
                <a:spcPct val="0"/>
              </a:spcAft>
              <a:buClrTx/>
              <a:buSzTx/>
              <a:buFontTx/>
              <a:buNone/>
              <a:tabLst/>
              <a:defRPr/>
            </a:pPr>
            <a:fld id="{06742965-F2F0-4AC9-A52D-A18845076862}" type="slidenum">
              <a:rPr kumimoji="0" lang="fr-FR" altLang="fr-FR" sz="13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847725" rtl="0" eaLnBrk="1" fontAlgn="base" latinLnBrk="0" hangingPunct="1">
                <a:lnSpc>
                  <a:spcPct val="100000"/>
                </a:lnSpc>
                <a:spcBef>
                  <a:spcPct val="0"/>
                </a:spcBef>
                <a:spcAft>
                  <a:spcPct val="0"/>
                </a:spcAft>
                <a:buClrTx/>
                <a:buSzTx/>
                <a:buFontTx/>
                <a:buNone/>
                <a:tabLst/>
                <a:defRPr/>
              </a:pPr>
              <a:t>1</a:t>
            </a:fld>
            <a:endParaRPr kumimoji="0" lang="fr-FR" altLang="fr-FR" sz="13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91499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r>
              <a:rPr lang="fr-FR" sz="2000" dirty="0">
                <a:cs typeface="Calibri"/>
              </a:rPr>
              <a:t>Tableau de bord personnalisé en fonction du rôle de la personne qui est connectée et il est également personnalisable. </a:t>
            </a:r>
          </a:p>
          <a:p>
            <a:r>
              <a:rPr lang="fr-FR" sz="2000" dirty="0">
                <a:cs typeface="Calibri"/>
              </a:rPr>
              <a:t>Le tableau de bord est composé de 4 éléments principaux : </a:t>
            </a:r>
          </a:p>
          <a:p>
            <a:pPr marL="0" indent="0">
              <a:buFont typeface="Calibri"/>
              <a:buNone/>
            </a:pPr>
            <a:r>
              <a:rPr lang="fr-FR" sz="2000" dirty="0">
                <a:cs typeface="Calibri"/>
              </a:rPr>
              <a:t>1/ au centre l'affichage de toutes les demandes sous forme de liste</a:t>
            </a:r>
          </a:p>
          <a:p>
            <a:pPr marL="0" indent="0">
              <a:buFont typeface="Calibri"/>
              <a:buNone/>
            </a:pPr>
            <a:r>
              <a:rPr lang="fr-FR" sz="2000" dirty="0">
                <a:cs typeface="Calibri"/>
              </a:rPr>
              <a:t>2/ en haut l'encart d'authentification : nom de l'établissement, l'adresse mail (modifiable si besoin à partir de cet encart)</a:t>
            </a:r>
          </a:p>
          <a:p>
            <a:pPr marL="0" indent="0">
              <a:buFont typeface="Calibri"/>
              <a:buNone/>
            </a:pPr>
            <a:r>
              <a:rPr lang="fr-FR" sz="2000" dirty="0">
                <a:cs typeface="Calibri"/>
              </a:rPr>
              <a:t>3/ Menu latéral permettant d'émettre des demandes, de moduler l'affichage des colonnes du tableau de bord, d'exporter des demandes ou d'accéder à l'aide en ligne de Cidemis</a:t>
            </a:r>
          </a:p>
          <a:p>
            <a:pPr marL="0" indent="0">
              <a:buFont typeface="Calibri"/>
              <a:buNone/>
            </a:pPr>
            <a:r>
              <a:rPr lang="fr-FR" sz="2000" dirty="0">
                <a:cs typeface="Calibri"/>
              </a:rPr>
              <a:t>4/ À droit la Colonne "action" : action contextuelle sur les demandes. </a:t>
            </a:r>
          </a:p>
          <a:p>
            <a:pPr marL="171450" indent="-171450">
              <a:buFont typeface="Calibri"/>
              <a:buChar char="-"/>
            </a:pPr>
            <a:endParaRPr lang="fr-FR" sz="2000" dirty="0">
              <a:cs typeface="Calibri"/>
            </a:endParaRPr>
          </a:p>
          <a:p>
            <a:pPr marL="171450" indent="-171450">
              <a:spcAft>
                <a:spcPts val="1000"/>
              </a:spcAft>
              <a:buFont typeface="Calibri"/>
              <a:buChar char="-"/>
            </a:pPr>
            <a:r>
              <a:rPr lang="en-US" i="0" cap="none" dirty="0">
                <a:cs typeface="Calibri"/>
              </a:rPr>
              <a:t>Filtres et tris : tri en utilisant les flèches bleues. Tri par ordre chronologique, croissant/décroissant </a:t>
            </a:r>
          </a:p>
          <a:p>
            <a:pPr marL="171450" indent="-171450">
              <a:spcAft>
                <a:spcPts val="1000"/>
              </a:spcAft>
              <a:buFont typeface="Calibri"/>
              <a:buChar char="-"/>
            </a:pPr>
            <a:r>
              <a:rPr lang="en-US" i="0" cap="none" dirty="0">
                <a:cs typeface="Calibri"/>
              </a:rPr>
              <a:t>Filtrer en utilisant le champ de recherche ou les listes déroulantes pour les valeurs fermées : recherche sur un n° de demande, un titre, un type de demande, état [demande à valider par le CR/demande de précision par le CR]</a:t>
            </a:r>
            <a:endParaRPr lang="en-US" i="0" dirty="0"/>
          </a:p>
          <a:p>
            <a:pPr marL="171450" indent="-171450">
              <a:spcAft>
                <a:spcPts val="1000"/>
              </a:spcAft>
              <a:buFont typeface="Calibri"/>
              <a:buChar char="-"/>
            </a:pPr>
            <a:r>
              <a:rPr lang="en-US" i="0" cap="none" dirty="0">
                <a:cs typeface="Calibri"/>
              </a:rPr>
              <a:t>Personnaliser une colonne [ajout/suppr "date de modification"], déplacer une colonne, re-dimensionner une colonne </a:t>
            </a:r>
          </a:p>
          <a:p>
            <a:pPr>
              <a:spcAft>
                <a:spcPts val="1000"/>
              </a:spcAft>
            </a:pPr>
            <a:r>
              <a:rPr lang="en-US" i="0" cap="none" dirty="0"/>
              <a:t>Par défaut seules les demandes en cours s'affichent, vous avez la possibilité d'afficher les demandes terminées en cliquant sur la case dédiée</a:t>
            </a:r>
            <a:endParaRPr lang="en-US" i="0" cap="none" dirty="0">
              <a:cs typeface="Calibri"/>
            </a:endParaRPr>
          </a:p>
          <a:p>
            <a:pPr>
              <a:spcAft>
                <a:spcPts val="1000"/>
              </a:spcAft>
            </a:pPr>
            <a:r>
              <a:rPr lang="en-US" i="0" cap="none" dirty="0"/>
              <a:t>Vous pouvez également afficher les demandes terminées qui ont été archivées  </a:t>
            </a:r>
            <a:endParaRPr lang="en-US" i="0" dirty="0"/>
          </a:p>
          <a:p>
            <a:pPr marL="171450" indent="-171450">
              <a:spcAft>
                <a:spcPts val="1000"/>
              </a:spcAft>
              <a:buFont typeface="Wingdings"/>
              <a:buChar char="Ø"/>
            </a:pPr>
            <a:r>
              <a:rPr lang="en-US" i="0" cap="none" dirty="0">
                <a:cs typeface="Calibri"/>
              </a:rPr>
              <a:t>Choix mémorisés après deconnexion </a:t>
            </a:r>
          </a:p>
          <a:p>
            <a:pPr marL="171450" indent="-171450">
              <a:spcAft>
                <a:spcPts val="1000"/>
              </a:spcAft>
              <a:buFont typeface="Wingdings"/>
              <a:buChar char="Ø"/>
            </a:pPr>
            <a:endParaRPr lang="en-US" i="0" cap="none" dirty="0">
              <a:cs typeface="Calibri"/>
            </a:endParaRPr>
          </a:p>
          <a:p>
            <a:pPr marL="171450" indent="-171450">
              <a:spcAft>
                <a:spcPts val="1000"/>
              </a:spcAft>
              <a:buFont typeface="Calibri"/>
              <a:buChar char="-"/>
            </a:pPr>
            <a:r>
              <a:rPr lang="en-US" i="0" cap="none" dirty="0">
                <a:cs typeface="Calibri"/>
              </a:rPr>
              <a:t>Colonne action = la seule colonne insuppressible : </a:t>
            </a:r>
          </a:p>
          <a:p>
            <a:pPr marL="628650" lvl="1" indent="-171450">
              <a:spcAft>
                <a:spcPts val="1000"/>
              </a:spcAft>
              <a:buFont typeface="Calibri"/>
              <a:buChar char="-"/>
            </a:pPr>
            <a:r>
              <a:rPr lang="en-US" i="0" cap="none" dirty="0">
                <a:cs typeface="Calibri"/>
              </a:rPr>
              <a:t>Crayon : modifier une demande en affichant le formulaire</a:t>
            </a:r>
          </a:p>
          <a:p>
            <a:pPr marL="628650" lvl="1" indent="-171450">
              <a:spcAft>
                <a:spcPts val="1000"/>
              </a:spcAft>
              <a:buFont typeface="Calibri"/>
              <a:buChar char="-"/>
            </a:pPr>
            <a:r>
              <a:rPr lang="en-US" i="0" cap="none" dirty="0">
                <a:cs typeface="Calibri"/>
              </a:rPr>
              <a:t>Bulle : afficher les commentaires dans une pop-up sans ouvrir le formulaire</a:t>
            </a:r>
          </a:p>
          <a:p>
            <a:pPr marL="628650" lvl="1" indent="-171450">
              <a:spcAft>
                <a:spcPts val="1000"/>
              </a:spcAft>
              <a:buFont typeface="Calibri"/>
              <a:buChar char="-"/>
            </a:pPr>
            <a:r>
              <a:rPr lang="en-US" i="0" cap="none" dirty="0">
                <a:cs typeface="Calibri"/>
              </a:rPr>
              <a:t>Trombonne : afficher les pj (lien cliquable) sans ouvrir le formulaire</a:t>
            </a:r>
          </a:p>
          <a:p>
            <a:pPr marL="628650" lvl="1" indent="-171450">
              <a:spcAft>
                <a:spcPts val="1000"/>
              </a:spcAft>
              <a:buFont typeface="Calibri"/>
              <a:buChar char="-"/>
            </a:pPr>
            <a:r>
              <a:rPr lang="en-US" i="0" cap="none" dirty="0">
                <a:cs typeface="Calibri"/>
              </a:rPr>
              <a:t>Croix : supprimer la demande (n'apparaît que lorsque la demande n'a pas encore été envoyée au reseau ISSN) </a:t>
            </a:r>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583319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r>
              <a:rPr lang="fr-FR" altLang="fr-FR" sz="1800" dirty="0"/>
              <a:t>Concernant les établissements déployés, votre rôle implique essentiellement de contrôler les demandes avant de les valider, et de suivre les retours des Centres ISSN. </a:t>
            </a:r>
          </a:p>
          <a:p>
            <a:r>
              <a:rPr lang="fr-FR" altLang="fr-FR" sz="1800" dirty="0"/>
              <a:t>Les établissements non déployés nécessiteront un peu plus d’actions de votre part, étant donné qu’ils ne peuvent pas intervenir dans WinIBW : </a:t>
            </a:r>
          </a:p>
          <a:p>
            <a:r>
              <a:rPr lang="fr-FR" altLang="fr-FR" sz="1800" dirty="0"/>
              <a:t>- Il vous reviendra de créer dans le Sudoc les notices des titres pour lesquels ils souhaitent initier une demande de numérotation, et de reporter dans le Sudoc les corrections qui font l’objet d’une demande Cidemis. </a:t>
            </a:r>
          </a:p>
          <a:p>
            <a:r>
              <a:rPr lang="fr-FR" altLang="fr-FR" sz="1800" dirty="0"/>
              <a:t>- Comme pour les établissements déployés il vous faudra contrôler la pertinence de leurs demandes et les valider dans Cidemis. </a:t>
            </a:r>
          </a:p>
          <a:p>
            <a:r>
              <a:rPr lang="fr-FR" altLang="fr-FR" sz="1800" dirty="0"/>
              <a:t>- Enfin, vous gèrerez les logins que les établissements non déployés utilisent pour Cidemis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201842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fr-FR" altLang="fr-FR" sz="1800" dirty="0"/>
              <a:t>Dans le cadre des demandes de numérotation, les bibs déployées créent les notices concernées dans le Sudoc et initient les demandes dans Cidemis.</a:t>
            </a:r>
          </a:p>
          <a:p>
            <a:r>
              <a:rPr lang="fr-FR" altLang="fr-FR" sz="1800" dirty="0"/>
              <a:t>Les bibs non déployées font une demande de création dans Cidemis, pour vous demander de créer dans le Sudoc la notice d’un titre concerné par une demande de NUM. Une fois la notice créée, vous pourrez basculer la demande de création en demande de NUM en renseignant son PPN dans le formulaire Cidemis.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786869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r>
              <a:rPr lang="en-US" sz="1800" dirty="0"/>
              <a:t>1/ Avant de créer une notice, vérifier qu’elle n'existe pas déjà dans le Registre ISSN et dans le Sudoc </a:t>
            </a:r>
          </a:p>
          <a:p>
            <a:r>
              <a:rPr lang="en-US" sz="1800" b="1" dirty="0"/>
              <a:t>(/!\ les bibliothèques non déployées doivent utiliser Colodus, car seules les notices localisées sont visibles dans le Sudoc). </a:t>
            </a:r>
            <a:endParaRPr lang="en-US" sz="1800" b="1" dirty="0">
              <a:cs typeface="Calibri" panose="020F0502020204030204"/>
            </a:endParaRPr>
          </a:p>
          <a:p>
            <a:r>
              <a:rPr lang="en-US" sz="1800" dirty="0"/>
              <a:t>Vous pouvez nous contacter via le guichet d'assistance AbesSTP : </a:t>
            </a:r>
            <a:endParaRPr lang="en-US" sz="1800" dirty="0">
              <a:cs typeface="Calibri"/>
            </a:endParaRPr>
          </a:p>
          <a:p>
            <a:pPr marL="171450" indent="-171450">
              <a:buFont typeface="Calibri,Sans-Serif"/>
              <a:buChar char="-"/>
            </a:pPr>
            <a:r>
              <a:rPr lang="en-US" sz="1800" dirty="0"/>
              <a:t>en cas de doute</a:t>
            </a:r>
            <a:endParaRPr lang="en-US" sz="1800" dirty="0">
              <a:cs typeface="Calibri"/>
            </a:endParaRPr>
          </a:p>
          <a:p>
            <a:pPr marL="171450" indent="-171450">
              <a:buFont typeface="Calibri,Sans-Serif"/>
              <a:buChar char="-"/>
            </a:pPr>
            <a:r>
              <a:rPr lang="en-US" sz="1800" dirty="0"/>
              <a:t>si vous n'avez pas la possibilité d'accéder au contenu du Registre </a:t>
            </a:r>
            <a:endParaRPr lang="en-US" sz="1800" dirty="0">
              <a:cs typeface="Calibri"/>
            </a:endParaRPr>
          </a:p>
          <a:p>
            <a:pPr marL="171450" indent="-171450">
              <a:buFont typeface="Calibri,Sans-Serif"/>
              <a:buChar char="-"/>
            </a:pPr>
            <a:r>
              <a:rPr lang="en-US" sz="1800" dirty="0"/>
              <a:t>si la notice existe dans le Registre mais pas dans le Sudoc (nous l'importerons)</a:t>
            </a:r>
          </a:p>
          <a:p>
            <a:pPr marL="171450" indent="-171450">
              <a:buFont typeface="Calibri,Sans-Serif"/>
              <a:buChar char="-"/>
            </a:pPr>
            <a:endParaRPr lang="en-US" sz="1800" dirty="0">
              <a:cs typeface="Calibri"/>
            </a:endParaRPr>
          </a:p>
          <a:p>
            <a:r>
              <a:rPr lang="en-US" sz="1800" dirty="0">
                <a:cs typeface="Calibri"/>
              </a:rPr>
              <a:t>2/Pour les collections de monographies : vérifier qu'elles comportent au moins 5 vol. dans le Sudoc, si ce n'est pas le cas -&gt; pas de demande.</a:t>
            </a:r>
          </a:p>
          <a:p>
            <a:endParaRPr lang="en-US" altLang="fr-FR" sz="1800" dirty="0">
              <a:cs typeface="Calibri"/>
            </a:endParaRPr>
          </a:p>
          <a:p>
            <a:r>
              <a:rPr lang="en-US" altLang="fr-FR" sz="1800" dirty="0">
                <a:cs typeface="Calibri"/>
              </a:rPr>
              <a:t>3/ Contrôler la qualité de la notice : </a:t>
            </a:r>
          </a:p>
          <a:p>
            <a:r>
              <a:rPr lang="en-US" altLang="fr-FR" sz="1800" dirty="0">
                <a:cs typeface="Calibri"/>
              </a:rPr>
              <a:t>La zone 102 est indispensable pour diriger la notice vers le bon centre ISSN </a:t>
            </a:r>
          </a:p>
          <a:p>
            <a:r>
              <a:rPr lang="en-US" altLang="fr-FR" sz="1800" dirty="0">
                <a:cs typeface="Calibri"/>
              </a:rPr>
              <a:t>La notice ne doit contenir aucune des zones suivantes : 011, 035 issn, 801, 802 </a:t>
            </a:r>
          </a:p>
          <a:p>
            <a:r>
              <a:rPr lang="en-US" altLang="fr-FR" sz="1800" dirty="0">
                <a:cs typeface="Calibri"/>
              </a:rPr>
              <a:t>Remplacer la zone 200$b obsolete par les zones 181/182/183</a:t>
            </a:r>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573991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r>
              <a:rPr lang="fr-FR" altLang="fr-FR" sz="1800" dirty="0"/>
              <a:t>Des pièces justificatives doivent obligatoirement accompagner votre demande. En effet, les catalogueurs des centres nationaux de l’ISSN n’auront pas le document en main pour vérifier les informations leur permettant de valider une demande. Ils n’ont pas non plus accès à Cidemis, ils recevront un simple mail avec le contenu du formulaire Cidemis, un lien de récupération de la notice, et les pièces justificatives, il s’agit donc d’être le plus précis possible pour les aider à traiter une demande. </a:t>
            </a:r>
          </a:p>
          <a:p>
            <a:r>
              <a:rPr lang="fr-FR" altLang="fr-FR" sz="1800" dirty="0"/>
              <a:t>Pièce justificative = ¨Pour une demande de numérotation, tout document permettant de justifier de l’existence d’une ressource (page de titre, ours etc.). Dans le cas d’une demande de correction, il s’agira de joindre une « preuve » justifiant la correction que vous demandez. </a:t>
            </a:r>
          </a:p>
          <a:p>
            <a:endParaRPr lang="fr-FR" altLang="fr-FR" sz="1800" dirty="0"/>
          </a:p>
          <a:p>
            <a:r>
              <a:rPr lang="fr-FR" altLang="fr-FR" sz="1800" dirty="0"/>
              <a:t>Pour une ressource imprimée/électronique en accès restreint, les pièces doivent être transmises en PDF uniquement. </a:t>
            </a:r>
          </a:p>
          <a:p>
            <a:r>
              <a:rPr lang="fr-FR" altLang="fr-FR" sz="1800" dirty="0"/>
              <a:t>Pour une ressource électronique en OA, l’URL d’accès au contenu fait office de preuve de publication. Néanmoins il peut être utile de joindre d’autres éléments comme le 1</a:t>
            </a:r>
            <a:r>
              <a:rPr lang="fr-FR" altLang="fr-FR" sz="1800" baseline="30000" dirty="0"/>
              <a:t>er</a:t>
            </a:r>
            <a:r>
              <a:rPr lang="fr-FR" altLang="fr-FR" sz="1800" dirty="0"/>
              <a:t> et le dernier n° si l’URL donne accès à plusieurs titres différents, ou pour justifier une demande de correction. </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50362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marL="0" marR="0" lvl="0" indent="0" algn="l" defTabSz="847725" rtl="0" eaLnBrk="0" fontAlgn="base" latinLnBrk="0" hangingPunct="0">
              <a:lnSpc>
                <a:spcPct val="100000"/>
              </a:lnSpc>
              <a:spcBef>
                <a:spcPct val="30000"/>
              </a:spcBef>
              <a:spcAft>
                <a:spcPct val="0"/>
              </a:spcAft>
              <a:buClrTx/>
              <a:buSzTx/>
              <a:buFontTx/>
              <a:buNone/>
              <a:tabLst/>
              <a:defRPr/>
            </a:pPr>
            <a:r>
              <a:rPr lang="fr-FR" sz="2000" dirty="0">
                <a:cs typeface="Calibri"/>
              </a:rPr>
              <a:t>Le déroulement du circuit est une suite de différents états attribués à la demande. L'état définit la position de la demande dans le circuit et l'action réclamée au rôle concerné : catalogueur, CR, ou ISSN. </a:t>
            </a:r>
            <a:endParaRPr lang="en-US" sz="2000" dirty="0"/>
          </a:p>
          <a:p>
            <a:endParaRPr lang="fr-FR" altLang="fr-FR" sz="1800" dirty="0"/>
          </a:p>
          <a:p>
            <a:pPr marL="171450" indent="-171450">
              <a:buFont typeface="Calibri"/>
              <a:buChar char="-"/>
            </a:pPr>
            <a:r>
              <a:rPr lang="fr-FR" sz="2000" dirty="0">
                <a:cs typeface="Calibri"/>
              </a:rPr>
              <a:t>A valider par le catalogueur : si, au début du circuit, le catalogueur enregistre une demande sans la valider (elle ne sera visible que par lui)</a:t>
            </a:r>
          </a:p>
          <a:p>
            <a:pPr marL="171450" indent="-171450">
              <a:buFont typeface="Calibri"/>
              <a:buChar char="-"/>
            </a:pPr>
            <a:r>
              <a:rPr lang="fr-FR" sz="2000" dirty="0">
                <a:cs typeface="Calibri"/>
              </a:rPr>
              <a:t>Validé par le catalogueur : la demande est à présent visible dans votre tableau de bord, c'est à vous d'agir sur la demande</a:t>
            </a:r>
          </a:p>
          <a:p>
            <a:pPr marL="171450" indent="-171450">
              <a:buFont typeface="Calibri"/>
              <a:buChar char="-"/>
            </a:pPr>
            <a:r>
              <a:rPr lang="fr-FR" sz="2000" dirty="0">
                <a:cs typeface="Calibri"/>
              </a:rPr>
              <a:t>A valider par le CR : indique au catalogueur que avez pris la main sur sa demande</a:t>
            </a:r>
          </a:p>
          <a:p>
            <a:pPr marL="171450" indent="-171450">
              <a:buFont typeface="Calibri"/>
              <a:buChar char="-"/>
            </a:pPr>
            <a:r>
              <a:rPr lang="fr-FR" sz="2000" dirty="0">
                <a:cs typeface="Calibri"/>
              </a:rPr>
              <a:t>En attente de précision du catalogueur : vous pouvez demander des précisions avant d'envoyer la demande au réseau ISSN. Une action de la part du catalogueur est requise dans le formulaire</a:t>
            </a:r>
          </a:p>
          <a:p>
            <a:pPr marL="171450" indent="-171450">
              <a:buFont typeface="Calibri"/>
              <a:buChar char="-"/>
            </a:pPr>
            <a:r>
              <a:rPr lang="fr-FR" sz="2000" dirty="0">
                <a:cs typeface="Calibri"/>
              </a:rPr>
              <a:t>Traitement terminé - demande rejetée par le CR : vous pouvez refuser une demande non pertinente. La raison du refus sera obligatoirement mentionnée dans le formulaire de la demande. </a:t>
            </a:r>
          </a:p>
          <a:p>
            <a:pPr marL="171450" indent="-171450">
              <a:buFont typeface="Calibri"/>
              <a:buChar char="-"/>
            </a:pPr>
            <a:r>
              <a:rPr lang="fr-FR" sz="2000" dirty="0">
                <a:cs typeface="Calibri"/>
              </a:rPr>
              <a:t>Validé par le CR vers la France : Vous avez validé la demande, qui est à présent visible dans le tableau de bord d'ISSN France</a:t>
            </a:r>
          </a:p>
          <a:p>
            <a:pPr marL="171450" indent="-171450">
              <a:buFont typeface="Calibri"/>
              <a:buChar char="-"/>
            </a:pPr>
            <a:r>
              <a:rPr lang="fr-FR" sz="2000" dirty="0"/>
              <a:t>Validé par le CR vers l'international : </a:t>
            </a:r>
            <a:r>
              <a:rPr lang="fr-FR" sz="2000" dirty="0">
                <a:cs typeface="Calibri"/>
              </a:rPr>
              <a:t>Vous avez validé la demande</a:t>
            </a:r>
            <a:r>
              <a:rPr lang="fr-FR" sz="2000" dirty="0"/>
              <a:t>, qui est à présent visible dans le tableau de bord CIEPS</a:t>
            </a:r>
          </a:p>
          <a:p>
            <a:pPr marL="171450" indent="-171450">
              <a:buFont typeface="Calibri"/>
              <a:buChar char="-"/>
            </a:pPr>
            <a:r>
              <a:rPr lang="fr-FR" sz="2000" dirty="0">
                <a:cs typeface="Calibri"/>
              </a:rPr>
              <a:t>Vers l’international : demande initialement envoyée à ISSN FR qui a été redirigée vers un autre centre</a:t>
            </a:r>
          </a:p>
          <a:p>
            <a:pPr marL="171450" indent="-171450">
              <a:buFont typeface="Calibri"/>
              <a:buChar char="-"/>
            </a:pPr>
            <a:r>
              <a:rPr lang="fr-FR" sz="2000" dirty="0">
                <a:cs typeface="Calibri"/>
              </a:rPr>
              <a:t>Lorsque votre demande aura été traitée par </a:t>
            </a:r>
            <a:r>
              <a:rPr lang="fr-FR" sz="2000" dirty="0"/>
              <a:t>le centre ISSN (France ou étranger), son statut passera soit en "Traitement terminé - demande acceptée", soit en "Traitement terminé - demande refusée". </a:t>
            </a:r>
            <a:endParaRPr lang="fr-FR" sz="2000" dirty="0">
              <a:cs typeface="Calibri"/>
            </a:endParaRPr>
          </a:p>
          <a:p>
            <a:pPr marL="171450" indent="-171450">
              <a:buFont typeface="Calibri"/>
              <a:buChar char="-"/>
            </a:pPr>
            <a:r>
              <a:rPr lang="fr-FR" sz="2000" dirty="0">
                <a:cs typeface="Calibri"/>
              </a:rPr>
              <a:t>Demande archivée : vous pouvez archiver une demande terminée pour la faire disparaître du tableau de bord</a:t>
            </a:r>
          </a:p>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8851060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r>
              <a:rPr lang="fr-FR" sz="2000" dirty="0"/>
              <a:t>Nous allons voir à présent comment à catalogueur non déployé initie une demande dans Cidemis. </a:t>
            </a:r>
          </a:p>
          <a:p>
            <a:endParaRPr lang="fr-FR" sz="2000" dirty="0"/>
          </a:p>
          <a:p>
            <a:r>
              <a:rPr lang="fr-FR" sz="2000" dirty="0"/>
              <a:t>Le formulaire est conçu en 4 parties : </a:t>
            </a:r>
            <a:endParaRPr lang="en-US" sz="2000" dirty="0"/>
          </a:p>
          <a:p>
            <a:pPr marL="171450" indent="-171450">
              <a:buFont typeface="Calibri,Sans-Serif"/>
              <a:buChar char="-"/>
            </a:pPr>
            <a:r>
              <a:rPr lang="fr-FR" sz="2000" dirty="0"/>
              <a:t>Bloc Infos sur la demande : identifie l'établissement et le catalogueur qui a fait la demande, la date et l'état de la demande </a:t>
            </a:r>
            <a:endParaRPr lang="en-US" sz="2000" dirty="0"/>
          </a:p>
          <a:p>
            <a:pPr marL="171450" indent="-171450">
              <a:buFont typeface="Calibri,Sans-Serif"/>
              <a:buChar char="-"/>
            </a:pPr>
            <a:r>
              <a:rPr lang="fr-FR" sz="2000" dirty="0"/>
              <a:t>Bloc Infos sur la notice : pour l'instant n'affiche que le titre puisque la publication n'a pas encore été cataloguée dans le Sudoc, mais cette zone est interconnectée avec le Sudoc et permettra, lorsque vous aurez créé la notice, d'afficher les informations bibliographiques du titre.</a:t>
            </a:r>
            <a:endParaRPr lang="en-US" sz="2000" dirty="0"/>
          </a:p>
          <a:p>
            <a:pPr marL="171450" indent="-171450">
              <a:buFont typeface="Calibri"/>
              <a:buChar char="-"/>
            </a:pPr>
            <a:r>
              <a:rPr lang="fr-FR" sz="2000" dirty="0"/>
              <a:t>Commentaires : dans lequel le catalogueur peut saisir toute information utile concernant la demande. </a:t>
            </a:r>
          </a:p>
          <a:p>
            <a:pPr marL="171450" indent="-171450">
              <a:buFont typeface="Calibri"/>
              <a:buChar char="-"/>
            </a:pPr>
            <a:r>
              <a:rPr lang="fr-FR" sz="2000" dirty="0"/>
              <a:t>Justificatifs :  Chaque demande de numérotation ou de correction ISSN doit être accompagnée de justificatifs. Ces documents peuvent être des numérisations ou des photographies de pages de titre, pages de couverture, ours, liens d'autres catalogues, etc.</a:t>
            </a:r>
            <a:endParaRPr lang="fr-FR" sz="2000" dirty="0">
              <a:cs typeface="Calibri" panose="020F0502020204030204"/>
            </a:endParaRPr>
          </a:p>
          <a:p>
            <a:endParaRPr lang="fr-FR" sz="2000" dirty="0">
              <a:cs typeface="Calibri" panose="020F0502020204030204"/>
            </a:endParaRPr>
          </a:p>
          <a:p>
            <a:r>
              <a:rPr lang="fr-FR" sz="2000" dirty="0">
                <a:cs typeface="Calibri" panose="020F0502020204030204"/>
              </a:rPr>
              <a:t>Terminer la demande : </a:t>
            </a:r>
            <a:r>
              <a:rPr lang="fr-FR" sz="2000" dirty="0"/>
              <a:t>3 actions possibles : enregistrer, valider , revenir au tableau de bord </a:t>
            </a:r>
            <a:endParaRPr lang="fr-FR" sz="2000" dirty="0">
              <a:cs typeface="Calibri"/>
            </a:endParaRPr>
          </a:p>
          <a:p>
            <a:r>
              <a:rPr lang="fr-FR" sz="2000" dirty="0">
                <a:cs typeface="Calibri"/>
              </a:rPr>
              <a:t>-&gt; enregistrer : La demande est sauvegardée dans le tableau de bord mais n'est pas envoyée et permet des modifications ultérieures ou suppression. Un identifiant est attribué à la demande et son statut passe en </a:t>
            </a:r>
            <a:r>
              <a:rPr lang="fr-FR" sz="2000" dirty="0"/>
              <a:t>"</a:t>
            </a:r>
            <a:r>
              <a:rPr lang="fr-FR" sz="2000" i="1" dirty="0"/>
              <a:t>A valider par le catalogueur</a:t>
            </a:r>
            <a:r>
              <a:rPr lang="fr-FR" sz="2000" dirty="0"/>
              <a:t>"</a:t>
            </a:r>
            <a:endParaRPr lang="fr-FR" sz="2000" dirty="0">
              <a:cs typeface="Calibri"/>
            </a:endParaRPr>
          </a:p>
          <a:p>
            <a:r>
              <a:rPr lang="fr-FR" sz="2000" dirty="0">
                <a:cs typeface="Calibri"/>
              </a:rPr>
              <a:t>-&gt; valider : La demande est envoyée, elle n'est plus modifiable. Elle </a:t>
            </a:r>
            <a:r>
              <a:rPr lang="fr-FR" sz="2000" dirty="0"/>
              <a:t>passe en état "</a:t>
            </a:r>
            <a:r>
              <a:rPr lang="fr-FR" sz="2000" i="1" dirty="0"/>
              <a:t>Validée par le catalogueur</a:t>
            </a:r>
            <a:r>
              <a:rPr lang="fr-FR" sz="2000" dirty="0"/>
              <a:t>", et apparaît alors sur votre tableau de bord</a:t>
            </a:r>
            <a:endParaRPr lang="fr-FR" sz="2000" dirty="0">
              <a:cs typeface="Calibri"/>
            </a:endParaRPr>
          </a:p>
          <a:p>
            <a:r>
              <a:rPr lang="fr-FR" sz="2000" i="1" dirty="0">
                <a:cs typeface="Calibri"/>
              </a:rPr>
              <a:t>-&gt; </a:t>
            </a:r>
            <a:r>
              <a:rPr lang="fr-FR" sz="2000" dirty="0">
                <a:cs typeface="Calibri"/>
              </a:rPr>
              <a:t>revenir au tableau de bord : la demande n'est pas sauvegardée</a:t>
            </a:r>
            <a:endParaRPr lang="fr-FR" sz="2000" dirty="0"/>
          </a:p>
          <a:p>
            <a:endParaRPr lang="fr-FR" sz="2000" dirty="0">
              <a:cs typeface="Calibri"/>
            </a:endParaRPr>
          </a:p>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600374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marL="0" indent="0" algn="l" defTabSz="847725" rtl="0" eaLnBrk="0" fontAlgn="base" hangingPunct="0">
              <a:spcBef>
                <a:spcPct val="30000"/>
              </a:spcBef>
              <a:spcAft>
                <a:spcPct val="0"/>
              </a:spcAft>
              <a:buFont typeface="Courier New"/>
              <a:buNone/>
            </a:pPr>
            <a:r>
              <a:rPr lang="en-US" sz="2000" kern="1200" dirty="0">
                <a:solidFill>
                  <a:schemeClr val="tx1"/>
                </a:solidFill>
                <a:latin typeface="+mn-lt"/>
                <a:ea typeface="+mn-ea"/>
                <a:cs typeface="+mn-cs"/>
              </a:rPr>
              <a:t>Nous allons voir à present comment initier une demande : </a:t>
            </a:r>
          </a:p>
          <a:p>
            <a:pPr marL="0" indent="0" algn="l" defTabSz="847725" rtl="0" eaLnBrk="0" fontAlgn="base" hangingPunct="0">
              <a:spcBef>
                <a:spcPct val="30000"/>
              </a:spcBef>
              <a:spcAft>
                <a:spcPct val="0"/>
              </a:spcAft>
              <a:buFont typeface="Courier New"/>
              <a:buNone/>
            </a:pPr>
            <a:r>
              <a:rPr lang="en-US" sz="2000" kern="1200" dirty="0">
                <a:solidFill>
                  <a:schemeClr val="tx1"/>
                </a:solidFill>
                <a:latin typeface="+mn-lt"/>
                <a:ea typeface="+mn-ea"/>
                <a:cs typeface="+mn-cs"/>
              </a:rPr>
              <a:t>- par le catalogueur s’il appartient à une bibliothèque déployée </a:t>
            </a:r>
          </a:p>
          <a:p>
            <a:pPr marL="0" indent="0" algn="l" defTabSz="847725" rtl="0" eaLnBrk="0" fontAlgn="base" hangingPunct="0">
              <a:spcBef>
                <a:spcPct val="30000"/>
              </a:spcBef>
              <a:spcAft>
                <a:spcPct val="0"/>
              </a:spcAft>
              <a:buFont typeface="Courier New"/>
              <a:buNone/>
            </a:pPr>
            <a:r>
              <a:rPr lang="en-US" sz="2000" kern="1200" dirty="0">
                <a:solidFill>
                  <a:schemeClr val="tx1"/>
                </a:solidFill>
                <a:latin typeface="+mn-lt"/>
                <a:ea typeface="+mn-ea"/>
                <a:cs typeface="+mn-cs"/>
              </a:rPr>
              <a:t>- pour basculer une demande de création en demande de numérotation, après avoir créé la notice dans le Sudoc</a:t>
            </a:r>
          </a:p>
          <a:p>
            <a:pPr marL="0" indent="0" algn="l" defTabSz="847725" rtl="0" eaLnBrk="0" fontAlgn="base" hangingPunct="0">
              <a:spcBef>
                <a:spcPct val="30000"/>
              </a:spcBef>
              <a:spcAft>
                <a:spcPct val="0"/>
              </a:spcAft>
              <a:buFont typeface="Courier New"/>
              <a:buNone/>
            </a:pPr>
            <a:r>
              <a:rPr lang="en-US" sz="2000" kern="1200" dirty="0">
                <a:solidFill>
                  <a:schemeClr val="tx1"/>
                </a:solidFill>
                <a:latin typeface="+mn-lt"/>
                <a:ea typeface="+mn-ea"/>
                <a:cs typeface="+mn-cs"/>
              </a:rPr>
              <a:t>- si vous souhaitez émettre une demande de numérotation </a:t>
            </a:r>
          </a:p>
          <a:p>
            <a:pPr marL="0" indent="0" algn="l" defTabSz="847725" rtl="0" eaLnBrk="0" fontAlgn="base" hangingPunct="0">
              <a:spcBef>
                <a:spcPct val="30000"/>
              </a:spcBef>
              <a:spcAft>
                <a:spcPct val="0"/>
              </a:spcAft>
              <a:buFont typeface="Courier New"/>
              <a:buNone/>
            </a:pPr>
            <a:endParaRPr lang="en-US" sz="2000" kern="1200" dirty="0">
              <a:solidFill>
                <a:schemeClr val="tx1"/>
              </a:solidFill>
              <a:latin typeface="+mn-lt"/>
              <a:ea typeface="+mn-ea"/>
              <a:cs typeface="+mn-cs"/>
            </a:endParaRPr>
          </a:p>
          <a:p>
            <a:pPr marL="0" indent="0" algn="l" defTabSz="847725" rtl="0" eaLnBrk="0" fontAlgn="base" hangingPunct="0">
              <a:spcBef>
                <a:spcPct val="30000"/>
              </a:spcBef>
              <a:spcAft>
                <a:spcPct val="0"/>
              </a:spcAft>
              <a:buFont typeface="Courier New"/>
              <a:buNone/>
            </a:pPr>
            <a:r>
              <a:rPr lang="en-US" sz="2000" kern="1200" dirty="0">
                <a:solidFill>
                  <a:schemeClr val="tx1"/>
                </a:solidFill>
                <a:latin typeface="+mn-lt"/>
                <a:ea typeface="+mn-ea"/>
                <a:cs typeface="+mn-cs"/>
              </a:rPr>
              <a:t>Après les verifications d’usages, si la notice n’existe pas : </a:t>
            </a:r>
          </a:p>
          <a:p>
            <a:pPr algn="l" defTabSz="847725" rtl="0" eaLnBrk="0" fontAlgn="base" hangingPunct="0">
              <a:spcBef>
                <a:spcPct val="30000"/>
              </a:spcBef>
              <a:spcAft>
                <a:spcPct val="0"/>
              </a:spcAft>
            </a:pPr>
            <a:r>
              <a:rPr lang="en-US" sz="2000" kern="1200" dirty="0">
                <a:solidFill>
                  <a:schemeClr val="tx1"/>
                </a:solidFill>
                <a:latin typeface="+mn-lt"/>
                <a:ea typeface="+mn-ea"/>
                <a:cs typeface="+mn-cs"/>
              </a:rPr>
              <a:t>--&gt; créer la notice dans le SUDOC </a:t>
            </a:r>
          </a:p>
          <a:p>
            <a:pPr algn="l" defTabSz="847725" rtl="0" eaLnBrk="0" fontAlgn="base" hangingPunct="0">
              <a:spcBef>
                <a:spcPct val="30000"/>
              </a:spcBef>
              <a:spcAft>
                <a:spcPct val="0"/>
              </a:spcAft>
            </a:pPr>
            <a:r>
              <a:rPr lang="en-US" sz="2000" kern="1200" dirty="0">
                <a:solidFill>
                  <a:schemeClr val="tx1"/>
                </a:solidFill>
                <a:latin typeface="+mn-lt"/>
                <a:ea typeface="+mn-ea"/>
                <a:cs typeface="+mn-cs"/>
              </a:rPr>
              <a:t>--&gt; effectuer la demande de numérotation dans CIDEMIS</a:t>
            </a:r>
          </a:p>
          <a:p>
            <a:pPr marL="0" indent="0" algn="l" defTabSz="847725" rtl="0" eaLnBrk="0" fontAlgn="base" hangingPunct="0">
              <a:spcBef>
                <a:spcPct val="30000"/>
              </a:spcBef>
              <a:spcAft>
                <a:spcPct val="0"/>
              </a:spcAft>
              <a:buFont typeface="Courier New"/>
              <a:buNone/>
            </a:pPr>
            <a:endParaRPr lang="en-US" sz="20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6766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2488" y="744538"/>
            <a:ext cx="4964112" cy="3722687"/>
          </a:xfrm>
        </p:spPr>
      </p:sp>
      <p:sp>
        <p:nvSpPr>
          <p:cNvPr id="3" name="Espace réservé des commentaires 2"/>
          <p:cNvSpPr>
            <a:spLocks noGrp="1"/>
          </p:cNvSpPr>
          <p:nvPr>
            <p:ph type="body" idx="1"/>
          </p:nvPr>
        </p:nvSpPr>
        <p:spPr/>
        <p:txBody>
          <a:bodyPr>
            <a:normAutofit/>
          </a:bodyPr>
          <a:lstStyle/>
          <a:p>
            <a:r>
              <a:rPr lang="fr-FR" dirty="0">
                <a:cs typeface="Calibri"/>
              </a:rPr>
              <a:t>Formulaire identique à celui que nous avons vu pour les bibliothèques non-déployées. </a:t>
            </a:r>
          </a:p>
          <a:p>
            <a:r>
              <a:rPr lang="fr-FR" dirty="0">
                <a:cs typeface="Calibri"/>
              </a:rPr>
              <a:t>J'attire votre attente sur le bloc "Infos sur la notice" qui affiche désormais les infos biblio du titre pour lequel vous effectuez cette demande (PPN, support, type de document = pério ou coll, titre, pays de publication et dates. Ces infos sont automatiquement récupérées depuis le Sudoc. </a:t>
            </a:r>
          </a:p>
          <a:p>
            <a:r>
              <a:rPr lang="fr-FR" dirty="0">
                <a:cs typeface="Calibri"/>
              </a:rPr>
              <a:t>- Commentaire : </a:t>
            </a:r>
            <a:r>
              <a:rPr lang="fr-FR" sz="1100" dirty="0">
                <a:solidFill>
                  <a:srgbClr val="013475"/>
                </a:solidFill>
                <a:latin typeface="Arial" panose="020B0604020202020204" pitchFamily="34" charset="0"/>
                <a:cs typeface="Arial" panose="020B0604020202020204" pitchFamily="34" charset="0"/>
              </a:rPr>
              <a:t>Case « Visible par ISSN/CIEPS » </a:t>
            </a:r>
            <a:r>
              <a:rPr lang="fr-FR" sz="1100" b="0" dirty="0">
                <a:latin typeface="Arial" panose="020B0604020202020204" pitchFamily="34" charset="0"/>
                <a:cs typeface="Arial" panose="020B0604020202020204" pitchFamily="34" charset="0"/>
              </a:rPr>
              <a:t>: à cocher si le commentaire est destiné aux centres ISSN. </a:t>
            </a:r>
            <a:r>
              <a:rPr lang="fr-FR" sz="1100" b="0" dirty="0">
                <a:solidFill>
                  <a:srgbClr val="993366"/>
                </a:solidFill>
                <a:latin typeface="Arial" panose="020B0604020202020204" pitchFamily="34" charset="0"/>
                <a:cs typeface="Arial" panose="020B0604020202020204" pitchFamily="34" charset="0"/>
              </a:rPr>
              <a:t>I</a:t>
            </a:r>
            <a:r>
              <a:rPr lang="fr-FR" sz="1100" dirty="0">
                <a:solidFill>
                  <a:srgbClr val="993366"/>
                </a:solidFill>
                <a:latin typeface="Arial" panose="020B0604020202020204" pitchFamily="34" charset="0"/>
                <a:cs typeface="Arial" panose="020B0604020202020204" pitchFamily="34" charset="0"/>
              </a:rPr>
              <a:t>mpérativement en anglais</a:t>
            </a:r>
            <a:r>
              <a:rPr lang="fr-FR" sz="1100" b="0" dirty="0">
                <a:solidFill>
                  <a:schemeClr val="tx2"/>
                </a:solidFill>
                <a:latin typeface="Arial" panose="020B0604020202020204" pitchFamily="34" charset="0"/>
                <a:cs typeface="Arial" panose="020B0604020202020204" pitchFamily="34" charset="0"/>
              </a:rPr>
              <a:t>.</a:t>
            </a:r>
          </a:p>
          <a:p>
            <a:pPr marL="93600" indent="0" defTabSz="457200" eaLnBrk="1" fontAlgn="auto" hangingPunct="1">
              <a:spcBef>
                <a:spcPts val="24"/>
              </a:spcBef>
              <a:spcAft>
                <a:spcPts val="0"/>
              </a:spcAft>
              <a:buNone/>
              <a:defRPr/>
            </a:pPr>
            <a:r>
              <a:rPr lang="fr-FR" sz="1100" b="0" i="1" dirty="0">
                <a:latin typeface="Arial" panose="020B0604020202020204" pitchFamily="34" charset="0"/>
                <a:cs typeface="Arial" panose="020B0604020202020204" pitchFamily="34" charset="0"/>
              </a:rPr>
              <a:t>La case doit être décochée pour tous échanges entre catalogueurs et responsables CR.</a:t>
            </a:r>
          </a:p>
          <a:p>
            <a:endParaRPr lang="fr-FR" dirty="0">
              <a:cs typeface="Calibri"/>
            </a:endParaRPr>
          </a:p>
          <a:p>
            <a:pPr marL="171450" indent="-171450">
              <a:buFont typeface="Calibri"/>
              <a:buChar char="-"/>
            </a:pPr>
            <a:r>
              <a:rPr lang="fr-FR" dirty="0">
                <a:cs typeface="Calibri"/>
              </a:rPr>
              <a:t>Justificatifs : une fois le fichier déposé il se présente sous cette forme (le fichier est renommé automatiquement par l'application)</a:t>
            </a:r>
          </a:p>
          <a:p>
            <a:endParaRPr lang="fr-FR" dirty="0">
              <a:cs typeface="Calibri"/>
            </a:endParaRPr>
          </a:p>
          <a:p>
            <a:r>
              <a:rPr lang="fr-FR" dirty="0"/>
              <a:t>Vous avez ensuite les 3 actions possibles : enregistrer, valider , revenir au tableau de bord </a:t>
            </a:r>
            <a:endParaRPr lang="fr-FR" dirty="0">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32407-1642-4D58-AA9D-7C38613847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0930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10000"/>
          </a:bodyPr>
          <a:lstStyle/>
          <a:p>
            <a:r>
              <a:rPr lang="fr-FR" altLang="fr-FR" sz="1800" dirty="0"/>
              <a:t>Avant d’envoyer une demande : </a:t>
            </a:r>
          </a:p>
          <a:p>
            <a:r>
              <a:rPr lang="fr-FR" altLang="fr-FR" sz="1800" dirty="0"/>
              <a:t>- vous pouvez proposer un titre-clé dans la notice du Sudoc</a:t>
            </a:r>
          </a:p>
          <a:p>
            <a:r>
              <a:rPr lang="fr-FR" altLang="fr-FR" sz="1800" dirty="0"/>
              <a:t>- demander des précisions et/ ou des pièces jointes supplémentaires au catalogueur </a:t>
            </a:r>
          </a:p>
          <a:p>
            <a:r>
              <a:rPr lang="fr-FR" altLang="fr-FR" sz="1800" dirty="0"/>
              <a:t>- refuser la demande si le titre possède déjà un ISSN, n’est pas une ressource continue, ou est hors du champ d’attribution d’un ISSN</a:t>
            </a:r>
          </a:p>
          <a:p>
            <a:r>
              <a:rPr lang="fr-FR" altLang="fr-FR" sz="1800" dirty="0"/>
              <a:t>- ajouter des infos supplémentaires sous la forme d’un commentaire. Si celui-ci est à destination du centre ISSN, il faut cocher la case « visible par ISSN/CIEPS » et rédiger votre commentaire en anglais. </a:t>
            </a:r>
          </a:p>
          <a:p>
            <a:endParaRPr lang="fr-FR" altLang="fr-FR" sz="1800" dirty="0"/>
          </a:p>
          <a:p>
            <a:r>
              <a:rPr lang="fr-FR" altLang="fr-FR" sz="1800" dirty="0"/>
              <a:t>Une fois une demande validée, il faudra en assurer le suivi : répondre aux demandes de précision du réseau ISSN, ou transmettre ces demandes aux catalogueurs puis faire remonter la réponse au réseau ISSN (médiation)</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20811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524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847725" rtl="0" eaLnBrk="0" fontAlgn="base" latinLnBrk="0" hangingPunct="0">
              <a:lnSpc>
                <a:spcPct val="100000"/>
              </a:lnSpc>
              <a:spcBef>
                <a:spcPct val="30000"/>
              </a:spcBef>
              <a:spcAft>
                <a:spcPct val="0"/>
              </a:spcAft>
              <a:buClrTx/>
              <a:buSzTx/>
              <a:buFontTx/>
              <a:buNone/>
              <a:tabLst/>
              <a:defRPr/>
            </a:pPr>
            <a:r>
              <a:rPr lang="fr-FR" sz="2000" dirty="0">
                <a:cs typeface="Calibri"/>
              </a:rPr>
              <a:t>Une fois la demande validée par le catalogueur ou le Resp. CR son état change dans le tableau de bord de Cidemis. </a:t>
            </a:r>
          </a:p>
          <a:p>
            <a:pPr marL="0" marR="0" lvl="0" indent="0" algn="l" defTabSz="847725" rtl="0" eaLnBrk="0" fontAlgn="base" latinLnBrk="0" hangingPunct="0">
              <a:lnSpc>
                <a:spcPct val="100000"/>
              </a:lnSpc>
              <a:spcBef>
                <a:spcPct val="30000"/>
              </a:spcBef>
              <a:spcAft>
                <a:spcPct val="0"/>
              </a:spcAft>
              <a:buClrTx/>
              <a:buSzTx/>
              <a:buFontTx/>
              <a:buNone/>
              <a:tabLst/>
              <a:defRPr/>
            </a:pPr>
            <a:r>
              <a:rPr lang="fr-FR" sz="2000" dirty="0">
                <a:cs typeface="Calibri"/>
              </a:rPr>
              <a:t>En parallèle une zone 301 est complétée automatiquement dans le Sudoc. Elle contient l'identifiant de votre demande (à chaque demande est attribué un identifiant unique). </a:t>
            </a:r>
            <a:endParaRPr lang="fr-FR" sz="2000" dirty="0"/>
          </a:p>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59183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r>
              <a:rPr lang="en-US" sz="2000" dirty="0"/>
              <a:t>Après les vérifications préalables, vous – ou le catalogueur d’une bib déployée - pouvez apporter vos corrections directement dans la notice Sudoc en parallèle de la demande de correction émise dans Cidemis. </a:t>
            </a:r>
          </a:p>
          <a:p>
            <a:endParaRPr lang="en-US" sz="2000" dirty="0"/>
          </a:p>
          <a:p>
            <a:r>
              <a:rPr lang="en-US" sz="2000" dirty="0"/>
              <a:t>Le catalogueur d’une bib non déployée vous transmettra une demande + les justificatifs et se sera à vous d’effectuer la correction dans le Sudoc et la demande dans Cidemis </a:t>
            </a:r>
          </a:p>
          <a:p>
            <a:endParaRPr lang="en-US" sz="2000" dirty="0">
              <a:cs typeface="Calibri"/>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060445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5284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847725" rtl="0" eaLnBrk="0" fontAlgn="base" latinLnBrk="0" hangingPunct="0">
              <a:lnSpc>
                <a:spcPct val="100000"/>
              </a:lnSpc>
              <a:spcBef>
                <a:spcPct val="30000"/>
              </a:spcBef>
              <a:spcAft>
                <a:spcPct val="0"/>
              </a:spcAft>
              <a:buClrTx/>
              <a:buSzTx/>
              <a:buFontTx/>
              <a:buNone/>
              <a:tabLst/>
              <a:defRPr/>
            </a:pPr>
            <a:r>
              <a:rPr lang="en-US" sz="1800" dirty="0">
                <a:cs typeface="Calibri"/>
              </a:rPr>
              <a:t>- S’assurer que le commentaire détaille de manière explicite la correction demandée</a:t>
            </a:r>
          </a:p>
          <a:p>
            <a:pPr marL="0" marR="0" lvl="0" indent="0" algn="l" defTabSz="847725" rtl="0" eaLnBrk="0" fontAlgn="base" latinLnBrk="0" hangingPunct="0">
              <a:lnSpc>
                <a:spcPct val="100000"/>
              </a:lnSpc>
              <a:spcBef>
                <a:spcPct val="30000"/>
              </a:spcBef>
              <a:spcAft>
                <a:spcPct val="0"/>
              </a:spcAft>
              <a:buClrTx/>
              <a:buSzTx/>
              <a:buFontTx/>
              <a:buNone/>
              <a:tabLst/>
              <a:defRPr/>
            </a:pPr>
            <a:r>
              <a:rPr lang="en-US" sz="1800" dirty="0">
                <a:cs typeface="Calibri"/>
              </a:rPr>
              <a:t>- Une demande de correction porte sur une seule zone : si vous avez plusieurs zones à corriger dans une notice il vous faudra effectuer autant de demandes</a:t>
            </a:r>
          </a:p>
          <a:p>
            <a:pPr marL="0" marR="0" lvl="0" indent="0" algn="l" defTabSz="847725" rtl="0" eaLnBrk="0" fontAlgn="base" latinLnBrk="0" hangingPunct="0">
              <a:lnSpc>
                <a:spcPct val="100000"/>
              </a:lnSpc>
              <a:spcBef>
                <a:spcPct val="30000"/>
              </a:spcBef>
              <a:spcAft>
                <a:spcPct val="0"/>
              </a:spcAft>
              <a:buClrTx/>
              <a:buSzTx/>
              <a:buFontTx/>
              <a:buNone/>
              <a:tabLst/>
              <a:defRPr/>
            </a:pPr>
            <a:r>
              <a:rPr lang="en-US" sz="1800" dirty="0">
                <a:cs typeface="Calibri"/>
              </a:rPr>
              <a:t>- Une demande de numérotation est souvent accompagnée d’une ou plusieurs demande de correction, il faut donc également verifier les demandes liées à la demande que vous lies apprêtez à valider</a:t>
            </a:r>
          </a:p>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783469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36203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2488" y="744538"/>
            <a:ext cx="4964112" cy="3722687"/>
          </a:xfrm>
        </p:spPr>
      </p:sp>
      <p:sp>
        <p:nvSpPr>
          <p:cNvPr id="3" name="Espace réservé des commentaires 2"/>
          <p:cNvSpPr>
            <a:spLocks noGrp="1"/>
          </p:cNvSpPr>
          <p:nvPr>
            <p:ph type="body" idx="1"/>
          </p:nvPr>
        </p:nvSpPr>
        <p:spPr/>
        <p:txBody>
          <a:bodyPr>
            <a:normAutofit/>
          </a:bodyPr>
          <a:lstStyle/>
          <a:p>
            <a:endParaRPr lang="fr-FR" dirty="0">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32407-1642-4D58-AA9D-7C38613847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49907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2488" y="744538"/>
            <a:ext cx="4964112" cy="3722687"/>
          </a:xfrm>
        </p:spPr>
      </p:sp>
      <p:sp>
        <p:nvSpPr>
          <p:cNvPr id="3" name="Espace réservé des commentaires 2"/>
          <p:cNvSpPr>
            <a:spLocks noGrp="1"/>
          </p:cNvSpPr>
          <p:nvPr>
            <p:ph type="body" idx="1"/>
          </p:nvPr>
        </p:nvSpPr>
        <p:spPr/>
        <p:txBody>
          <a:bodyPr>
            <a:normAutofit/>
          </a:bodyPr>
          <a:lstStyle/>
          <a:p>
            <a:r>
              <a:rPr lang="fr-FR" dirty="0">
                <a:cs typeface="Calibri"/>
              </a:rPr>
              <a:t>Formulaire présenté de la même manière que pour les demandes de num, il comporte en plus un menu déroulant permettant d'indiquer la zone de la notice à corriger. </a:t>
            </a:r>
          </a:p>
          <a:p>
            <a:r>
              <a:rPr lang="fr-FR" dirty="0">
                <a:cs typeface="Calibri"/>
              </a:rPr>
              <a:t>Le champ commentaires doit obligatoirement comporter la nature de la modification à apporter, il est également obligatoire de joindre un justificatif. </a:t>
            </a:r>
          </a:p>
          <a:p>
            <a:endParaRPr lang="fr-FR" dirty="0">
              <a:cs typeface="Calibri"/>
            </a:endParaRPr>
          </a:p>
          <a:p>
            <a:endParaRPr lang="fr-FR" dirty="0">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32407-1642-4D58-AA9D-7C38613847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8824849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847725" rtl="0" eaLnBrk="0" fontAlgn="base" latinLnBrk="0" hangingPunct="0">
              <a:lnSpc>
                <a:spcPct val="100000"/>
              </a:lnSpc>
              <a:spcBef>
                <a:spcPct val="30000"/>
              </a:spcBef>
              <a:spcAft>
                <a:spcPct val="0"/>
              </a:spcAft>
              <a:buClrTx/>
              <a:buSzTx/>
              <a:buFontTx/>
              <a:buNone/>
              <a:tabLst/>
              <a:defRPr/>
            </a:pPr>
            <a:r>
              <a:rPr lang="fr-FR" altLang="fr-FR" sz="1600" dirty="0">
                <a:latin typeface="Arial" panose="020B0604020202020204" pitchFamily="34" charset="0"/>
                <a:cs typeface="Arial" panose="020B0604020202020204" pitchFamily="34" charset="0"/>
              </a:rPr>
              <a:t>Une fois la demande de correction validée par le catalogueur ou par le responsable CR, </a:t>
            </a:r>
            <a:r>
              <a:rPr lang="fr-FR" sz="1600" dirty="0"/>
              <a:t>son état change dans le tableau de bord de Cidemis. En parallèle une zone 830 est complétée automatiquement dans le Sudoc : elle indique la zone concernée par la demande, et son identifiant dans Cidemis</a:t>
            </a:r>
            <a:endParaRPr lang="fr-FR" sz="1600" dirty="0">
              <a:cs typeface="Calibri"/>
            </a:endParaRPr>
          </a:p>
          <a:p>
            <a:pPr marL="342900" lvl="1" indent="-342900" defTabSz="457200" eaLnBrk="1" fontAlgn="auto" hangingPunct="1">
              <a:spcBef>
                <a:spcPts val="24"/>
              </a:spcBef>
              <a:spcAft>
                <a:spcPts val="0"/>
              </a:spcAft>
              <a:buSzPct val="60000"/>
              <a:defRPr/>
            </a:pPr>
            <a:endParaRPr lang="fr-FR" sz="16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1600" b="0" dirty="0">
                <a:latin typeface="Arial" panose="020B0604020202020204" pitchFamily="34" charset="0"/>
                <a:ea typeface="+mn-ea"/>
                <a:cs typeface="Arial" panose="020B0604020202020204" pitchFamily="34" charset="0"/>
              </a:rPr>
              <a:t>Cette zone sera automatiquement effacée lorsque la notice ISSN redescendra dans le Sudoc.</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29718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0000" lnSpcReduction="20000"/>
          </a:bodyPr>
          <a:lstStyle/>
          <a:p>
            <a:pPr marL="0" marR="0" lvl="0" indent="0" algn="l" defTabSz="847725" rtl="0" eaLnBrk="0" fontAlgn="base" latinLnBrk="0" hangingPunct="0">
              <a:lnSpc>
                <a:spcPct val="100000"/>
              </a:lnSpc>
              <a:spcBef>
                <a:spcPct val="30000"/>
              </a:spcBef>
              <a:spcAft>
                <a:spcPct val="0"/>
              </a:spcAft>
              <a:buClrTx/>
              <a:buSzTx/>
              <a:buFontTx/>
              <a:buNone/>
              <a:tabLst/>
              <a:defRPr/>
            </a:pPr>
            <a:r>
              <a:rPr lang="en-US" sz="1800" dirty="0">
                <a:cs typeface="Calibri"/>
              </a:rPr>
              <a:t>Une fois que votre demande aura été traitée par le réseau ISSN, il y aura 3 types de retour possibles : demande acceptée, demande refusée ou en attente de précisions. Nous allons étudier chacun de ces cas. </a:t>
            </a:r>
          </a:p>
          <a:p>
            <a:pPr marL="0" marR="0" lvl="0" indent="0" algn="l" defTabSz="847725" rtl="0" eaLnBrk="0" fontAlgn="base" latinLnBrk="0" hangingPunct="0">
              <a:lnSpc>
                <a:spcPct val="100000"/>
              </a:lnSpc>
              <a:spcBef>
                <a:spcPct val="30000"/>
              </a:spcBef>
              <a:spcAft>
                <a:spcPct val="0"/>
              </a:spcAft>
              <a:buClrTx/>
              <a:buSzTx/>
              <a:buFontTx/>
              <a:buNone/>
              <a:tabLst/>
              <a:defRPr/>
            </a:pPr>
            <a:endParaRPr lang="fr-FR" sz="1600" b="0" dirty="0">
              <a:latin typeface="Arial" panose="020B0604020202020204" pitchFamily="34" charset="0"/>
              <a:ea typeface="+mn-ea"/>
              <a:cs typeface="Arial" panose="020B0604020202020204" pitchFamily="34" charset="0"/>
            </a:endParaRPr>
          </a:p>
          <a:p>
            <a:pPr marL="0" marR="0" lvl="0" indent="0" algn="l" defTabSz="847725" rtl="0" eaLnBrk="0" fontAlgn="base" latinLnBrk="0" hangingPunct="0">
              <a:lnSpc>
                <a:spcPct val="100000"/>
              </a:lnSpc>
              <a:spcBef>
                <a:spcPct val="30000"/>
              </a:spcBef>
              <a:spcAft>
                <a:spcPct val="0"/>
              </a:spcAft>
              <a:buClrTx/>
              <a:buSzTx/>
              <a:buFontTx/>
              <a:buNone/>
              <a:tabLst/>
              <a:defRPr/>
            </a:pPr>
            <a:r>
              <a:rPr lang="en-US" sz="1800" dirty="0">
                <a:cs typeface="Calibri"/>
              </a:rPr>
              <a:t>Demande acceptée : </a:t>
            </a:r>
          </a:p>
          <a:p>
            <a:pPr marL="0" marR="0" lvl="0" indent="0" algn="l" defTabSz="847725" rtl="0" eaLnBrk="0" fontAlgn="base" latinLnBrk="0" hangingPunct="0">
              <a:lnSpc>
                <a:spcPct val="100000"/>
              </a:lnSpc>
              <a:spcBef>
                <a:spcPct val="30000"/>
              </a:spcBef>
              <a:spcAft>
                <a:spcPct val="0"/>
              </a:spcAft>
              <a:buClrTx/>
              <a:buSzTx/>
              <a:buFontTx/>
              <a:buNone/>
              <a:tabLst/>
              <a:defRPr/>
            </a:pPr>
            <a:r>
              <a:rPr lang="en-US" sz="1800" dirty="0">
                <a:cs typeface="Calibri"/>
              </a:rPr>
              <a:t>vous n'avez plus d'action à faire, ni dans Cidemis ni dans le Sudoc. Cidemis va effacer la zone 301 ou 830 de la notice, et dans le cas d'une demande de numérotation, l'issn sera automatiquement enregistré en zone 011 de la notice. </a:t>
            </a:r>
          </a:p>
          <a:p>
            <a:pPr marL="0" marR="0" lvl="0" indent="0" algn="l" defTabSz="847725" rtl="0" eaLnBrk="0" fontAlgn="base" latinLnBrk="0" hangingPunct="0">
              <a:lnSpc>
                <a:spcPct val="100000"/>
              </a:lnSpc>
              <a:spcBef>
                <a:spcPct val="30000"/>
              </a:spcBef>
              <a:spcAft>
                <a:spcPct val="0"/>
              </a:spcAft>
              <a:buClrTx/>
              <a:buSzTx/>
              <a:buFontTx/>
              <a:buNone/>
              <a:tabLst/>
              <a:defRPr/>
            </a:pPr>
            <a:r>
              <a:rPr lang="en-US" sz="1800" dirty="0">
                <a:cs typeface="Calibri"/>
              </a:rPr>
              <a:t>Au prochain import de notices dans le Sudoc, la notice sera mise à jour</a:t>
            </a:r>
          </a:p>
          <a:p>
            <a:pPr marL="0" marR="0" lvl="0" indent="0" algn="l" defTabSz="847725" rtl="0" eaLnBrk="0" fontAlgn="base" latinLnBrk="0" hangingPunct="0">
              <a:lnSpc>
                <a:spcPct val="100000"/>
              </a:lnSpc>
              <a:spcBef>
                <a:spcPct val="30000"/>
              </a:spcBef>
              <a:spcAft>
                <a:spcPct val="0"/>
              </a:spcAft>
              <a:buClrTx/>
              <a:buSzTx/>
              <a:buFontTx/>
              <a:buNone/>
              <a:tabLst/>
              <a:defRPr/>
            </a:pPr>
            <a:endParaRPr lang="en-US" sz="1800" dirty="0">
              <a:cs typeface="Calibri"/>
            </a:endParaRPr>
          </a:p>
          <a:p>
            <a:r>
              <a:rPr lang="en-US" sz="2000" dirty="0">
                <a:cs typeface="Calibri"/>
              </a:rPr>
              <a:t>Demande refusée : </a:t>
            </a:r>
          </a:p>
          <a:p>
            <a:r>
              <a:rPr lang="en-US" sz="2000" dirty="0">
                <a:cs typeface="Calibri"/>
              </a:rPr>
              <a:t>Cidemis viendra là aussi impacter directement le sudoc puisque la raison du refus sera automatiquement insérée dans la notice correspondante, en zone 301 ou 830 (= commentaire renseigné par ISSN au moment du refus). </a:t>
            </a:r>
          </a:p>
          <a:p>
            <a:r>
              <a:rPr lang="en-US" sz="2000" dirty="0">
                <a:cs typeface="Calibri"/>
              </a:rPr>
              <a:t>Décider des suites à donner en concertation avec le catalogueur: relance d'une nouvelle demande ou abandon (choix de supprimer la notice du Sudoc ou de la conserver comme une notice de gestion. </a:t>
            </a:r>
          </a:p>
          <a:p>
            <a:endParaRPr lang="en-US" sz="2000" dirty="0">
              <a:cs typeface="Calibri"/>
            </a:endParaRPr>
          </a:p>
          <a:p>
            <a:r>
              <a:rPr lang="en-US" sz="2000" dirty="0">
                <a:cs typeface="Calibri"/>
              </a:rPr>
              <a:t>Demande de precision : Y répondre. Nous allons voir comment dans la diapo suivante</a:t>
            </a:r>
          </a:p>
          <a:p>
            <a:pPr marL="0" marR="0" lvl="0" indent="0" algn="l" defTabSz="847725" rtl="0" eaLnBrk="0" fontAlgn="base" latinLnBrk="0" hangingPunct="0">
              <a:lnSpc>
                <a:spcPct val="100000"/>
              </a:lnSpc>
              <a:spcBef>
                <a:spcPct val="30000"/>
              </a:spcBef>
              <a:spcAft>
                <a:spcPct val="0"/>
              </a:spcAft>
              <a:buClrTx/>
              <a:buSzTx/>
              <a:buFontTx/>
              <a:buNone/>
              <a:tabLst/>
              <a:defRPr/>
            </a:pPr>
            <a:endParaRPr lang="en-US" sz="1800" dirty="0">
              <a:cs typeface="Calibri"/>
            </a:endParaRPr>
          </a:p>
          <a:p>
            <a:pPr marL="0" marR="0" lvl="0" indent="0" algn="l" defTabSz="847725" rtl="0" eaLnBrk="0" fontAlgn="base" latinLnBrk="0" hangingPunct="0">
              <a:lnSpc>
                <a:spcPct val="100000"/>
              </a:lnSpc>
              <a:spcBef>
                <a:spcPct val="30000"/>
              </a:spcBef>
              <a:spcAft>
                <a:spcPct val="0"/>
              </a:spcAft>
              <a:buClrTx/>
              <a:buSzTx/>
              <a:buFontTx/>
              <a:buNone/>
              <a:tabLst/>
              <a:defRPr/>
            </a:pPr>
            <a:endParaRPr lang="fr-FR" sz="1600" b="0" dirty="0">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63035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2488" y="744538"/>
            <a:ext cx="4964112" cy="3722687"/>
          </a:xfrm>
        </p:spPr>
      </p:sp>
      <p:sp>
        <p:nvSpPr>
          <p:cNvPr id="3" name="Espace réservé des commentaires 2"/>
          <p:cNvSpPr>
            <a:spLocks noGrp="1"/>
          </p:cNvSpPr>
          <p:nvPr>
            <p:ph type="body" idx="1"/>
          </p:nvPr>
        </p:nvSpPr>
        <p:spPr/>
        <p:txBody>
          <a:bodyPr>
            <a:normAutofit/>
          </a:bodyPr>
          <a:lstStyle/>
          <a:p>
            <a:r>
              <a:rPr lang="en-US" dirty="0">
                <a:cs typeface="Calibri"/>
              </a:rPr>
              <a:t>Le statut de la demande changera en "en attente de précision du CR". </a:t>
            </a:r>
            <a:endParaRPr lang="en-US" dirty="0"/>
          </a:p>
          <a:p>
            <a:r>
              <a:rPr lang="en-US" dirty="0"/>
              <a:t>Les demandes de précisions s'accompagnent de l'envoi d'un email automatique, pour vous informer de ce changement de statut et du fait que cela nécessite une action de votre part. </a:t>
            </a:r>
            <a:endParaRPr lang="en-US" dirty="0">
              <a:cs typeface="Calibri"/>
            </a:endParaRPr>
          </a:p>
          <a:p>
            <a:r>
              <a:rPr lang="en-US" dirty="0">
                <a:cs typeface="Calibri"/>
              </a:rPr>
              <a:t>En effet, il faudra ouvrir le formulaire pour accéder à la question (en commentaires), vous pourrez soit y répondre directement </a:t>
            </a:r>
            <a:r>
              <a:rPr lang="en-US" dirty="0"/>
              <a:t>dans le formulaire avec un commentaire et éventuellement des justificatifs supplémentaires, soit faire suivre la demande au catalogue qui a initié la demande. Dans ce cas le statut va changer, il va passer “en attente de precision par le catalogueur”, qui à son tour recevra un mail pour l’inciter à répondre. </a:t>
            </a:r>
          </a:p>
          <a:p>
            <a:endParaRPr lang="en-US" dirty="0">
              <a:cs typeface="Calibri"/>
            </a:endParaRPr>
          </a:p>
          <a:p>
            <a:r>
              <a:rPr lang="en-US" dirty="0">
                <a:cs typeface="Calibri"/>
              </a:rPr>
              <a:t>N'oubliez pas de valider la demande pour relancer le circuit : elle passera en statut "précisions apportées par le CR" et apparaîtra dans le tableau de bord d’ISSN. </a:t>
            </a:r>
          </a:p>
          <a:p>
            <a:endParaRPr lang="fr-FR" dirty="0">
              <a:cs typeface="Calibri"/>
            </a:endParaRPr>
          </a:p>
          <a:p>
            <a:endParaRPr lang="fr-FR" dirty="0">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32407-1642-4D58-AA9D-7C38613847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209727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lnSpcReduction="20000"/>
          </a:bodyPr>
          <a:lstStyle/>
          <a:p>
            <a:pPr eaLnBrk="1" hangingPunct="1">
              <a:buSzPct val="60000"/>
            </a:pPr>
            <a:r>
              <a:rPr lang="fr-FR" altLang="fr-FR" sz="1700" b="0" dirty="0">
                <a:latin typeface="Arial" panose="020B0604020202020204" pitchFamily="34" charset="0"/>
                <a:cs typeface="Arial" panose="020B0604020202020204" pitchFamily="34" charset="0"/>
              </a:rPr>
              <a:t>Le registre de l’ISSN  : Une base centralisée, comprenant </a:t>
            </a:r>
            <a:r>
              <a:rPr lang="fr-FR" altLang="fr-FR" sz="1700" b="0" strike="noStrike" dirty="0">
                <a:latin typeface="Arial" panose="020B0604020202020204" pitchFamily="34" charset="0"/>
                <a:cs typeface="Arial" panose="020B0604020202020204" pitchFamily="34" charset="0"/>
              </a:rPr>
              <a:t>2,3 millions </a:t>
            </a:r>
            <a:r>
              <a:rPr lang="fr-FR" altLang="fr-FR" sz="1700" b="0" dirty="0">
                <a:latin typeface="Arial" panose="020B0604020202020204" pitchFamily="34" charset="0"/>
                <a:cs typeface="Arial" panose="020B0604020202020204" pitchFamily="34" charset="0"/>
              </a:rPr>
              <a:t>de notice descriptives de « ressources continues » accessible en partie gratuitement, en partie sur abonnement.</a:t>
            </a:r>
          </a:p>
          <a:p>
            <a:pPr eaLnBrk="1" hangingPunct="1">
              <a:buSzPct val="60000"/>
            </a:pPr>
            <a:r>
              <a:rPr lang="fr-FR" altLang="fr-FR" sz="1700" b="0" dirty="0">
                <a:latin typeface="Arial" panose="020B0604020202020204" pitchFamily="34" charset="0"/>
                <a:cs typeface="Arial" panose="020B0604020202020204" pitchFamily="34" charset="0"/>
              </a:rPr>
              <a:t>- Un format et des règles de catalogage spécifiques (Manuel de l’ISSN).</a:t>
            </a:r>
          </a:p>
          <a:p>
            <a:pPr marL="0" marR="0" lvl="0" indent="0" algn="l" defTabSz="847725" rtl="0" eaLnBrk="1" fontAlgn="base" latinLnBrk="0" hangingPunct="1">
              <a:lnSpc>
                <a:spcPct val="100000"/>
              </a:lnSpc>
              <a:spcBef>
                <a:spcPct val="30000"/>
              </a:spcBef>
              <a:spcAft>
                <a:spcPct val="0"/>
              </a:spcAft>
              <a:buClrTx/>
              <a:buSzPct val="60000"/>
              <a:buFontTx/>
              <a:buNone/>
              <a:tabLst/>
              <a:defRPr/>
            </a:pPr>
            <a:r>
              <a:rPr lang="fr-FR" altLang="fr-FR" sz="1700" b="0" dirty="0">
                <a:latin typeface="Arial" panose="020B0604020202020204" pitchFamily="34" charset="0"/>
                <a:cs typeface="Arial" panose="020B0604020202020204" pitchFamily="34" charset="0"/>
              </a:rPr>
              <a:t>- Une vocation courante et rétrospective : </a:t>
            </a:r>
            <a:r>
              <a:rPr lang="fr-FR" altLang="fr-FR" sz="1800" b="0" dirty="0">
                <a:latin typeface="Arial" panose="020B0604020202020204" pitchFamily="34" charset="0"/>
                <a:cs typeface="Arial" panose="020B0604020202020204" pitchFamily="34" charset="0"/>
              </a:rPr>
              <a:t>c</a:t>
            </a:r>
            <a:r>
              <a:rPr lang="fr-FR" sz="1800" dirty="0"/>
              <a:t>haque titre possède un </a:t>
            </a:r>
            <a:r>
              <a:rPr lang="fr-FR" sz="1800" b="0" dirty="0"/>
              <a:t>identifiant unique </a:t>
            </a:r>
            <a:r>
              <a:rPr lang="fr-FR" sz="1800" dirty="0"/>
              <a:t>attribué par le CIEPS et son réseau de centres nationaux -&gt; </a:t>
            </a:r>
            <a:r>
              <a:rPr lang="fr-FR" sz="1800" dirty="0">
                <a:solidFill>
                  <a:srgbClr val="993366"/>
                </a:solidFill>
              </a:rPr>
              <a:t>un ISSN + un Titre clé </a:t>
            </a:r>
            <a:r>
              <a:rPr lang="fr-FR" altLang="fr-FR" sz="1700" b="0" dirty="0">
                <a:latin typeface="Arial" panose="020B0604020202020204" pitchFamily="34" charset="0"/>
                <a:cs typeface="Arial" panose="020B0604020202020204" pitchFamily="34" charset="0"/>
              </a:rPr>
              <a:t>(couple univoque d’identification).</a:t>
            </a:r>
          </a:p>
          <a:p>
            <a:pPr eaLnBrk="1" hangingPunct="1">
              <a:buSzPct val="60000"/>
            </a:pPr>
            <a:endParaRPr lang="fr-FR" altLang="fr-FR" sz="1700" dirty="0">
              <a:latin typeface="Arial" panose="020B0604020202020204" pitchFamily="34" charset="0"/>
              <a:cs typeface="Arial" panose="020B0604020202020204" pitchFamily="34" charset="0"/>
            </a:endParaRPr>
          </a:p>
          <a:p>
            <a:pPr eaLnBrk="1" hangingPunct="1">
              <a:buSzPct val="60000"/>
            </a:pPr>
            <a:r>
              <a:rPr lang="fr-FR" sz="1800" dirty="0"/>
              <a:t>Le CIEPS est une organisation intergouvernementale qui gère, au niveau international, l’identification et la description de toutes les ressources continues tous supports et thématiques confondus via le centre international de l’ISSN, qui a été créé à Paris par l’Unesco en 1976. Le centre et son réseau de 93 centres répartis dans le monde attribuent un identifiant ISSN à toutes les ressources continues parues, y compris celles qui ont cessé de paraître, et celles à paraître.</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323349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2488" y="744538"/>
            <a:ext cx="4964112" cy="3722687"/>
          </a:xfrm>
        </p:spPr>
      </p:sp>
      <p:sp>
        <p:nvSpPr>
          <p:cNvPr id="3" name="Espace réservé des commentaires 2"/>
          <p:cNvSpPr>
            <a:spLocks noGrp="1"/>
          </p:cNvSpPr>
          <p:nvPr>
            <p:ph type="body" idx="1"/>
          </p:nvPr>
        </p:nvSpPr>
        <p:spPr/>
        <p:txBody>
          <a:bodyPr>
            <a:normAutofit/>
          </a:bodyPr>
          <a:lstStyle/>
          <a:p>
            <a:endParaRPr lang="fr-FR" dirty="0">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32407-1642-4D58-AA9D-7C38613847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894418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2488" y="744538"/>
            <a:ext cx="4964112" cy="3722687"/>
          </a:xfrm>
        </p:spPr>
      </p:sp>
      <p:sp>
        <p:nvSpPr>
          <p:cNvPr id="3" name="Espace réservé des commentaires 2"/>
          <p:cNvSpPr>
            <a:spLocks noGrp="1"/>
          </p:cNvSpPr>
          <p:nvPr>
            <p:ph type="body" idx="1"/>
          </p:nvPr>
        </p:nvSpPr>
        <p:spPr/>
        <p:txBody>
          <a:bodyPr>
            <a:normAutofit/>
          </a:bodyPr>
          <a:lstStyle/>
          <a:p>
            <a:endParaRPr lang="fr-FR" dirty="0">
              <a:cs typeface="Calibri"/>
            </a:endParaRP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32407-1642-4D58-AA9D-7C38613847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910539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852488" y="744538"/>
            <a:ext cx="4964112" cy="3722687"/>
          </a:xfrm>
        </p:spPr>
      </p:sp>
      <p:sp>
        <p:nvSpPr>
          <p:cNvPr id="3" name="Espace réservé des commentaires 2"/>
          <p:cNvSpPr>
            <a:spLocks noGrp="1"/>
          </p:cNvSpPr>
          <p:nvPr>
            <p:ph type="body" idx="1"/>
          </p:nvPr>
        </p:nvSpPr>
        <p:spPr/>
        <p:txBody>
          <a:bodyPr>
            <a:normAutofit/>
          </a:bodyPr>
          <a:lstStyle/>
          <a:p>
            <a:r>
              <a:rPr lang="fr-FR" dirty="0">
                <a:cs typeface="Calibri"/>
              </a:rPr>
              <a:t>Une fois la notice mise à jour importée dans le Sudoc, dans le cas d’une demande de NUM les zones 011 et 802 auront été ajoutées, dans le cas d’une demande de COR la zone 802 aura été mise à jour</a:t>
            </a:r>
          </a:p>
        </p:txBody>
      </p:sp>
      <p:sp>
        <p:nvSpPr>
          <p:cNvPr id="4" name="Espace réservé du numéro de diapositive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B32407-1642-4D58-AA9D-7C38613847D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573889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847725" rtl="0" eaLnBrk="0" fontAlgn="base" latinLnBrk="0" hangingPunct="0">
              <a:lnSpc>
                <a:spcPct val="100000"/>
              </a:lnSpc>
              <a:spcBef>
                <a:spcPct val="30000"/>
              </a:spcBef>
              <a:spcAft>
                <a:spcPct val="0"/>
              </a:spcAft>
              <a:buClrTx/>
              <a:buSzTx/>
              <a:buFontTx/>
              <a:buNone/>
              <a:tabLst/>
              <a:defRPr/>
            </a:pPr>
            <a:endParaRPr lang="fr-FR" sz="1600" b="0" dirty="0">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530496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6407059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pPr marL="0" marR="0" lvl="0" indent="0" algn="l" defTabSz="847725" rtl="0" eaLnBrk="0" fontAlgn="base" latinLnBrk="0" hangingPunct="0">
              <a:lnSpc>
                <a:spcPct val="100000"/>
              </a:lnSpc>
              <a:spcBef>
                <a:spcPct val="30000"/>
              </a:spcBef>
              <a:spcAft>
                <a:spcPct val="0"/>
              </a:spcAft>
              <a:buClrTx/>
              <a:buSzTx/>
              <a:buFontTx/>
              <a:buNone/>
              <a:tabLst/>
              <a:defRPr/>
            </a:pPr>
            <a:endParaRPr lang="fr-FR" sz="1600" b="0" dirty="0">
              <a:latin typeface="Arial" panose="020B0604020202020204" pitchFamily="34" charset="0"/>
              <a:ea typeface="+mn-ea"/>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034493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55000" lnSpcReduction="20000"/>
          </a:bodyPr>
          <a:lstStyle/>
          <a:p>
            <a:pPr defTabSz="439738" eaLnBrk="1" hangingPunct="1">
              <a:spcBef>
                <a:spcPct val="0"/>
              </a:spcBef>
            </a:pPr>
            <a:r>
              <a:rPr lang="fr-FR" altLang="fr-FR" sz="1800" dirty="0">
                <a:solidFill>
                  <a:srgbClr val="000000"/>
                </a:solidFill>
              </a:rPr>
              <a:t>Le Registre de l’ISSN et l’Abes forment un vieux compagnonnage dont les origines sont antérieures au Sudoc.  </a:t>
            </a:r>
          </a:p>
          <a:p>
            <a:pPr defTabSz="439738" eaLnBrk="1" hangingPunct="1">
              <a:spcBef>
                <a:spcPct val="0"/>
              </a:spcBef>
            </a:pPr>
            <a:endParaRPr lang="fr-FR" altLang="fr-FR" sz="1800" dirty="0">
              <a:solidFill>
                <a:srgbClr val="000000"/>
              </a:solidFill>
            </a:endParaRPr>
          </a:p>
          <a:p>
            <a:pPr defTabSz="439738" eaLnBrk="1" hangingPunct="1">
              <a:spcBef>
                <a:spcPct val="0"/>
              </a:spcBef>
            </a:pPr>
            <a:r>
              <a:rPr lang="fr-FR" altLang="fr-FR" sz="1800" dirty="0">
                <a:solidFill>
                  <a:srgbClr val="000000"/>
                </a:solidFill>
              </a:rPr>
              <a:t>- Le Sudoc doit être une « copie » la plus proche possible du Registre de l’ISSN pour les besoins de catalogage des ressources continues des catalogueurs du Sudoc et des membres du réseau Sudoc-PS.</a:t>
            </a:r>
          </a:p>
          <a:p>
            <a:pPr defTabSz="439738" eaLnBrk="1" hangingPunct="1">
              <a:spcBef>
                <a:spcPct val="0"/>
              </a:spcBef>
            </a:pPr>
            <a:r>
              <a:rPr lang="fr-FR" altLang="fr-FR" sz="1800" dirty="0">
                <a:solidFill>
                  <a:srgbClr val="000000"/>
                </a:solidFill>
              </a:rPr>
              <a:t>- Notion de zones sous-autorité ISSN = « priorité » aux données en provenance du Registre pour les informations bibliographiques les plus importantes, </a:t>
            </a:r>
          </a:p>
          <a:p>
            <a:pPr defTabSz="439738" eaLnBrk="1" hangingPunct="1">
              <a:spcBef>
                <a:spcPct val="0"/>
              </a:spcBef>
            </a:pPr>
            <a:r>
              <a:rPr lang="fr-FR" altLang="fr-FR" sz="1800" dirty="0">
                <a:solidFill>
                  <a:srgbClr val="000000"/>
                </a:solidFill>
              </a:rPr>
              <a:t>=&gt; pour les besoins du Sudoc, les demandes de nouvelles notices et de corrections de notices existantes doivent être reflétées dans le Registre =&gt; Cidemis.</a:t>
            </a:r>
          </a:p>
          <a:p>
            <a:pPr defTabSz="439738" eaLnBrk="1" hangingPunct="1">
              <a:spcBef>
                <a:spcPct val="0"/>
              </a:spcBef>
            </a:pPr>
            <a:r>
              <a:rPr lang="fr-FR" altLang="fr-FR" sz="1800" dirty="0">
                <a:solidFill>
                  <a:srgbClr val="000000"/>
                </a:solidFill>
              </a:rPr>
              <a:t> - Import bimensuel des nouvelles notices et des corrections des notices existantes (en 2022 : 38 000 nouvelles notices ; 260 000 notices modifiées).</a:t>
            </a:r>
          </a:p>
          <a:p>
            <a:pPr defTabSz="439738" eaLnBrk="1" hangingPunct="1">
              <a:spcBef>
                <a:spcPct val="0"/>
              </a:spcBef>
            </a:pPr>
            <a:r>
              <a:rPr lang="fr-FR" altLang="fr-FR" sz="1800" dirty="0">
                <a:solidFill>
                  <a:srgbClr val="000000"/>
                </a:solidFill>
              </a:rPr>
              <a:t> - Traitement « manuel » des doublons repérés lors de l’import.</a:t>
            </a:r>
          </a:p>
          <a:p>
            <a:pPr defTabSz="439738" eaLnBrk="1" hangingPunct="1">
              <a:spcBef>
                <a:spcPct val="0"/>
              </a:spcBef>
            </a:pPr>
            <a:endParaRPr lang="fr-FR" altLang="fr-FR" sz="1800" dirty="0">
              <a:solidFill>
                <a:srgbClr val="000000"/>
              </a:solidFill>
            </a:endParaRPr>
          </a:p>
          <a:p>
            <a:pPr defTabSz="439738" eaLnBrk="1" hangingPunct="1">
              <a:spcBef>
                <a:spcPct val="0"/>
              </a:spcBef>
            </a:pPr>
            <a:r>
              <a:rPr lang="fr-FR" altLang="fr-FR" sz="1800" dirty="0">
                <a:solidFill>
                  <a:srgbClr val="000000"/>
                </a:solidFill>
              </a:rPr>
              <a:t>Le Sudoc est basé sur 2 réseaux : le réseau Sudoc et le réseau Sudoc-PS. Le réseau Sudoc est composé d’</a:t>
            </a:r>
            <a:r>
              <a:rPr lang="fr-FR" sz="2000" b="0" baseline="0" dirty="0"/>
              <a:t>établissements qui relèvent de l’ESR et qui signalent l’ensemble de leurs documents. </a:t>
            </a:r>
            <a:endParaRPr lang="fr-FR" altLang="fr-FR" sz="1800" dirty="0">
              <a:solidFill>
                <a:srgbClr val="000000"/>
              </a:solidFill>
            </a:endParaRPr>
          </a:p>
          <a:p>
            <a:pPr defTabSz="439738" eaLnBrk="1" hangingPunct="1">
              <a:spcBef>
                <a:spcPct val="0"/>
              </a:spcBef>
            </a:pPr>
            <a:r>
              <a:rPr lang="fr-FR" altLang="fr-FR" sz="1800" dirty="0">
                <a:solidFill>
                  <a:srgbClr val="000000"/>
                </a:solidFill>
              </a:rPr>
              <a:t>Le réseau Sudoc-PS est spécialisé dans le signalement des ressources continues, et pour des raisons historiques il est beaucoup plus large que le réseau Sudoc. R</a:t>
            </a:r>
            <a:r>
              <a:rPr lang="fr-FR" sz="1800" b="0" baseline="0" dirty="0"/>
              <a:t>éseau interinstitutionnel</a:t>
            </a:r>
            <a:r>
              <a:rPr lang="fr-FR" sz="1800" b="0" dirty="0"/>
              <a:t> </a:t>
            </a:r>
            <a:r>
              <a:rPr lang="fr-FR" altLang="fr-FR" sz="1800" dirty="0">
                <a:solidFill>
                  <a:srgbClr val="000000"/>
                </a:solidFill>
              </a:rPr>
              <a:t>créé en 1982 pour tous les types de bibliothèque : </a:t>
            </a:r>
            <a:r>
              <a:rPr lang="fr-FR" sz="2000" b="0" baseline="0" dirty="0"/>
              <a:t>structures relevant de l’ESR, de la Culture, de collectivités territoriales, d’autres ministères, des bibliothèques de sociétés savantes, associatives, de musées,… Il a été</a:t>
            </a:r>
            <a:r>
              <a:rPr lang="fr-FR" altLang="fr-FR" sz="1800" dirty="0">
                <a:solidFill>
                  <a:srgbClr val="000000"/>
                </a:solidFill>
              </a:rPr>
              <a:t> inclus dans le Sudoc à partir de 1995 en préservant ses spécificités. </a:t>
            </a:r>
          </a:p>
          <a:p>
            <a:pPr defTabSz="439738" eaLnBrk="1" hangingPunct="1">
              <a:spcBef>
                <a:spcPct val="0"/>
              </a:spcBef>
            </a:pPr>
            <a:endParaRPr lang="fr-FR" altLang="fr-FR" sz="1800" dirty="0">
              <a:solidFill>
                <a:srgbClr val="000000"/>
              </a:solidFill>
            </a:endParaRPr>
          </a:p>
          <a:p>
            <a:pPr marL="0" marR="0" lvl="0" indent="0" algn="l" defTabSz="439738" rtl="0" eaLnBrk="1" fontAlgn="base" latinLnBrk="0" hangingPunct="1">
              <a:lnSpc>
                <a:spcPct val="100000"/>
              </a:lnSpc>
              <a:spcBef>
                <a:spcPct val="0"/>
              </a:spcBef>
              <a:spcAft>
                <a:spcPct val="0"/>
              </a:spcAft>
              <a:buClrTx/>
              <a:buSzTx/>
              <a:buFontTx/>
              <a:buNone/>
              <a:tabLst/>
              <a:defRPr/>
            </a:pPr>
            <a:r>
              <a:rPr lang="fr-FR" sz="1800" b="0" dirty="0"/>
              <a:t>Les responsables de centres du réseau Sudoc-PS sont référents en matière d’alimentation du registre international de l'ISSN pour ces deux réseaux, via l’application Cidemis. </a:t>
            </a:r>
            <a:endParaRPr lang="fr-FR" altLang="fr-FR" sz="1600" dirty="0">
              <a:solidFill>
                <a:srgbClr val="000000"/>
              </a:solidFill>
            </a:endParaRPr>
          </a:p>
          <a:p>
            <a:pPr defTabSz="439738" eaLnBrk="1" hangingPunct="1">
              <a:spcBef>
                <a:spcPct val="0"/>
              </a:spcBef>
            </a:pPr>
            <a:endParaRPr lang="fr-FR" altLang="fr-FR" sz="1800" dirty="0">
              <a:solidFill>
                <a:srgbClr val="000000"/>
              </a:solidFill>
            </a:endParaRPr>
          </a:p>
          <a:p>
            <a:pPr marL="0" marR="0" lvl="0" indent="0" algn="l" defTabSz="439738" rtl="0" eaLnBrk="1" fontAlgn="base" latinLnBrk="0" hangingPunct="1">
              <a:lnSpc>
                <a:spcPct val="100000"/>
              </a:lnSpc>
              <a:spcBef>
                <a:spcPct val="0"/>
              </a:spcBef>
              <a:spcAft>
                <a:spcPct val="0"/>
              </a:spcAft>
              <a:buClrTx/>
              <a:buSzTx/>
              <a:buFontTx/>
              <a:buNone/>
              <a:tabLst/>
              <a:defRPr/>
            </a:pPr>
            <a:r>
              <a:rPr lang="fr-FR" altLang="fr-FR" sz="1800" dirty="0">
                <a:solidFill>
                  <a:srgbClr val="000000"/>
                </a:solidFill>
              </a:rPr>
              <a:t>- Les bibliothèques déployées correspondent en gros à celles qui disposent de WinIBW et alimentent ainsi directement la base du Sudoc. Les autres bibliothèques, dites « non déployées », disposent d’outils qui leur permettent de modifier leurs données d’exemplaire directement (Colodus) mais ne peuvent pas modifier les notices bibliographiques, et doivent absolument passer par le CR pour satisfaire leurs besoins en la matière.</a:t>
            </a:r>
          </a:p>
          <a:p>
            <a:pPr defTabSz="439738" eaLnBrk="1" hangingPunct="1">
              <a:spcBef>
                <a:spcPct val="0"/>
              </a:spcBef>
            </a:pPr>
            <a:endParaRPr lang="fr-FR" altLang="fr-FR" sz="1800" dirty="0">
              <a:solidFill>
                <a:srgbClr val="000000"/>
              </a:solidFill>
            </a:endParaRPr>
          </a:p>
          <a:p>
            <a:pPr defTabSz="439738" eaLnBrk="1" hangingPunct="1">
              <a:spcBef>
                <a:spcPct val="0"/>
              </a:spcBef>
            </a:pPr>
            <a:r>
              <a:rPr lang="fr-FR" altLang="fr-FR" sz="1800" dirty="0">
                <a:solidFill>
                  <a:srgbClr val="000000"/>
                </a:solidFill>
              </a:rPr>
              <a:t>- Les relations entre : Bibliothèques déployées (ou non) / CR / ISSN France / Autres centres nationaux prennent en compte, notamment dans l’outil Cidemis, les besoins, les contraintes et les limites d’usage de chacun ; jusqu’à la validation définitive de la demande de numérotation ou de correction par ISSN, les demandes peuvent circuler « du haut en bas » entre les différents partenaires.</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81287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r>
              <a:rPr lang="fr-FR" altLang="fr-FR" sz="1800" dirty="0"/>
              <a:t>Cidemis pour CIrcuit dématérialisé des DEMandes de numérotation et de correction ISSN. Une application web mise en place en 2015, qui remplace un très fastidieux circuit papier.</a:t>
            </a:r>
          </a:p>
          <a:p>
            <a:endParaRPr lang="fr-FR" altLang="fr-FR" sz="1800" dirty="0"/>
          </a:p>
          <a:p>
            <a:r>
              <a:rPr lang="fr-FR" altLang="fr-FR" sz="1800" dirty="0"/>
              <a:t>Un workflow d’envoi de demandes entre les réseaux du Sudoc et du Sudoc-PS, le CIEPS et les centres ISSN étrangers + outil de suivi et de gestion de l’état des demandes en cours.</a:t>
            </a:r>
          </a:p>
          <a:p>
            <a:r>
              <a:rPr lang="fr-FR" altLang="fr-FR" sz="1800" dirty="0"/>
              <a:t>Pour demander la numérotation ISSN de ressources ne figurant pas encore dans le Registre, ou la correction de notices existantes.</a:t>
            </a:r>
          </a:p>
          <a:p>
            <a:r>
              <a:rPr lang="fr-FR" altLang="fr-FR" sz="1800" strike="noStrike" dirty="0"/>
              <a:t>Environ 28 000 demandes traitées depuis la création de Cidemis, dont les ¾ par ISSN France (environ 7 % du total des nouvelles numérotations du Registre/an)</a:t>
            </a:r>
          </a:p>
          <a:p>
            <a:endParaRPr lang="fr-FR" altLang="fr-FR" sz="1800" dirty="0"/>
          </a:p>
          <a:p>
            <a:pPr marL="0" marR="0" lvl="0" indent="0" algn="l" defTabSz="847725" rtl="0" eaLnBrk="0" fontAlgn="base" latinLnBrk="0" hangingPunct="0">
              <a:lnSpc>
                <a:spcPct val="100000"/>
              </a:lnSpc>
              <a:spcBef>
                <a:spcPct val="30000"/>
              </a:spcBef>
              <a:spcAft>
                <a:spcPct val="0"/>
              </a:spcAft>
              <a:buClrTx/>
              <a:buSzTx/>
              <a:buFontTx/>
              <a:buNone/>
              <a:tabLst/>
              <a:defRPr/>
            </a:pPr>
            <a:r>
              <a:rPr lang="en-US" sz="2000" dirty="0">
                <a:cs typeface="Calibri"/>
              </a:rPr>
              <a:t>Cidemis se base sur le PPN, dans la saisie du formulaire qui accompagne la demande tout au long du circuit. Lorsqu'une demande est validée, le PPN est l'identifiant pivôt qui permet d'associer le nouvel ISSN attribué à la bonne notice Sudoc. Il est donc indispensable de produire une notice dans le Sudoc pour pouvoir émettre une demande dans Cidemis</a:t>
            </a:r>
          </a:p>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577666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pPr marL="0" marR="0" lvl="0" indent="0" algn="l" defTabSz="847725" rtl="0" eaLnBrk="0" fontAlgn="base" latinLnBrk="0" hangingPunct="0">
              <a:lnSpc>
                <a:spcPct val="100000"/>
              </a:lnSpc>
              <a:spcBef>
                <a:spcPct val="30000"/>
              </a:spcBef>
              <a:spcAft>
                <a:spcPct val="0"/>
              </a:spcAft>
              <a:buClrTx/>
              <a:buSzTx/>
              <a:buFontTx/>
              <a:buNone/>
              <a:tabLst/>
              <a:defRPr/>
            </a:pPr>
            <a:r>
              <a:rPr lang="fr-FR" altLang="fr-FR" sz="2000" dirty="0"/>
              <a:t>- Une application web ne supposant pas l’installation d’un « client » sur le poste utilisé, optimisée pour Firefox. </a:t>
            </a:r>
            <a:r>
              <a:rPr lang="en-US" sz="2000" dirty="0"/>
              <a:t>Authentication avec votre login professionnel qui donne </a:t>
            </a:r>
            <a:r>
              <a:rPr lang="fr-FR" altLang="fr-FR" sz="2000" dirty="0"/>
              <a:t>accès avec des droits différents selon le type d’utilisateur concerné.</a:t>
            </a:r>
          </a:p>
          <a:p>
            <a:r>
              <a:rPr lang="fr-FR" altLang="fr-FR" sz="2000" dirty="0"/>
              <a:t>- Techniquement, l’application interroge une copie en temps quasi-réel du Sudoc sous forme de base XML : attention, il faut parfois attendre quelques minutes pour que la connexion se fasse entre ces deux bases.</a:t>
            </a:r>
          </a:p>
          <a:p>
            <a:endParaRPr lang="en-US" sz="2000" dirty="0"/>
          </a:p>
          <a:p>
            <a:r>
              <a:rPr lang="en-US" sz="2000" dirty="0"/>
              <a:t>A la première connexion, il est obligatoire d'inscrire une adresse mail professionnelle (vous pouvez utiliser une adresse individuelle ou un alias selon l'organisation de votre service).</a:t>
            </a:r>
            <a:endParaRPr lang="en-US" sz="2000" dirty="0">
              <a:cs typeface="Calibri"/>
            </a:endParaRPr>
          </a:p>
          <a:p>
            <a:r>
              <a:rPr lang="en-US" sz="2000" dirty="0"/>
              <a:t>Il est très important que l'adresse mail mentionnée soit correcte et fonctionnelle, dans la mesure où cette adresse recevra des mails automatiques concernant les demandes de précision à une demande, les rejets et les refus (tous les évènements nécessitant une action de votre part).</a:t>
            </a:r>
            <a:endParaRPr lang="en-US" sz="2000" dirty="0">
              <a:cs typeface="Calibri"/>
            </a:endParaRPr>
          </a:p>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14712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39470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0000" lnSpcReduction="20000"/>
          </a:bodyPr>
          <a:lstStyle/>
          <a:p>
            <a:r>
              <a:rPr lang="en-US" sz="2000" dirty="0">
                <a:cs typeface="Calibri" panose="020F0502020204030204"/>
              </a:rPr>
              <a:t>CIEPS </a:t>
            </a:r>
          </a:p>
          <a:p>
            <a:pPr marL="342900" indent="-342900">
              <a:buFont typeface="Arial" panose="020B0604020202020204" pitchFamily="34" charset="0"/>
              <a:buChar char="•"/>
            </a:pPr>
            <a:r>
              <a:rPr lang="en-US" sz="2000" dirty="0">
                <a:cs typeface="Calibri" panose="020F0502020204030204"/>
              </a:rPr>
              <a:t>Coordonne la distribution des demandes vers les centres nationaux, réceptionne les retours des centres (validations, refus, demandes de precision), et valide les demandes dans Cidemis </a:t>
            </a:r>
          </a:p>
          <a:p>
            <a:pPr marL="342900" indent="-342900">
              <a:buFont typeface="Arial" panose="020B0604020202020204" pitchFamily="34" charset="0"/>
              <a:buChar char="•"/>
            </a:pPr>
            <a:r>
              <a:rPr lang="en-US" sz="2000" dirty="0">
                <a:cs typeface="Calibri" panose="020F0502020204030204"/>
              </a:rPr>
              <a:t>Traite les demandes des pays qui ne possèdent pas de centre national</a:t>
            </a:r>
          </a:p>
          <a:p>
            <a:endParaRPr lang="en-US" sz="2000" dirty="0">
              <a:cs typeface="Calibri" panose="020F0502020204030204"/>
            </a:endParaRPr>
          </a:p>
          <a:p>
            <a:r>
              <a:rPr lang="en-US" sz="2000" dirty="0">
                <a:cs typeface="Calibri" panose="020F0502020204030204"/>
              </a:rPr>
              <a:t>ISSN France</a:t>
            </a:r>
          </a:p>
          <a:p>
            <a:pPr marL="342900" indent="-342900">
              <a:buFont typeface="Arial,Sans-Serif"/>
              <a:buChar char="•"/>
            </a:pPr>
            <a:r>
              <a:rPr lang="en-US" sz="2000" dirty="0"/>
              <a:t>Fonction administrateur : assure la gestion des profils catalogueurs (il existe six profils définis en fonction de la nature de la publication) et intervient sur les demandes dont le profil est mal défini et qui doivent donc être redirigées.</a:t>
            </a:r>
            <a:endParaRPr lang="en-US" sz="2000" dirty="0">
              <a:cs typeface="Calibri"/>
            </a:endParaRPr>
          </a:p>
          <a:p>
            <a:pPr marL="342900" indent="-342900">
              <a:buFont typeface="Arial,Sans-Serif"/>
              <a:buChar char="•"/>
            </a:pPr>
            <a:r>
              <a:rPr lang="en-US" sz="2000" dirty="0"/>
              <a:t>Le catalogueur traite les demandes qui correspondent à son profil.</a:t>
            </a:r>
            <a:endParaRPr lang="en-US" sz="2000" dirty="0">
              <a:cs typeface="Calibri"/>
            </a:endParaRPr>
          </a:p>
          <a:p>
            <a:pPr marL="0" indent="0">
              <a:buFont typeface="Arial,Sans-Serif"/>
              <a:buNone/>
            </a:pPr>
            <a:endParaRPr lang="en-US" sz="2000" dirty="0">
              <a:cs typeface="Calibri"/>
            </a:endParaRPr>
          </a:p>
          <a:p>
            <a:r>
              <a:rPr lang="en-US" sz="2000" dirty="0">
                <a:cs typeface="Calibri"/>
              </a:rPr>
              <a:t>La validation d'une demande génère la création d'une notice dans le Registre de l'ISSN, et au préalable dans le CG de la BnF pour les titres français. Notice, qui sera ensuite chargée dans le Sudoc pour mettre à jour la notice existante. </a:t>
            </a:r>
          </a:p>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339669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altLang="fr-FR" sz="1800"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04A8B7-21C0-461A-AC65-D0A00CB0A2AB}"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7663478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4/3">
    <p:spTree>
      <p:nvGrpSpPr>
        <p:cNvPr id="1" name=""/>
        <p:cNvGrpSpPr/>
        <p:nvPr/>
      </p:nvGrpSpPr>
      <p:grpSpPr>
        <a:xfrm>
          <a:off x="0" y="0"/>
          <a:ext cx="0" cy="0"/>
          <a:chOff x="0" y="0"/>
          <a:chExt cx="0" cy="0"/>
        </a:xfrm>
      </p:grpSpPr>
      <p:pic>
        <p:nvPicPr>
          <p:cNvPr id="4" name="Picture 12" descr="H:\Reseau\Formation_Reseau\contratCC.png">
            <a:extLst>
              <a:ext uri="{FF2B5EF4-FFF2-40B4-BE49-F238E27FC236}">
                <a16:creationId xmlns:a16="http://schemas.microsoft.com/office/drawing/2014/main" id="{BA6F906C-2916-A0E4-3BE8-163226341C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8" y="6513513"/>
            <a:ext cx="7572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60399476-FFF4-A04F-6AA7-E4CF1F11357E}"/>
              </a:ext>
            </a:extLst>
          </p:cNvPr>
          <p:cNvSpPr/>
          <p:nvPr userDrawn="1"/>
        </p:nvSpPr>
        <p:spPr>
          <a:xfrm>
            <a:off x="0" y="0"/>
            <a:ext cx="140335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eaLnBrk="1" fontAlgn="auto" hangingPunct="1">
              <a:spcBef>
                <a:spcPts val="0"/>
              </a:spcBef>
              <a:spcAft>
                <a:spcPts val="0"/>
              </a:spcAft>
              <a:defRPr/>
            </a:pPr>
            <a:endParaRPr lang="fr-FR" dirty="0"/>
          </a:p>
        </p:txBody>
      </p:sp>
      <p:pic>
        <p:nvPicPr>
          <p:cNvPr id="6" name="Picture 2" descr="H:\Departements\CCE\ComexternesaufArabesques\LOGO\LogoproduitsABES\LogoABES\logo_ABES.PNG">
            <a:extLst>
              <a:ext uri="{FF2B5EF4-FFF2-40B4-BE49-F238E27FC236}">
                <a16:creationId xmlns:a16="http://schemas.microsoft.com/office/drawing/2014/main" id="{74C3A344-26C0-C362-498C-C88B9498FCE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408738"/>
            <a:ext cx="6143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a:extLst>
              <a:ext uri="{FF2B5EF4-FFF2-40B4-BE49-F238E27FC236}">
                <a16:creationId xmlns:a16="http://schemas.microsoft.com/office/drawing/2014/main" id="{E2E3FAEA-5590-621B-0830-A1BBE5E252A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0"/>
            <a:ext cx="201612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2" y="2130444"/>
            <a:ext cx="77724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371602" y="3886200"/>
            <a:ext cx="64008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a:extLst>
              <a:ext uri="{FF2B5EF4-FFF2-40B4-BE49-F238E27FC236}">
                <a16:creationId xmlns:a16="http://schemas.microsoft.com/office/drawing/2014/main" id="{1518BB6C-FF9E-F5C8-F448-B05D7402315E}"/>
              </a:ext>
            </a:extLst>
          </p:cNvPr>
          <p:cNvSpPr>
            <a:spLocks noGrp="1"/>
          </p:cNvSpPr>
          <p:nvPr>
            <p:ph type="sldNum" sz="quarter" idx="10"/>
          </p:nvPr>
        </p:nvSpPr>
        <p:spPr/>
        <p:txBody>
          <a:bodyPr/>
          <a:lstStyle>
            <a:lvl1pPr>
              <a:defRPr/>
            </a:lvl1pPr>
          </a:lstStyle>
          <a:p>
            <a:fld id="{A9A31014-B69A-40A8-92A7-228B11E0F4E8}" type="slidenum">
              <a:rPr lang="fr-FR" altLang="fr-FR"/>
              <a:pPr/>
              <a:t>‹N°›</a:t>
            </a:fld>
            <a:endParaRPr lang="fr-FR" altLang="fr-FR" dirty="0"/>
          </a:p>
        </p:txBody>
      </p:sp>
    </p:spTree>
    <p:extLst>
      <p:ext uri="{BB962C8B-B14F-4D97-AF65-F5344CB8AC3E}">
        <p14:creationId xmlns:p14="http://schemas.microsoft.com/office/powerpoint/2010/main" val="39719272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93459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a:prstGeom prst="rect">
            <a:avLst/>
          </a:prstGeom>
        </p:spPr>
        <p:txBody>
          <a:bodyPr anchor="t"/>
          <a:lstStyle>
            <a:lvl1pPr algn="l">
              <a:defRPr sz="3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fr-FR"/>
              <a:t>Cliquez pour modifier les styles du texte du masque</a:t>
            </a:r>
          </a:p>
        </p:txBody>
      </p:sp>
    </p:spTree>
    <p:extLst>
      <p:ext uri="{BB962C8B-B14F-4D97-AF65-F5344CB8AC3E}">
        <p14:creationId xmlns:p14="http://schemas.microsoft.com/office/powerpoint/2010/main" val="206665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contenu 2"/>
          <p:cNvSpPr>
            <a:spLocks noGrp="1"/>
          </p:cNvSpPr>
          <p:nvPr>
            <p:ph sz="half" idx="1"/>
          </p:nvPr>
        </p:nvSpPr>
        <p:spPr>
          <a:xfrm>
            <a:off x="7620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724400" y="1981200"/>
            <a:ext cx="38100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29274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550077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Tree>
    <p:extLst>
      <p:ext uri="{BB962C8B-B14F-4D97-AF65-F5344CB8AC3E}">
        <p14:creationId xmlns:p14="http://schemas.microsoft.com/office/powerpoint/2010/main" val="2768928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828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a:prstGeom prst="rect">
            <a:avLst/>
          </a:prstGeom>
        </p:spPr>
        <p:txBody>
          <a:bodyPr anchor="b"/>
          <a:lstStyle>
            <a:lvl1pPr algn="l">
              <a:defRPr sz="1500" b="1"/>
            </a:lvl1pPr>
          </a:lstStyle>
          <a:p>
            <a:r>
              <a:rPr lang="fr-FR"/>
              <a:t>Cliquez pour modifier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Tree>
    <p:extLst>
      <p:ext uri="{BB962C8B-B14F-4D97-AF65-F5344CB8AC3E}">
        <p14:creationId xmlns:p14="http://schemas.microsoft.com/office/powerpoint/2010/main" val="27191170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a:prstGeom prst="rect">
            <a:avLst/>
          </a:prstGeom>
        </p:spPr>
        <p:txBody>
          <a:bodyPr anchor="b"/>
          <a:lstStyle>
            <a:lvl1pPr algn="l">
              <a:defRPr sz="15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Cliquez pour modifier les styles du texte du masque</a:t>
            </a:r>
          </a:p>
        </p:txBody>
      </p:sp>
    </p:spTree>
    <p:extLst>
      <p:ext uri="{BB962C8B-B14F-4D97-AF65-F5344CB8AC3E}">
        <p14:creationId xmlns:p14="http://schemas.microsoft.com/office/powerpoint/2010/main" val="1615297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0130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21362"/>
          </a:xfrm>
          <a:prstGeom prst="rect">
            <a:avLst/>
          </a:prstGeo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21362"/>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54352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u 4/3">
    <p:spTree>
      <p:nvGrpSpPr>
        <p:cNvPr id="1" name=""/>
        <p:cNvGrpSpPr/>
        <p:nvPr/>
      </p:nvGrpSpPr>
      <p:grpSpPr>
        <a:xfrm>
          <a:off x="0" y="0"/>
          <a:ext cx="0" cy="0"/>
          <a:chOff x="0" y="0"/>
          <a:chExt cx="0" cy="0"/>
        </a:xfrm>
      </p:grpSpPr>
      <p:pic>
        <p:nvPicPr>
          <p:cNvPr id="4" name="Picture 2" descr="H:\Departements\CCE\ComexternesaufArabesques\LOGO\LogoproduitsABES\LogoABES\logo_ABES.PNG">
            <a:extLst>
              <a:ext uri="{FF2B5EF4-FFF2-40B4-BE49-F238E27FC236}">
                <a16:creationId xmlns:a16="http://schemas.microsoft.com/office/drawing/2014/main" id="{DE03C436-5D93-7EE1-D994-94F6CC90A75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3" y="6408738"/>
            <a:ext cx="6143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bouda.abes.fr/deptCellMiss/dsr/Pfd/Documentation/Logos-sanstexte-opacite60/SudocST.png">
            <a:extLst>
              <a:ext uri="{FF2B5EF4-FFF2-40B4-BE49-F238E27FC236}">
                <a16:creationId xmlns:a16="http://schemas.microsoft.com/office/drawing/2014/main" id="{E549E743-8FA1-EC8F-3841-CB97A33D5A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39700"/>
            <a:ext cx="5524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9402525F-4BC5-68C7-1DDC-AE95CDF17AB6}"/>
              </a:ext>
            </a:extLst>
          </p:cNvPr>
          <p:cNvSpPr>
            <a:spLocks noGrp="1"/>
          </p:cNvSpPr>
          <p:nvPr>
            <p:ph type="ftr" sz="quarter" idx="10"/>
          </p:nvPr>
        </p:nvSpPr>
        <p:spPr/>
        <p:txBody>
          <a:bodyPr/>
          <a:lstStyle>
            <a:lvl1pPr>
              <a:defRPr/>
            </a:lvl1pPr>
          </a:lstStyle>
          <a:p>
            <a:pPr>
              <a:defRPr/>
            </a:pPr>
            <a:endParaRPr lang="fr-FR" dirty="0"/>
          </a:p>
        </p:txBody>
      </p:sp>
      <p:sp>
        <p:nvSpPr>
          <p:cNvPr id="7" name="Espace réservé du numéro de diapositive 5">
            <a:extLst>
              <a:ext uri="{FF2B5EF4-FFF2-40B4-BE49-F238E27FC236}">
                <a16:creationId xmlns:a16="http://schemas.microsoft.com/office/drawing/2014/main" id="{0818BC5D-520B-DA5C-2B7D-86C9A19B04B8}"/>
              </a:ext>
            </a:extLst>
          </p:cNvPr>
          <p:cNvSpPr>
            <a:spLocks noGrp="1"/>
          </p:cNvSpPr>
          <p:nvPr>
            <p:ph type="sldNum" sz="quarter" idx="11"/>
          </p:nvPr>
        </p:nvSpPr>
        <p:spPr/>
        <p:txBody>
          <a:bodyPr/>
          <a:lstStyle>
            <a:lvl1pPr>
              <a:defRPr/>
            </a:lvl1pPr>
          </a:lstStyle>
          <a:p>
            <a:fld id="{F36CF0AF-403B-4E1E-B0AF-411CED44BEB7}" type="slidenum">
              <a:rPr lang="fr-FR" altLang="fr-FR"/>
              <a:pPr/>
              <a:t>‹N°›</a:t>
            </a:fld>
            <a:endParaRPr lang="fr-FR" altLang="fr-FR" dirty="0"/>
          </a:p>
        </p:txBody>
      </p:sp>
    </p:spTree>
    <p:extLst>
      <p:ext uri="{BB962C8B-B14F-4D97-AF65-F5344CB8AC3E}">
        <p14:creationId xmlns:p14="http://schemas.microsoft.com/office/powerpoint/2010/main" val="51962335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2677422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406982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p:spPr>
        <p:txBody>
          <a:bodyPr anchor="t"/>
          <a:lstStyle>
            <a:lvl1pPr algn="l">
              <a:defRPr sz="3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221781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1891894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2695540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2216516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31036879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1500" b="1"/>
            </a:lvl1pPr>
          </a:lstStyle>
          <a:p>
            <a:r>
              <a:rPr lang="fr-FR"/>
              <a:t>Modifiez le style du titre</a:t>
            </a:r>
          </a:p>
        </p:txBody>
      </p:sp>
      <p:sp>
        <p:nvSpPr>
          <p:cNvPr id="3" name="Espace réservé du contenu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875063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15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16579905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3017721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re 16/10">
    <p:spTree>
      <p:nvGrpSpPr>
        <p:cNvPr id="1" name=""/>
        <p:cNvGrpSpPr/>
        <p:nvPr/>
      </p:nvGrpSpPr>
      <p:grpSpPr>
        <a:xfrm>
          <a:off x="0" y="0"/>
          <a:ext cx="0" cy="0"/>
          <a:chOff x="0" y="0"/>
          <a:chExt cx="0" cy="0"/>
        </a:xfrm>
      </p:grpSpPr>
      <p:pic>
        <p:nvPicPr>
          <p:cNvPr id="4" name="Picture 12" descr="H:\Reseau\Formation_Reseau\contratCC.png">
            <a:extLst>
              <a:ext uri="{FF2B5EF4-FFF2-40B4-BE49-F238E27FC236}">
                <a16:creationId xmlns:a16="http://schemas.microsoft.com/office/drawing/2014/main" id="{EAEF9E57-D695-B43E-2BE9-486936B3A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8" y="6513513"/>
            <a:ext cx="539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47A819D2-BDFF-CE61-B5B3-5AB2A5386217}"/>
              </a:ext>
            </a:extLst>
          </p:cNvPr>
          <p:cNvSpPr/>
          <p:nvPr userDrawn="1"/>
        </p:nvSpPr>
        <p:spPr>
          <a:xfrm>
            <a:off x="0" y="0"/>
            <a:ext cx="140335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4873" tIns="42436" rIns="84873" bIns="42436" anchor="ctr"/>
          <a:lstStyle/>
          <a:p>
            <a:pPr algn="ctr" defTabSz="848715" eaLnBrk="1" fontAlgn="auto" hangingPunct="1">
              <a:spcBef>
                <a:spcPts val="0"/>
              </a:spcBef>
              <a:spcAft>
                <a:spcPts val="0"/>
              </a:spcAft>
              <a:defRPr/>
            </a:pPr>
            <a:endParaRPr lang="fr-FR" dirty="0"/>
          </a:p>
        </p:txBody>
      </p:sp>
      <p:pic>
        <p:nvPicPr>
          <p:cNvPr id="6" name="Picture 2" descr="H:\Departements\CCE\ComexternesaufArabesques\LOGO\LogoproduitsABES\LogoABES\logo_ABES.PNG">
            <a:extLst>
              <a:ext uri="{FF2B5EF4-FFF2-40B4-BE49-F238E27FC236}">
                <a16:creationId xmlns:a16="http://schemas.microsoft.com/office/drawing/2014/main" id="{2FD63DD2-5C2B-C6D1-ACBC-83589A207AF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408738"/>
            <a:ext cx="5111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a:extLst>
              <a:ext uri="{FF2B5EF4-FFF2-40B4-BE49-F238E27FC236}">
                <a16:creationId xmlns:a16="http://schemas.microsoft.com/office/drawing/2014/main" id="{1BF06B15-4190-FC10-792F-BB6BFE71953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875" y="0"/>
            <a:ext cx="167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2" y="2130444"/>
            <a:ext cx="77724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371602" y="3886200"/>
            <a:ext cx="6400800" cy="1752600"/>
          </a:xfrm>
        </p:spPr>
        <p:txBody>
          <a:bodyPr>
            <a:normAutofit/>
          </a:bodyPr>
          <a:lstStyle>
            <a:lvl1pPr marL="0" indent="0" algn="ctr">
              <a:buNone/>
              <a:defRPr sz="2200">
                <a:solidFill>
                  <a:schemeClr val="tx1">
                    <a:tint val="75000"/>
                  </a:schemeClr>
                </a:solidFill>
              </a:defRPr>
            </a:lvl1pPr>
            <a:lvl2pPr marL="424359" indent="0" algn="ctr">
              <a:buNone/>
              <a:defRPr>
                <a:solidFill>
                  <a:schemeClr val="tx1">
                    <a:tint val="75000"/>
                  </a:schemeClr>
                </a:solidFill>
              </a:defRPr>
            </a:lvl2pPr>
            <a:lvl3pPr marL="848715" indent="0" algn="ctr">
              <a:buNone/>
              <a:defRPr>
                <a:solidFill>
                  <a:schemeClr val="tx1">
                    <a:tint val="75000"/>
                  </a:schemeClr>
                </a:solidFill>
              </a:defRPr>
            </a:lvl3pPr>
            <a:lvl4pPr marL="1273075" indent="0" algn="ctr">
              <a:buNone/>
              <a:defRPr>
                <a:solidFill>
                  <a:schemeClr val="tx1">
                    <a:tint val="75000"/>
                  </a:schemeClr>
                </a:solidFill>
              </a:defRPr>
            </a:lvl4pPr>
            <a:lvl5pPr marL="1697432" indent="0" algn="ctr">
              <a:buNone/>
              <a:defRPr>
                <a:solidFill>
                  <a:schemeClr val="tx1">
                    <a:tint val="75000"/>
                  </a:schemeClr>
                </a:solidFill>
              </a:defRPr>
            </a:lvl5pPr>
            <a:lvl6pPr marL="2121789" indent="0" algn="ctr">
              <a:buNone/>
              <a:defRPr>
                <a:solidFill>
                  <a:schemeClr val="tx1">
                    <a:tint val="75000"/>
                  </a:schemeClr>
                </a:solidFill>
              </a:defRPr>
            </a:lvl6pPr>
            <a:lvl7pPr marL="2546148" indent="0" algn="ctr">
              <a:buNone/>
              <a:defRPr>
                <a:solidFill>
                  <a:schemeClr val="tx1">
                    <a:tint val="75000"/>
                  </a:schemeClr>
                </a:solidFill>
              </a:defRPr>
            </a:lvl7pPr>
            <a:lvl8pPr marL="2970505" indent="0" algn="ctr">
              <a:buNone/>
              <a:defRPr>
                <a:solidFill>
                  <a:schemeClr val="tx1">
                    <a:tint val="75000"/>
                  </a:schemeClr>
                </a:solidFill>
              </a:defRPr>
            </a:lvl8pPr>
            <a:lvl9pPr marL="3394862"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a:extLst>
              <a:ext uri="{FF2B5EF4-FFF2-40B4-BE49-F238E27FC236}">
                <a16:creationId xmlns:a16="http://schemas.microsoft.com/office/drawing/2014/main" id="{4711E802-84CA-48A2-2923-36AE6A235F50}"/>
              </a:ext>
            </a:extLst>
          </p:cNvPr>
          <p:cNvSpPr>
            <a:spLocks noGrp="1"/>
          </p:cNvSpPr>
          <p:nvPr>
            <p:ph type="sldNum" sz="quarter" idx="10"/>
          </p:nvPr>
        </p:nvSpPr>
        <p:spPr/>
        <p:txBody>
          <a:bodyPr/>
          <a:lstStyle>
            <a:lvl1pPr>
              <a:defRPr/>
            </a:lvl1pPr>
          </a:lstStyle>
          <a:p>
            <a:fld id="{F42F76D7-DA5D-45C9-94C0-BC03C3B06919}" type="slidenum">
              <a:rPr lang="fr-FR" altLang="fr-FR"/>
              <a:pPr/>
              <a:t>‹N°›</a:t>
            </a:fld>
            <a:endParaRPr lang="fr-FR" altLang="fr-FR" dirty="0"/>
          </a:p>
        </p:txBody>
      </p:sp>
    </p:spTree>
    <p:extLst>
      <p:ext uri="{BB962C8B-B14F-4D97-AF65-F5344CB8AC3E}">
        <p14:creationId xmlns:p14="http://schemas.microsoft.com/office/powerpoint/2010/main" val="317541231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40"/>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40"/>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4AF1AFB5-915E-4D0A-971C-5AE5F329E906}" type="datetimeFigureOut">
              <a:rPr lang="fr-FR" smtClean="0"/>
              <a:pPr/>
              <a:t>10/11/2023</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1788521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u 16/10">
    <p:spTree>
      <p:nvGrpSpPr>
        <p:cNvPr id="1" name=""/>
        <p:cNvGrpSpPr/>
        <p:nvPr/>
      </p:nvGrpSpPr>
      <p:grpSpPr>
        <a:xfrm>
          <a:off x="0" y="0"/>
          <a:ext cx="0" cy="0"/>
          <a:chOff x="0" y="0"/>
          <a:chExt cx="0" cy="0"/>
        </a:xfrm>
      </p:grpSpPr>
      <p:pic>
        <p:nvPicPr>
          <p:cNvPr id="4" name="Picture 2" descr="https://bouda.abes.fr/deptCellMiss/dsr/Pfd/Documentation/Logos-sanstexte-opacite60/SudocST.png">
            <a:extLst>
              <a:ext uri="{FF2B5EF4-FFF2-40B4-BE49-F238E27FC236}">
                <a16:creationId xmlns:a16="http://schemas.microsoft.com/office/drawing/2014/main" id="{B1DA68D7-7A5C-4EBA-B465-9C198726B82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1397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Departements\CCE\ComexternesaufArabesques\LOGO\LogoproduitsABES\LogoABES\logo_ABES.PNG">
            <a:extLst>
              <a:ext uri="{FF2B5EF4-FFF2-40B4-BE49-F238E27FC236}">
                <a16:creationId xmlns:a16="http://schemas.microsoft.com/office/drawing/2014/main" id="{DCAAB4FC-C963-E438-08DB-70729C6ACFD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3" y="6408738"/>
            <a:ext cx="5111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a:extLst>
              <a:ext uri="{FF2B5EF4-FFF2-40B4-BE49-F238E27FC236}">
                <a16:creationId xmlns:a16="http://schemas.microsoft.com/office/drawing/2014/main" id="{97BCA6FB-A2F7-9EE0-8301-39D81D53673C}"/>
              </a:ext>
            </a:extLst>
          </p:cNvPr>
          <p:cNvSpPr>
            <a:spLocks noGrp="1"/>
          </p:cNvSpPr>
          <p:nvPr>
            <p:ph type="ftr" sz="quarter" idx="10"/>
          </p:nvPr>
        </p:nvSpPr>
        <p:spPr/>
        <p:txBody>
          <a:bodyPr/>
          <a:lstStyle>
            <a:lvl1pPr>
              <a:defRPr/>
            </a:lvl1pPr>
          </a:lstStyle>
          <a:p>
            <a:pPr>
              <a:defRPr/>
            </a:pPr>
            <a:endParaRPr lang="fr-FR" dirty="0"/>
          </a:p>
        </p:txBody>
      </p:sp>
      <p:sp>
        <p:nvSpPr>
          <p:cNvPr id="7" name="Espace réservé du numéro de diapositive 5">
            <a:extLst>
              <a:ext uri="{FF2B5EF4-FFF2-40B4-BE49-F238E27FC236}">
                <a16:creationId xmlns:a16="http://schemas.microsoft.com/office/drawing/2014/main" id="{5DA6584C-7057-25E1-A911-E7A54EC2969A}"/>
              </a:ext>
            </a:extLst>
          </p:cNvPr>
          <p:cNvSpPr>
            <a:spLocks noGrp="1"/>
          </p:cNvSpPr>
          <p:nvPr>
            <p:ph type="sldNum" sz="quarter" idx="11"/>
          </p:nvPr>
        </p:nvSpPr>
        <p:spPr/>
        <p:txBody>
          <a:bodyPr/>
          <a:lstStyle>
            <a:lvl1pPr>
              <a:defRPr/>
            </a:lvl1pPr>
          </a:lstStyle>
          <a:p>
            <a:fld id="{0233AA93-789A-4D2C-8F1A-0E375C779A93}" type="slidenum">
              <a:rPr lang="fr-FR" altLang="fr-FR"/>
              <a:pPr/>
              <a:t>‹N°›</a:t>
            </a:fld>
            <a:endParaRPr lang="fr-FR" altLang="fr-FR" dirty="0"/>
          </a:p>
        </p:txBody>
      </p:sp>
    </p:spTree>
    <p:extLst>
      <p:ext uri="{BB962C8B-B14F-4D97-AF65-F5344CB8AC3E}">
        <p14:creationId xmlns:p14="http://schemas.microsoft.com/office/powerpoint/2010/main" val="188294913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re 4/3">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9" y="6513513"/>
            <a:ext cx="7572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
            <a:ext cx="140335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3655" tIns="31827" rIns="63655" bIns="31827" anchor="ctr"/>
          <a:lstStyle/>
          <a:p>
            <a:pPr algn="ctr" defTabSz="636536">
              <a:defRPr/>
            </a:pPr>
            <a:endParaRPr lang="fr-FR" sz="1275"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4" y="6408738"/>
            <a:ext cx="6143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68313" y="2"/>
            <a:ext cx="2016126"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2" y="2130446"/>
            <a:ext cx="77724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371602" y="3886200"/>
            <a:ext cx="6400800" cy="1752600"/>
          </a:xfrm>
        </p:spPr>
        <p:txBody>
          <a:bodyPr>
            <a:normAutofit/>
          </a:bodyPr>
          <a:lstStyle>
            <a:lvl1pPr marL="0" indent="0" algn="ctr">
              <a:buNone/>
              <a:defRPr sz="1650">
                <a:solidFill>
                  <a:schemeClr val="tx1">
                    <a:tint val="75000"/>
                  </a:schemeClr>
                </a:solidFill>
              </a:defRPr>
            </a:lvl1pPr>
            <a:lvl2pPr marL="318269" indent="0" algn="ctr">
              <a:buNone/>
              <a:defRPr>
                <a:solidFill>
                  <a:schemeClr val="tx1">
                    <a:tint val="75000"/>
                  </a:schemeClr>
                </a:solidFill>
              </a:defRPr>
            </a:lvl2pPr>
            <a:lvl3pPr marL="636536" indent="0" algn="ctr">
              <a:buNone/>
              <a:defRPr>
                <a:solidFill>
                  <a:schemeClr val="tx1">
                    <a:tint val="75000"/>
                  </a:schemeClr>
                </a:solidFill>
              </a:defRPr>
            </a:lvl3pPr>
            <a:lvl4pPr marL="954806" indent="0" algn="ctr">
              <a:buNone/>
              <a:defRPr>
                <a:solidFill>
                  <a:schemeClr val="tx1">
                    <a:tint val="75000"/>
                  </a:schemeClr>
                </a:solidFill>
              </a:defRPr>
            </a:lvl4pPr>
            <a:lvl5pPr marL="1273074" indent="0" algn="ctr">
              <a:buNone/>
              <a:defRPr>
                <a:solidFill>
                  <a:schemeClr val="tx1">
                    <a:tint val="75000"/>
                  </a:schemeClr>
                </a:solidFill>
              </a:defRPr>
            </a:lvl5pPr>
            <a:lvl6pPr marL="1591342" indent="0" algn="ctr">
              <a:buNone/>
              <a:defRPr>
                <a:solidFill>
                  <a:schemeClr val="tx1">
                    <a:tint val="75000"/>
                  </a:schemeClr>
                </a:solidFill>
              </a:defRPr>
            </a:lvl6pPr>
            <a:lvl7pPr marL="1909611" indent="0" algn="ctr">
              <a:buNone/>
              <a:defRPr>
                <a:solidFill>
                  <a:schemeClr val="tx1">
                    <a:tint val="75000"/>
                  </a:schemeClr>
                </a:solidFill>
              </a:defRPr>
            </a:lvl7pPr>
            <a:lvl8pPr marL="2227879" indent="0" algn="ctr">
              <a:buNone/>
              <a:defRPr>
                <a:solidFill>
                  <a:schemeClr val="tx1">
                    <a:tint val="75000"/>
                  </a:schemeClr>
                </a:solidFill>
              </a:defRPr>
            </a:lvl8pPr>
            <a:lvl9pPr marL="2546147"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8F5AB724-BF61-4D79-9605-42341925DB59}"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26677272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ontenu 4/3">
    <p:spTree>
      <p:nvGrpSpPr>
        <p:cNvPr id="1" name=""/>
        <p:cNvGrpSpPr/>
        <p:nvPr/>
      </p:nvGrpSpPr>
      <p:grpSpPr>
        <a:xfrm>
          <a:off x="0" y="0"/>
          <a:ext cx="0" cy="0"/>
          <a:chOff x="0" y="0"/>
          <a:chExt cx="0" cy="0"/>
        </a:xfrm>
      </p:grpSpPr>
      <p:pic>
        <p:nvPicPr>
          <p:cNvPr id="4" name="Picture 2" descr="H:\Departements\CCE\ComexternesaufArabesques\LOGO\LogoproduitsABES\LogoABES\logo_ABES.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8314" y="6408738"/>
            <a:ext cx="614362"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bouda.abes.fr/deptCellMiss/dsr/Pfd/Documentation/Logos-sanstexte-opacite60/SudocS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950" y="139702"/>
            <a:ext cx="55245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D6FA6E65-2581-40B2-BB9F-815038D409D4}"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42764020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re 16/10">
    <p:spTree>
      <p:nvGrpSpPr>
        <p:cNvPr id="1" name=""/>
        <p:cNvGrpSpPr/>
        <p:nvPr/>
      </p:nvGrpSpPr>
      <p:grpSpPr>
        <a:xfrm>
          <a:off x="0" y="0"/>
          <a:ext cx="0" cy="0"/>
          <a:chOff x="0" y="0"/>
          <a:chExt cx="0" cy="0"/>
        </a:xfrm>
      </p:grpSpPr>
      <p:pic>
        <p:nvPicPr>
          <p:cNvPr id="4" name="Picture 12" descr="H:\Reseau\Formation_Reseau\contratC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0688" y="6513513"/>
            <a:ext cx="539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2"/>
            <a:ext cx="1403350" cy="981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3655" tIns="31827" rIns="63655" bIns="31827" anchor="ctr"/>
          <a:lstStyle/>
          <a:p>
            <a:pPr algn="ctr" defTabSz="636536">
              <a:defRPr/>
            </a:pPr>
            <a:endParaRPr lang="fr-FR" sz="1275" dirty="0">
              <a:solidFill>
                <a:prstClr val="white"/>
              </a:solidFill>
            </a:endParaRPr>
          </a:p>
        </p:txBody>
      </p:sp>
      <p:pic>
        <p:nvPicPr>
          <p:cNvPr id="6"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4" y="6408738"/>
            <a:ext cx="5111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bouda.abes.fr/deptCellMiss/dsr/Pfd/Documentation/Logos-transparentsPNG/sudoc.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6875" y="1"/>
            <a:ext cx="16764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ctrTitle"/>
          </p:nvPr>
        </p:nvSpPr>
        <p:spPr>
          <a:xfrm>
            <a:off x="685802" y="2130446"/>
            <a:ext cx="7772400" cy="1470025"/>
          </a:xfrm>
        </p:spPr>
        <p:txBody>
          <a:bodyPr/>
          <a:lstStyle/>
          <a:p>
            <a:r>
              <a:rPr lang="fr-FR"/>
              <a:t>Cliquez pour modifier le style du titre</a:t>
            </a:r>
            <a:endParaRPr lang="fr-FR" dirty="0"/>
          </a:p>
        </p:txBody>
      </p:sp>
      <p:sp>
        <p:nvSpPr>
          <p:cNvPr id="3" name="Sous-titre 2"/>
          <p:cNvSpPr>
            <a:spLocks noGrp="1"/>
          </p:cNvSpPr>
          <p:nvPr>
            <p:ph type="subTitle" idx="1"/>
          </p:nvPr>
        </p:nvSpPr>
        <p:spPr>
          <a:xfrm>
            <a:off x="1371602" y="3886200"/>
            <a:ext cx="6400800" cy="1752600"/>
          </a:xfrm>
        </p:spPr>
        <p:txBody>
          <a:bodyPr>
            <a:normAutofit/>
          </a:bodyPr>
          <a:lstStyle>
            <a:lvl1pPr marL="0" indent="0" algn="ctr">
              <a:buNone/>
              <a:defRPr sz="1650">
                <a:solidFill>
                  <a:schemeClr val="tx1">
                    <a:tint val="75000"/>
                  </a:schemeClr>
                </a:solidFill>
              </a:defRPr>
            </a:lvl1pPr>
            <a:lvl2pPr marL="318269" indent="0" algn="ctr">
              <a:buNone/>
              <a:defRPr>
                <a:solidFill>
                  <a:schemeClr val="tx1">
                    <a:tint val="75000"/>
                  </a:schemeClr>
                </a:solidFill>
              </a:defRPr>
            </a:lvl2pPr>
            <a:lvl3pPr marL="636536" indent="0" algn="ctr">
              <a:buNone/>
              <a:defRPr>
                <a:solidFill>
                  <a:schemeClr val="tx1">
                    <a:tint val="75000"/>
                  </a:schemeClr>
                </a:solidFill>
              </a:defRPr>
            </a:lvl3pPr>
            <a:lvl4pPr marL="954806" indent="0" algn="ctr">
              <a:buNone/>
              <a:defRPr>
                <a:solidFill>
                  <a:schemeClr val="tx1">
                    <a:tint val="75000"/>
                  </a:schemeClr>
                </a:solidFill>
              </a:defRPr>
            </a:lvl4pPr>
            <a:lvl5pPr marL="1273074" indent="0" algn="ctr">
              <a:buNone/>
              <a:defRPr>
                <a:solidFill>
                  <a:schemeClr val="tx1">
                    <a:tint val="75000"/>
                  </a:schemeClr>
                </a:solidFill>
              </a:defRPr>
            </a:lvl5pPr>
            <a:lvl6pPr marL="1591342" indent="0" algn="ctr">
              <a:buNone/>
              <a:defRPr>
                <a:solidFill>
                  <a:schemeClr val="tx1">
                    <a:tint val="75000"/>
                  </a:schemeClr>
                </a:solidFill>
              </a:defRPr>
            </a:lvl6pPr>
            <a:lvl7pPr marL="1909611" indent="0" algn="ctr">
              <a:buNone/>
              <a:defRPr>
                <a:solidFill>
                  <a:schemeClr val="tx1">
                    <a:tint val="75000"/>
                  </a:schemeClr>
                </a:solidFill>
              </a:defRPr>
            </a:lvl7pPr>
            <a:lvl8pPr marL="2227879" indent="0" algn="ctr">
              <a:buNone/>
              <a:defRPr>
                <a:solidFill>
                  <a:schemeClr val="tx1">
                    <a:tint val="75000"/>
                  </a:schemeClr>
                </a:solidFill>
              </a:defRPr>
            </a:lvl8pPr>
            <a:lvl9pPr marL="2546147" indent="0" algn="ctr">
              <a:buNone/>
              <a:defRPr>
                <a:solidFill>
                  <a:schemeClr val="tx1">
                    <a:tint val="75000"/>
                  </a:schemeClr>
                </a:solidFill>
              </a:defRPr>
            </a:lvl9pPr>
          </a:lstStyle>
          <a:p>
            <a:r>
              <a:rPr lang="fr-FR"/>
              <a:t>Cliquez pour modifier le style des sous-titres du masque</a:t>
            </a:r>
            <a:endParaRPr lang="fr-FR" dirty="0"/>
          </a:p>
        </p:txBody>
      </p:sp>
      <p:sp>
        <p:nvSpPr>
          <p:cNvPr id="8" name="Espace réservé du numéro de diapositive 5"/>
          <p:cNvSpPr>
            <a:spLocks noGrp="1"/>
          </p:cNvSpPr>
          <p:nvPr>
            <p:ph type="sldNum" sz="quarter" idx="10"/>
          </p:nvPr>
        </p:nvSpPr>
        <p:spPr/>
        <p:txBody>
          <a:bodyPr/>
          <a:lstStyle>
            <a:lvl1pPr>
              <a:defRPr/>
            </a:lvl1pPr>
          </a:lstStyle>
          <a:p>
            <a:pPr>
              <a:defRPr/>
            </a:pPr>
            <a:fld id="{3E2842D7-EB1C-43DF-AA08-54A134BD7C1D}"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14414871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Contenu 16/10">
    <p:spTree>
      <p:nvGrpSpPr>
        <p:cNvPr id="1" name=""/>
        <p:cNvGrpSpPr/>
        <p:nvPr/>
      </p:nvGrpSpPr>
      <p:grpSpPr>
        <a:xfrm>
          <a:off x="0" y="0"/>
          <a:ext cx="0" cy="0"/>
          <a:chOff x="0" y="0"/>
          <a:chExt cx="0" cy="0"/>
        </a:xfrm>
      </p:grpSpPr>
      <p:pic>
        <p:nvPicPr>
          <p:cNvPr id="4" name="Picture 2" descr="https://bouda.abes.fr/deptCellMiss/dsr/Pfd/Documentation/Logos-sanstexte-opacite60/SudocST.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139700"/>
            <a:ext cx="45720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Departements\CCE\ComexternesaufArabesques\LOGO\LogoproduitsABES\LogoABES\logo_ABES.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8314" y="6408738"/>
            <a:ext cx="511175"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Cliquez pour modifier le style du titre</a:t>
            </a:r>
            <a:endParaRPr lang="fr-FR" dirty="0"/>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du pied de page 4"/>
          <p:cNvSpPr>
            <a:spLocks noGrp="1"/>
          </p:cNvSpPr>
          <p:nvPr>
            <p:ph type="ftr" sz="quarter" idx="10"/>
          </p:nvPr>
        </p:nvSpPr>
        <p:spPr/>
        <p:txBody>
          <a:bodyPr/>
          <a:lstStyle>
            <a:lvl1pPr>
              <a:defRPr/>
            </a:lvl1pPr>
          </a:lstStyle>
          <a:p>
            <a:pPr>
              <a:defRPr/>
            </a:pPr>
            <a:endParaRPr lang="fr-FR" dirty="0">
              <a:solidFill>
                <a:prstClr val="black">
                  <a:tint val="75000"/>
                </a:prstClr>
              </a:solidFill>
            </a:endParaRPr>
          </a:p>
        </p:txBody>
      </p:sp>
      <p:sp>
        <p:nvSpPr>
          <p:cNvPr id="7" name="Espace réservé du numéro de diapositive 5"/>
          <p:cNvSpPr>
            <a:spLocks noGrp="1"/>
          </p:cNvSpPr>
          <p:nvPr>
            <p:ph type="sldNum" sz="quarter" idx="11"/>
          </p:nvPr>
        </p:nvSpPr>
        <p:spPr/>
        <p:txBody>
          <a:bodyPr/>
          <a:lstStyle>
            <a:lvl1pPr>
              <a:defRPr/>
            </a:lvl1pPr>
          </a:lstStyle>
          <a:p>
            <a:pPr>
              <a:defRPr/>
            </a:pPr>
            <a:fld id="{F9784B49-37D6-41D1-BD8C-7079CB0EACF1}" type="slidenum">
              <a:rPr lang="fr-FR">
                <a:solidFill>
                  <a:prstClr val="black">
                    <a:tint val="75000"/>
                  </a:prstClr>
                </a:solidFill>
              </a:rPr>
              <a:pPr>
                <a:defRPr/>
              </a:pPr>
              <a:t>‹N°›</a:t>
            </a:fld>
            <a:endParaRPr lang="fr-FR" dirty="0">
              <a:solidFill>
                <a:prstClr val="black">
                  <a:tint val="75000"/>
                </a:prstClr>
              </a:solidFill>
            </a:endParaRPr>
          </a:p>
        </p:txBody>
      </p:sp>
    </p:spTree>
    <p:extLst>
      <p:ext uri="{BB962C8B-B14F-4D97-AF65-F5344CB8AC3E}">
        <p14:creationId xmlns:p14="http://schemas.microsoft.com/office/powerpoint/2010/main" val="16622981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7"/>
            <a:ext cx="7772400" cy="1470025"/>
          </a:xfrm>
          <a:prstGeom prst="rect">
            <a:avLst/>
          </a:prstGeo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fr-FR"/>
              <a:t>Cliquez pour modifier le style des sous-titres du masque</a:t>
            </a:r>
          </a:p>
        </p:txBody>
      </p:sp>
    </p:spTree>
    <p:extLst>
      <p:ext uri="{BB962C8B-B14F-4D97-AF65-F5344CB8AC3E}">
        <p14:creationId xmlns:p14="http://schemas.microsoft.com/office/powerpoint/2010/main" val="3833627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5.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4.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CD119BDF-172D-1859-EE0B-8FBA6E1F666C}"/>
              </a:ext>
            </a:extLst>
          </p:cNvPr>
          <p:cNvSpPr>
            <a:spLocks noGrp="1"/>
          </p:cNvSpPr>
          <p:nvPr>
            <p:ph type="title"/>
          </p:nvPr>
        </p:nvSpPr>
        <p:spPr bwMode="auto">
          <a:xfrm>
            <a:off x="468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30139EC7-EB96-C89E-817F-7BD1305AE976}"/>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pied de page 4">
            <a:extLst>
              <a:ext uri="{FF2B5EF4-FFF2-40B4-BE49-F238E27FC236}">
                <a16:creationId xmlns:a16="http://schemas.microsoft.com/office/drawing/2014/main" id="{0927A10D-AB79-B107-A46E-DAB41797E818}"/>
              </a:ext>
            </a:extLst>
          </p:cNvPr>
          <p:cNvSpPr>
            <a:spLocks noGrp="1"/>
          </p:cNvSpPr>
          <p:nvPr>
            <p:ph type="ftr" sz="quarter" idx="3"/>
          </p:nvPr>
        </p:nvSpPr>
        <p:spPr>
          <a:xfrm>
            <a:off x="3124200" y="6356350"/>
            <a:ext cx="2895600" cy="365125"/>
          </a:xfrm>
          <a:prstGeom prst="rect">
            <a:avLst/>
          </a:prstGeom>
        </p:spPr>
        <p:txBody>
          <a:bodyPr vert="horz" lIns="84873" tIns="42436" rIns="84873" bIns="42436" rtlCol="0" anchor="ctr"/>
          <a:lstStyle>
            <a:lvl1pPr algn="ctr" defTabSz="848715" eaLnBrk="1" fontAlgn="auto" hangingPunct="1">
              <a:spcBef>
                <a:spcPts val="0"/>
              </a:spcBef>
              <a:spcAft>
                <a:spcPts val="0"/>
              </a:spcAft>
              <a:defRPr sz="1100">
                <a:solidFill>
                  <a:schemeClr val="tx1">
                    <a:tint val="75000"/>
                  </a:schemeClr>
                </a:solidFill>
                <a:latin typeface="+mn-lt"/>
                <a:cs typeface="+mn-cs"/>
              </a:defRPr>
            </a:lvl1pPr>
          </a:lstStyle>
          <a:p>
            <a:pPr>
              <a:defRPr/>
            </a:pPr>
            <a:endParaRPr lang="fr-FR" dirty="0"/>
          </a:p>
        </p:txBody>
      </p:sp>
      <p:sp>
        <p:nvSpPr>
          <p:cNvPr id="6" name="Espace réservé du numéro de diapositive 5">
            <a:extLst>
              <a:ext uri="{FF2B5EF4-FFF2-40B4-BE49-F238E27FC236}">
                <a16:creationId xmlns:a16="http://schemas.microsoft.com/office/drawing/2014/main" id="{D0B125F4-46D0-CA1B-B290-4DF478562F82}"/>
              </a:ext>
            </a:extLst>
          </p:cNvPr>
          <p:cNvSpPr>
            <a:spLocks noGrp="1"/>
          </p:cNvSpPr>
          <p:nvPr>
            <p:ph type="sldNum" sz="quarter" idx="4"/>
          </p:nvPr>
        </p:nvSpPr>
        <p:spPr>
          <a:xfrm>
            <a:off x="6553200" y="6356350"/>
            <a:ext cx="2133600" cy="365125"/>
          </a:xfrm>
          <a:prstGeom prst="rect">
            <a:avLst/>
          </a:prstGeom>
        </p:spPr>
        <p:txBody>
          <a:bodyPr vert="horz" wrap="square" lIns="84873" tIns="42436" rIns="84873" bIns="42436" numCol="1" anchor="ctr" anchorCtr="0" compatLnSpc="1">
            <a:prstTxWarp prst="textNoShape">
              <a:avLst/>
            </a:prstTxWarp>
          </a:bodyPr>
          <a:lstStyle>
            <a:lvl1pPr algn="r" eaLnBrk="1" hangingPunct="1">
              <a:defRPr sz="1100">
                <a:solidFill>
                  <a:srgbClr val="898989"/>
                </a:solidFill>
                <a:latin typeface="Calibri" panose="020F0502020204030204" pitchFamily="34" charset="0"/>
              </a:defRPr>
            </a:lvl1pPr>
          </a:lstStyle>
          <a:p>
            <a:fld id="{FF2EBF31-3C93-48F9-B2A2-4961511D6F4E}" type="slidenum">
              <a:rPr lang="fr-FR" altLang="fr-FR"/>
              <a:pPr/>
              <a:t>‹N°›</a:t>
            </a:fld>
            <a:endParaRPr lang="fr-FR" altLang="fr-FR" dirty="0"/>
          </a:p>
        </p:txBody>
      </p:sp>
      <p:cxnSp>
        <p:nvCxnSpPr>
          <p:cNvPr id="7" name="Connecteur droit 6">
            <a:extLst>
              <a:ext uri="{FF2B5EF4-FFF2-40B4-BE49-F238E27FC236}">
                <a16:creationId xmlns:a16="http://schemas.microsoft.com/office/drawing/2014/main" id="{10BC5C18-C47D-0B19-D3E8-7438C29B70BA}"/>
              </a:ext>
            </a:extLst>
          </p:cNvPr>
          <p:cNvCxnSpPr/>
          <p:nvPr/>
        </p:nvCxnSpPr>
        <p:spPr>
          <a:xfrm>
            <a:off x="0" y="6381750"/>
            <a:ext cx="9144000" cy="0"/>
          </a:xfrm>
          <a:prstGeom prst="line">
            <a:avLst/>
          </a:prstGeom>
          <a:ln w="19050" cmpd="sng">
            <a:solidFill>
              <a:srgbClr val="4877BB"/>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Lst>
  <p:transition/>
  <p:hf hdr="0" dt="0"/>
  <p:txStyles>
    <p:titleStyle>
      <a:lvl1pPr algn="ctr" defTabSz="847725" rtl="0" eaLnBrk="0" fontAlgn="base" hangingPunct="0">
        <a:spcBef>
          <a:spcPct val="0"/>
        </a:spcBef>
        <a:spcAft>
          <a:spcPct val="0"/>
        </a:spcAft>
        <a:defRPr sz="2700" kern="1200">
          <a:solidFill>
            <a:schemeClr val="tx1"/>
          </a:solidFill>
          <a:latin typeface="Verdana" pitchFamily="34" charset="0"/>
          <a:ea typeface="Verdana" pitchFamily="34" charset="0"/>
          <a:cs typeface="Verdana" pitchFamily="34" charset="0"/>
        </a:defRPr>
      </a:lvl1pPr>
      <a:lvl2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2pPr>
      <a:lvl3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3pPr>
      <a:lvl4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4pPr>
      <a:lvl5pPr algn="ctr" defTabSz="847725" rtl="0" eaLnBrk="0" fontAlgn="base" hangingPunct="0">
        <a:spcBef>
          <a:spcPct val="0"/>
        </a:spcBef>
        <a:spcAft>
          <a:spcPct val="0"/>
        </a:spcAft>
        <a:defRPr sz="2700">
          <a:solidFill>
            <a:schemeClr val="tx1"/>
          </a:solidFill>
          <a:latin typeface="Verdana" pitchFamily="34" charset="0"/>
          <a:ea typeface="Verdana" pitchFamily="34" charset="0"/>
          <a:cs typeface="Verdana" pitchFamily="34" charset="0"/>
        </a:defRPr>
      </a:lvl5pPr>
      <a:lvl6pPr marL="4572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6pPr>
      <a:lvl7pPr marL="9144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7pPr>
      <a:lvl8pPr marL="13716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8pPr>
      <a:lvl9pPr marL="1828800" algn="ctr" defTabSz="847725" rtl="0" fontAlgn="base">
        <a:spcBef>
          <a:spcPct val="0"/>
        </a:spcBef>
        <a:spcAft>
          <a:spcPct val="0"/>
        </a:spcAft>
        <a:defRPr sz="2700">
          <a:solidFill>
            <a:schemeClr val="tx1"/>
          </a:solidFill>
          <a:latin typeface="Verdana" pitchFamily="34" charset="0"/>
          <a:ea typeface="Verdana" pitchFamily="34" charset="0"/>
          <a:cs typeface="Verdana" pitchFamily="34" charset="0"/>
        </a:defRPr>
      </a:lvl9pPr>
    </p:titleStyle>
    <p:bodyStyle>
      <a:lvl1pPr marL="317500" indent="-317500" algn="l" defTabSz="847725" rtl="0" eaLnBrk="0" fontAlgn="base" hangingPunct="0">
        <a:spcBef>
          <a:spcPct val="20000"/>
        </a:spcBef>
        <a:spcAft>
          <a:spcPct val="0"/>
        </a:spcAft>
        <a:buFont typeface="Arial" panose="020B0604020202020204" pitchFamily="34" charset="0"/>
        <a:buChar char="•"/>
        <a:defRPr sz="3000" kern="1200">
          <a:solidFill>
            <a:schemeClr val="tx1"/>
          </a:solidFill>
          <a:latin typeface="Verdana" pitchFamily="34" charset="0"/>
          <a:ea typeface="Verdana" pitchFamily="34" charset="0"/>
          <a:cs typeface="Verdana" pitchFamily="34" charset="0"/>
        </a:defRPr>
      </a:lvl1pPr>
      <a:lvl2pPr marL="688975" indent="-265113" algn="l" defTabSz="847725" rtl="0" eaLnBrk="0" fontAlgn="base" hangingPunct="0">
        <a:spcBef>
          <a:spcPct val="20000"/>
        </a:spcBef>
        <a:spcAft>
          <a:spcPct val="0"/>
        </a:spcAft>
        <a:buFont typeface="Arial" panose="020B0604020202020204" pitchFamily="34" charset="0"/>
        <a:buChar char="–"/>
        <a:defRPr sz="2600" kern="1200">
          <a:solidFill>
            <a:schemeClr val="tx1"/>
          </a:solidFill>
          <a:latin typeface="Verdana" pitchFamily="34" charset="0"/>
          <a:ea typeface="Verdana" pitchFamily="34" charset="0"/>
          <a:cs typeface="Verdana" pitchFamily="34" charset="0"/>
        </a:defRPr>
      </a:lvl2pPr>
      <a:lvl3pPr marL="1060450" indent="-211138" algn="l" defTabSz="847725" rtl="0" eaLnBrk="0" fontAlgn="base" hangingPunct="0">
        <a:spcBef>
          <a:spcPct val="20000"/>
        </a:spcBef>
        <a:spcAft>
          <a:spcPct val="0"/>
        </a:spcAft>
        <a:buFont typeface="Arial" panose="020B0604020202020204" pitchFamily="34" charset="0"/>
        <a:buChar char="•"/>
        <a:defRPr sz="2200" kern="1200">
          <a:solidFill>
            <a:schemeClr val="tx1"/>
          </a:solidFill>
          <a:latin typeface="Verdana" pitchFamily="34" charset="0"/>
          <a:ea typeface="Verdana" pitchFamily="34" charset="0"/>
          <a:cs typeface="Verdana" pitchFamily="34" charset="0"/>
        </a:defRPr>
      </a:lvl3pPr>
      <a:lvl4pPr marL="1484313"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4pPr>
      <a:lvl5pPr marL="1908175" indent="-211138" algn="l" defTabSz="847725"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5pPr>
      <a:lvl6pPr marL="2333969"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758327"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182685"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607044" indent="-212178" algn="l" defTabSz="848715"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fr-FR"/>
      </a:defPPr>
      <a:lvl1pPr marL="0" algn="l" defTabSz="848715" rtl="0" eaLnBrk="1" latinLnBrk="0" hangingPunct="1">
        <a:defRPr sz="1700" kern="1200">
          <a:solidFill>
            <a:schemeClr val="tx1"/>
          </a:solidFill>
          <a:latin typeface="+mn-lt"/>
          <a:ea typeface="+mn-ea"/>
          <a:cs typeface="+mn-cs"/>
        </a:defRPr>
      </a:lvl1pPr>
      <a:lvl2pPr marL="424359" algn="l" defTabSz="848715" rtl="0" eaLnBrk="1" latinLnBrk="0" hangingPunct="1">
        <a:defRPr sz="1700" kern="1200">
          <a:solidFill>
            <a:schemeClr val="tx1"/>
          </a:solidFill>
          <a:latin typeface="+mn-lt"/>
          <a:ea typeface="+mn-ea"/>
          <a:cs typeface="+mn-cs"/>
        </a:defRPr>
      </a:lvl2pPr>
      <a:lvl3pPr marL="848715" algn="l" defTabSz="848715" rtl="0" eaLnBrk="1" latinLnBrk="0" hangingPunct="1">
        <a:defRPr sz="1700" kern="1200">
          <a:solidFill>
            <a:schemeClr val="tx1"/>
          </a:solidFill>
          <a:latin typeface="+mn-lt"/>
          <a:ea typeface="+mn-ea"/>
          <a:cs typeface="+mn-cs"/>
        </a:defRPr>
      </a:lvl3pPr>
      <a:lvl4pPr marL="1273075" algn="l" defTabSz="848715" rtl="0" eaLnBrk="1" latinLnBrk="0" hangingPunct="1">
        <a:defRPr sz="1700" kern="1200">
          <a:solidFill>
            <a:schemeClr val="tx1"/>
          </a:solidFill>
          <a:latin typeface="+mn-lt"/>
          <a:ea typeface="+mn-ea"/>
          <a:cs typeface="+mn-cs"/>
        </a:defRPr>
      </a:lvl4pPr>
      <a:lvl5pPr marL="1697432" algn="l" defTabSz="848715" rtl="0" eaLnBrk="1" latinLnBrk="0" hangingPunct="1">
        <a:defRPr sz="1700" kern="1200">
          <a:solidFill>
            <a:schemeClr val="tx1"/>
          </a:solidFill>
          <a:latin typeface="+mn-lt"/>
          <a:ea typeface="+mn-ea"/>
          <a:cs typeface="+mn-cs"/>
        </a:defRPr>
      </a:lvl5pPr>
      <a:lvl6pPr marL="2121789" algn="l" defTabSz="848715" rtl="0" eaLnBrk="1" latinLnBrk="0" hangingPunct="1">
        <a:defRPr sz="1700" kern="1200">
          <a:solidFill>
            <a:schemeClr val="tx1"/>
          </a:solidFill>
          <a:latin typeface="+mn-lt"/>
          <a:ea typeface="+mn-ea"/>
          <a:cs typeface="+mn-cs"/>
        </a:defRPr>
      </a:lvl6pPr>
      <a:lvl7pPr marL="2546148" algn="l" defTabSz="848715" rtl="0" eaLnBrk="1" latinLnBrk="0" hangingPunct="1">
        <a:defRPr sz="1700" kern="1200">
          <a:solidFill>
            <a:schemeClr val="tx1"/>
          </a:solidFill>
          <a:latin typeface="+mn-lt"/>
          <a:ea typeface="+mn-ea"/>
          <a:cs typeface="+mn-cs"/>
        </a:defRPr>
      </a:lvl7pPr>
      <a:lvl8pPr marL="2970505" algn="l" defTabSz="848715" rtl="0" eaLnBrk="1" latinLnBrk="0" hangingPunct="1">
        <a:defRPr sz="1700" kern="1200">
          <a:solidFill>
            <a:schemeClr val="tx1"/>
          </a:solidFill>
          <a:latin typeface="+mn-lt"/>
          <a:ea typeface="+mn-ea"/>
          <a:cs typeface="+mn-cs"/>
        </a:defRPr>
      </a:lvl8pPr>
      <a:lvl9pPr marL="3394862" algn="l" defTabSz="848715"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68313"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ctr" anchorCtr="0" compatLnSpc="1">
            <a:prstTxWarp prst="textNoShape">
              <a:avLst/>
            </a:prstTxWarp>
          </a:bodyPr>
          <a:lstStyle/>
          <a:p>
            <a:pPr lvl="0"/>
            <a:r>
              <a:rPr lang="fr-FR" altLang="fr-FR"/>
              <a:t>Cliquez pour modifier le style du titre</a:t>
            </a:r>
          </a:p>
        </p:txBody>
      </p:sp>
      <p:sp>
        <p:nvSpPr>
          <p:cNvPr id="1027" name="Espace réservé du texte 2"/>
          <p:cNvSpPr>
            <a:spLocks noGrp="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873" tIns="42436" rIns="84873" bIns="42436"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84873" tIns="42436" rIns="84873" bIns="42436" rtlCol="0" anchor="ctr"/>
          <a:lstStyle>
            <a:lvl1pPr algn="ctr" defTabSz="636536" eaLnBrk="1" fontAlgn="auto" hangingPunct="1">
              <a:spcBef>
                <a:spcPts val="0"/>
              </a:spcBef>
              <a:spcAft>
                <a:spcPts val="0"/>
              </a:spcAft>
              <a:defRPr sz="825">
                <a:solidFill>
                  <a:schemeClr val="tx1">
                    <a:tint val="75000"/>
                  </a:schemeClr>
                </a:solidFill>
                <a:latin typeface="+mn-lt"/>
                <a:cs typeface="+mn-cs"/>
              </a:defRPr>
            </a:lvl1pPr>
          </a:lstStyle>
          <a:p>
            <a:pPr>
              <a:defRPr/>
            </a:pPr>
            <a:endParaRPr lang="fr-FR" dirty="0">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84873" tIns="42436" rIns="84873" bIns="42436" rtlCol="0" anchor="ctr"/>
          <a:lstStyle>
            <a:lvl1pPr algn="r" defTabSz="636536" eaLnBrk="1" fontAlgn="auto" hangingPunct="1">
              <a:spcBef>
                <a:spcPts val="0"/>
              </a:spcBef>
              <a:spcAft>
                <a:spcPts val="0"/>
              </a:spcAft>
              <a:defRPr sz="825">
                <a:solidFill>
                  <a:schemeClr val="tx1">
                    <a:tint val="75000"/>
                  </a:schemeClr>
                </a:solidFill>
                <a:latin typeface="+mn-lt"/>
                <a:cs typeface="+mn-cs"/>
              </a:defRPr>
            </a:lvl1pPr>
          </a:lstStyle>
          <a:p>
            <a:pPr>
              <a:defRPr/>
            </a:pPr>
            <a:fld id="{530B4334-8577-4606-A165-CCC0ED3633A2}" type="slidenum">
              <a:rPr lang="fr-FR">
                <a:solidFill>
                  <a:prstClr val="black">
                    <a:tint val="75000"/>
                  </a:prstClr>
                </a:solidFill>
              </a:rPr>
              <a:pPr>
                <a:defRPr/>
              </a:pPr>
              <a:t>‹N°›</a:t>
            </a:fld>
            <a:endParaRPr lang="fr-FR" dirty="0">
              <a:solidFill>
                <a:prstClr val="black">
                  <a:tint val="75000"/>
                </a:prstClr>
              </a:solidFill>
            </a:endParaRPr>
          </a:p>
        </p:txBody>
      </p:sp>
      <p:cxnSp>
        <p:nvCxnSpPr>
          <p:cNvPr id="7" name="Connecteur droit 6"/>
          <p:cNvCxnSpPr/>
          <p:nvPr/>
        </p:nvCxnSpPr>
        <p:spPr>
          <a:xfrm>
            <a:off x="0" y="6381750"/>
            <a:ext cx="9144000" cy="0"/>
          </a:xfrm>
          <a:prstGeom prst="line">
            <a:avLst/>
          </a:prstGeom>
          <a:ln w="19050" cmpd="sng">
            <a:solidFill>
              <a:srgbClr val="4877B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169447"/>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Lst>
  <p:transition/>
  <p:hf hdr="0" dt="0"/>
  <p:txStyles>
    <p:titleStyle>
      <a:lvl1pPr algn="ctr" defTabSz="635794" rtl="0" eaLnBrk="0" fontAlgn="base" hangingPunct="0">
        <a:spcBef>
          <a:spcPct val="0"/>
        </a:spcBef>
        <a:spcAft>
          <a:spcPct val="0"/>
        </a:spcAft>
        <a:defRPr sz="2025" kern="1200">
          <a:solidFill>
            <a:schemeClr val="tx1"/>
          </a:solidFill>
          <a:latin typeface="Verdana" pitchFamily="34" charset="0"/>
          <a:ea typeface="Verdana" pitchFamily="34" charset="0"/>
          <a:cs typeface="Verdana" pitchFamily="34" charset="0"/>
        </a:defRPr>
      </a:lvl1pPr>
      <a:lvl2pPr algn="ctr" defTabSz="635794" rtl="0" eaLnBrk="0" fontAlgn="base" hangingPunct="0">
        <a:spcBef>
          <a:spcPct val="0"/>
        </a:spcBef>
        <a:spcAft>
          <a:spcPct val="0"/>
        </a:spcAft>
        <a:defRPr sz="2025">
          <a:solidFill>
            <a:schemeClr val="tx1"/>
          </a:solidFill>
          <a:latin typeface="Verdana" pitchFamily="34" charset="0"/>
          <a:ea typeface="Verdana" pitchFamily="34" charset="0"/>
          <a:cs typeface="Verdana" pitchFamily="34" charset="0"/>
        </a:defRPr>
      </a:lvl2pPr>
      <a:lvl3pPr algn="ctr" defTabSz="635794" rtl="0" eaLnBrk="0" fontAlgn="base" hangingPunct="0">
        <a:spcBef>
          <a:spcPct val="0"/>
        </a:spcBef>
        <a:spcAft>
          <a:spcPct val="0"/>
        </a:spcAft>
        <a:defRPr sz="2025">
          <a:solidFill>
            <a:schemeClr val="tx1"/>
          </a:solidFill>
          <a:latin typeface="Verdana" pitchFamily="34" charset="0"/>
          <a:ea typeface="Verdana" pitchFamily="34" charset="0"/>
          <a:cs typeface="Verdana" pitchFamily="34" charset="0"/>
        </a:defRPr>
      </a:lvl3pPr>
      <a:lvl4pPr algn="ctr" defTabSz="635794" rtl="0" eaLnBrk="0" fontAlgn="base" hangingPunct="0">
        <a:spcBef>
          <a:spcPct val="0"/>
        </a:spcBef>
        <a:spcAft>
          <a:spcPct val="0"/>
        </a:spcAft>
        <a:defRPr sz="2025">
          <a:solidFill>
            <a:schemeClr val="tx1"/>
          </a:solidFill>
          <a:latin typeface="Verdana" pitchFamily="34" charset="0"/>
          <a:ea typeface="Verdana" pitchFamily="34" charset="0"/>
          <a:cs typeface="Verdana" pitchFamily="34" charset="0"/>
        </a:defRPr>
      </a:lvl4pPr>
      <a:lvl5pPr algn="ctr" defTabSz="635794" rtl="0" eaLnBrk="0" fontAlgn="base" hangingPunct="0">
        <a:spcBef>
          <a:spcPct val="0"/>
        </a:spcBef>
        <a:spcAft>
          <a:spcPct val="0"/>
        </a:spcAft>
        <a:defRPr sz="2025">
          <a:solidFill>
            <a:schemeClr val="tx1"/>
          </a:solidFill>
          <a:latin typeface="Verdana" pitchFamily="34" charset="0"/>
          <a:ea typeface="Verdana" pitchFamily="34" charset="0"/>
          <a:cs typeface="Verdana" pitchFamily="34" charset="0"/>
        </a:defRPr>
      </a:lvl5pPr>
      <a:lvl6pPr marL="342900" algn="ctr" defTabSz="635794" rtl="0" fontAlgn="base">
        <a:spcBef>
          <a:spcPct val="0"/>
        </a:spcBef>
        <a:spcAft>
          <a:spcPct val="0"/>
        </a:spcAft>
        <a:defRPr sz="2025">
          <a:solidFill>
            <a:schemeClr val="tx1"/>
          </a:solidFill>
          <a:latin typeface="Verdana" pitchFamily="34" charset="0"/>
          <a:ea typeface="Verdana" pitchFamily="34" charset="0"/>
          <a:cs typeface="Verdana" pitchFamily="34" charset="0"/>
        </a:defRPr>
      </a:lvl6pPr>
      <a:lvl7pPr marL="685800" algn="ctr" defTabSz="635794" rtl="0" fontAlgn="base">
        <a:spcBef>
          <a:spcPct val="0"/>
        </a:spcBef>
        <a:spcAft>
          <a:spcPct val="0"/>
        </a:spcAft>
        <a:defRPr sz="2025">
          <a:solidFill>
            <a:schemeClr val="tx1"/>
          </a:solidFill>
          <a:latin typeface="Verdana" pitchFamily="34" charset="0"/>
          <a:ea typeface="Verdana" pitchFamily="34" charset="0"/>
          <a:cs typeface="Verdana" pitchFamily="34" charset="0"/>
        </a:defRPr>
      </a:lvl7pPr>
      <a:lvl8pPr marL="1028700" algn="ctr" defTabSz="635794" rtl="0" fontAlgn="base">
        <a:spcBef>
          <a:spcPct val="0"/>
        </a:spcBef>
        <a:spcAft>
          <a:spcPct val="0"/>
        </a:spcAft>
        <a:defRPr sz="2025">
          <a:solidFill>
            <a:schemeClr val="tx1"/>
          </a:solidFill>
          <a:latin typeface="Verdana" pitchFamily="34" charset="0"/>
          <a:ea typeface="Verdana" pitchFamily="34" charset="0"/>
          <a:cs typeface="Verdana" pitchFamily="34" charset="0"/>
        </a:defRPr>
      </a:lvl8pPr>
      <a:lvl9pPr marL="1371600" algn="ctr" defTabSz="635794" rtl="0" fontAlgn="base">
        <a:spcBef>
          <a:spcPct val="0"/>
        </a:spcBef>
        <a:spcAft>
          <a:spcPct val="0"/>
        </a:spcAft>
        <a:defRPr sz="2025">
          <a:solidFill>
            <a:schemeClr val="tx1"/>
          </a:solidFill>
          <a:latin typeface="Verdana" pitchFamily="34" charset="0"/>
          <a:ea typeface="Verdana" pitchFamily="34" charset="0"/>
          <a:cs typeface="Verdana" pitchFamily="34" charset="0"/>
        </a:defRPr>
      </a:lvl9pPr>
    </p:titleStyle>
    <p:bodyStyle>
      <a:lvl1pPr marL="238125" indent="-238125" algn="l" defTabSz="635794" rtl="0" eaLnBrk="0" fontAlgn="base" hangingPunct="0">
        <a:spcBef>
          <a:spcPct val="20000"/>
        </a:spcBef>
        <a:spcAft>
          <a:spcPct val="0"/>
        </a:spcAft>
        <a:buFont typeface="Arial" panose="020B0604020202020204" pitchFamily="34" charset="0"/>
        <a:buChar char="•"/>
        <a:defRPr sz="2250" kern="1200">
          <a:solidFill>
            <a:schemeClr val="tx1"/>
          </a:solidFill>
          <a:latin typeface="Verdana" pitchFamily="34" charset="0"/>
          <a:ea typeface="Verdana" pitchFamily="34" charset="0"/>
          <a:cs typeface="Verdana" pitchFamily="34" charset="0"/>
        </a:defRPr>
      </a:lvl1pPr>
      <a:lvl2pPr marL="516731" indent="-198835" algn="l" defTabSz="635794" rtl="0" eaLnBrk="0" fontAlgn="base" hangingPunct="0">
        <a:spcBef>
          <a:spcPct val="20000"/>
        </a:spcBef>
        <a:spcAft>
          <a:spcPct val="0"/>
        </a:spcAft>
        <a:buFont typeface="Arial" panose="020B0604020202020204" pitchFamily="34" charset="0"/>
        <a:buChar char="–"/>
        <a:defRPr sz="1950" kern="1200">
          <a:solidFill>
            <a:schemeClr val="tx1"/>
          </a:solidFill>
          <a:latin typeface="Verdana" pitchFamily="34" charset="0"/>
          <a:ea typeface="Verdana" pitchFamily="34" charset="0"/>
          <a:cs typeface="Verdana" pitchFamily="34" charset="0"/>
        </a:defRPr>
      </a:lvl2pPr>
      <a:lvl3pPr marL="795338" indent="-158354" algn="l" defTabSz="635794" rtl="0" eaLnBrk="0" fontAlgn="base" hangingPunct="0">
        <a:spcBef>
          <a:spcPct val="20000"/>
        </a:spcBef>
        <a:spcAft>
          <a:spcPct val="0"/>
        </a:spcAft>
        <a:buFont typeface="Arial" panose="020B0604020202020204" pitchFamily="34" charset="0"/>
        <a:buChar char="•"/>
        <a:defRPr sz="1650" kern="1200">
          <a:solidFill>
            <a:schemeClr val="tx1"/>
          </a:solidFill>
          <a:latin typeface="Verdana" pitchFamily="34" charset="0"/>
          <a:ea typeface="Verdana" pitchFamily="34" charset="0"/>
          <a:cs typeface="Verdana" pitchFamily="34" charset="0"/>
        </a:defRPr>
      </a:lvl3pPr>
      <a:lvl4pPr marL="1113235" indent="-158354" algn="l" defTabSz="635794"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4pPr>
      <a:lvl5pPr marL="1431131" indent="-158354" algn="l" defTabSz="635794" rtl="0" eaLnBrk="0" fontAlgn="base" hangingPunct="0">
        <a:spcBef>
          <a:spcPct val="20000"/>
        </a:spcBef>
        <a:spcAft>
          <a:spcPct val="0"/>
        </a:spcAft>
        <a:buFont typeface="Arial" panose="020B0604020202020204" pitchFamily="34" charset="0"/>
        <a:buChar char="»"/>
        <a:defRPr kern="1200">
          <a:solidFill>
            <a:schemeClr val="tx1"/>
          </a:solidFill>
          <a:latin typeface="Verdana" pitchFamily="34" charset="0"/>
          <a:ea typeface="Verdana" pitchFamily="34" charset="0"/>
          <a:cs typeface="Verdana" pitchFamily="34" charset="0"/>
        </a:defRPr>
      </a:lvl5pPr>
      <a:lvl6pPr marL="1750477" indent="-159134" algn="l" defTabSz="636536" rtl="0" eaLnBrk="1" latinLnBrk="0" hangingPunct="1">
        <a:spcBef>
          <a:spcPct val="20000"/>
        </a:spcBef>
        <a:buFont typeface="Arial" pitchFamily="34" charset="0"/>
        <a:buChar char="•"/>
        <a:defRPr sz="1350" kern="1200">
          <a:solidFill>
            <a:schemeClr val="tx1"/>
          </a:solidFill>
          <a:latin typeface="+mn-lt"/>
          <a:ea typeface="+mn-ea"/>
          <a:cs typeface="+mn-cs"/>
        </a:defRPr>
      </a:lvl6pPr>
      <a:lvl7pPr marL="2068745" indent="-159134" algn="l" defTabSz="636536" rtl="0" eaLnBrk="1" latinLnBrk="0" hangingPunct="1">
        <a:spcBef>
          <a:spcPct val="20000"/>
        </a:spcBef>
        <a:buFont typeface="Arial" pitchFamily="34" charset="0"/>
        <a:buChar char="•"/>
        <a:defRPr sz="1350" kern="1200">
          <a:solidFill>
            <a:schemeClr val="tx1"/>
          </a:solidFill>
          <a:latin typeface="+mn-lt"/>
          <a:ea typeface="+mn-ea"/>
          <a:cs typeface="+mn-cs"/>
        </a:defRPr>
      </a:lvl7pPr>
      <a:lvl8pPr marL="2387014" indent="-159134" algn="l" defTabSz="636536" rtl="0" eaLnBrk="1" latinLnBrk="0" hangingPunct="1">
        <a:spcBef>
          <a:spcPct val="20000"/>
        </a:spcBef>
        <a:buFont typeface="Arial" pitchFamily="34" charset="0"/>
        <a:buChar char="•"/>
        <a:defRPr sz="1350" kern="1200">
          <a:solidFill>
            <a:schemeClr val="tx1"/>
          </a:solidFill>
          <a:latin typeface="+mn-lt"/>
          <a:ea typeface="+mn-ea"/>
          <a:cs typeface="+mn-cs"/>
        </a:defRPr>
      </a:lvl8pPr>
      <a:lvl9pPr marL="2705283" indent="-159134" algn="l" defTabSz="636536" rtl="0" eaLnBrk="1" latinLnBrk="0" hangingPunct="1">
        <a:spcBef>
          <a:spcPct val="20000"/>
        </a:spcBef>
        <a:buFont typeface="Arial" pitchFamily="34" charset="0"/>
        <a:buChar char="•"/>
        <a:defRPr sz="1350" kern="1200">
          <a:solidFill>
            <a:schemeClr val="tx1"/>
          </a:solidFill>
          <a:latin typeface="+mn-lt"/>
          <a:ea typeface="+mn-ea"/>
          <a:cs typeface="+mn-cs"/>
        </a:defRPr>
      </a:lvl9pPr>
    </p:bodyStyle>
    <p:otherStyle>
      <a:defPPr>
        <a:defRPr lang="fr-FR"/>
      </a:defPPr>
      <a:lvl1pPr marL="0" algn="l" defTabSz="636536" rtl="0" eaLnBrk="1" latinLnBrk="0" hangingPunct="1">
        <a:defRPr sz="1275" kern="1200">
          <a:solidFill>
            <a:schemeClr val="tx1"/>
          </a:solidFill>
          <a:latin typeface="+mn-lt"/>
          <a:ea typeface="+mn-ea"/>
          <a:cs typeface="+mn-cs"/>
        </a:defRPr>
      </a:lvl1pPr>
      <a:lvl2pPr marL="318269" algn="l" defTabSz="636536" rtl="0" eaLnBrk="1" latinLnBrk="0" hangingPunct="1">
        <a:defRPr sz="1275" kern="1200">
          <a:solidFill>
            <a:schemeClr val="tx1"/>
          </a:solidFill>
          <a:latin typeface="+mn-lt"/>
          <a:ea typeface="+mn-ea"/>
          <a:cs typeface="+mn-cs"/>
        </a:defRPr>
      </a:lvl2pPr>
      <a:lvl3pPr marL="636536" algn="l" defTabSz="636536" rtl="0" eaLnBrk="1" latinLnBrk="0" hangingPunct="1">
        <a:defRPr sz="1275" kern="1200">
          <a:solidFill>
            <a:schemeClr val="tx1"/>
          </a:solidFill>
          <a:latin typeface="+mn-lt"/>
          <a:ea typeface="+mn-ea"/>
          <a:cs typeface="+mn-cs"/>
        </a:defRPr>
      </a:lvl3pPr>
      <a:lvl4pPr marL="954806" algn="l" defTabSz="636536" rtl="0" eaLnBrk="1" latinLnBrk="0" hangingPunct="1">
        <a:defRPr sz="1275" kern="1200">
          <a:solidFill>
            <a:schemeClr val="tx1"/>
          </a:solidFill>
          <a:latin typeface="+mn-lt"/>
          <a:ea typeface="+mn-ea"/>
          <a:cs typeface="+mn-cs"/>
        </a:defRPr>
      </a:lvl4pPr>
      <a:lvl5pPr marL="1273074" algn="l" defTabSz="636536" rtl="0" eaLnBrk="1" latinLnBrk="0" hangingPunct="1">
        <a:defRPr sz="1275" kern="1200">
          <a:solidFill>
            <a:schemeClr val="tx1"/>
          </a:solidFill>
          <a:latin typeface="+mn-lt"/>
          <a:ea typeface="+mn-ea"/>
          <a:cs typeface="+mn-cs"/>
        </a:defRPr>
      </a:lvl5pPr>
      <a:lvl6pPr marL="1591342" algn="l" defTabSz="636536" rtl="0" eaLnBrk="1" latinLnBrk="0" hangingPunct="1">
        <a:defRPr sz="1275" kern="1200">
          <a:solidFill>
            <a:schemeClr val="tx1"/>
          </a:solidFill>
          <a:latin typeface="+mn-lt"/>
          <a:ea typeface="+mn-ea"/>
          <a:cs typeface="+mn-cs"/>
        </a:defRPr>
      </a:lvl6pPr>
      <a:lvl7pPr marL="1909611" algn="l" defTabSz="636536" rtl="0" eaLnBrk="1" latinLnBrk="0" hangingPunct="1">
        <a:defRPr sz="1275" kern="1200">
          <a:solidFill>
            <a:schemeClr val="tx1"/>
          </a:solidFill>
          <a:latin typeface="+mn-lt"/>
          <a:ea typeface="+mn-ea"/>
          <a:cs typeface="+mn-cs"/>
        </a:defRPr>
      </a:lvl7pPr>
      <a:lvl8pPr marL="2227879" algn="l" defTabSz="636536" rtl="0" eaLnBrk="1" latinLnBrk="0" hangingPunct="1">
        <a:defRPr sz="1275" kern="1200">
          <a:solidFill>
            <a:schemeClr val="tx1"/>
          </a:solidFill>
          <a:latin typeface="+mn-lt"/>
          <a:ea typeface="+mn-ea"/>
          <a:cs typeface="+mn-cs"/>
        </a:defRPr>
      </a:lvl8pPr>
      <a:lvl9pPr marL="2546147" algn="l" defTabSz="636536" rtl="0" eaLnBrk="1" latinLnBrk="0" hangingPunct="1">
        <a:defRPr sz="12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3"/>
          <p:cNvSpPr>
            <a:spLocks noChangeArrowheads="1"/>
          </p:cNvSpPr>
          <p:nvPr/>
        </p:nvSpPr>
        <p:spPr bwMode="auto">
          <a:xfrm>
            <a:off x="685800" y="609600"/>
            <a:ext cx="7696200" cy="1143000"/>
          </a:xfrm>
          <a:prstGeom prst="roundRect">
            <a:avLst>
              <a:gd name="adj" fmla="val 49843"/>
            </a:avLst>
          </a:prstGeom>
          <a:solidFill>
            <a:srgbClr val="E2ECFE"/>
          </a:solidFill>
          <a:ln>
            <a:noFill/>
          </a:ln>
        </p:spPr>
        <p:txBody>
          <a:bodyPr wrap="none" lIns="69056" tIns="34529" rIns="69056" bIns="34529"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0" fontAlgn="base" hangingPunct="0">
              <a:spcBef>
                <a:spcPct val="0"/>
              </a:spcBef>
              <a:spcAft>
                <a:spcPct val="0"/>
              </a:spcAft>
              <a:defRPr/>
            </a:pPr>
            <a:br>
              <a:rPr lang="fr-FR" altLang="fr-FR" sz="3000" dirty="0">
                <a:solidFill>
                  <a:srgbClr val="000000"/>
                </a:solidFill>
                <a:latin typeface="Arial Narrow" pitchFamily="34" charset="0"/>
              </a:rPr>
            </a:br>
            <a:br>
              <a:rPr lang="fr-FR" altLang="fr-FR" sz="3000" dirty="0">
                <a:solidFill>
                  <a:srgbClr val="000000"/>
                </a:solidFill>
                <a:latin typeface="Arial Narrow" pitchFamily="34" charset="0"/>
              </a:rPr>
            </a:br>
            <a:endParaRPr lang="fr-FR" altLang="fr-FR" sz="3000" dirty="0">
              <a:solidFill>
                <a:srgbClr val="000000"/>
              </a:solidFill>
              <a:latin typeface="Arial Narrow" pitchFamily="34" charset="0"/>
            </a:endParaRPr>
          </a:p>
        </p:txBody>
      </p:sp>
      <p:sp>
        <p:nvSpPr>
          <p:cNvPr id="1027" name="Rectangle 4"/>
          <p:cNvSpPr>
            <a:spLocks noChangeArrowheads="1"/>
          </p:cNvSpPr>
          <p:nvPr/>
        </p:nvSpPr>
        <p:spPr bwMode="auto">
          <a:xfrm>
            <a:off x="1295400" y="1981200"/>
            <a:ext cx="6858000" cy="4019550"/>
          </a:xfrm>
          <a:prstGeom prst="rect">
            <a:avLst/>
          </a:prstGeom>
          <a:noFill/>
          <a:ln>
            <a:noFill/>
          </a:ln>
        </p:spPr>
        <p:txBody>
          <a:bodyPr lIns="69056" tIns="34529" rIns="69056" bIns="34529"/>
          <a:lstStyle>
            <a:lvl1pPr marL="342900" indent="-3429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0" fontAlgn="base" hangingPunct="0">
              <a:spcBef>
                <a:spcPct val="20000"/>
              </a:spcBef>
              <a:spcAft>
                <a:spcPct val="0"/>
              </a:spcAft>
              <a:buClr>
                <a:srgbClr val="000099"/>
              </a:buClr>
              <a:buFont typeface="Wingdings" pitchFamily="2" charset="2"/>
              <a:buChar char="l"/>
              <a:defRPr/>
            </a:pPr>
            <a:endParaRPr lang="fr-FR" altLang="fr-FR" sz="21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1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1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1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100" b="1" dirty="0">
              <a:solidFill>
                <a:srgbClr val="000000"/>
              </a:solidFill>
              <a:latin typeface="Arial" charset="0"/>
            </a:endParaRPr>
          </a:p>
          <a:p>
            <a:pPr eaLnBrk="0" fontAlgn="base" hangingPunct="0">
              <a:spcBef>
                <a:spcPct val="20000"/>
              </a:spcBef>
              <a:spcAft>
                <a:spcPct val="0"/>
              </a:spcAft>
              <a:buClr>
                <a:srgbClr val="000099"/>
              </a:buClr>
              <a:buFont typeface="Wingdings" pitchFamily="2" charset="2"/>
              <a:buChar char="l"/>
              <a:defRPr/>
            </a:pPr>
            <a:endParaRPr lang="fr-FR" altLang="fr-FR" sz="2100" b="1" dirty="0">
              <a:solidFill>
                <a:srgbClr val="000000"/>
              </a:solidFill>
              <a:latin typeface="Arial" charset="0"/>
            </a:endParaRPr>
          </a:p>
        </p:txBody>
      </p:sp>
      <p:sp>
        <p:nvSpPr>
          <p:cNvPr id="1028" name="Rectangle 8"/>
          <p:cNvSpPr>
            <a:spLocks noGrp="1" noChangeArrowheads="1"/>
          </p:cNvSpPr>
          <p:nvPr>
            <p:ph type="body" idx="1"/>
          </p:nvPr>
        </p:nvSpPr>
        <p:spPr bwMode="auto">
          <a:xfrm>
            <a:off x="762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endParaRPr lang="fr-FR" altLang="fr-FR"/>
          </a:p>
          <a:p>
            <a:pPr lvl="4"/>
            <a:endParaRPr lang="fr-FR" altLang="fr-FR"/>
          </a:p>
          <a:p>
            <a:pPr lvl="3"/>
            <a:endParaRPr lang="fr-FR" altLang="fr-FR"/>
          </a:p>
        </p:txBody>
      </p:sp>
      <p:pic>
        <p:nvPicPr>
          <p:cNvPr id="1029" name="Image 1"/>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666750"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760626"/>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rtl="0" eaLnBrk="0" fontAlgn="base" hangingPunct="0">
        <a:spcBef>
          <a:spcPct val="0"/>
        </a:spcBef>
        <a:spcAft>
          <a:spcPct val="0"/>
        </a:spcAft>
        <a:defRPr sz="3000">
          <a:solidFill>
            <a:schemeClr val="tx2"/>
          </a:solidFill>
          <a:latin typeface="+mj-lt"/>
          <a:ea typeface="+mj-ea"/>
          <a:cs typeface="+mj-cs"/>
        </a:defRPr>
      </a:lvl1pPr>
      <a:lvl2pPr algn="ctr" rtl="0" eaLnBrk="0" fontAlgn="base" hangingPunct="0">
        <a:spcBef>
          <a:spcPct val="0"/>
        </a:spcBef>
        <a:spcAft>
          <a:spcPct val="0"/>
        </a:spcAft>
        <a:defRPr sz="3000">
          <a:solidFill>
            <a:schemeClr val="tx2"/>
          </a:solidFill>
          <a:latin typeface="Arial Narrow" pitchFamily="34" charset="0"/>
        </a:defRPr>
      </a:lvl2pPr>
      <a:lvl3pPr algn="ctr" rtl="0" eaLnBrk="0" fontAlgn="base" hangingPunct="0">
        <a:spcBef>
          <a:spcPct val="0"/>
        </a:spcBef>
        <a:spcAft>
          <a:spcPct val="0"/>
        </a:spcAft>
        <a:defRPr sz="3000">
          <a:solidFill>
            <a:schemeClr val="tx2"/>
          </a:solidFill>
          <a:latin typeface="Arial Narrow" pitchFamily="34" charset="0"/>
        </a:defRPr>
      </a:lvl3pPr>
      <a:lvl4pPr algn="ctr" rtl="0" eaLnBrk="0" fontAlgn="base" hangingPunct="0">
        <a:spcBef>
          <a:spcPct val="0"/>
        </a:spcBef>
        <a:spcAft>
          <a:spcPct val="0"/>
        </a:spcAft>
        <a:defRPr sz="3000">
          <a:solidFill>
            <a:schemeClr val="tx2"/>
          </a:solidFill>
          <a:latin typeface="Arial Narrow" pitchFamily="34" charset="0"/>
        </a:defRPr>
      </a:lvl4pPr>
      <a:lvl5pPr algn="ctr" rtl="0" eaLnBrk="0" fontAlgn="base" hangingPunct="0">
        <a:spcBef>
          <a:spcPct val="0"/>
        </a:spcBef>
        <a:spcAft>
          <a:spcPct val="0"/>
        </a:spcAft>
        <a:defRPr sz="3000">
          <a:solidFill>
            <a:schemeClr val="tx2"/>
          </a:solidFill>
          <a:latin typeface="Arial Narrow" pitchFamily="34" charset="0"/>
        </a:defRPr>
      </a:lvl5pPr>
      <a:lvl6pPr marL="342900" algn="ctr" rtl="0" eaLnBrk="0" fontAlgn="base" hangingPunct="0">
        <a:spcBef>
          <a:spcPct val="0"/>
        </a:spcBef>
        <a:spcAft>
          <a:spcPct val="0"/>
        </a:spcAft>
        <a:defRPr sz="3000">
          <a:solidFill>
            <a:schemeClr val="tx2"/>
          </a:solidFill>
          <a:latin typeface="Arial Narrow" pitchFamily="34" charset="0"/>
        </a:defRPr>
      </a:lvl6pPr>
      <a:lvl7pPr marL="685800" algn="ctr" rtl="0" eaLnBrk="0" fontAlgn="base" hangingPunct="0">
        <a:spcBef>
          <a:spcPct val="0"/>
        </a:spcBef>
        <a:spcAft>
          <a:spcPct val="0"/>
        </a:spcAft>
        <a:defRPr sz="3000">
          <a:solidFill>
            <a:schemeClr val="tx2"/>
          </a:solidFill>
          <a:latin typeface="Arial Narrow" pitchFamily="34" charset="0"/>
        </a:defRPr>
      </a:lvl7pPr>
      <a:lvl8pPr marL="1028700" algn="ctr" rtl="0" eaLnBrk="0" fontAlgn="base" hangingPunct="0">
        <a:spcBef>
          <a:spcPct val="0"/>
        </a:spcBef>
        <a:spcAft>
          <a:spcPct val="0"/>
        </a:spcAft>
        <a:defRPr sz="3000">
          <a:solidFill>
            <a:schemeClr val="tx2"/>
          </a:solidFill>
          <a:latin typeface="Arial Narrow" pitchFamily="34" charset="0"/>
        </a:defRPr>
      </a:lvl8pPr>
      <a:lvl9pPr marL="1371600" algn="ctr" rtl="0" eaLnBrk="0" fontAlgn="base" hangingPunct="0">
        <a:spcBef>
          <a:spcPct val="0"/>
        </a:spcBef>
        <a:spcAft>
          <a:spcPct val="0"/>
        </a:spcAft>
        <a:defRPr sz="3000">
          <a:solidFill>
            <a:schemeClr val="tx2"/>
          </a:solidFill>
          <a:latin typeface="Arial Narrow" pitchFamily="34" charset="0"/>
        </a:defRPr>
      </a:lvl9pPr>
    </p:titleStyle>
    <p:bodyStyle>
      <a:lvl1pPr marL="257175" indent="-257175" algn="l" rtl="0" eaLnBrk="0" fontAlgn="base" hangingPunct="0">
        <a:spcBef>
          <a:spcPct val="20000"/>
        </a:spcBef>
        <a:spcAft>
          <a:spcPct val="0"/>
        </a:spcAft>
        <a:buClr>
          <a:srgbClr val="000099"/>
        </a:buClr>
        <a:buFont typeface="Wingdings" panose="05000000000000000000" pitchFamily="2" charset="2"/>
        <a:buChar char="l"/>
        <a:defRPr sz="2100" b="1">
          <a:solidFill>
            <a:schemeClr val="tx1"/>
          </a:solidFill>
          <a:latin typeface="+mn-lt"/>
          <a:ea typeface="+mn-ea"/>
          <a:cs typeface="+mn-cs"/>
        </a:defRPr>
      </a:lvl1pPr>
      <a:lvl2pPr marL="557213" indent="-214313" algn="l" rtl="0" eaLnBrk="0" fontAlgn="base" hangingPunct="0">
        <a:spcBef>
          <a:spcPct val="20000"/>
        </a:spcBef>
        <a:spcAft>
          <a:spcPct val="0"/>
        </a:spcAft>
        <a:buClr>
          <a:srgbClr val="000099"/>
        </a:buClr>
        <a:buSzPct val="75000"/>
        <a:buFont typeface="Wingdings" panose="05000000000000000000" pitchFamily="2" charset="2"/>
        <a:buChar char="l"/>
        <a:defRPr sz="1800">
          <a:solidFill>
            <a:schemeClr val="tx1"/>
          </a:solidFill>
          <a:latin typeface="+mn-lt"/>
        </a:defRPr>
      </a:lvl2pPr>
      <a:lvl3pPr marL="857250" indent="-171450" algn="l" rtl="0" eaLnBrk="0" fontAlgn="base" hangingPunct="0">
        <a:spcBef>
          <a:spcPct val="20000"/>
        </a:spcBef>
        <a:spcAft>
          <a:spcPct val="0"/>
        </a:spcAft>
        <a:buClr>
          <a:srgbClr val="000099"/>
        </a:buClr>
        <a:buSzPct val="65000"/>
        <a:buFont typeface="Wingdings" panose="05000000000000000000" pitchFamily="2" charset="2"/>
        <a:buChar char="n"/>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F1AFB5-915E-4D0A-971C-5AE5F329E906}" type="datetimeFigureOut">
              <a:rPr lang="fr-FR" smtClean="0"/>
              <a:pPr/>
              <a:t>10/11/2023</a:t>
            </a:fld>
            <a:endParaRPr lang="fr-FR" dirty="0"/>
          </a:p>
        </p:txBody>
      </p:sp>
      <p:sp>
        <p:nvSpPr>
          <p:cNvPr id="5" name="Espace réservé du pied de page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DDB0EE-562A-402E-B0CB-D9B0904D3576}" type="slidenum">
              <a:rPr lang="fr-FR" smtClean="0"/>
              <a:pPr/>
              <a:t>‹N°›</a:t>
            </a:fld>
            <a:endParaRPr lang="fr-FR" dirty="0"/>
          </a:p>
        </p:txBody>
      </p:sp>
    </p:spTree>
    <p:extLst>
      <p:ext uri="{BB962C8B-B14F-4D97-AF65-F5344CB8AC3E}">
        <p14:creationId xmlns:p14="http://schemas.microsoft.com/office/powerpoint/2010/main" val="1750271297"/>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0.xml"/><Relationship Id="rId5" Type="http://schemas.openxmlformats.org/officeDocument/2006/relationships/image" Target="../media/image2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0.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1.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9.png"/><Relationship Id="rId7"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1.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1.xml"/><Relationship Id="rId5" Type="http://schemas.openxmlformats.org/officeDocument/2006/relationships/image" Target="../media/image36.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21.xml"/><Relationship Id="rId5" Type="http://schemas.openxmlformats.org/officeDocument/2006/relationships/image" Target="../media/image37.jpe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21.xml"/><Relationship Id="rId5" Type="http://schemas.openxmlformats.org/officeDocument/2006/relationships/image" Target="../media/image38.jpe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3.xml"/><Relationship Id="rId1" Type="http://schemas.openxmlformats.org/officeDocument/2006/relationships/slideLayout" Target="../slideLayouts/slideLayout10.xml"/><Relationship Id="rId5" Type="http://schemas.openxmlformats.org/officeDocument/2006/relationships/image" Target="../media/image39.jpe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hyperlink" Target="http://documentation.abes.fr/sudoc/manuels/controle_bibliographique/circuit_signalement_rc/index.html" TargetMode="Externa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0.xml"/><Relationship Id="rId5" Type="http://schemas.openxmlformats.org/officeDocument/2006/relationships/image" Target="../media/image42.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2.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359A475-B89E-D0E3-72F8-214B5F518B92}"/>
              </a:ext>
            </a:extLst>
          </p:cNvPr>
          <p:cNvSpPr/>
          <p:nvPr/>
        </p:nvSpPr>
        <p:spPr>
          <a:xfrm>
            <a:off x="257175" y="5686425"/>
            <a:ext cx="4953000" cy="287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fr-FR" sz="1350" dirty="0">
              <a:solidFill>
                <a:prstClr val="white"/>
              </a:solidFill>
              <a:latin typeface="Calibri"/>
            </a:endParaRPr>
          </a:p>
        </p:txBody>
      </p:sp>
      <p:sp>
        <p:nvSpPr>
          <p:cNvPr id="4" name="Rectangle 3">
            <a:extLst>
              <a:ext uri="{FF2B5EF4-FFF2-40B4-BE49-F238E27FC236}">
                <a16:creationId xmlns:a16="http://schemas.microsoft.com/office/drawing/2014/main" id="{3A949F74-D2F5-7693-8707-C121B3B9794C}"/>
              </a:ext>
            </a:extLst>
          </p:cNvPr>
          <p:cNvSpPr/>
          <p:nvPr/>
        </p:nvSpPr>
        <p:spPr>
          <a:xfrm>
            <a:off x="0" y="0"/>
            <a:ext cx="1259632" cy="119532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a:extLst>
              <a:ext uri="{FF2B5EF4-FFF2-40B4-BE49-F238E27FC236}">
                <a16:creationId xmlns:a16="http://schemas.microsoft.com/office/drawing/2014/main" id="{604FD7ED-1234-DEA3-14BA-EDD7F8B18E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816" y="111662"/>
            <a:ext cx="972000" cy="972000"/>
          </a:xfrm>
          <a:prstGeom prst="rect">
            <a:avLst/>
          </a:prstGeom>
        </p:spPr>
      </p:pic>
      <p:pic>
        <p:nvPicPr>
          <p:cNvPr id="6" name="Image 5">
            <a:extLst>
              <a:ext uri="{FF2B5EF4-FFF2-40B4-BE49-F238E27FC236}">
                <a16:creationId xmlns:a16="http://schemas.microsoft.com/office/drawing/2014/main" id="{5874F165-5AB2-8347-661D-B7AF011B4C6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82813" y="857250"/>
            <a:ext cx="445135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contenu 2">
            <a:extLst>
              <a:ext uri="{FF2B5EF4-FFF2-40B4-BE49-F238E27FC236}">
                <a16:creationId xmlns:a16="http://schemas.microsoft.com/office/drawing/2014/main" id="{4FF4321A-7E4A-7994-697F-D57406725EC9}"/>
              </a:ext>
            </a:extLst>
          </p:cNvPr>
          <p:cNvSpPr txBox="1">
            <a:spLocks noChangeAspect="1"/>
          </p:cNvSpPr>
          <p:nvPr/>
        </p:nvSpPr>
        <p:spPr>
          <a:xfrm>
            <a:off x="684213" y="2636838"/>
            <a:ext cx="7675562" cy="381635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762000" fontAlgn="auto">
              <a:spcBef>
                <a:spcPct val="50000"/>
              </a:spcBef>
              <a:spcAft>
                <a:spcPts val="0"/>
              </a:spcAft>
              <a:buClr>
                <a:srgbClr val="000099"/>
              </a:buClr>
              <a:buFont typeface="Wingdings" panose="05000000000000000000" pitchFamily="2" charset="2"/>
              <a:buNone/>
            </a:pPr>
            <a:endParaRPr lang="en-GB" altLang="fr-FR" sz="100" b="1" i="1" dirty="0">
              <a:latin typeface="Arial Narrow" panose="020B0606020202030204" pitchFamily="34" charset="0"/>
            </a:endParaRPr>
          </a:p>
          <a:p>
            <a:pPr defTabSz="762000" fontAlgn="auto">
              <a:spcBef>
                <a:spcPct val="50000"/>
              </a:spcBef>
              <a:spcAft>
                <a:spcPts val="0"/>
              </a:spcAft>
              <a:buClr>
                <a:srgbClr val="000099"/>
              </a:buClr>
              <a:buFont typeface="Wingdings" panose="05000000000000000000" pitchFamily="2" charset="2"/>
              <a:buNone/>
            </a:pPr>
            <a:r>
              <a:rPr lang="en-GB" altLang="fr-FR" sz="4000" b="1" i="1" dirty="0">
                <a:solidFill>
                  <a:srgbClr val="0070C0"/>
                </a:solidFill>
                <a:latin typeface="Arial Narrow" panose="020B0606020202030204" pitchFamily="34" charset="0"/>
              </a:rPr>
              <a:t>Les relations entre le Registre de l’ISSN et le Sudoc </a:t>
            </a:r>
          </a:p>
          <a:p>
            <a:pPr defTabSz="762000" fontAlgn="auto">
              <a:spcBef>
                <a:spcPct val="50000"/>
              </a:spcBef>
              <a:spcAft>
                <a:spcPts val="0"/>
              </a:spcAft>
              <a:buClr>
                <a:srgbClr val="000099"/>
              </a:buClr>
              <a:buFont typeface="Wingdings" panose="05000000000000000000" pitchFamily="2" charset="2"/>
              <a:buNone/>
            </a:pPr>
            <a:r>
              <a:rPr lang="en-GB" altLang="fr-FR" sz="2800" dirty="0">
                <a:solidFill>
                  <a:srgbClr val="013475"/>
                </a:solidFill>
                <a:latin typeface="Arial Narrow" panose="020B0606020202030204" pitchFamily="34" charset="0"/>
              </a:rPr>
              <a:t>Implication des responsables CR via l’application Cidemis</a:t>
            </a:r>
            <a:endParaRPr lang="fr-FR" altLang="fr-FR" sz="2800" dirty="0">
              <a:solidFill>
                <a:srgbClr val="013475"/>
              </a:solidFill>
              <a:cs typeface="Times New Roman" panose="02020603050405020304" pitchFamily="18" charset="0"/>
            </a:endParaRPr>
          </a:p>
        </p:txBody>
      </p:sp>
    </p:spTree>
    <p:extLst>
      <p:ext uri="{BB962C8B-B14F-4D97-AF65-F5344CB8AC3E}">
        <p14:creationId xmlns:p14="http://schemas.microsoft.com/office/powerpoint/2010/main" val="2358474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827A8FEF-720A-706C-2AD5-70597FAB562E}"/>
              </a:ext>
            </a:extLst>
          </p:cNvPr>
          <p:cNvSpPr/>
          <p:nvPr/>
        </p:nvSpPr>
        <p:spPr bwMode="auto">
          <a:xfrm>
            <a:off x="132408" y="25152"/>
            <a:ext cx="8424564" cy="19442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sp>
        <p:nvSpPr>
          <p:cNvPr id="8" name="ZoneTexte 7">
            <a:extLst>
              <a:ext uri="{FF2B5EF4-FFF2-40B4-BE49-F238E27FC236}">
                <a16:creationId xmlns:a16="http://schemas.microsoft.com/office/drawing/2014/main" id="{2135A27F-8196-61FF-A594-950A8CC334E2}"/>
              </a:ext>
            </a:extLst>
          </p:cNvPr>
          <p:cNvSpPr txBox="1"/>
          <p:nvPr/>
        </p:nvSpPr>
        <p:spPr>
          <a:xfrm>
            <a:off x="841300" y="159352"/>
            <a:ext cx="7539189"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3 - Présentation de Cidemis : tableau de bord</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58" name="Image 57">
            <a:extLst>
              <a:ext uri="{FF2B5EF4-FFF2-40B4-BE49-F238E27FC236}">
                <a16:creationId xmlns:a16="http://schemas.microsoft.com/office/drawing/2014/main" id="{8E7A17A4-59DF-3899-5F94-A759AFD9680A}"/>
              </a:ext>
            </a:extLst>
          </p:cNvPr>
          <p:cNvPicPr>
            <a:picLocks noChangeAspect="1"/>
          </p:cNvPicPr>
          <p:nvPr/>
        </p:nvPicPr>
        <p:blipFill>
          <a:blip r:embed="rId4"/>
          <a:stretch>
            <a:fillRect/>
          </a:stretch>
        </p:blipFill>
        <p:spPr>
          <a:xfrm>
            <a:off x="54244" y="878327"/>
            <a:ext cx="9073980" cy="5796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Tree>
    <p:extLst>
      <p:ext uri="{BB962C8B-B14F-4D97-AF65-F5344CB8AC3E}">
        <p14:creationId xmlns:p14="http://schemas.microsoft.com/office/powerpoint/2010/main" val="2651577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828001"/>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4 - Cidemis et le rôle du responsable CR</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251520" y="1780447"/>
            <a:ext cx="8568952" cy="4983162"/>
          </a:xfrm>
        </p:spPr>
        <p:txBody>
          <a:bodyPr/>
          <a:lstStyle/>
          <a:p>
            <a:pPr marL="360000" indent="-266400" defTabSz="457200" eaLnBrk="1" fontAlgn="auto" hangingPunct="1">
              <a:lnSpc>
                <a:spcPct val="80000"/>
              </a:lnSpc>
              <a:spcBef>
                <a:spcPts val="576"/>
              </a:spcBef>
              <a:spcAft>
                <a:spcPts val="0"/>
              </a:spcAft>
              <a:defRPr/>
            </a:pPr>
            <a:endParaRPr lang="fr-FR" sz="2000" dirty="0">
              <a:solidFill>
                <a:prstClr val="black"/>
              </a:solidFill>
              <a:latin typeface="Calibri"/>
              <a:ea typeface="+mn-ea"/>
              <a:cs typeface="+mn-cs"/>
            </a:endParaRPr>
          </a:p>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Pour les établissements déployés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Contrôler et valider </a:t>
            </a:r>
            <a:r>
              <a:rPr lang="fr-FR" sz="2000" dirty="0">
                <a:solidFill>
                  <a:prstClr val="black"/>
                </a:solidFill>
                <a:latin typeface="Arial" panose="020B0604020202020204" pitchFamily="34" charset="0"/>
                <a:ea typeface="+mn-ea"/>
                <a:cs typeface="Arial" panose="020B0604020202020204" pitchFamily="34" charset="0"/>
              </a:rPr>
              <a:t>les demandes de numérotation ISSN et de correction de notices ISSN.</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93600" indent="0" defTabSz="457200" eaLnBrk="1" fontAlgn="auto" hangingPunct="1">
              <a:lnSpc>
                <a:spcPct val="80000"/>
              </a:lnSpc>
              <a:spcBef>
                <a:spcPts val="24"/>
              </a:spcBef>
              <a:spcAft>
                <a:spcPts val="0"/>
              </a:spcAft>
              <a:buFont typeface="Arial" panose="020B0604020202020204" pitchFamily="34" charset="0"/>
              <a:buNone/>
              <a:defRPr/>
            </a:pPr>
            <a:r>
              <a:rPr lang="fr-FR" sz="2400" kern="1200" dirty="0">
                <a:solidFill>
                  <a:srgbClr val="0070C0"/>
                </a:solidFill>
                <a:latin typeface="Arial"/>
                <a:cs typeface="Arial"/>
              </a:rPr>
              <a:t>Pour les établissements non déployés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Saisir dans le Sudoc et dans Cidemis</a:t>
            </a:r>
            <a:r>
              <a:rPr lang="fr-FR" sz="2000" b="0" dirty="0">
                <a:solidFill>
                  <a:prstClr val="black"/>
                </a:solidFill>
                <a:latin typeface="Arial" panose="020B0604020202020204" pitchFamily="34" charset="0"/>
                <a:ea typeface="+mn-ea"/>
                <a:cs typeface="Arial" panose="020B0604020202020204" pitchFamily="34" charset="0"/>
              </a:rPr>
              <a:t> les demandes de numérotation ISSN et de correction de notices ISSN.</a:t>
            </a: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Contrôler et valider </a:t>
            </a:r>
            <a:r>
              <a:rPr lang="fr-FR" sz="2000" b="0" dirty="0">
                <a:solidFill>
                  <a:prstClr val="black"/>
                </a:solidFill>
                <a:latin typeface="Arial" panose="020B0604020202020204" pitchFamily="34" charset="0"/>
                <a:ea typeface="+mn-ea"/>
                <a:cs typeface="Arial" panose="020B0604020202020204" pitchFamily="34" charset="0"/>
              </a:rPr>
              <a:t>la pertinence des demandes ISSN.</a:t>
            </a: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Gérer les logins </a:t>
            </a:r>
            <a:r>
              <a:rPr lang="fr-FR" sz="2000" b="0" dirty="0">
                <a:solidFill>
                  <a:prstClr val="black"/>
                </a:solidFill>
                <a:latin typeface="Arial" panose="020B0604020202020204" pitchFamily="34" charset="0"/>
                <a:ea typeface="+mn-ea"/>
                <a:cs typeface="Arial" panose="020B0604020202020204" pitchFamily="34" charset="0"/>
              </a:rPr>
              <a:t>utilisés pour Cidemis.</a:t>
            </a:r>
          </a:p>
        </p:txBody>
      </p:sp>
    </p:spTree>
    <p:extLst>
      <p:ext uri="{BB962C8B-B14F-4D97-AF65-F5344CB8AC3E}">
        <p14:creationId xmlns:p14="http://schemas.microsoft.com/office/powerpoint/2010/main" val="2124426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828001"/>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Les demandes de numérotation</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251520" y="1780447"/>
            <a:ext cx="8568952" cy="4983162"/>
          </a:xfrm>
        </p:spPr>
        <p:txBody>
          <a:bodyPr/>
          <a:lstStyle/>
          <a:p>
            <a:pPr marL="360000" indent="-266400" defTabSz="457200" eaLnBrk="1" fontAlgn="auto" hangingPunct="1">
              <a:lnSpc>
                <a:spcPct val="80000"/>
              </a:lnSpc>
              <a:spcBef>
                <a:spcPts val="576"/>
              </a:spcBef>
              <a:spcAft>
                <a:spcPts val="0"/>
              </a:spcAft>
              <a:defRPr/>
            </a:pPr>
            <a:endParaRPr lang="fr-FR" sz="2000" dirty="0">
              <a:solidFill>
                <a:prstClr val="black"/>
              </a:solidFill>
              <a:latin typeface="Calibri"/>
              <a:ea typeface="+mn-ea"/>
              <a:cs typeface="+mn-cs"/>
            </a:endParaRPr>
          </a:p>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Pour les bibliothèques déployées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Notice créée </a:t>
            </a:r>
            <a:r>
              <a:rPr lang="fr-FR" sz="2000" dirty="0">
                <a:latin typeface="Arial" panose="020B0604020202020204" pitchFamily="34" charset="0"/>
                <a:ea typeface="+mn-ea"/>
                <a:cs typeface="Arial" panose="020B0604020202020204" pitchFamily="34" charset="0"/>
              </a:rPr>
              <a:t>dans le Sudoc </a:t>
            </a:r>
            <a:r>
              <a:rPr lang="fr-FR" sz="2000" b="1" dirty="0">
                <a:solidFill>
                  <a:srgbClr val="013475"/>
                </a:solidFill>
                <a:latin typeface="Arial" panose="020B0604020202020204" pitchFamily="34" charset="0"/>
                <a:ea typeface="+mn-ea"/>
                <a:cs typeface="Arial" panose="020B0604020202020204" pitchFamily="34" charset="0"/>
              </a:rPr>
              <a:t>par le catalogueur</a:t>
            </a:r>
            <a:r>
              <a:rPr lang="fr-FR" sz="2000" dirty="0">
                <a:solidFill>
                  <a:schemeClr val="tx2"/>
                </a:solidFill>
                <a:latin typeface="Arial" panose="020B0604020202020204" pitchFamily="34" charset="0"/>
                <a:ea typeface="+mn-ea"/>
                <a:cs typeface="Arial" panose="020B0604020202020204" pitchFamily="34" charset="0"/>
              </a:rPr>
              <a:t>.</a:t>
            </a: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Initiation de la demande </a:t>
            </a:r>
            <a:r>
              <a:rPr lang="fr-FR" sz="2000" dirty="0">
                <a:latin typeface="Arial" panose="020B0604020202020204" pitchFamily="34" charset="0"/>
                <a:ea typeface="+mn-ea"/>
                <a:cs typeface="Arial" panose="020B0604020202020204" pitchFamily="34" charset="0"/>
              </a:rPr>
              <a:t>dans Cidemis </a:t>
            </a:r>
            <a:r>
              <a:rPr lang="fr-FR" sz="2000" b="1" dirty="0">
                <a:solidFill>
                  <a:srgbClr val="013475"/>
                </a:solidFill>
                <a:latin typeface="Arial" panose="020B0604020202020204" pitchFamily="34" charset="0"/>
                <a:ea typeface="+mn-ea"/>
                <a:cs typeface="Arial" panose="020B0604020202020204" pitchFamily="34" charset="0"/>
              </a:rPr>
              <a:t>par le catalogueur</a:t>
            </a:r>
            <a:r>
              <a:rPr lang="fr-FR" sz="2000" dirty="0">
                <a:solidFill>
                  <a:schemeClr val="tx2"/>
                </a:solidFill>
                <a:latin typeface="Arial" panose="020B0604020202020204" pitchFamily="34" charset="0"/>
                <a:ea typeface="+mn-ea"/>
                <a:cs typeface="Arial" panose="020B0604020202020204" pitchFamily="34" charset="0"/>
              </a:rPr>
              <a:t>.</a:t>
            </a:r>
            <a:endParaRPr lang="fr-FR" sz="2000" b="1" dirty="0">
              <a:solidFill>
                <a:srgbClr val="013475"/>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93600" indent="0" defTabSz="457200" eaLnBrk="1" fontAlgn="auto" hangingPunct="1">
              <a:lnSpc>
                <a:spcPct val="80000"/>
              </a:lnSpc>
              <a:spcBef>
                <a:spcPts val="24"/>
              </a:spcBef>
              <a:spcAft>
                <a:spcPts val="0"/>
              </a:spcAft>
              <a:buFont typeface="Arial" panose="020B0604020202020204" pitchFamily="34" charset="0"/>
              <a:buNone/>
              <a:defRPr/>
            </a:pPr>
            <a:r>
              <a:rPr lang="fr-FR" sz="2400" kern="1200" dirty="0">
                <a:solidFill>
                  <a:srgbClr val="0070C0"/>
                </a:solidFill>
                <a:latin typeface="Arial"/>
                <a:cs typeface="Arial"/>
              </a:rPr>
              <a:t>Pour les bibliothèques non déployées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Demande de création </a:t>
            </a:r>
            <a:r>
              <a:rPr lang="fr-FR" sz="2000" b="0" dirty="0">
                <a:latin typeface="Arial" panose="020B0604020202020204" pitchFamily="34" charset="0"/>
                <a:ea typeface="+mn-ea"/>
                <a:cs typeface="Arial" panose="020B0604020202020204" pitchFamily="34" charset="0"/>
              </a:rPr>
              <a:t>dans Cidemis </a:t>
            </a:r>
            <a:r>
              <a:rPr lang="fr-FR" sz="2000" dirty="0">
                <a:solidFill>
                  <a:srgbClr val="013475"/>
                </a:solidFill>
                <a:latin typeface="Arial" panose="020B0604020202020204" pitchFamily="34" charset="0"/>
                <a:ea typeface="+mn-ea"/>
                <a:cs typeface="Arial" panose="020B0604020202020204" pitchFamily="34" charset="0"/>
              </a:rPr>
              <a:t>par la bibliothèque</a:t>
            </a:r>
            <a:r>
              <a:rPr lang="fr-FR" sz="2000" b="0" dirty="0">
                <a:solidFill>
                  <a:schemeClr val="tx2"/>
                </a:solidFill>
                <a:latin typeface="Arial" panose="020B0604020202020204" pitchFamily="34" charset="0"/>
                <a:ea typeface="+mn-ea"/>
                <a:cs typeface="Arial" panose="020B0604020202020204" pitchFamily="34" charset="0"/>
              </a:rPr>
              <a:t>.</a:t>
            </a:r>
            <a:endParaRPr lang="fr-FR" sz="2000" b="0" dirty="0">
              <a:solidFill>
                <a:srgbClr val="013475"/>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Création de la notice </a:t>
            </a:r>
            <a:r>
              <a:rPr lang="fr-FR" sz="2000" b="0" dirty="0">
                <a:solidFill>
                  <a:schemeClr val="tx2"/>
                </a:solidFill>
                <a:latin typeface="Arial" panose="020B0604020202020204" pitchFamily="34" charset="0"/>
                <a:ea typeface="+mn-ea"/>
                <a:cs typeface="Arial" panose="020B0604020202020204" pitchFamily="34" charset="0"/>
              </a:rPr>
              <a:t>dans le Sudoc </a:t>
            </a:r>
            <a:r>
              <a:rPr lang="fr-FR" sz="2000" dirty="0">
                <a:solidFill>
                  <a:srgbClr val="013475"/>
                </a:solidFill>
                <a:latin typeface="Arial" panose="020B0604020202020204" pitchFamily="34" charset="0"/>
                <a:ea typeface="+mn-ea"/>
                <a:cs typeface="Arial" panose="020B0604020202020204" pitchFamily="34" charset="0"/>
              </a:rPr>
              <a:t>par le responsable CR</a:t>
            </a:r>
            <a:r>
              <a:rPr lang="fr-FR" sz="2000" b="0" dirty="0">
                <a:solidFill>
                  <a:schemeClr val="tx2"/>
                </a:solidFill>
                <a:latin typeface="Arial" panose="020B0604020202020204" pitchFamily="34" charset="0"/>
                <a:ea typeface="+mn-ea"/>
                <a:cs typeface="Arial" panose="020B0604020202020204" pitchFamily="34" charset="0"/>
              </a:rPr>
              <a:t>.</a:t>
            </a:r>
            <a:endParaRPr lang="fr-FR" sz="2000" dirty="0">
              <a:solidFill>
                <a:srgbClr val="013475"/>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Création de la demande </a:t>
            </a:r>
            <a:r>
              <a:rPr lang="fr-FR" sz="2000" b="0" dirty="0">
                <a:solidFill>
                  <a:schemeClr val="tx2"/>
                </a:solidFill>
                <a:latin typeface="Arial" panose="020B0604020202020204" pitchFamily="34" charset="0"/>
                <a:ea typeface="+mn-ea"/>
                <a:cs typeface="Arial" panose="020B0604020202020204" pitchFamily="34" charset="0"/>
              </a:rPr>
              <a:t>de numérotation dans Cidemis </a:t>
            </a:r>
            <a:r>
              <a:rPr lang="fr-FR" sz="2000" dirty="0">
                <a:solidFill>
                  <a:srgbClr val="013475"/>
                </a:solidFill>
                <a:latin typeface="Arial" panose="020B0604020202020204" pitchFamily="34" charset="0"/>
                <a:ea typeface="+mn-ea"/>
                <a:cs typeface="Arial" panose="020B0604020202020204" pitchFamily="34" charset="0"/>
              </a:rPr>
              <a:t>par le responsable CR</a:t>
            </a:r>
            <a:r>
              <a:rPr lang="fr-FR" sz="2000" b="0" dirty="0">
                <a:solidFill>
                  <a:schemeClr val="tx2"/>
                </a:solidFill>
                <a:latin typeface="Arial" panose="020B0604020202020204" pitchFamily="34" charset="0"/>
                <a:ea typeface="+mn-ea"/>
                <a:cs typeface="Arial" panose="020B0604020202020204" pitchFamily="34" charset="0"/>
              </a:rPr>
              <a:t> en récupérant les informations du Sudoc via le </a:t>
            </a:r>
            <a:r>
              <a:rPr lang="fr-FR" sz="2000" b="0" dirty="0">
                <a:solidFill>
                  <a:schemeClr val="tx2"/>
                </a:solidFill>
                <a:latin typeface="Arial" panose="020B0604020202020204" pitchFamily="34" charset="0"/>
                <a:cs typeface="Arial" panose="020B0604020202020204" pitchFamily="34" charset="0"/>
              </a:rPr>
              <a:t>PPN</a:t>
            </a:r>
            <a:r>
              <a:rPr lang="fr-FR" sz="2000" b="0" dirty="0">
                <a:solidFill>
                  <a:schemeClr val="tx2"/>
                </a:solidFill>
                <a:latin typeface="Arial" panose="020B0604020202020204" pitchFamily="34" charset="0"/>
                <a:ea typeface="+mn-ea"/>
                <a:cs typeface="Arial" panose="020B0604020202020204" pitchFamily="34" charset="0"/>
              </a:rPr>
              <a:t> de la notice créée</a:t>
            </a:r>
            <a:r>
              <a:rPr lang="fr-FR" sz="2000" b="0" dirty="0">
                <a:solidFill>
                  <a:schemeClr val="tx2"/>
                </a:solidFill>
                <a:latin typeface="Arial" panose="020B0604020202020204" pitchFamily="34" charset="0"/>
                <a:cs typeface="Arial" panose="020B0604020202020204" pitchFamily="34" charset="0"/>
              </a:rPr>
              <a:t>.</a:t>
            </a:r>
            <a:endParaRPr lang="fr-FR" sz="2000" b="0" dirty="0">
              <a:solidFill>
                <a:schemeClr val="tx2"/>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10144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894115"/>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Vérifications préalables : dans </a:t>
            </a:r>
            <a:r>
              <a:rPr lang="fr-FR" altLang="fr-FR" sz="3200" b="1" dirty="0">
                <a:solidFill>
                  <a:srgbClr val="013475"/>
                </a:solidFill>
                <a:latin typeface="Arial Narrow"/>
              </a:rPr>
              <a:t>l</a:t>
            </a: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a notice</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240838" y="1859711"/>
            <a:ext cx="8651641" cy="4983162"/>
          </a:xfrm>
        </p:spPr>
        <p:txBody>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S’il s’agit d’une notice de collection</a:t>
            </a:r>
          </a:p>
          <a:p>
            <a:pPr marL="342900" lvl="1" indent="-342900" defTabSz="457200" eaLnBrk="1" fontAlgn="auto" hangingPunct="1">
              <a:spcBef>
                <a:spcPts val="24"/>
              </a:spcBef>
              <a:spcAft>
                <a:spcPts val="0"/>
              </a:spcAft>
              <a:buSzPct val="60000"/>
              <a:defRPr/>
            </a:pPr>
            <a:r>
              <a:rPr lang="fr-FR" sz="2000" dirty="0">
                <a:latin typeface="Arial" panose="020B0604020202020204" pitchFamily="34" charset="0"/>
                <a:ea typeface="+mn-ea"/>
                <a:cs typeface="Arial" panose="020B0604020202020204" pitchFamily="34" charset="0"/>
              </a:rPr>
              <a:t>Vérifier qu’il y ait </a:t>
            </a:r>
            <a:r>
              <a:rPr lang="fr-FR" sz="2000" b="1" dirty="0">
                <a:solidFill>
                  <a:srgbClr val="013475"/>
                </a:solidFill>
                <a:latin typeface="Arial" panose="020B0604020202020204" pitchFamily="34" charset="0"/>
                <a:ea typeface="+mn-ea"/>
                <a:cs typeface="Arial" panose="020B0604020202020204" pitchFamily="34" charset="0"/>
              </a:rPr>
              <a:t>au moins 5 notices de monographies rattachées </a:t>
            </a:r>
            <a:r>
              <a:rPr lang="fr-FR" sz="2000" dirty="0">
                <a:latin typeface="Arial" panose="020B0604020202020204" pitchFamily="34" charset="0"/>
                <a:ea typeface="+mn-ea"/>
                <a:cs typeface="Arial" panose="020B0604020202020204" pitchFamily="34" charset="0"/>
              </a:rPr>
              <a:t>à la notice avant de faire la demande (« CHE Col »). </a:t>
            </a: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dirty="0">
                <a:latin typeface="Arial" panose="020B0604020202020204" pitchFamily="34" charset="0"/>
                <a:ea typeface="+mn-ea"/>
                <a:cs typeface="Arial" panose="020B0604020202020204" pitchFamily="34" charset="0"/>
              </a:rPr>
              <a:t>Si ce n’est pas le cas, pas de demande de numérotation, mais ajout de l’information en zone 301 : </a:t>
            </a:r>
            <a:r>
              <a:rPr lang="fr-FR" sz="2000" b="1" dirty="0">
                <a:solidFill>
                  <a:srgbClr val="013475"/>
                </a:solidFill>
                <a:latin typeface="Arial" panose="020B0604020202020204" pitchFamily="34" charset="0"/>
                <a:ea typeface="+mn-ea"/>
                <a:cs typeface="Arial" panose="020B0604020202020204" pitchFamily="34" charset="0"/>
              </a:rPr>
              <a:t>301 $aX volumes dans le Sudoc au AAAA-MM-JJ : pas de demande de numérotation ISSN</a:t>
            </a:r>
            <a:r>
              <a:rPr lang="fr-FR" sz="2000" dirty="0">
                <a:solidFill>
                  <a:srgbClr val="013475"/>
                </a:solidFill>
                <a:latin typeface="Arial" panose="020B0604020202020204" pitchFamily="34" charset="0"/>
                <a:ea typeface="+mn-ea"/>
                <a:cs typeface="Arial" panose="020B0604020202020204" pitchFamily="34" charset="0"/>
              </a:rPr>
              <a:t>.</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93600" indent="0" defTabSz="457200" eaLnBrk="1" fontAlgn="auto" hangingPunct="1">
              <a:lnSpc>
                <a:spcPct val="80000"/>
              </a:lnSpc>
              <a:spcBef>
                <a:spcPts val="24"/>
              </a:spcBef>
              <a:spcAft>
                <a:spcPts val="0"/>
              </a:spcAft>
              <a:buFont typeface="Arial" panose="020B0604020202020204" pitchFamily="34" charset="0"/>
              <a:buNone/>
              <a:defRPr/>
            </a:pPr>
            <a:r>
              <a:rPr lang="fr-FR" sz="2400" kern="1200" dirty="0">
                <a:solidFill>
                  <a:srgbClr val="0070C0"/>
                </a:solidFill>
                <a:latin typeface="Arial"/>
                <a:cs typeface="Arial"/>
              </a:rPr>
              <a:t>Contrôler la qualité de la notice bibliographique</a:t>
            </a:r>
            <a:endParaRPr lang="fr-FR" sz="18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Complétude de la notice : </a:t>
            </a:r>
            <a:r>
              <a:rPr lang="fr-FR" sz="2000" b="0" dirty="0">
                <a:latin typeface="Arial" panose="020B0604020202020204" pitchFamily="34" charset="0"/>
                <a:ea typeface="+mn-ea"/>
                <a:cs typeface="Arial" panose="020B0604020202020204" pitchFamily="34" charset="0"/>
              </a:rPr>
              <a:t>vérification des données codées, des liens, de 102 $a, de la concordance 008/110$a, etc.</a:t>
            </a:r>
          </a:p>
          <a:p>
            <a:pPr marL="0" indent="0" defTabSz="457200" eaLnBrk="1" fontAlgn="auto" hangingPunct="1">
              <a:spcBef>
                <a:spcPts val="24"/>
              </a:spcBef>
              <a:spcAft>
                <a:spcPts val="0"/>
              </a:spcAft>
              <a:buSzPct val="60000"/>
              <a:buNone/>
              <a:defRPr/>
            </a:pPr>
            <a:endParaRPr lang="fr-FR" sz="2000" b="0" dirty="0">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b="0" dirty="0">
                <a:latin typeface="Arial" panose="020B0604020202020204" pitchFamily="34" charset="0"/>
                <a:ea typeface="+mn-ea"/>
                <a:cs typeface="Arial" panose="020B0604020202020204" pitchFamily="34" charset="0"/>
              </a:rPr>
              <a:t>Vérification de </a:t>
            </a:r>
            <a:r>
              <a:rPr lang="fr-FR" sz="2000" dirty="0">
                <a:solidFill>
                  <a:srgbClr val="013475"/>
                </a:solidFill>
                <a:latin typeface="Arial" panose="020B0604020202020204" pitchFamily="34" charset="0"/>
                <a:ea typeface="+mn-ea"/>
                <a:cs typeface="Arial" panose="020B0604020202020204" pitchFamily="34" charset="0"/>
              </a:rPr>
              <a:t>l’absence de doublon </a:t>
            </a:r>
            <a:r>
              <a:rPr lang="fr-FR" sz="2000" b="0" dirty="0">
                <a:latin typeface="Arial" panose="020B0604020202020204" pitchFamily="34" charset="0"/>
                <a:ea typeface="+mn-ea"/>
                <a:cs typeface="Arial" panose="020B0604020202020204" pitchFamily="34" charset="0"/>
              </a:rPr>
              <a:t>dans le Sudoc et dans le Registre de l’ISSN : </a:t>
            </a:r>
            <a:r>
              <a:rPr lang="fr-FR" sz="2000" dirty="0">
                <a:solidFill>
                  <a:srgbClr val="013475"/>
                </a:solidFill>
                <a:latin typeface="Arial" panose="020B0604020202020204" pitchFamily="34" charset="0"/>
                <a:ea typeface="+mn-ea"/>
                <a:cs typeface="Arial" panose="020B0604020202020204" pitchFamily="34" charset="0"/>
              </a:rPr>
              <a:t>si la notice est présente dans le Registre, faire une demande d’import via le guichet d’assistance</a:t>
            </a:r>
            <a:r>
              <a:rPr lang="fr-FR" sz="2000" b="0" dirty="0">
                <a:solidFill>
                  <a:schemeClr val="tx2"/>
                </a:solidFill>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111692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904417"/>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Vérifications préalables : les justificatifs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5756" y="9612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141199" y="1773502"/>
            <a:ext cx="8861602" cy="4983162"/>
          </a:xfrm>
        </p:spPr>
        <p:txBody>
          <a:bodyPr/>
          <a:lstStyle/>
          <a:p>
            <a:pPr marL="93600" indent="0" defTabSz="457200" eaLnBrk="1" fontAlgn="auto" hangingPunct="1">
              <a:spcBef>
                <a:spcPts val="576"/>
              </a:spcBef>
              <a:spcAft>
                <a:spcPts val="0"/>
              </a:spcAft>
              <a:buFont typeface="Arial" panose="020B0604020202020204" pitchFamily="34" charset="0"/>
              <a:buNone/>
              <a:defRPr/>
            </a:pPr>
            <a:r>
              <a:rPr lang="fr-FR" sz="2000" kern="1200" dirty="0">
                <a:solidFill>
                  <a:srgbClr val="0070C0"/>
                </a:solidFill>
                <a:latin typeface="Arial"/>
                <a:cs typeface="Arial"/>
              </a:rPr>
              <a:t>Le principe : ne pas oublier que les catalogueurs du réseau de l’ISSN n’ont pas le document en main pour valider la demande.</a:t>
            </a:r>
          </a:p>
          <a:p>
            <a:pPr marL="93600" indent="0" defTabSz="457200" eaLnBrk="1" fontAlgn="auto" hangingPunct="1">
              <a:spcBef>
                <a:spcPts val="576"/>
              </a:spcBef>
              <a:spcAft>
                <a:spcPts val="0"/>
              </a:spcAft>
              <a:buFont typeface="Arial" panose="020B0604020202020204" pitchFamily="34" charset="0"/>
              <a:buNone/>
              <a:defRPr/>
            </a:pPr>
            <a:endParaRPr lang="fr-FR" sz="500" b="0" kern="1200" dirty="0">
              <a:solidFill>
                <a:srgbClr val="0070C0"/>
              </a:solidFill>
              <a:latin typeface="Arial"/>
              <a:cs typeface="Arial"/>
            </a:endParaRPr>
          </a:p>
          <a:p>
            <a:pPr marL="93600" indent="0" defTabSz="457200" eaLnBrk="1" fontAlgn="auto" hangingPunct="1">
              <a:spcBef>
                <a:spcPts val="576"/>
              </a:spcBef>
              <a:spcAft>
                <a:spcPts val="0"/>
              </a:spcAft>
              <a:buNone/>
              <a:defRPr/>
            </a:pPr>
            <a:r>
              <a:rPr lang="fr-FR" sz="2000" b="1" u="sng" dirty="0">
                <a:solidFill>
                  <a:srgbClr val="C00000"/>
                </a:solidFill>
                <a:latin typeface="Arial" pitchFamily="34" charset="0"/>
                <a:cs typeface="Arial" pitchFamily="34" charset="0"/>
              </a:rPr>
              <a:t>PIECES INDISPENSABLES : </a:t>
            </a:r>
            <a:endParaRPr lang="fr-FR" sz="2000" u="sng" dirty="0">
              <a:solidFill>
                <a:srgbClr val="C00000"/>
              </a:solidFill>
              <a:latin typeface="Arial" pitchFamily="34" charset="0"/>
              <a:cs typeface="Arial" pitchFamily="34" charset="0"/>
            </a:endParaRPr>
          </a:p>
          <a:p>
            <a:pPr marL="93600" indent="0" algn="ctr" defTabSz="457200" eaLnBrk="1" fontAlgn="auto" hangingPunct="1">
              <a:spcBef>
                <a:spcPts val="576"/>
              </a:spcBef>
              <a:spcAft>
                <a:spcPts val="0"/>
              </a:spcAft>
              <a:buNone/>
              <a:defRPr/>
            </a:pPr>
            <a:endParaRPr lang="fr-FR" sz="800" b="0" dirty="0">
              <a:solidFill>
                <a:srgbClr val="993366"/>
              </a:solidFill>
              <a:latin typeface="Arial" panose="020B0604020202020204" pitchFamily="34" charset="0"/>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Pour un titre imprimé/électronique en accès restreint : </a:t>
            </a:r>
          </a:p>
          <a:p>
            <a:pPr marL="0" lvl="1" indent="0" defTabSz="457200" eaLnBrk="1" fontAlgn="auto" hangingPunct="1">
              <a:spcBef>
                <a:spcPts val="24"/>
              </a:spcBef>
              <a:spcAft>
                <a:spcPts val="0"/>
              </a:spcAft>
              <a:buSzPct val="60000"/>
              <a:buNone/>
              <a:defRPr/>
            </a:pPr>
            <a:r>
              <a:rPr lang="fr-FR" sz="1900" dirty="0">
                <a:solidFill>
                  <a:prstClr val="black"/>
                </a:solidFill>
                <a:latin typeface="Arial" panose="020B0604020202020204" pitchFamily="34" charset="0"/>
                <a:ea typeface="+mn-ea"/>
                <a:cs typeface="Arial" panose="020B0604020202020204" pitchFamily="34" charset="0"/>
              </a:rPr>
              <a:t>Numérisation ou capture d'écran : de la page de titre, de l'ours … ou toute autre page donnant les éléments nécessaires.</a:t>
            </a:r>
          </a:p>
          <a:p>
            <a:pPr marL="0" lvl="1" indent="0" defTabSz="457200" eaLnBrk="1" fontAlgn="auto" hangingPunct="1">
              <a:spcBef>
                <a:spcPts val="24"/>
              </a:spcBef>
              <a:spcAft>
                <a:spcPts val="0"/>
              </a:spcAft>
              <a:buSzPct val="60000"/>
              <a:buNone/>
              <a:defRPr/>
            </a:pPr>
            <a:endParaRPr lang="fr-FR" sz="1100" dirty="0">
              <a:solidFill>
                <a:prstClr val="black"/>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r>
              <a:rPr lang="fr-FR" sz="1800" dirty="0">
                <a:solidFill>
                  <a:srgbClr val="993366"/>
                </a:solidFill>
                <a:latin typeface="Arial" panose="020B0604020202020204" pitchFamily="34" charset="0"/>
                <a:cs typeface="Arial" panose="020B0604020202020204" pitchFamily="34" charset="0"/>
              </a:rPr>
              <a:t>Format : PDF ; Taille : max. 20 Mo par demande</a:t>
            </a:r>
          </a:p>
          <a:p>
            <a:pPr marL="0" indent="0" defTabSz="457200" eaLnBrk="1" fontAlgn="auto" hangingPunct="1">
              <a:spcBef>
                <a:spcPts val="0"/>
              </a:spcBef>
              <a:spcAft>
                <a:spcPts val="0"/>
              </a:spcAft>
              <a:buNone/>
              <a:defRPr/>
            </a:pPr>
            <a:endParaRPr lang="fr-FR" sz="500" b="0" dirty="0">
              <a:solidFill>
                <a:srgbClr val="993366"/>
              </a:solidFill>
              <a:latin typeface="Arial" panose="020B0604020202020204" pitchFamily="34" charset="0"/>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Pour un titre électronique en libre accès :</a:t>
            </a:r>
          </a:p>
          <a:p>
            <a:pPr marL="0" lvl="1" indent="0" defTabSz="457200" eaLnBrk="1" fontAlgn="auto" hangingPunct="1">
              <a:spcBef>
                <a:spcPts val="24"/>
              </a:spcBef>
              <a:spcAft>
                <a:spcPts val="0"/>
              </a:spcAft>
              <a:buSzPct val="60000"/>
              <a:buNone/>
              <a:defRPr/>
            </a:pPr>
            <a:r>
              <a:rPr lang="fr-FR" sz="1900" dirty="0">
                <a:solidFill>
                  <a:prstClr val="black"/>
                </a:solidFill>
                <a:latin typeface="Arial" panose="020B0604020202020204" pitchFamily="34" charset="0"/>
                <a:ea typeface="+mn-ea"/>
                <a:cs typeface="Arial" panose="020B0604020202020204" pitchFamily="34" charset="0"/>
              </a:rPr>
              <a:t>URL d'accès aux contenus en commentaire.</a:t>
            </a:r>
          </a:p>
          <a:p>
            <a:pPr marL="0" lvl="1" indent="0" defTabSz="457200" eaLnBrk="1" fontAlgn="auto" hangingPunct="1">
              <a:spcBef>
                <a:spcPts val="24"/>
              </a:spcBef>
              <a:spcAft>
                <a:spcPts val="0"/>
              </a:spcAft>
              <a:buSzPct val="60000"/>
              <a:buNone/>
              <a:defRPr/>
            </a:pPr>
            <a:r>
              <a:rPr lang="fr-FR" sz="1900" dirty="0">
                <a:solidFill>
                  <a:prstClr val="black"/>
                </a:solidFill>
                <a:latin typeface="Arial" panose="020B0604020202020204" pitchFamily="34" charset="0"/>
                <a:ea typeface="+mn-ea"/>
                <a:cs typeface="Arial" panose="020B0604020202020204" pitchFamily="34" charset="0"/>
              </a:rPr>
              <a:t>+ éventuellement : PDF du 1er numéro et du dernier numéro, Capture d'écran de la page de titre ou toute autre page donnant les éléments nécessaires.</a:t>
            </a:r>
          </a:p>
          <a:p>
            <a:pPr marL="0" lvl="1" indent="0" defTabSz="457200" eaLnBrk="1" fontAlgn="auto" hangingPunct="1">
              <a:spcBef>
                <a:spcPts val="24"/>
              </a:spcBef>
              <a:spcAft>
                <a:spcPts val="0"/>
              </a:spcAft>
              <a:buSzPct val="60000"/>
              <a:buNone/>
              <a:defRPr/>
            </a:pPr>
            <a:endParaRPr lang="fr-FR" sz="5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Cidemis renomme automatiquement les fichiers déposés en y ajoutant le numéro de la demande et sa nature (NUM/COR)</a:t>
            </a:r>
          </a:p>
          <a:p>
            <a:pPr marL="0" indent="0" defTabSz="457200" eaLnBrk="1" fontAlgn="auto" hangingPunct="1">
              <a:spcBef>
                <a:spcPts val="24"/>
              </a:spcBef>
              <a:spcAft>
                <a:spcPts val="0"/>
              </a:spcAft>
              <a:buSzPct val="60000"/>
              <a:buNone/>
              <a:defRPr/>
            </a:pPr>
            <a:r>
              <a:rPr lang="fr-FR" sz="1900" b="0" dirty="0">
                <a:solidFill>
                  <a:prstClr val="black"/>
                </a:solidFill>
                <a:latin typeface="Arial" panose="020B0604020202020204" pitchFamily="34" charset="0"/>
                <a:ea typeface="+mn-ea"/>
                <a:cs typeface="Arial" panose="020B0604020202020204" pitchFamily="34" charset="0"/>
              </a:rPr>
              <a:t>ex. : [Numérodedemande_TypedeDemande_ NomOriginalFichier] </a:t>
            </a:r>
          </a:p>
          <a:p>
            <a:pPr marL="0" indent="0" defTabSz="457200" eaLnBrk="1" fontAlgn="auto" hangingPunct="1">
              <a:spcBef>
                <a:spcPts val="24"/>
              </a:spcBef>
              <a:spcAft>
                <a:spcPts val="0"/>
              </a:spcAft>
              <a:buSzPct val="60000"/>
              <a:buNone/>
              <a:defRPr/>
            </a:pPr>
            <a:endParaRPr lang="fr-FR" sz="2000" b="0" dirty="0">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59938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82424" y="636127"/>
            <a:ext cx="7289976" cy="1077218"/>
          </a:xfrm>
          <a:prstGeom prst="rect">
            <a:avLst/>
          </a:prstGeom>
          <a:noFill/>
        </p:spPr>
        <p:txBody>
          <a:bodyPr wrap="square">
            <a:spAutoFit/>
          </a:bodyPr>
          <a:lstStyle/>
          <a:p>
            <a:pPr algn="ctr">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Les demandes de numérotation :         état  des demandes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pic>
        <p:nvPicPr>
          <p:cNvPr id="4" name="Image 3" descr="Une image contenant texte, capture d’écran, nombre, ligne&#10;&#10;Description générée automatiquement">
            <a:extLst>
              <a:ext uri="{FF2B5EF4-FFF2-40B4-BE49-F238E27FC236}">
                <a16:creationId xmlns:a16="http://schemas.microsoft.com/office/drawing/2014/main" id="{5EE2D8ED-DBEE-6FD1-CADA-9D31B1DA1E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856" y="1988840"/>
            <a:ext cx="9010071" cy="3924000"/>
          </a:xfrm>
          <a:prstGeom prst="rect">
            <a:avLst/>
          </a:prstGeom>
        </p:spPr>
      </p:pic>
    </p:spTree>
    <p:extLst>
      <p:ext uri="{BB962C8B-B14F-4D97-AF65-F5344CB8AC3E}">
        <p14:creationId xmlns:p14="http://schemas.microsoft.com/office/powerpoint/2010/main" val="3695262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827A8FEF-720A-706C-2AD5-70597FAB562E}"/>
              </a:ext>
            </a:extLst>
          </p:cNvPr>
          <p:cNvSpPr/>
          <p:nvPr/>
        </p:nvSpPr>
        <p:spPr bwMode="auto">
          <a:xfrm>
            <a:off x="132408" y="25152"/>
            <a:ext cx="8424564" cy="19442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sp>
        <p:nvSpPr>
          <p:cNvPr id="8" name="ZoneTexte 7">
            <a:extLst>
              <a:ext uri="{FF2B5EF4-FFF2-40B4-BE49-F238E27FC236}">
                <a16:creationId xmlns:a16="http://schemas.microsoft.com/office/drawing/2014/main" id="{2135A27F-8196-61FF-A594-950A8CC334E2}"/>
              </a:ext>
            </a:extLst>
          </p:cNvPr>
          <p:cNvSpPr txBox="1"/>
          <p:nvPr/>
        </p:nvSpPr>
        <p:spPr>
          <a:xfrm>
            <a:off x="841300" y="159352"/>
            <a:ext cx="7539189" cy="954107"/>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Demande de création de notice dans le Sudoc par un catalogueur (bibliothèque non déployée)</a:t>
            </a:r>
            <a:endParaRPr kumimoji="0" lang="fr-FR" sz="28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6" name="Image 5" descr="Une image contenant texte, capture d’écran, Police, diagramme&#10;&#10;Description générée automatiquement">
            <a:extLst>
              <a:ext uri="{FF2B5EF4-FFF2-40B4-BE49-F238E27FC236}">
                <a16:creationId xmlns:a16="http://schemas.microsoft.com/office/drawing/2014/main" id="{30D2D80A-E725-CB4A-0F76-5C61E8D4EB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2" y="1478629"/>
            <a:ext cx="9151444" cy="5292000"/>
          </a:xfrm>
          <a:prstGeom prst="rect">
            <a:avLst/>
          </a:prstGeom>
        </p:spPr>
      </p:pic>
    </p:spTree>
    <p:extLst>
      <p:ext uri="{BB962C8B-B14F-4D97-AF65-F5344CB8AC3E}">
        <p14:creationId xmlns:p14="http://schemas.microsoft.com/office/powerpoint/2010/main" val="223660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827A8FEF-720A-706C-2AD5-70597FAB562E}"/>
              </a:ext>
            </a:extLst>
          </p:cNvPr>
          <p:cNvSpPr/>
          <p:nvPr/>
        </p:nvSpPr>
        <p:spPr bwMode="auto">
          <a:xfrm>
            <a:off x="132408" y="25152"/>
            <a:ext cx="8424564" cy="19442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sp>
        <p:nvSpPr>
          <p:cNvPr id="8" name="ZoneTexte 7">
            <a:extLst>
              <a:ext uri="{FF2B5EF4-FFF2-40B4-BE49-F238E27FC236}">
                <a16:creationId xmlns:a16="http://schemas.microsoft.com/office/drawing/2014/main" id="{2135A27F-8196-61FF-A594-950A8CC334E2}"/>
              </a:ext>
            </a:extLst>
          </p:cNvPr>
          <p:cNvSpPr txBox="1"/>
          <p:nvPr/>
        </p:nvSpPr>
        <p:spPr>
          <a:xfrm>
            <a:off x="841300" y="49205"/>
            <a:ext cx="8229902" cy="830997"/>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Création dans Cidemis d’une demande de numérotation          (par le CR / par le catalogueur – bib. déployée)</a:t>
            </a:r>
            <a:endParaRPr kumimoji="0" lang="fr-FR" sz="24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4" name="Image 3" descr="Une image contenant cercle, logo, Graphique, Police&#10;&#10;Description générée automatiquement">
            <a:extLst>
              <a:ext uri="{FF2B5EF4-FFF2-40B4-BE49-F238E27FC236}">
                <a16:creationId xmlns:a16="http://schemas.microsoft.com/office/drawing/2014/main" id="{967C6488-B217-4DEC-8910-E5985DD09E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pic>
        <p:nvPicPr>
          <p:cNvPr id="20" name="Image 19">
            <a:extLst>
              <a:ext uri="{FF2B5EF4-FFF2-40B4-BE49-F238E27FC236}">
                <a16:creationId xmlns:a16="http://schemas.microsoft.com/office/drawing/2014/main" id="{248E89BD-EC18-56D0-466B-DFBB79443B85}"/>
              </a:ext>
            </a:extLst>
          </p:cNvPr>
          <p:cNvPicPr>
            <a:picLocks noChangeAspect="1"/>
          </p:cNvPicPr>
          <p:nvPr/>
        </p:nvPicPr>
        <p:blipFill>
          <a:blip r:embed="rId5"/>
          <a:stretch>
            <a:fillRect/>
          </a:stretch>
        </p:blipFill>
        <p:spPr>
          <a:xfrm>
            <a:off x="395536" y="1015253"/>
            <a:ext cx="7697728" cy="5796000"/>
          </a:xfrm>
          <a:prstGeom prst="rect">
            <a:avLst/>
          </a:prstGeom>
        </p:spPr>
      </p:pic>
    </p:spTree>
    <p:extLst>
      <p:ext uri="{BB962C8B-B14F-4D97-AF65-F5344CB8AC3E}">
        <p14:creationId xmlns:p14="http://schemas.microsoft.com/office/powerpoint/2010/main" val="39777310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58B7CFB-4BEA-F5E7-924F-5891C40B166C}"/>
              </a:ext>
            </a:extLst>
          </p:cNvPr>
          <p:cNvPicPr>
            <a:picLocks noChangeAspect="1"/>
          </p:cNvPicPr>
          <p:nvPr/>
        </p:nvPicPr>
        <p:blipFill>
          <a:blip r:embed="rId3"/>
          <a:stretch>
            <a:fillRect/>
          </a:stretch>
        </p:blipFill>
        <p:spPr>
          <a:xfrm>
            <a:off x="8484010" y="934679"/>
            <a:ext cx="564127" cy="564127"/>
          </a:xfrm>
          <a:prstGeom prst="rect">
            <a:avLst/>
          </a:prstGeom>
        </p:spPr>
      </p:pic>
      <p:pic>
        <p:nvPicPr>
          <p:cNvPr id="5" name="Espace réservé du contenu 5">
            <a:extLst>
              <a:ext uri="{FF2B5EF4-FFF2-40B4-BE49-F238E27FC236}">
                <a16:creationId xmlns:a16="http://schemas.microsoft.com/office/drawing/2014/main" id="{D37BB3D7-A19E-1444-253C-FC3BE4F6E55B}"/>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277634" y="1310442"/>
            <a:ext cx="5844677" cy="3913082"/>
          </a:xfrm>
        </p:spPr>
      </p:pic>
      <p:sp>
        <p:nvSpPr>
          <p:cNvPr id="9" name="Rectangle à coins arrondis 4">
            <a:extLst>
              <a:ext uri="{FF2B5EF4-FFF2-40B4-BE49-F238E27FC236}">
                <a16:creationId xmlns:a16="http://schemas.microsoft.com/office/drawing/2014/main" id="{CCD1E474-41D7-7AA9-750F-58BCD7F8828A}"/>
              </a:ext>
            </a:extLst>
          </p:cNvPr>
          <p:cNvSpPr/>
          <p:nvPr/>
        </p:nvSpPr>
        <p:spPr>
          <a:xfrm>
            <a:off x="4085946" y="4779150"/>
            <a:ext cx="3834426" cy="918102"/>
          </a:xfrm>
          <a:prstGeom prst="wedgeRoundRectCallout">
            <a:avLst>
              <a:gd name="adj1" fmla="val -63282"/>
              <a:gd name="adj2" fmla="val -25412"/>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742859" eaLnBrk="1" fontAlgn="auto" hangingPunct="1">
              <a:spcBef>
                <a:spcPts val="0"/>
              </a:spcBef>
              <a:spcAft>
                <a:spcPts val="0"/>
              </a:spcAft>
              <a:buFont typeface="Arial" panose="020B0604020202020204" pitchFamily="34" charset="0"/>
              <a:buChar char="•"/>
              <a:defRPr/>
            </a:pPr>
            <a:r>
              <a:rPr lang="fr-FR" sz="1350" b="1" dirty="0">
                <a:solidFill>
                  <a:srgbClr val="1F497D"/>
                </a:solidFill>
                <a:latin typeface="Calibri"/>
              </a:rPr>
              <a:t>enregistrer</a:t>
            </a:r>
            <a:r>
              <a:rPr lang="fr-FR" sz="1350" dirty="0">
                <a:solidFill>
                  <a:srgbClr val="1F497D"/>
                </a:solidFill>
                <a:latin typeface="Calibri"/>
              </a:rPr>
              <a:t> pour y revenir ultérieurement </a:t>
            </a:r>
          </a:p>
          <a:p>
            <a:pPr marL="214313" indent="-214313" defTabSz="742859" eaLnBrk="1" fontAlgn="auto" hangingPunct="1">
              <a:spcBef>
                <a:spcPts val="0"/>
              </a:spcBef>
              <a:spcAft>
                <a:spcPts val="0"/>
              </a:spcAft>
              <a:buFont typeface="Arial" panose="020B0604020202020204" pitchFamily="34" charset="0"/>
              <a:buChar char="•"/>
              <a:defRPr/>
            </a:pPr>
            <a:r>
              <a:rPr lang="fr-FR" sz="1350" b="1" dirty="0">
                <a:solidFill>
                  <a:srgbClr val="1F497D"/>
                </a:solidFill>
                <a:latin typeface="Calibri"/>
              </a:rPr>
              <a:t>valider</a:t>
            </a:r>
            <a:r>
              <a:rPr lang="fr-FR" sz="1350" dirty="0">
                <a:solidFill>
                  <a:srgbClr val="1F497D"/>
                </a:solidFill>
                <a:latin typeface="Calibri"/>
              </a:rPr>
              <a:t> pour l’envoyer au responsable CR</a:t>
            </a:r>
          </a:p>
          <a:p>
            <a:pPr marL="214313" indent="-214313" defTabSz="742859" eaLnBrk="1" fontAlgn="auto" hangingPunct="1">
              <a:spcBef>
                <a:spcPts val="0"/>
              </a:spcBef>
              <a:spcAft>
                <a:spcPts val="0"/>
              </a:spcAft>
              <a:buFont typeface="Arial" panose="020B0604020202020204" pitchFamily="34" charset="0"/>
              <a:buChar char="•"/>
              <a:defRPr/>
            </a:pPr>
            <a:r>
              <a:rPr lang="fr-FR" sz="1350" b="1" dirty="0">
                <a:solidFill>
                  <a:srgbClr val="1F497D"/>
                </a:solidFill>
                <a:latin typeface="Calibri"/>
              </a:rPr>
              <a:t>Revenir au tableau de bord </a:t>
            </a:r>
            <a:r>
              <a:rPr lang="fr-FR" sz="1350" dirty="0">
                <a:solidFill>
                  <a:srgbClr val="1F497D"/>
                </a:solidFill>
                <a:latin typeface="Calibri"/>
              </a:rPr>
              <a:t>(sans enregistrer)</a:t>
            </a:r>
          </a:p>
        </p:txBody>
      </p:sp>
      <p:sp>
        <p:nvSpPr>
          <p:cNvPr id="11" name="Rectangle à coins arrondis 3">
            <a:extLst>
              <a:ext uri="{FF2B5EF4-FFF2-40B4-BE49-F238E27FC236}">
                <a16:creationId xmlns:a16="http://schemas.microsoft.com/office/drawing/2014/main" id="{5F4A07A6-C917-EB55-D2DF-57696160379A}"/>
              </a:ext>
            </a:extLst>
          </p:cNvPr>
          <p:cNvSpPr/>
          <p:nvPr/>
        </p:nvSpPr>
        <p:spPr>
          <a:xfrm>
            <a:off x="4031940" y="4185084"/>
            <a:ext cx="1836204" cy="486054"/>
          </a:xfrm>
          <a:prstGeom prst="wedgeRoundRectCallout">
            <a:avLst>
              <a:gd name="adj1" fmla="val -73158"/>
              <a:gd name="adj2" fmla="val 19510"/>
              <a:gd name="adj3" fmla="val 16667"/>
            </a:avLst>
          </a:prstGeom>
          <a:solidFill>
            <a:schemeClr val="tx2">
              <a:lumMod val="40000"/>
              <a:lumOff val="6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742859" eaLnBrk="1" fontAlgn="auto" hangingPunct="1">
              <a:spcBef>
                <a:spcPts val="0"/>
              </a:spcBef>
              <a:spcAft>
                <a:spcPts val="0"/>
              </a:spcAft>
              <a:defRPr/>
            </a:pPr>
            <a:r>
              <a:rPr lang="fr-FR" sz="1350" b="1" dirty="0">
                <a:solidFill>
                  <a:srgbClr val="1F497D"/>
                </a:solidFill>
                <a:latin typeface="Calibri"/>
              </a:rPr>
              <a:t>joindre des justificatifs</a:t>
            </a:r>
            <a:endParaRPr lang="fr-FR" sz="1350" dirty="0">
              <a:solidFill>
                <a:srgbClr val="1F497D"/>
              </a:solidFill>
              <a:latin typeface="Calibri"/>
            </a:endParaRPr>
          </a:p>
        </p:txBody>
      </p:sp>
      <p:pic>
        <p:nvPicPr>
          <p:cNvPr id="13" name="Image 6" descr="Capture3.PNG">
            <a:extLst>
              <a:ext uri="{FF2B5EF4-FFF2-40B4-BE49-F238E27FC236}">
                <a16:creationId xmlns:a16="http://schemas.microsoft.com/office/drawing/2014/main" id="{8859E5B8-4D5B-5BAC-A72A-F76BD61DF619}"/>
              </a:ext>
            </a:extLst>
          </p:cNvPr>
          <p:cNvPicPr>
            <a:picLocks noChangeAspect="1"/>
          </p:cNvPicPr>
          <p:nvPr/>
        </p:nvPicPr>
        <p:blipFill>
          <a:blip r:embed="rId5" cstate="print"/>
          <a:stretch>
            <a:fillRect/>
          </a:stretch>
        </p:blipFill>
        <p:spPr>
          <a:xfrm>
            <a:off x="1547664" y="3537012"/>
            <a:ext cx="3618402" cy="1350150"/>
          </a:xfrm>
          <a:prstGeom prst="rect">
            <a:avLst/>
          </a:prstGeom>
          <a:ln>
            <a:solidFill>
              <a:schemeClr val="tx2"/>
            </a:solidFill>
          </a:ln>
          <a:effectLst>
            <a:outerShdw blurRad="63500" sx="102000" sy="102000" algn="ctr" rotWithShape="0">
              <a:prstClr val="black">
                <a:alpha val="40000"/>
              </a:prstClr>
            </a:outerShdw>
          </a:effectLst>
        </p:spPr>
      </p:pic>
      <p:pic>
        <p:nvPicPr>
          <p:cNvPr id="2" name="Image 1">
            <a:extLst>
              <a:ext uri="{FF2B5EF4-FFF2-40B4-BE49-F238E27FC236}">
                <a16:creationId xmlns:a16="http://schemas.microsoft.com/office/drawing/2014/main" id="{F6067502-F9AC-CE91-F294-B2415B7334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852" y="74603"/>
            <a:ext cx="648000" cy="648000"/>
          </a:xfrm>
          <a:prstGeom prst="rect">
            <a:avLst/>
          </a:prstGeom>
        </p:spPr>
      </p:pic>
      <p:sp>
        <p:nvSpPr>
          <p:cNvPr id="3" name="ZoneTexte 2">
            <a:extLst>
              <a:ext uri="{FF2B5EF4-FFF2-40B4-BE49-F238E27FC236}">
                <a16:creationId xmlns:a16="http://schemas.microsoft.com/office/drawing/2014/main" id="{88FCF86E-FFC1-B99A-69A8-739EBA88476E}"/>
              </a:ext>
            </a:extLst>
          </p:cNvPr>
          <p:cNvSpPr txBox="1"/>
          <p:nvPr/>
        </p:nvSpPr>
        <p:spPr>
          <a:xfrm>
            <a:off x="860276" y="137828"/>
            <a:ext cx="7775282" cy="830997"/>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Création dans Cidemis d’une demande de numérotation  (par le CR / par le catalogueur – bib. déployée)</a:t>
            </a:r>
            <a:endParaRPr kumimoji="0" lang="fr-FR" sz="24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spTree>
    <p:extLst>
      <p:ext uri="{BB962C8B-B14F-4D97-AF65-F5344CB8AC3E}">
        <p14:creationId xmlns:p14="http://schemas.microsoft.com/office/powerpoint/2010/main" val="346584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52906" y="866193"/>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Vérifications préalables : la demande</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115510" y="1741192"/>
            <a:ext cx="8912979" cy="4983162"/>
          </a:xfrm>
        </p:spPr>
        <p:txBody>
          <a:bodyPr/>
          <a:lstStyle/>
          <a:p>
            <a:pPr marL="93600" indent="0" defTabSz="457200" eaLnBrk="1" fontAlgn="auto" hangingPunct="1">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Compléter la demande</a:t>
            </a:r>
          </a:p>
          <a:p>
            <a:pPr marL="342900" lvl="1" indent="-342900" defTabSz="457200" eaLnBrk="1" fontAlgn="auto" hangingPunct="1">
              <a:spcBef>
                <a:spcPts val="24"/>
              </a:spcBef>
              <a:spcAft>
                <a:spcPts val="0"/>
              </a:spcAft>
              <a:buSzPct val="60000"/>
              <a:defRPr/>
            </a:pPr>
            <a:r>
              <a:rPr lang="fr-FR" sz="2000" dirty="0">
                <a:latin typeface="Arial" panose="020B0604020202020204" pitchFamily="34" charset="0"/>
                <a:ea typeface="+mn-ea"/>
                <a:cs typeface="Arial" panose="020B0604020202020204" pitchFamily="34" charset="0"/>
              </a:rPr>
              <a:t>Ajout d’un </a:t>
            </a:r>
            <a:r>
              <a:rPr lang="fr-FR" sz="2000" b="1" dirty="0">
                <a:solidFill>
                  <a:srgbClr val="013475"/>
                </a:solidFill>
                <a:latin typeface="Arial" panose="020B0604020202020204" pitchFamily="34" charset="0"/>
                <a:ea typeface="+mn-ea"/>
                <a:cs typeface="Arial" panose="020B0604020202020204" pitchFamily="34" charset="0"/>
              </a:rPr>
              <a:t>titre clé </a:t>
            </a:r>
            <a:r>
              <a:rPr lang="fr-FR" sz="2000" dirty="0">
                <a:latin typeface="Arial" panose="020B0604020202020204" pitchFamily="34" charset="0"/>
                <a:ea typeface="+mn-ea"/>
                <a:cs typeface="Arial" panose="020B0604020202020204" pitchFamily="34" charset="0"/>
              </a:rPr>
              <a:t>forgé conformément aux recommandations du Manuel de l’ISSN dans la zone 530 : </a:t>
            </a:r>
            <a:r>
              <a:rPr lang="fr-FR" sz="2000" b="1" i="1" dirty="0">
                <a:solidFill>
                  <a:srgbClr val="993366"/>
                </a:solidFill>
                <a:latin typeface="Arial" panose="020B0604020202020204" pitchFamily="34" charset="0"/>
                <a:ea typeface="+mn-ea"/>
                <a:cs typeface="Arial" panose="020B0604020202020204" pitchFamily="34" charset="0"/>
              </a:rPr>
              <a:t>https://www.issn.org/fr/comprendre-lissn/regles-d-attribution/manuel-issn-en-ligne/ </a:t>
            </a:r>
          </a:p>
          <a:p>
            <a:pPr marL="0" indent="0" defTabSz="457200" eaLnBrk="1" fontAlgn="auto" hangingPunct="1">
              <a:spcBef>
                <a:spcPts val="0"/>
              </a:spcBef>
              <a:spcAft>
                <a:spcPts val="0"/>
              </a:spcAft>
              <a:buNone/>
              <a:defRPr/>
            </a:pPr>
            <a:endParaRPr lang="fr-FR" sz="1600" dirty="0">
              <a:solidFill>
                <a:prstClr val="black"/>
              </a:solidFill>
              <a:latin typeface="Arial" panose="020B0604020202020204" pitchFamily="34" charset="0"/>
              <a:ea typeface="+mn-ea"/>
              <a:cs typeface="Arial" panose="020B0604020202020204" pitchFamily="34" charset="0"/>
            </a:endParaRPr>
          </a:p>
          <a:p>
            <a:pPr marL="93600" marR="0" lvl="0" indent="0" algn="l" defTabSz="457200" rtl="0" eaLnBrk="1" fontAlgn="auto" latinLnBrk="0" hangingPunct="1">
              <a:spcBef>
                <a:spcPts val="24"/>
              </a:spcBef>
              <a:spcAft>
                <a:spcPts val="0"/>
              </a:spcAft>
              <a:buClr>
                <a:srgbClr val="000099"/>
              </a:buClr>
              <a:buSzTx/>
              <a:buFont typeface="Arial" panose="020B0604020202020204" pitchFamily="34" charset="0"/>
              <a:buNone/>
              <a:tabLst/>
              <a:defRPr/>
            </a:pPr>
            <a:r>
              <a:rPr lang="fr-FR" sz="2400" kern="1200" dirty="0">
                <a:solidFill>
                  <a:srgbClr val="0070C0"/>
                </a:solidFill>
                <a:latin typeface="Arial"/>
                <a:cs typeface="Arial"/>
              </a:rPr>
              <a:t>Demander des précisions ou rejeter la demande</a:t>
            </a:r>
          </a:p>
          <a:p>
            <a:pPr marL="93600" marR="0" lvl="0" indent="0" algn="l" defTabSz="457200" rtl="0" eaLnBrk="1" fontAlgn="auto" latinLnBrk="0" hangingPunct="1">
              <a:spcBef>
                <a:spcPts val="24"/>
              </a:spcBef>
              <a:spcAft>
                <a:spcPts val="0"/>
              </a:spcAft>
              <a:buClr>
                <a:srgbClr val="000099"/>
              </a:buClr>
              <a:buSzTx/>
              <a:buFont typeface="Arial" panose="020B0604020202020204" pitchFamily="34" charset="0"/>
              <a:buNone/>
              <a:tabLst/>
              <a:defRPr/>
            </a:pPr>
            <a:endParaRPr lang="fr-FR" sz="1600" b="0" kern="1200" dirty="0">
              <a:solidFill>
                <a:srgbClr val="0070C0"/>
              </a:solidFill>
              <a:latin typeface="Arial"/>
              <a:cs typeface="Arial"/>
            </a:endParaRPr>
          </a:p>
          <a:p>
            <a:pPr marL="93600" marR="0" lvl="0" indent="0" algn="l" defTabSz="457200" rtl="0" eaLnBrk="1" fontAlgn="auto" latinLnBrk="0" hangingPunct="1">
              <a:spcBef>
                <a:spcPts val="24"/>
              </a:spcBef>
              <a:spcAft>
                <a:spcPts val="0"/>
              </a:spcAft>
              <a:buClr>
                <a:srgbClr val="000099"/>
              </a:buClr>
              <a:buSzTx/>
              <a:buFont typeface="Arial" panose="020B0604020202020204" pitchFamily="34" charset="0"/>
              <a:buNone/>
              <a:tabLst/>
              <a:defRPr/>
            </a:pPr>
            <a:r>
              <a:rPr lang="fr-FR" sz="2400" kern="1200" dirty="0">
                <a:solidFill>
                  <a:srgbClr val="0070C0"/>
                </a:solidFill>
                <a:latin typeface="Arial"/>
                <a:cs typeface="Arial"/>
              </a:rPr>
              <a:t>Ajouter un commentaire </a:t>
            </a:r>
          </a:p>
          <a:p>
            <a:pPr marL="93600" indent="0" defTabSz="457200" eaLnBrk="1" fontAlgn="auto" hangingPunct="1">
              <a:spcBef>
                <a:spcPts val="24"/>
              </a:spcBef>
              <a:spcAft>
                <a:spcPts val="0"/>
              </a:spcAft>
              <a:buNone/>
              <a:defRPr/>
            </a:pPr>
            <a:r>
              <a:rPr lang="fr-FR" sz="2000" dirty="0">
                <a:solidFill>
                  <a:srgbClr val="013475"/>
                </a:solidFill>
                <a:latin typeface="Arial" panose="020B0604020202020204" pitchFamily="34" charset="0"/>
                <a:cs typeface="Arial" panose="020B0604020202020204" pitchFamily="34" charset="0"/>
              </a:rPr>
              <a:t>Case « Visible par ISSN/CIEPS » </a:t>
            </a:r>
            <a:r>
              <a:rPr lang="fr-FR" sz="2000" b="0" dirty="0">
                <a:latin typeface="Arial" panose="020B0604020202020204" pitchFamily="34" charset="0"/>
                <a:cs typeface="Arial" panose="020B0604020202020204" pitchFamily="34" charset="0"/>
              </a:rPr>
              <a:t>: à cocher si le commentaire est destiné aux centres ISSN. </a:t>
            </a:r>
            <a:r>
              <a:rPr lang="fr-FR" sz="2000" b="0" dirty="0">
                <a:solidFill>
                  <a:srgbClr val="993366"/>
                </a:solidFill>
                <a:latin typeface="Arial" panose="020B0604020202020204" pitchFamily="34" charset="0"/>
                <a:cs typeface="Arial" panose="020B0604020202020204" pitchFamily="34" charset="0"/>
              </a:rPr>
              <a:t>I</a:t>
            </a:r>
            <a:r>
              <a:rPr lang="fr-FR" sz="2000" dirty="0">
                <a:solidFill>
                  <a:srgbClr val="993366"/>
                </a:solidFill>
                <a:latin typeface="Arial" panose="020B0604020202020204" pitchFamily="34" charset="0"/>
                <a:cs typeface="Arial" panose="020B0604020202020204" pitchFamily="34" charset="0"/>
              </a:rPr>
              <a:t>mpérativement en anglais</a:t>
            </a:r>
            <a:r>
              <a:rPr lang="fr-FR" sz="2000" b="0" dirty="0">
                <a:solidFill>
                  <a:schemeClr val="tx2"/>
                </a:solidFill>
                <a:latin typeface="Arial" panose="020B0604020202020204" pitchFamily="34" charset="0"/>
                <a:cs typeface="Arial" panose="020B0604020202020204" pitchFamily="34" charset="0"/>
              </a:rPr>
              <a:t>.</a:t>
            </a:r>
          </a:p>
          <a:p>
            <a:pPr marL="93600" indent="0" defTabSz="457200" eaLnBrk="1" fontAlgn="auto" hangingPunct="1">
              <a:spcBef>
                <a:spcPts val="24"/>
              </a:spcBef>
              <a:spcAft>
                <a:spcPts val="0"/>
              </a:spcAft>
              <a:buNone/>
              <a:defRPr/>
            </a:pPr>
            <a:r>
              <a:rPr lang="fr-FR" sz="2000" b="0" i="1" dirty="0">
                <a:latin typeface="Arial" panose="020B0604020202020204" pitchFamily="34" charset="0"/>
                <a:cs typeface="Arial" panose="020B0604020202020204" pitchFamily="34" charset="0"/>
              </a:rPr>
              <a:t>La case doit être décochée pour tous échanges entre catalogueurs et responsables CR.</a:t>
            </a:r>
          </a:p>
          <a:p>
            <a:pPr marL="93600" indent="0" defTabSz="457200" eaLnBrk="1" fontAlgn="auto" hangingPunct="1">
              <a:spcBef>
                <a:spcPts val="24"/>
              </a:spcBef>
              <a:spcAft>
                <a:spcPts val="0"/>
              </a:spcAft>
              <a:buNone/>
              <a:defRPr/>
            </a:pPr>
            <a:endParaRPr lang="en-US" sz="1600" b="0" dirty="0">
              <a:latin typeface="Arial" panose="020B0604020202020204" pitchFamily="34" charset="0"/>
              <a:cs typeface="Arial" panose="020B0604020202020204" pitchFamily="34" charset="0"/>
            </a:endParaRPr>
          </a:p>
          <a:p>
            <a:pPr marL="93600" marR="0" lvl="0" indent="0" algn="l" defTabSz="457200" rtl="0" eaLnBrk="1" fontAlgn="auto" latinLnBrk="0" hangingPunct="1">
              <a:spcBef>
                <a:spcPts val="24"/>
              </a:spcBef>
              <a:spcAft>
                <a:spcPts val="0"/>
              </a:spcAft>
              <a:buClr>
                <a:srgbClr val="000099"/>
              </a:buClr>
              <a:buSzTx/>
              <a:buFont typeface="Arial" panose="020B0604020202020204" pitchFamily="34" charset="0"/>
              <a:buNone/>
              <a:tabLst/>
              <a:defRPr/>
            </a:pPr>
            <a:r>
              <a:rPr kumimoji="0" lang="fr-FR" sz="2400" b="1" i="0" u="none" strike="noStrike" kern="1200" cap="none" spc="0" normalizeH="0" baseline="0" noProof="0" dirty="0">
                <a:ln>
                  <a:noFill/>
                </a:ln>
                <a:solidFill>
                  <a:srgbClr val="0070C0"/>
                </a:solidFill>
                <a:effectLst/>
                <a:uLnTx/>
                <a:uFillTx/>
                <a:latin typeface="Arial"/>
                <a:ea typeface="+mn-ea"/>
                <a:cs typeface="Arial"/>
              </a:rPr>
              <a:t>Suivre la demande</a:t>
            </a:r>
          </a:p>
          <a:p>
            <a:pPr defTabSz="457200" eaLnBrk="1" fontAlgn="auto" hangingPunct="1">
              <a:spcBef>
                <a:spcPts val="24"/>
              </a:spcBef>
              <a:spcAft>
                <a:spcPts val="0"/>
              </a:spcAft>
              <a:buSzPct val="60000"/>
              <a:defRPr/>
            </a:pPr>
            <a:r>
              <a:rPr lang="fr-FR" sz="2000" b="0" dirty="0">
                <a:latin typeface="Arial" panose="020B0604020202020204" pitchFamily="34" charset="0"/>
                <a:ea typeface="+mn-ea"/>
                <a:cs typeface="Arial" panose="020B0604020202020204" pitchFamily="34" charset="0"/>
              </a:rPr>
              <a:t>Réponse aux </a:t>
            </a:r>
            <a:r>
              <a:rPr lang="fr-FR" sz="2000" dirty="0">
                <a:solidFill>
                  <a:srgbClr val="013475"/>
                </a:solidFill>
                <a:latin typeface="Arial" panose="020B0604020202020204" pitchFamily="34" charset="0"/>
                <a:ea typeface="+mn-ea"/>
                <a:cs typeface="Arial" panose="020B0604020202020204" pitchFamily="34" charset="0"/>
              </a:rPr>
              <a:t>demandes de précision </a:t>
            </a:r>
            <a:r>
              <a:rPr lang="fr-FR" sz="2000" b="0" dirty="0">
                <a:latin typeface="Arial" panose="020B0604020202020204" pitchFamily="34" charset="0"/>
                <a:ea typeface="+mn-ea"/>
                <a:cs typeface="Arial" panose="020B0604020202020204" pitchFamily="34" charset="0"/>
              </a:rPr>
              <a:t>du réseau de l’ISSN.</a:t>
            </a: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Médiation</a:t>
            </a:r>
            <a:r>
              <a:rPr lang="fr-FR" sz="2000" b="0" dirty="0">
                <a:latin typeface="Arial" panose="020B0604020202020204" pitchFamily="34" charset="0"/>
                <a:ea typeface="+mn-ea"/>
                <a:cs typeface="Arial" panose="020B0604020202020204" pitchFamily="34" charset="0"/>
              </a:rPr>
              <a:t> entre les catalogueurs et le réseau de l’ISSN.</a:t>
            </a:r>
          </a:p>
        </p:txBody>
      </p:sp>
    </p:spTree>
    <p:extLst>
      <p:ext uri="{BB962C8B-B14F-4D97-AF65-F5344CB8AC3E}">
        <p14:creationId xmlns:p14="http://schemas.microsoft.com/office/powerpoint/2010/main" val="1916778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fr-FR" sz="1800" dirty="0">
              <a:solidFill>
                <a:srgbClr val="000000"/>
              </a:solidFill>
              <a:latin typeface="Times New Roman" charset="0"/>
              <a:cs typeface="+mn-cs"/>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contenu 2">
            <a:extLst>
              <a:ext uri="{FF2B5EF4-FFF2-40B4-BE49-F238E27FC236}">
                <a16:creationId xmlns:a16="http://schemas.microsoft.com/office/drawing/2014/main" id="{BACFB66F-8E26-A340-49DC-CE161566EFE0}"/>
              </a:ext>
            </a:extLst>
          </p:cNvPr>
          <p:cNvSpPr>
            <a:spLocks noGrp="1"/>
          </p:cNvSpPr>
          <p:nvPr>
            <p:ph idx="1"/>
          </p:nvPr>
        </p:nvSpPr>
        <p:spPr>
          <a:xfrm>
            <a:off x="547688" y="1844824"/>
            <a:ext cx="8229600" cy="4525963"/>
          </a:xfrm>
        </p:spPr>
        <p:txBody>
          <a:bodyPr rtlCol="0">
            <a:normAutofit lnSpcReduction="10000"/>
          </a:bodyPr>
          <a:lstStyle/>
          <a:p>
            <a:pPr eaLnBrk="1" fontAlgn="auto" hangingPunct="1">
              <a:spcAft>
                <a:spcPts val="0"/>
              </a:spcAft>
              <a:buFont typeface="Arial" charset="0"/>
              <a:buChar char="•"/>
              <a:defRPr/>
            </a:pPr>
            <a:endParaRPr lang="fr-FR" dirty="0"/>
          </a:p>
          <a:p>
            <a:pPr marL="514350" indent="-514350" eaLnBrk="1" fontAlgn="auto" hangingPunct="1">
              <a:spcAft>
                <a:spcPts val="0"/>
              </a:spcAft>
              <a:buClr>
                <a:srgbClr val="013475"/>
              </a:buClr>
              <a:buFont typeface="+mj-lt"/>
              <a:buAutoNum type="arabicPeriod"/>
              <a:defRPr/>
            </a:pPr>
            <a:r>
              <a:rPr lang="fr-FR" sz="2800" b="1" dirty="0">
                <a:latin typeface="Arial" panose="020B0604020202020204" pitchFamily="34" charset="0"/>
                <a:cs typeface="Arial" panose="020B0604020202020204" pitchFamily="34" charset="0"/>
              </a:rPr>
              <a:t>Le Registre de l’ISSN</a:t>
            </a:r>
          </a:p>
          <a:p>
            <a:pPr marL="514350" indent="-514350" eaLnBrk="1" fontAlgn="auto" hangingPunct="1">
              <a:spcAft>
                <a:spcPts val="0"/>
              </a:spcAft>
              <a:buClr>
                <a:srgbClr val="013475"/>
              </a:buClr>
              <a:buFont typeface="+mj-lt"/>
              <a:buAutoNum type="arabicPeriod"/>
              <a:defRPr/>
            </a:pPr>
            <a:r>
              <a:rPr lang="fr-FR" sz="2800" b="1" dirty="0">
                <a:latin typeface="Arial" panose="020B0604020202020204" pitchFamily="34" charset="0"/>
                <a:cs typeface="Arial" panose="020B0604020202020204" pitchFamily="34" charset="0"/>
              </a:rPr>
              <a:t>Le Registre de l’ISSN et le Sudoc</a:t>
            </a:r>
          </a:p>
          <a:p>
            <a:pPr marL="514350" indent="-514350" eaLnBrk="1" fontAlgn="auto" hangingPunct="1">
              <a:spcAft>
                <a:spcPts val="0"/>
              </a:spcAft>
              <a:buClr>
                <a:srgbClr val="013475"/>
              </a:buClr>
              <a:buFont typeface="+mj-lt"/>
              <a:buAutoNum type="arabicPeriod"/>
              <a:defRPr/>
            </a:pPr>
            <a:r>
              <a:rPr lang="fr-FR" sz="2800" b="1" dirty="0">
                <a:latin typeface="Arial" panose="020B0604020202020204" pitchFamily="34" charset="0"/>
                <a:cs typeface="Arial" panose="020B0604020202020204" pitchFamily="34" charset="0"/>
              </a:rPr>
              <a:t>Présentation de Cidemis</a:t>
            </a:r>
          </a:p>
          <a:p>
            <a:pPr marL="514350" indent="-514350" eaLnBrk="1" fontAlgn="auto" hangingPunct="1">
              <a:spcAft>
                <a:spcPts val="0"/>
              </a:spcAft>
              <a:buClr>
                <a:srgbClr val="013475"/>
              </a:buClr>
              <a:buFont typeface="+mj-lt"/>
              <a:buAutoNum type="arabicPeriod"/>
              <a:defRPr/>
            </a:pPr>
            <a:r>
              <a:rPr lang="fr-FR" altLang="fr-FR" sz="2800" b="1" dirty="0">
                <a:latin typeface="Arial" panose="020B0604020202020204" pitchFamily="34" charset="0"/>
                <a:cs typeface="Arial" panose="020B0604020202020204" pitchFamily="34" charset="0"/>
              </a:rPr>
              <a:t>Cidemis et le responsable de centre du réseau du Sudoc-PS</a:t>
            </a:r>
          </a:p>
          <a:p>
            <a:pPr marL="514350" indent="-514350" eaLnBrk="1" fontAlgn="auto" hangingPunct="1">
              <a:spcAft>
                <a:spcPts val="0"/>
              </a:spcAft>
              <a:buClr>
                <a:srgbClr val="013475"/>
              </a:buClr>
              <a:buFont typeface="+mj-lt"/>
              <a:buAutoNum type="arabicPeriod"/>
              <a:defRPr/>
            </a:pPr>
            <a:r>
              <a:rPr lang="fr-FR" altLang="fr-FR" sz="2800" b="1" dirty="0">
                <a:latin typeface="Arial" panose="020B0604020202020204" pitchFamily="34" charset="0"/>
                <a:cs typeface="Arial" panose="020B0604020202020204" pitchFamily="34" charset="0"/>
              </a:rPr>
              <a:t>Les demandes de numérotation</a:t>
            </a:r>
          </a:p>
          <a:p>
            <a:pPr marL="514350" indent="-514350" eaLnBrk="1" fontAlgn="auto" hangingPunct="1">
              <a:spcAft>
                <a:spcPts val="0"/>
              </a:spcAft>
              <a:buClr>
                <a:srgbClr val="013475"/>
              </a:buClr>
              <a:buFont typeface="+mj-lt"/>
              <a:buAutoNum type="arabicPeriod"/>
              <a:defRPr/>
            </a:pPr>
            <a:r>
              <a:rPr lang="fr-FR" altLang="fr-FR" sz="2800" b="1" dirty="0">
                <a:latin typeface="Arial" panose="020B0604020202020204" pitchFamily="34" charset="0"/>
                <a:cs typeface="Arial" panose="020B0604020202020204" pitchFamily="34" charset="0"/>
              </a:rPr>
              <a:t>Les demandes de correction</a:t>
            </a:r>
          </a:p>
          <a:p>
            <a:pPr marL="514350" indent="-514350" eaLnBrk="1" fontAlgn="auto" hangingPunct="1">
              <a:spcAft>
                <a:spcPts val="0"/>
              </a:spcAft>
              <a:buClr>
                <a:srgbClr val="013475"/>
              </a:buClr>
              <a:buFont typeface="+mj-lt"/>
              <a:buAutoNum type="arabicPeriod"/>
              <a:defRPr/>
            </a:pPr>
            <a:r>
              <a:rPr lang="fr-FR" altLang="fr-FR" sz="2800" b="1" dirty="0">
                <a:latin typeface="Arial" panose="020B0604020202020204" pitchFamily="34" charset="0"/>
                <a:cs typeface="Arial" panose="020B0604020202020204" pitchFamily="34" charset="0"/>
              </a:rPr>
              <a:t>Retours sur les demandes de numérotation ou de correction</a:t>
            </a:r>
            <a:endParaRPr lang="fr-FR" sz="2800" b="1" dirty="0"/>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791419"/>
            <a:ext cx="7510193" cy="646331"/>
          </a:xfrm>
          <a:prstGeom prst="rect">
            <a:avLst/>
          </a:prstGeom>
          <a:noFill/>
        </p:spPr>
        <p:txBody>
          <a:bodyPr wrap="square">
            <a:spAutoFit/>
          </a:bodyPr>
          <a:lstStyle/>
          <a:p>
            <a:pPr algn="ctr"/>
            <a:r>
              <a:rPr lang="fr-FR" altLang="fr-FR" sz="3600" b="1" dirty="0">
                <a:solidFill>
                  <a:srgbClr val="013475"/>
                </a:solidFill>
                <a:latin typeface="+mj-lt"/>
                <a:cs typeface="Arial" panose="020B0604020202020204" pitchFamily="34" charset="0"/>
              </a:rPr>
              <a:t>Plan de la présentation</a:t>
            </a:r>
            <a:endParaRPr lang="fr-FR" sz="3600" dirty="0">
              <a:latin typeface="+mj-lt"/>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6416" y="6046787"/>
            <a:ext cx="648000" cy="648000"/>
          </a:xfrm>
          <a:prstGeom prst="rect">
            <a:avLst/>
          </a:prstGeom>
        </p:spPr>
      </p:pic>
    </p:spTree>
    <p:extLst>
      <p:ext uri="{BB962C8B-B14F-4D97-AF65-F5344CB8AC3E}">
        <p14:creationId xmlns:p14="http://schemas.microsoft.com/office/powerpoint/2010/main" val="2711201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23392" y="636127"/>
            <a:ext cx="7438185" cy="1077218"/>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lang="fr-FR" altLang="fr-FR" sz="3200" b="1" dirty="0">
                <a:solidFill>
                  <a:srgbClr val="013475"/>
                </a:solidFill>
                <a:latin typeface="Arial Narrow"/>
              </a:rPr>
              <a:t>5</a:t>
            </a: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 - Après la saisie de la demande de numérotation dans Cidemis : le Sudoc</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777" y="53006"/>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3402" y="1988840"/>
            <a:ext cx="2205230" cy="4233033"/>
          </a:xfrm>
        </p:spPr>
        <p:txBody>
          <a:bodyPr/>
          <a:lstStyle/>
          <a:p>
            <a:pPr marL="342900" lvl="1" indent="-342900" defTabSz="457200" eaLnBrk="1" fontAlgn="auto" hangingPunct="1">
              <a:spcBef>
                <a:spcPts val="24"/>
              </a:spcBef>
              <a:spcAft>
                <a:spcPts val="0"/>
              </a:spcAft>
              <a:buSzPct val="60000"/>
              <a:defRPr/>
            </a:pPr>
            <a:r>
              <a:rPr lang="fr-FR" sz="1600" dirty="0">
                <a:latin typeface="Arial" panose="020B0604020202020204" pitchFamily="34" charset="0"/>
                <a:ea typeface="+mn-ea"/>
                <a:cs typeface="Arial" panose="020B0604020202020204" pitchFamily="34" charset="0"/>
              </a:rPr>
              <a:t>Une fois la demande de numérotation ISSN validée, un identifiant lui est attribué, et la notice Sudoc est complétée.</a:t>
            </a:r>
          </a:p>
          <a:p>
            <a:pPr marL="342900" lvl="1" indent="-342900" defTabSz="457200" eaLnBrk="1" fontAlgn="auto" hangingPunct="1">
              <a:spcBef>
                <a:spcPts val="24"/>
              </a:spcBef>
              <a:spcAft>
                <a:spcPts val="0"/>
              </a:spcAft>
              <a:buSzPct val="60000"/>
              <a:defRPr/>
            </a:pPr>
            <a:endParaRPr lang="fr-FR" sz="16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1600" b="0" dirty="0">
                <a:latin typeface="Arial" panose="020B0604020202020204" pitchFamily="34" charset="0"/>
                <a:ea typeface="+mn-ea"/>
                <a:cs typeface="Arial" panose="020B0604020202020204" pitchFamily="34" charset="0"/>
              </a:rPr>
              <a:t>Cette zone sera automatiquement effacée lorsque la notice ISSN redescendra dans le Sudoc.</a:t>
            </a:r>
          </a:p>
        </p:txBody>
      </p:sp>
      <p:pic>
        <p:nvPicPr>
          <p:cNvPr id="6" name="Image 5">
            <a:extLst>
              <a:ext uri="{FF2B5EF4-FFF2-40B4-BE49-F238E27FC236}">
                <a16:creationId xmlns:a16="http://schemas.microsoft.com/office/drawing/2014/main" id="{0EFBC6A8-5B30-B492-7C4D-B5796D4FB0E1}"/>
              </a:ext>
            </a:extLst>
          </p:cNvPr>
          <p:cNvPicPr>
            <a:picLocks noChangeAspect="1"/>
          </p:cNvPicPr>
          <p:nvPr/>
        </p:nvPicPr>
        <p:blipFill>
          <a:blip r:embed="rId5"/>
          <a:stretch>
            <a:fillRect/>
          </a:stretch>
        </p:blipFill>
        <p:spPr>
          <a:xfrm>
            <a:off x="2079728" y="1767444"/>
            <a:ext cx="6920873" cy="5076000"/>
          </a:xfrm>
          <a:prstGeom prst="rect">
            <a:avLst/>
          </a:prstGeom>
        </p:spPr>
      </p:pic>
    </p:spTree>
    <p:extLst>
      <p:ext uri="{BB962C8B-B14F-4D97-AF65-F5344CB8AC3E}">
        <p14:creationId xmlns:p14="http://schemas.microsoft.com/office/powerpoint/2010/main" val="3265019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828001"/>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5 - Les demandes de correction</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251520" y="1780447"/>
            <a:ext cx="8568952" cy="4983162"/>
          </a:xfrm>
        </p:spPr>
        <p:txBody>
          <a:bodyPr/>
          <a:lstStyle/>
          <a:p>
            <a:pPr marL="360000" indent="-266400" defTabSz="457200" eaLnBrk="1" fontAlgn="auto" hangingPunct="1">
              <a:lnSpc>
                <a:spcPct val="80000"/>
              </a:lnSpc>
              <a:spcBef>
                <a:spcPts val="576"/>
              </a:spcBef>
              <a:spcAft>
                <a:spcPts val="0"/>
              </a:spcAft>
              <a:defRPr/>
            </a:pPr>
            <a:endParaRPr lang="fr-FR" sz="2000" dirty="0">
              <a:solidFill>
                <a:prstClr val="black"/>
              </a:solidFill>
              <a:latin typeface="Calibri"/>
              <a:ea typeface="+mn-ea"/>
              <a:cs typeface="+mn-cs"/>
            </a:endParaRPr>
          </a:p>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Pour les bibliothèques déployées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Notice modifiée </a:t>
            </a:r>
            <a:r>
              <a:rPr lang="fr-FR" sz="2000" dirty="0">
                <a:solidFill>
                  <a:schemeClr val="tx2"/>
                </a:solidFill>
                <a:latin typeface="Arial" panose="020B0604020202020204" pitchFamily="34" charset="0"/>
                <a:ea typeface="+mn-ea"/>
                <a:cs typeface="Arial" panose="020B0604020202020204" pitchFamily="34" charset="0"/>
              </a:rPr>
              <a:t>dans le Sudoc </a:t>
            </a:r>
            <a:r>
              <a:rPr lang="fr-FR" sz="2000" b="1" dirty="0">
                <a:solidFill>
                  <a:srgbClr val="013475"/>
                </a:solidFill>
                <a:latin typeface="Arial" panose="020B0604020202020204" pitchFamily="34" charset="0"/>
                <a:ea typeface="+mn-ea"/>
                <a:cs typeface="Arial" panose="020B0604020202020204" pitchFamily="34" charset="0"/>
              </a:rPr>
              <a:t>par le catalogueur</a:t>
            </a:r>
            <a:r>
              <a:rPr lang="fr-FR" sz="2000" dirty="0">
                <a:solidFill>
                  <a:schemeClr val="tx2"/>
                </a:solidFill>
                <a:latin typeface="Arial" panose="020B0604020202020204" pitchFamily="34" charset="0"/>
                <a:ea typeface="+mn-ea"/>
                <a:cs typeface="Arial" panose="020B0604020202020204" pitchFamily="34" charset="0"/>
              </a:rPr>
              <a:t>.</a:t>
            </a: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Initiation de la demande </a:t>
            </a:r>
            <a:r>
              <a:rPr lang="fr-FR" sz="2000" dirty="0">
                <a:solidFill>
                  <a:schemeClr val="tx2"/>
                </a:solidFill>
                <a:latin typeface="Arial" panose="020B0604020202020204" pitchFamily="34" charset="0"/>
                <a:ea typeface="+mn-ea"/>
                <a:cs typeface="Arial" panose="020B0604020202020204" pitchFamily="34" charset="0"/>
              </a:rPr>
              <a:t>de correction dans Cidemis </a:t>
            </a:r>
            <a:r>
              <a:rPr lang="fr-FR" sz="2000" b="1" dirty="0">
                <a:solidFill>
                  <a:srgbClr val="013475"/>
                </a:solidFill>
                <a:latin typeface="Arial" panose="020B0604020202020204" pitchFamily="34" charset="0"/>
                <a:ea typeface="+mn-ea"/>
                <a:cs typeface="Arial" panose="020B0604020202020204" pitchFamily="34" charset="0"/>
              </a:rPr>
              <a:t>par le catalogueur ou par le responsable CR</a:t>
            </a:r>
            <a:r>
              <a:rPr lang="fr-FR" sz="2000" dirty="0">
                <a:solidFill>
                  <a:schemeClr val="tx2"/>
                </a:solidFill>
                <a:latin typeface="Arial" panose="020B0604020202020204" pitchFamily="34" charset="0"/>
                <a:ea typeface="+mn-ea"/>
                <a:cs typeface="Arial" panose="020B0604020202020204" pitchFamily="34" charset="0"/>
              </a:rPr>
              <a:t>.</a:t>
            </a: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93600" indent="0" defTabSz="457200" eaLnBrk="1" fontAlgn="auto" hangingPunct="1">
              <a:lnSpc>
                <a:spcPct val="80000"/>
              </a:lnSpc>
              <a:spcBef>
                <a:spcPts val="24"/>
              </a:spcBef>
              <a:spcAft>
                <a:spcPts val="0"/>
              </a:spcAft>
              <a:buFont typeface="Arial" panose="020B0604020202020204" pitchFamily="34" charset="0"/>
              <a:buNone/>
              <a:defRPr/>
            </a:pPr>
            <a:r>
              <a:rPr lang="fr-FR" sz="2400" kern="1200" dirty="0">
                <a:solidFill>
                  <a:srgbClr val="0070C0"/>
                </a:solidFill>
                <a:latin typeface="Arial"/>
                <a:cs typeface="Arial"/>
              </a:rPr>
              <a:t>Pour les bibliothèques non déployées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Modification de la notice </a:t>
            </a:r>
            <a:r>
              <a:rPr lang="fr-FR" sz="2000" b="0" dirty="0">
                <a:solidFill>
                  <a:schemeClr val="tx2"/>
                </a:solidFill>
                <a:latin typeface="Arial" panose="020B0604020202020204" pitchFamily="34" charset="0"/>
                <a:ea typeface="+mn-ea"/>
                <a:cs typeface="Arial" panose="020B0604020202020204" pitchFamily="34" charset="0"/>
              </a:rPr>
              <a:t>dans le Sudoc </a:t>
            </a:r>
            <a:r>
              <a:rPr lang="fr-FR" sz="2000" dirty="0">
                <a:solidFill>
                  <a:srgbClr val="013475"/>
                </a:solidFill>
                <a:latin typeface="Arial" panose="020B0604020202020204" pitchFamily="34" charset="0"/>
                <a:ea typeface="+mn-ea"/>
                <a:cs typeface="Arial" panose="020B0604020202020204" pitchFamily="34" charset="0"/>
              </a:rPr>
              <a:t>par le responsable CR</a:t>
            </a:r>
            <a:r>
              <a:rPr lang="fr-FR" sz="2000" b="0" dirty="0">
                <a:solidFill>
                  <a:schemeClr val="tx2"/>
                </a:solidFill>
                <a:latin typeface="Arial" panose="020B0604020202020204" pitchFamily="34" charset="0"/>
                <a:ea typeface="+mn-ea"/>
                <a:cs typeface="Arial" panose="020B0604020202020204" pitchFamily="34" charset="0"/>
              </a:rPr>
              <a:t>.</a:t>
            </a: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Création de la demande </a:t>
            </a:r>
            <a:r>
              <a:rPr lang="fr-FR" sz="2000" b="0" dirty="0">
                <a:solidFill>
                  <a:schemeClr val="tx2"/>
                </a:solidFill>
                <a:latin typeface="Arial" panose="020B0604020202020204" pitchFamily="34" charset="0"/>
                <a:ea typeface="+mn-ea"/>
                <a:cs typeface="Arial" panose="020B0604020202020204" pitchFamily="34" charset="0"/>
              </a:rPr>
              <a:t>de correction dans Cidemis </a:t>
            </a:r>
            <a:r>
              <a:rPr lang="fr-FR" sz="2000" dirty="0">
                <a:solidFill>
                  <a:srgbClr val="013475"/>
                </a:solidFill>
                <a:latin typeface="Arial" panose="020B0604020202020204" pitchFamily="34" charset="0"/>
                <a:ea typeface="+mn-ea"/>
                <a:cs typeface="Arial" panose="020B0604020202020204" pitchFamily="34" charset="0"/>
              </a:rPr>
              <a:t>par le responsable CR</a:t>
            </a:r>
            <a:r>
              <a:rPr lang="fr-FR" sz="2000" b="0" dirty="0">
                <a:solidFill>
                  <a:schemeClr val="tx2"/>
                </a:solidFill>
                <a:latin typeface="Arial" panose="020B0604020202020204" pitchFamily="34" charset="0"/>
                <a:ea typeface="+mn-ea"/>
                <a:cs typeface="Arial" panose="020B0604020202020204" pitchFamily="34" charset="0"/>
              </a:rPr>
              <a:t>.</a:t>
            </a:r>
          </a:p>
          <a:p>
            <a:pPr defTabSz="457200" eaLnBrk="1" fontAlgn="auto" hangingPunct="1">
              <a:spcBef>
                <a:spcPts val="24"/>
              </a:spcBef>
              <a:spcAft>
                <a:spcPts val="0"/>
              </a:spcAft>
              <a:buSzPct val="60000"/>
              <a:defRPr/>
            </a:pPr>
            <a:endParaRPr lang="fr-FR" sz="2000" dirty="0">
              <a:solidFill>
                <a:srgbClr val="013475"/>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882983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913402" y="636127"/>
            <a:ext cx="7306468" cy="1077218"/>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lang="fr-FR" altLang="fr-FR" sz="3200" b="1" dirty="0">
                <a:solidFill>
                  <a:srgbClr val="013475"/>
                </a:solidFill>
                <a:latin typeface="Arial Narrow"/>
              </a:rPr>
              <a:t>6 - Les demandes de correction : </a:t>
            </a:r>
            <a:br>
              <a:rPr lang="fr-FR" altLang="fr-FR" sz="3200" b="1" dirty="0">
                <a:solidFill>
                  <a:srgbClr val="013475"/>
                </a:solidFill>
                <a:latin typeface="Arial Narrow"/>
              </a:rPr>
            </a:br>
            <a:r>
              <a:rPr lang="fr-FR" altLang="fr-FR" sz="3200" b="1" dirty="0">
                <a:solidFill>
                  <a:srgbClr val="013475"/>
                </a:solidFill>
                <a:latin typeface="Arial Narrow"/>
              </a:rPr>
              <a:t>vérifications préalables</a:t>
            </a:r>
            <a:endParaRPr lang="fr-FR" sz="3200" b="1" dirty="0">
              <a:solidFill>
                <a:srgbClr val="013475"/>
              </a:solidFill>
              <a:latin typeface="Arial Narrow"/>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4" name="Espace réservé du contenu 2">
            <a:extLst>
              <a:ext uri="{FF2B5EF4-FFF2-40B4-BE49-F238E27FC236}">
                <a16:creationId xmlns:a16="http://schemas.microsoft.com/office/drawing/2014/main" id="{3B7E1505-051D-DDA9-0DB9-AB3680B410D4}"/>
              </a:ext>
            </a:extLst>
          </p:cNvPr>
          <p:cNvSpPr>
            <a:spLocks noGrp="1"/>
          </p:cNvSpPr>
          <p:nvPr>
            <p:ph idx="1"/>
          </p:nvPr>
        </p:nvSpPr>
        <p:spPr>
          <a:xfrm>
            <a:off x="251520" y="1780447"/>
            <a:ext cx="8568952" cy="811746"/>
          </a:xfrm>
        </p:spPr>
        <p:txBody>
          <a:bodyPr/>
          <a:lstStyle/>
          <a:p>
            <a:pPr marL="93600" indent="0" defTabSz="457200" eaLnBrk="1" fontAlgn="auto" hangingPunct="1">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La notice est-elle bien une notice ISSN ? </a:t>
            </a:r>
          </a:p>
          <a:p>
            <a:pPr marL="379350" indent="-285750" defTabSz="457200" eaLnBrk="1" fontAlgn="auto" hangingPunct="1">
              <a:spcBef>
                <a:spcPts val="576"/>
              </a:spcBef>
              <a:spcAft>
                <a:spcPts val="0"/>
              </a:spcAft>
              <a:buFont typeface="Wingdings" panose="05000000000000000000" pitchFamily="2" charset="2"/>
              <a:buChar char="ü"/>
              <a:defRPr/>
            </a:pPr>
            <a:r>
              <a:rPr lang="fr-FR" sz="2000" b="0" dirty="0">
                <a:solidFill>
                  <a:schemeClr val="tx2"/>
                </a:solidFill>
                <a:ea typeface="Calibri Light"/>
                <a:cs typeface="Calibri Light"/>
              </a:rPr>
              <a:t>Une notice ISSN comporte </a:t>
            </a:r>
            <a:r>
              <a:rPr lang="fr-FR" sz="2000" dirty="0">
                <a:solidFill>
                  <a:schemeClr val="tx2"/>
                </a:solidFill>
                <a:ea typeface="Calibri Light"/>
                <a:cs typeface="Calibri Light"/>
              </a:rPr>
              <a:t>TOUTES les zones suivantes </a:t>
            </a:r>
            <a:r>
              <a:rPr lang="fr-FR" sz="2000" b="0" dirty="0">
                <a:solidFill>
                  <a:schemeClr val="tx2"/>
                </a:solidFill>
                <a:ea typeface="Calibri Light"/>
                <a:cs typeface="Calibri Light"/>
              </a:rPr>
              <a:t>:                </a:t>
            </a:r>
            <a:r>
              <a:rPr lang="fr-FR" sz="2000" b="0" dirty="0">
                <a:solidFill>
                  <a:srgbClr val="013475"/>
                </a:solidFill>
                <a:ea typeface="Calibri Light"/>
                <a:cs typeface="Calibri Light"/>
              </a:rPr>
              <a:t>011</a:t>
            </a:r>
            <a:r>
              <a:rPr lang="fr-FR" sz="2000" b="0" dirty="0">
                <a:solidFill>
                  <a:schemeClr val="tx2"/>
                </a:solidFill>
                <a:ea typeface="Calibri Light"/>
                <a:cs typeface="Calibri Light"/>
              </a:rPr>
              <a:t>, </a:t>
            </a:r>
            <a:r>
              <a:rPr lang="fr-FR" sz="2000" b="0" dirty="0">
                <a:solidFill>
                  <a:srgbClr val="013475"/>
                </a:solidFill>
                <a:ea typeface="Calibri Light"/>
                <a:cs typeface="Calibri Light"/>
              </a:rPr>
              <a:t>035issn</a:t>
            </a:r>
            <a:r>
              <a:rPr lang="fr-FR" sz="2000" b="0" dirty="0">
                <a:solidFill>
                  <a:schemeClr val="tx2"/>
                </a:solidFill>
                <a:ea typeface="Calibri Light"/>
                <a:cs typeface="Calibri Light"/>
              </a:rPr>
              <a:t>, </a:t>
            </a:r>
            <a:r>
              <a:rPr lang="fr-FR" sz="2000" b="0" dirty="0">
                <a:solidFill>
                  <a:srgbClr val="013475"/>
                </a:solidFill>
                <a:ea typeface="Calibri Light"/>
                <a:cs typeface="Calibri Light"/>
              </a:rPr>
              <a:t>801issn</a:t>
            </a:r>
            <a:r>
              <a:rPr lang="fr-FR" sz="2000" b="0" dirty="0">
                <a:solidFill>
                  <a:schemeClr val="tx2"/>
                </a:solidFill>
                <a:ea typeface="Calibri Light"/>
                <a:cs typeface="Calibri Light"/>
              </a:rPr>
              <a:t>, et </a:t>
            </a:r>
            <a:r>
              <a:rPr lang="fr-FR" sz="2000" b="0" dirty="0">
                <a:solidFill>
                  <a:srgbClr val="013475"/>
                </a:solidFill>
                <a:ea typeface="Calibri Light"/>
                <a:cs typeface="Calibri Light"/>
              </a:rPr>
              <a:t>802</a:t>
            </a:r>
            <a:r>
              <a:rPr lang="fr-FR" sz="2000" b="0" dirty="0">
                <a:solidFill>
                  <a:schemeClr val="tx2"/>
                </a:solidFill>
                <a:ea typeface="Calibri Light"/>
                <a:cs typeface="Calibri Light"/>
              </a:rPr>
              <a:t>.</a:t>
            </a:r>
          </a:p>
          <a:p>
            <a:pPr marL="379350" indent="-285750" defTabSz="457200" eaLnBrk="1" fontAlgn="auto" hangingPunct="1">
              <a:spcBef>
                <a:spcPts val="576"/>
              </a:spcBef>
              <a:spcAft>
                <a:spcPts val="0"/>
              </a:spcAft>
              <a:buFont typeface="Wingdings" panose="05000000000000000000" pitchFamily="2" charset="2"/>
              <a:buChar char="ü"/>
              <a:defRPr/>
            </a:pPr>
            <a:endParaRPr lang="en-US" sz="1800" b="0" dirty="0">
              <a:solidFill>
                <a:schemeClr val="tx2"/>
              </a:solidFill>
              <a:ea typeface="Calibri Light"/>
              <a:cs typeface="Calibri Light"/>
            </a:endParaRPr>
          </a:p>
          <a:p>
            <a:pPr marL="93600" indent="0" defTabSz="457200" eaLnBrk="1" fontAlgn="auto" hangingPunct="1">
              <a:lnSpc>
                <a:spcPct val="80000"/>
              </a:lnSpc>
              <a:spcBef>
                <a:spcPts val="576"/>
              </a:spcBef>
              <a:spcAft>
                <a:spcPts val="0"/>
              </a:spcAft>
              <a:buFont typeface="Arial" panose="020B0604020202020204" pitchFamily="34" charset="0"/>
              <a:buNone/>
              <a:defRPr/>
            </a:pPr>
            <a:endParaRPr lang="fr-FR" sz="1800" dirty="0">
              <a:solidFill>
                <a:prstClr val="black"/>
              </a:solidFill>
              <a:latin typeface="Arial" panose="020B0604020202020204" pitchFamily="34" charset="0"/>
              <a:ea typeface="+mn-ea"/>
              <a:cs typeface="Arial" panose="020B0604020202020204" pitchFamily="34" charset="0"/>
            </a:endParaRPr>
          </a:p>
        </p:txBody>
      </p:sp>
      <p:sp>
        <p:nvSpPr>
          <p:cNvPr id="9" name="ZoneTexte 8">
            <a:extLst>
              <a:ext uri="{FF2B5EF4-FFF2-40B4-BE49-F238E27FC236}">
                <a16:creationId xmlns:a16="http://schemas.microsoft.com/office/drawing/2014/main" id="{B2825155-914E-427F-002A-4FDECD4D0799}"/>
              </a:ext>
            </a:extLst>
          </p:cNvPr>
          <p:cNvSpPr txBox="1"/>
          <p:nvPr/>
        </p:nvSpPr>
        <p:spPr>
          <a:xfrm>
            <a:off x="339028" y="3116621"/>
            <a:ext cx="3945459" cy="3416320"/>
          </a:xfrm>
          <a:prstGeom prst="rect">
            <a:avLst/>
          </a:prstGeom>
          <a:noFill/>
        </p:spPr>
        <p:txBody>
          <a:bodyPr wrap="square">
            <a:spAutoFit/>
          </a:bodyPr>
          <a:lstStyle/>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 une des 4 « zones ISSN » manque, vérifier la notice dans le Registre ISSN. </a:t>
            </a:r>
          </a:p>
          <a:p>
            <a:pPr marL="342900" indent="-342900" defTabSz="457200" eaLnBrk="1" fontAlgn="auto" hangingPunct="1">
              <a:spcBef>
                <a:spcPts val="24"/>
              </a:spcBef>
              <a:spcAft>
                <a:spcPts val="0"/>
              </a:spcAft>
              <a:buClr>
                <a:srgbClr val="000099"/>
              </a:buClr>
              <a:buSzPct val="60000"/>
              <a:buFont typeface="Wingdings" panose="05000000000000000000" pitchFamily="2" charset="2"/>
              <a:buChar char="Ø"/>
              <a:defRPr/>
            </a:pPr>
            <a:r>
              <a:rPr lang="fr-FR" sz="2000" kern="0" dirty="0">
                <a:solidFill>
                  <a:prstClr val="black"/>
                </a:solidFill>
              </a:rPr>
              <a:t>Faire une demande d’import.</a:t>
            </a:r>
          </a:p>
          <a:p>
            <a:pPr marR="0" lvl="0" algn="l" defTabSz="457200" rtl="0" eaLnBrk="1" fontAlgn="auto" latinLnBrk="0" hangingPunct="1">
              <a:lnSpc>
                <a:spcPct val="100000"/>
              </a:lnSpc>
              <a:spcBef>
                <a:spcPts val="24"/>
              </a:spcBef>
              <a:spcAft>
                <a:spcPts val="0"/>
              </a:spcAft>
              <a:buClr>
                <a:srgbClr val="000099"/>
              </a:buClr>
              <a:buSzPct val="60000"/>
              <a:tabLst/>
              <a:defRPr/>
            </a:pPr>
            <a:endPar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demande porte-t-elle bien sur une zone dite « sous autorité » ISSN ? </a:t>
            </a:r>
          </a:p>
          <a:p>
            <a:pPr marL="342900" indent="-342900" defTabSz="457200" eaLnBrk="1" fontAlgn="auto" hangingPunct="1">
              <a:spcBef>
                <a:spcPts val="24"/>
              </a:spcBef>
              <a:spcAft>
                <a:spcPts val="0"/>
              </a:spcAft>
              <a:buClr>
                <a:srgbClr val="000099"/>
              </a:buClr>
              <a:buSzPct val="60000"/>
              <a:buFont typeface="Wingdings" panose="05000000000000000000" pitchFamily="2" charset="2"/>
              <a:buChar char="Ø"/>
              <a:defRPr/>
            </a:pPr>
            <a:r>
              <a:rPr kumimoji="0" lang="fr-FR" sz="1400" b="0" i="1" u="none" strike="noStrike" kern="0" cap="none" spc="0" normalizeH="0" baseline="0" noProof="0" dirty="0">
                <a:ln>
                  <a:noFill/>
                </a:ln>
                <a:solidFill>
                  <a:srgbClr val="013475"/>
                </a:solidFill>
                <a:effectLst/>
                <a:uLnTx/>
                <a:uFillTx/>
                <a:latin typeface="Arial" panose="020B0604020202020204" pitchFamily="34" charset="0"/>
                <a:ea typeface="+mn-ea"/>
                <a:cs typeface="Arial" panose="020B0604020202020204" pitchFamily="34" charset="0"/>
              </a:rPr>
              <a:t>http://documentation.abes.fr/sudoc/manuels/controle_bibliographique/circuit_signalement_rc/index.html#CorrectionZoneAutoriteISSN</a:t>
            </a:r>
            <a:endParaRPr kumimoji="0" lang="fr-F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17" name="Google Shape;380;p21">
            <a:extLst>
              <a:ext uri="{FF2B5EF4-FFF2-40B4-BE49-F238E27FC236}">
                <a16:creationId xmlns:a16="http://schemas.microsoft.com/office/drawing/2014/main" id="{7ECC3127-DB76-A420-812D-0C0704BAA921}"/>
              </a:ext>
            </a:extLst>
          </p:cNvPr>
          <p:cNvGrpSpPr/>
          <p:nvPr/>
        </p:nvGrpSpPr>
        <p:grpSpPr>
          <a:xfrm>
            <a:off x="4566636" y="2993272"/>
            <a:ext cx="3531704" cy="3748378"/>
            <a:chOff x="6100661" y="1754261"/>
            <a:chExt cx="2147400" cy="2929889"/>
          </a:xfrm>
        </p:grpSpPr>
        <p:sp>
          <p:nvSpPr>
            <p:cNvPr id="18" name="Google Shape;381;p21">
              <a:extLst>
                <a:ext uri="{FF2B5EF4-FFF2-40B4-BE49-F238E27FC236}">
                  <a16:creationId xmlns:a16="http://schemas.microsoft.com/office/drawing/2014/main" id="{19784CC3-8F2F-77D7-6247-19B202EC27B4}"/>
                </a:ext>
              </a:extLst>
            </p:cNvPr>
            <p:cNvSpPr/>
            <p:nvPr/>
          </p:nvSpPr>
          <p:spPr>
            <a:xfrm>
              <a:off x="6100661" y="2129950"/>
              <a:ext cx="2147400" cy="2554200"/>
            </a:xfrm>
            <a:prstGeom prst="roundRect">
              <a:avLst>
                <a:gd name="adj" fmla="val 6192"/>
              </a:avLst>
            </a:prstGeom>
            <a:noFill/>
            <a:ln w="28575" cap="flat" cmpd="sng">
              <a:solidFill>
                <a:srgbClr val="993366"/>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19" name="Google Shape;382;p21">
              <a:extLst>
                <a:ext uri="{FF2B5EF4-FFF2-40B4-BE49-F238E27FC236}">
                  <a16:creationId xmlns:a16="http://schemas.microsoft.com/office/drawing/2014/main" id="{1017F288-6C74-EC33-D4E2-43037C2C936A}"/>
                </a:ext>
              </a:extLst>
            </p:cNvPr>
            <p:cNvSpPr/>
            <p:nvPr/>
          </p:nvSpPr>
          <p:spPr>
            <a:xfrm>
              <a:off x="6297905" y="1754261"/>
              <a:ext cx="1719927" cy="500858"/>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400" kern="0" dirty="0">
                  <a:solidFill>
                    <a:prstClr val="white"/>
                  </a:solidFill>
                  <a:latin typeface="Calibri"/>
                </a:rPr>
                <a:t>Zones « sous autorité ISSN » ?</a:t>
              </a:r>
              <a:endParaRPr kumimoji="0" lang="fr-FR" sz="2400" b="0" i="0" u="none" strike="noStrike" kern="0" cap="none" spc="0" normalizeH="0" baseline="0" noProof="0" dirty="0">
                <a:ln>
                  <a:noFill/>
                </a:ln>
                <a:solidFill>
                  <a:prstClr val="white"/>
                </a:solidFill>
                <a:effectLst/>
                <a:uLnTx/>
                <a:uFillTx/>
                <a:latin typeface="Calibri"/>
                <a:ea typeface="+mn-ea"/>
                <a:cs typeface="Arial" panose="020B0604020202020204" pitchFamily="34" charset="0"/>
              </a:endParaRPr>
            </a:p>
          </p:txBody>
        </p:sp>
      </p:grpSp>
      <p:sp>
        <p:nvSpPr>
          <p:cNvPr id="12" name="Espace réservé du contenu 3">
            <a:extLst>
              <a:ext uri="{FF2B5EF4-FFF2-40B4-BE49-F238E27FC236}">
                <a16:creationId xmlns:a16="http://schemas.microsoft.com/office/drawing/2014/main" id="{F1C3873B-174C-8267-B75D-F37B00E1AF2E}"/>
              </a:ext>
            </a:extLst>
          </p:cNvPr>
          <p:cNvSpPr txBox="1">
            <a:spLocks/>
          </p:cNvSpPr>
          <p:nvPr/>
        </p:nvSpPr>
        <p:spPr>
          <a:xfrm>
            <a:off x="4692482" y="3473913"/>
            <a:ext cx="3280012" cy="3483479"/>
          </a:xfrm>
          <a:prstGeom prst="rect">
            <a:avLst/>
          </a:prstGeom>
        </p:spPr>
        <p:txBody>
          <a:bodyPr rtlCol="0">
            <a:normAutofit fontScale="40000" lnSpcReduction="20000"/>
          </a:bodyPr>
          <a:lstStyle>
            <a:lvl1pPr marL="257175" indent="-257175" algn="l" rtl="0" eaLnBrk="0" fontAlgn="base" hangingPunct="0">
              <a:spcBef>
                <a:spcPct val="20000"/>
              </a:spcBef>
              <a:spcAft>
                <a:spcPct val="0"/>
              </a:spcAft>
              <a:buClr>
                <a:srgbClr val="000099"/>
              </a:buClr>
              <a:buFont typeface="Wingdings" panose="05000000000000000000" pitchFamily="2" charset="2"/>
              <a:buChar char="l"/>
              <a:defRPr sz="2100" b="1">
                <a:solidFill>
                  <a:schemeClr val="tx1"/>
                </a:solidFill>
                <a:latin typeface="+mn-lt"/>
                <a:ea typeface="+mn-ea"/>
                <a:cs typeface="+mn-cs"/>
              </a:defRPr>
            </a:lvl1pPr>
            <a:lvl2pPr marL="557213" indent="-214313" algn="l" rtl="0" eaLnBrk="0" fontAlgn="base" hangingPunct="0">
              <a:spcBef>
                <a:spcPct val="20000"/>
              </a:spcBef>
              <a:spcAft>
                <a:spcPct val="0"/>
              </a:spcAft>
              <a:buClr>
                <a:srgbClr val="000099"/>
              </a:buClr>
              <a:buSzPct val="75000"/>
              <a:buFont typeface="Wingdings" panose="05000000000000000000" pitchFamily="2" charset="2"/>
              <a:buChar char="l"/>
              <a:defRPr sz="1800">
                <a:solidFill>
                  <a:schemeClr val="tx1"/>
                </a:solidFill>
                <a:latin typeface="+mn-lt"/>
              </a:defRPr>
            </a:lvl2pPr>
            <a:lvl3pPr marL="857250" indent="-171450" algn="l" rtl="0" eaLnBrk="0" fontAlgn="base" hangingPunct="0">
              <a:spcBef>
                <a:spcPct val="20000"/>
              </a:spcBef>
              <a:spcAft>
                <a:spcPct val="0"/>
              </a:spcAft>
              <a:buClr>
                <a:srgbClr val="000099"/>
              </a:buClr>
              <a:buSzPct val="65000"/>
              <a:buFont typeface="Wingdings" panose="05000000000000000000" pitchFamily="2" charset="2"/>
              <a:buChar char="n"/>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eaLnBrk="0" fontAlgn="base" hangingPunct="0">
              <a:spcBef>
                <a:spcPct val="20000"/>
              </a:spcBef>
              <a:spcAft>
                <a:spcPct val="0"/>
              </a:spcAft>
              <a:buChar char="»"/>
              <a:defRPr sz="1500">
                <a:solidFill>
                  <a:schemeClr val="tx1"/>
                </a:solidFill>
                <a:latin typeface="+mn-lt"/>
              </a:defRPr>
            </a:lvl6pPr>
            <a:lvl7pPr marL="2228850" indent="-171450" algn="l" rtl="0" eaLnBrk="0" fontAlgn="base" hangingPunct="0">
              <a:spcBef>
                <a:spcPct val="20000"/>
              </a:spcBef>
              <a:spcAft>
                <a:spcPct val="0"/>
              </a:spcAft>
              <a:buChar char="»"/>
              <a:defRPr sz="1500">
                <a:solidFill>
                  <a:schemeClr val="tx1"/>
                </a:solidFill>
                <a:latin typeface="+mn-lt"/>
              </a:defRPr>
            </a:lvl7pPr>
            <a:lvl8pPr marL="2571750" indent="-171450" algn="l" rtl="0" eaLnBrk="0" fontAlgn="base" hangingPunct="0">
              <a:spcBef>
                <a:spcPct val="20000"/>
              </a:spcBef>
              <a:spcAft>
                <a:spcPct val="0"/>
              </a:spcAft>
              <a:buChar char="»"/>
              <a:defRPr sz="1500">
                <a:solidFill>
                  <a:schemeClr val="tx1"/>
                </a:solidFill>
                <a:latin typeface="+mn-lt"/>
              </a:defRPr>
            </a:lvl8pPr>
            <a:lvl9pPr marL="2914650" indent="-171450" algn="l" rtl="0" eaLnBrk="0" fontAlgn="base" hangingPunct="0">
              <a:spcBef>
                <a:spcPct val="20000"/>
              </a:spcBef>
              <a:spcAft>
                <a:spcPct val="0"/>
              </a:spcAft>
              <a:buChar char="»"/>
              <a:defRPr sz="1500">
                <a:solidFill>
                  <a:schemeClr val="tx1"/>
                </a:solidFill>
                <a:latin typeface="+mn-lt"/>
              </a:defRPr>
            </a:lvl9pPr>
          </a:lstStyle>
          <a:p>
            <a:pPr defTabSz="914400" eaLnBrk="1" fontAlgn="auto" hangingPunct="1">
              <a:spcAft>
                <a:spcPts val="0"/>
              </a:spcAft>
              <a:buFont typeface="Arial" panose="020B0604020202020204" pitchFamily="34" charset="0"/>
              <a:buChar char="•"/>
              <a:defRPr/>
            </a:pPr>
            <a:endParaRPr lang="fr-FR" sz="3600" kern="0" dirty="0"/>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011</a:t>
            </a:r>
            <a:r>
              <a:rPr lang="fr-FR" sz="3000" kern="0" dirty="0"/>
              <a:t> ISSN et ISSN-L</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100</a:t>
            </a:r>
            <a:r>
              <a:rPr lang="fr-FR" sz="3000" kern="0" dirty="0"/>
              <a:t> Dates</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102</a:t>
            </a:r>
            <a:r>
              <a:rPr lang="fr-FR" sz="3000" kern="0" dirty="0"/>
              <a:t> Pays</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104</a:t>
            </a:r>
            <a:r>
              <a:rPr lang="fr-FR" sz="3000" kern="0" dirty="0"/>
              <a:t> Alphabet du titre</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110</a:t>
            </a:r>
            <a:r>
              <a:rPr lang="fr-FR" sz="3000" kern="0" dirty="0"/>
              <a:t> Type de document et Périodicité</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210/214</a:t>
            </a:r>
            <a:r>
              <a:rPr lang="fr-FR" sz="3000" kern="0" dirty="0"/>
              <a:t> Adresse </a:t>
            </a:r>
            <a:r>
              <a:rPr lang="fr-FR" sz="3000" b="1" kern="0" dirty="0">
                <a:solidFill>
                  <a:srgbClr val="FF3300"/>
                </a:solidFill>
              </a:rPr>
              <a:t>de départ</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4XX</a:t>
            </a:r>
            <a:r>
              <a:rPr lang="fr-FR" sz="3000" kern="0" dirty="0"/>
              <a:t> Liens (sauf 424, 425 et 46X)</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530</a:t>
            </a:r>
            <a:r>
              <a:rPr lang="fr-FR" sz="3000" kern="0" dirty="0"/>
              <a:t> Titre clé</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531</a:t>
            </a:r>
            <a:r>
              <a:rPr lang="fr-FR" sz="3000" kern="0" dirty="0"/>
              <a:t> Titre abrégé</a:t>
            </a:r>
          </a:p>
          <a:p>
            <a:pPr lvl="2" defTabSz="914400" eaLnBrk="1" fontAlgn="auto" hangingPunct="1">
              <a:lnSpc>
                <a:spcPct val="130000"/>
              </a:lnSpc>
              <a:spcAft>
                <a:spcPts val="0"/>
              </a:spcAft>
              <a:buClr>
                <a:srgbClr val="013475"/>
              </a:buClr>
              <a:buSzPct val="80000"/>
              <a:buFont typeface="Wingdings" panose="05000000000000000000" pitchFamily="2" charset="2"/>
              <a:buChar char="q"/>
              <a:defRPr/>
            </a:pPr>
            <a:r>
              <a:rPr lang="fr-FR" sz="3000" b="1" kern="0" dirty="0">
                <a:solidFill>
                  <a:srgbClr val="0070C0"/>
                </a:solidFill>
              </a:rPr>
              <a:t>802</a:t>
            </a:r>
            <a:r>
              <a:rPr lang="fr-FR" sz="3000" kern="0" dirty="0"/>
              <a:t> Centre ISSN responsable</a:t>
            </a:r>
          </a:p>
          <a:p>
            <a:pPr defTabSz="914400" eaLnBrk="1" fontAlgn="auto" hangingPunct="1">
              <a:spcAft>
                <a:spcPts val="0"/>
              </a:spcAft>
              <a:buClr>
                <a:schemeClr val="accent2"/>
              </a:buClr>
              <a:buFont typeface="Arial" panose="020B0604020202020204" pitchFamily="34" charset="0"/>
              <a:buChar char="•"/>
              <a:defRPr/>
            </a:pPr>
            <a:endParaRPr lang="fr-FR" i="1" kern="0" dirty="0">
              <a:solidFill>
                <a:schemeClr val="accent6"/>
              </a:solidFill>
            </a:endParaRPr>
          </a:p>
          <a:p>
            <a:pPr marL="0" indent="0" defTabSz="914400" eaLnBrk="1" fontAlgn="auto" hangingPunct="1">
              <a:spcAft>
                <a:spcPts val="0"/>
              </a:spcAft>
              <a:buClr>
                <a:schemeClr val="accent2"/>
              </a:buClr>
              <a:buNone/>
              <a:defRPr/>
            </a:pPr>
            <a:r>
              <a:rPr lang="fr-FR" i="1" kern="0" dirty="0">
                <a:solidFill>
                  <a:srgbClr val="013475"/>
                </a:solidFill>
              </a:rPr>
              <a:t>NB : Seules les zones en écritures latines sont concernées</a:t>
            </a:r>
          </a:p>
          <a:p>
            <a:pPr defTabSz="914400" eaLnBrk="1" fontAlgn="auto" hangingPunct="1">
              <a:spcAft>
                <a:spcPts val="0"/>
              </a:spcAft>
              <a:buFont typeface="Arial" panose="020B0604020202020204" pitchFamily="34" charset="0"/>
              <a:buChar char="•"/>
              <a:defRPr/>
            </a:pPr>
            <a:endParaRPr lang="fr-FR" kern="0" dirty="0"/>
          </a:p>
        </p:txBody>
      </p:sp>
    </p:spTree>
    <p:extLst>
      <p:ext uri="{BB962C8B-B14F-4D97-AF65-F5344CB8AC3E}">
        <p14:creationId xmlns:p14="http://schemas.microsoft.com/office/powerpoint/2010/main" val="3394801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16903" y="636127"/>
            <a:ext cx="7438185" cy="1077218"/>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6 - Traiter les demandes de correction : vérifications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251520" y="1780447"/>
            <a:ext cx="8568952" cy="4983162"/>
          </a:xfrm>
        </p:spPr>
        <p:txBody>
          <a:bodyPr/>
          <a:lstStyle/>
          <a:p>
            <a:pPr marL="93600" indent="0" defTabSz="457200" eaLnBrk="1" fontAlgn="auto" hangingPunct="1">
              <a:lnSpc>
                <a:spcPct val="80000"/>
              </a:lnSpc>
              <a:spcBef>
                <a:spcPts val="576"/>
              </a:spcBef>
              <a:spcAft>
                <a:spcPts val="0"/>
              </a:spcAft>
              <a:buNone/>
              <a:defRPr/>
            </a:pPr>
            <a:endParaRPr lang="fr-FR" sz="2000" dirty="0">
              <a:solidFill>
                <a:prstClr val="black"/>
              </a:solidFill>
              <a:latin typeface="Calibri"/>
              <a:ea typeface="+mn-ea"/>
              <a:cs typeface="+mn-cs"/>
            </a:endParaRPr>
          </a:p>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Vérifier la pertinence de la demande</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Cohérence</a:t>
            </a:r>
            <a:r>
              <a:rPr lang="fr-FR" sz="2000" dirty="0">
                <a:solidFill>
                  <a:schemeClr val="tx2"/>
                </a:solidFill>
                <a:latin typeface="Arial" panose="020B0604020202020204" pitchFamily="34" charset="0"/>
                <a:ea typeface="+mn-ea"/>
                <a:cs typeface="Arial" panose="020B0604020202020204" pitchFamily="34" charset="0"/>
              </a:rPr>
              <a:t> entre la </a:t>
            </a:r>
            <a:r>
              <a:rPr lang="fr-FR" sz="2000" b="1" dirty="0">
                <a:solidFill>
                  <a:srgbClr val="013475"/>
                </a:solidFill>
                <a:latin typeface="Arial" panose="020B0604020202020204" pitchFamily="34" charset="0"/>
                <a:ea typeface="+mn-ea"/>
                <a:cs typeface="Arial" panose="020B0604020202020204" pitchFamily="34" charset="0"/>
              </a:rPr>
              <a:t>demande et les pièces justificatives</a:t>
            </a:r>
            <a:r>
              <a:rPr lang="fr-FR" sz="2000" dirty="0">
                <a:solidFill>
                  <a:schemeClr val="tx2"/>
                </a:solidFill>
                <a:latin typeface="Arial" panose="020B0604020202020204" pitchFamily="34" charset="0"/>
                <a:ea typeface="+mn-ea"/>
                <a:cs typeface="Arial" panose="020B0604020202020204" pitchFamily="34" charset="0"/>
              </a:rPr>
              <a:t>. </a:t>
            </a: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Complétude des commentaires </a:t>
            </a:r>
            <a:r>
              <a:rPr lang="fr-FR" sz="2000" dirty="0">
                <a:solidFill>
                  <a:schemeClr val="tx2"/>
                </a:solidFill>
                <a:latin typeface="Arial" panose="020B0604020202020204" pitchFamily="34" charset="0"/>
                <a:ea typeface="+mn-ea"/>
                <a:cs typeface="Arial" panose="020B0604020202020204" pitchFamily="34" charset="0"/>
              </a:rPr>
              <a:t>à transmettre au centre ISSN.</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Faire </a:t>
            </a:r>
            <a:r>
              <a:rPr lang="fr-FR" sz="2000" b="1" dirty="0">
                <a:solidFill>
                  <a:srgbClr val="013475"/>
                </a:solidFill>
                <a:latin typeface="Arial" panose="020B0604020202020204" pitchFamily="34" charset="0"/>
                <a:ea typeface="+mn-ea"/>
                <a:cs typeface="Arial" panose="020B0604020202020204" pitchFamily="34" charset="0"/>
              </a:rPr>
              <a:t>autant de demandes que de zones à corriger</a:t>
            </a:r>
            <a:r>
              <a:rPr lang="fr-FR" sz="2000" dirty="0">
                <a:solidFill>
                  <a:schemeClr val="tx2"/>
                </a:solidFill>
                <a:latin typeface="Arial" panose="020B0604020202020204" pitchFamily="34" charset="0"/>
                <a:ea typeface="+mn-ea"/>
                <a:cs typeface="Arial" panose="020B0604020202020204" pitchFamily="34" charset="0"/>
              </a:rPr>
              <a:t>.</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La demande porte bien sur une zone « </a:t>
            </a:r>
            <a:r>
              <a:rPr lang="fr-FR" sz="2000" b="1" dirty="0">
                <a:solidFill>
                  <a:srgbClr val="013475"/>
                </a:solidFill>
                <a:latin typeface="Arial" panose="020B0604020202020204" pitchFamily="34" charset="0"/>
                <a:ea typeface="+mn-ea"/>
                <a:cs typeface="Arial" panose="020B0604020202020204" pitchFamily="34" charset="0"/>
              </a:rPr>
              <a:t>sous autorité </a:t>
            </a:r>
            <a:r>
              <a:rPr lang="fr-FR" sz="2000" b="1" dirty="0">
                <a:latin typeface="Arial" panose="020B0604020202020204" pitchFamily="34" charset="0"/>
                <a:ea typeface="+mn-ea"/>
                <a:cs typeface="Arial" panose="020B0604020202020204" pitchFamily="34" charset="0"/>
              </a:rPr>
              <a:t>»</a:t>
            </a:r>
            <a:r>
              <a:rPr lang="fr-FR" sz="2000" dirty="0">
                <a:latin typeface="Arial" panose="020B0604020202020204" pitchFamily="34" charset="0"/>
                <a:ea typeface="+mn-ea"/>
                <a:cs typeface="Arial" panose="020B0604020202020204" pitchFamily="34" charset="0"/>
              </a:rPr>
              <a:t>.</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Vérifier le « </a:t>
            </a:r>
            <a:r>
              <a:rPr lang="fr-FR" sz="2000" b="1" dirty="0">
                <a:solidFill>
                  <a:srgbClr val="013475"/>
                </a:solidFill>
                <a:latin typeface="Arial" panose="020B0604020202020204" pitchFamily="34" charset="0"/>
                <a:ea typeface="+mn-ea"/>
                <a:cs typeface="Arial" panose="020B0604020202020204" pitchFamily="34" charset="0"/>
              </a:rPr>
              <a:t>hors champ </a:t>
            </a:r>
            <a:r>
              <a:rPr lang="fr-FR" sz="2000" dirty="0">
                <a:solidFill>
                  <a:schemeClr val="tx2"/>
                </a:solidFill>
                <a:latin typeface="Arial" panose="020B0604020202020204" pitchFamily="34" charset="0"/>
                <a:ea typeface="+mn-ea"/>
                <a:cs typeface="Arial" panose="020B0604020202020204" pitchFamily="34" charset="0"/>
              </a:rPr>
              <a:t>» d’ISSN France : </a:t>
            </a:r>
            <a:r>
              <a:rPr lang="fr-FR" i="1" dirty="0">
                <a:solidFill>
                  <a:srgbClr val="0070C0"/>
                </a:solidFill>
                <a:latin typeface="Arial" panose="020B0604020202020204" pitchFamily="34" charset="0"/>
                <a:ea typeface="+mn-ea"/>
                <a:cs typeface="Arial" panose="020B0604020202020204" pitchFamily="34" charset="0"/>
              </a:rPr>
              <a:t>http://documentation.abes.fr/sudoc/manuels/controle_bibliographique/circuit_signalement_rc/index.html#CasParticuliersHorsChamp </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Vérifier les </a:t>
            </a:r>
            <a:r>
              <a:rPr lang="fr-FR" sz="2000" b="1" dirty="0">
                <a:solidFill>
                  <a:srgbClr val="013475"/>
                </a:solidFill>
                <a:latin typeface="Arial" panose="020B0604020202020204" pitchFamily="34" charset="0"/>
                <a:ea typeface="+mn-ea"/>
                <a:cs typeface="Arial" panose="020B0604020202020204" pitchFamily="34" charset="0"/>
              </a:rPr>
              <a:t>demandes liées</a:t>
            </a:r>
            <a:r>
              <a:rPr lang="fr-FR" sz="2000" dirty="0">
                <a:solidFill>
                  <a:schemeClr val="tx2"/>
                </a:solidFill>
                <a:latin typeface="Arial" panose="020B0604020202020204" pitchFamily="34" charset="0"/>
                <a:ea typeface="+mn-ea"/>
                <a:cs typeface="Arial" panose="020B0604020202020204" pitchFamily="34" charset="0"/>
              </a:rPr>
              <a:t>.</a:t>
            </a:r>
          </a:p>
          <a:p>
            <a:pPr marL="0" lvl="1" indent="0" defTabSz="457200" eaLnBrk="1" fontAlgn="auto" hangingPunct="1">
              <a:spcBef>
                <a:spcPts val="24"/>
              </a:spcBef>
              <a:spcAft>
                <a:spcPts val="0"/>
              </a:spcAft>
              <a:buSzPct val="60000"/>
              <a:buNone/>
              <a:defRPr/>
            </a:pPr>
            <a:endParaRPr lang="fr-FR" sz="2000" b="1" dirty="0">
              <a:solidFill>
                <a:srgbClr val="013475"/>
              </a:solidFill>
              <a:latin typeface="Arial" panose="020B0604020202020204" pitchFamily="34" charset="0"/>
              <a:ea typeface="+mn-ea"/>
              <a:cs typeface="Arial" panose="020B0604020202020204" pitchFamily="34" charset="0"/>
            </a:endParaRPr>
          </a:p>
          <a:p>
            <a:pPr marL="0" lvl="1" indent="0" defTabSz="457200" eaLnBrk="1" fontAlgn="auto" hangingPunct="1">
              <a:spcBef>
                <a:spcPts val="24"/>
              </a:spcBef>
              <a:spcAft>
                <a:spcPts val="0"/>
              </a:spcAft>
              <a:buSzPct val="60000"/>
              <a:buNone/>
              <a:defRPr/>
            </a:pPr>
            <a:endParaRPr lang="fr-FR" sz="2000" b="1" dirty="0">
              <a:solidFill>
                <a:srgbClr val="013475"/>
              </a:solidFill>
              <a:latin typeface="Arial" panose="020B0604020202020204" pitchFamily="34" charset="0"/>
              <a:ea typeface="+mn-ea"/>
              <a:cs typeface="Arial" panose="020B0604020202020204" pitchFamily="34" charset="0"/>
            </a:endParaRPr>
          </a:p>
          <a:p>
            <a:pPr marL="93600" indent="0" defTabSz="457200" eaLnBrk="1" fontAlgn="auto" hangingPunct="1">
              <a:lnSpc>
                <a:spcPct val="80000"/>
              </a:lnSpc>
              <a:spcBef>
                <a:spcPts val="24"/>
              </a:spcBef>
              <a:spcAft>
                <a:spcPts val="0"/>
              </a:spcAft>
              <a:buFont typeface="Arial" panose="020B0604020202020204" pitchFamily="34" charset="0"/>
              <a:buNone/>
              <a:defRPr/>
            </a:pPr>
            <a:r>
              <a:rPr lang="fr-FR" sz="2400" kern="1200" dirty="0">
                <a:solidFill>
                  <a:srgbClr val="0070C0"/>
                </a:solidFill>
                <a:latin typeface="Arial"/>
                <a:cs typeface="Arial"/>
              </a:rPr>
              <a:t>Vérifier les justificatifs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93600" indent="0" defTabSz="457200" eaLnBrk="1" fontAlgn="auto" hangingPunct="1">
              <a:lnSpc>
                <a:spcPct val="80000"/>
              </a:lnSpc>
              <a:spcBef>
                <a:spcPts val="24"/>
              </a:spcBef>
              <a:spcAft>
                <a:spcPts val="0"/>
              </a:spcAft>
              <a:buSzPct val="60000"/>
              <a:buNone/>
              <a:defRPr/>
            </a:pPr>
            <a:r>
              <a:rPr lang="fr-FR" sz="2400" kern="1200" dirty="0">
                <a:solidFill>
                  <a:srgbClr val="0070C0"/>
                </a:solidFill>
                <a:latin typeface="Arial"/>
                <a:cs typeface="Arial"/>
              </a:rPr>
              <a:t>Suivre la demande</a:t>
            </a:r>
          </a:p>
        </p:txBody>
      </p:sp>
    </p:spTree>
    <p:extLst>
      <p:ext uri="{BB962C8B-B14F-4D97-AF65-F5344CB8AC3E}">
        <p14:creationId xmlns:p14="http://schemas.microsoft.com/office/powerpoint/2010/main" val="2323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16903" y="636127"/>
            <a:ext cx="7438185" cy="1077218"/>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6 - Cas particulier : correction de </a:t>
            </a:r>
            <a:r>
              <a:rPr lang="fr-FR" altLang="fr-FR" sz="3200" b="1" dirty="0">
                <a:solidFill>
                  <a:srgbClr val="013475"/>
                </a:solidFill>
                <a:latin typeface="Arial Narrow"/>
              </a:rPr>
              <a:t>liens entre numérisations françaises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115510" y="1794735"/>
            <a:ext cx="8912979" cy="4983162"/>
          </a:xfrm>
        </p:spPr>
        <p:txBody>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000" kern="1200" dirty="0">
                <a:solidFill>
                  <a:srgbClr val="0070C0"/>
                </a:solidFill>
                <a:latin typeface="Arial"/>
                <a:cs typeface="Arial"/>
              </a:rPr>
              <a:t>Une particularité : La BnF, qui héberge le centre ISSN France ne produit pas de notices de numérisations ! </a:t>
            </a:r>
          </a:p>
          <a:p>
            <a:pPr marL="93600" indent="0" defTabSz="457200" eaLnBrk="1" fontAlgn="auto" hangingPunct="1">
              <a:lnSpc>
                <a:spcPct val="80000"/>
              </a:lnSpc>
              <a:spcBef>
                <a:spcPts val="576"/>
              </a:spcBef>
              <a:spcAft>
                <a:spcPts val="0"/>
              </a:spcAft>
              <a:buFont typeface="Arial" panose="020B0604020202020204" pitchFamily="34" charset="0"/>
              <a:buNone/>
              <a:defRPr/>
            </a:pPr>
            <a:endParaRPr lang="fr-FR" sz="1800" b="0" kern="1200" dirty="0">
              <a:solidFill>
                <a:srgbClr val="0070C0"/>
              </a:solidFill>
              <a:latin typeface="Arial"/>
              <a:cs typeface="Arial"/>
            </a:endParaRPr>
          </a:p>
          <a:p>
            <a:pPr marL="0" lvl="1" indent="0" defTabSz="457200" eaLnBrk="1" fontAlgn="auto" hangingPunct="1">
              <a:spcBef>
                <a:spcPts val="24"/>
              </a:spcBef>
              <a:spcAft>
                <a:spcPts val="0"/>
              </a:spcAft>
              <a:buSzPct val="60000"/>
              <a:buNone/>
              <a:defRPr/>
            </a:pPr>
            <a:r>
              <a:rPr lang="fr-FR" sz="2000" dirty="0">
                <a:solidFill>
                  <a:schemeClr val="tx2"/>
                </a:solidFill>
                <a:latin typeface="Arial" panose="020B0604020202020204" pitchFamily="34" charset="0"/>
                <a:ea typeface="+mn-ea"/>
                <a:cs typeface="Arial" panose="020B0604020202020204" pitchFamily="34" charset="0"/>
              </a:rPr>
              <a:t>Cependant, quand on demande l’attribution d’un ISSN </a:t>
            </a:r>
            <a:r>
              <a:rPr lang="fr-FR" sz="2000" b="1" dirty="0">
                <a:solidFill>
                  <a:schemeClr val="tx2"/>
                </a:solidFill>
                <a:latin typeface="Arial" panose="020B0604020202020204" pitchFamily="34" charset="0"/>
                <a:ea typeface="+mn-ea"/>
                <a:cs typeface="Arial" panose="020B0604020202020204" pitchFamily="34" charset="0"/>
              </a:rPr>
              <a:t>pour une numérisation française</a:t>
            </a:r>
            <a:r>
              <a:rPr lang="fr-FR" sz="2000" dirty="0">
                <a:solidFill>
                  <a:schemeClr val="tx2"/>
                </a:solidFill>
                <a:latin typeface="Arial" panose="020B0604020202020204" pitchFamily="34" charset="0"/>
                <a:ea typeface="+mn-ea"/>
                <a:cs typeface="Arial" panose="020B0604020202020204" pitchFamily="34" charset="0"/>
              </a:rPr>
              <a:t>, ne pas oublier de : </a:t>
            </a:r>
          </a:p>
          <a:p>
            <a:pPr marL="342900" lvl="1" indent="-342900"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Créer dans les notices Sudoc des liens identiques à ceux qui existent entre les notices imprimées </a:t>
            </a: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0" lvl="1" indent="0" defTabSz="457200" eaLnBrk="1" fontAlgn="auto" hangingPunct="1">
              <a:spcBef>
                <a:spcPts val="24"/>
              </a:spcBef>
              <a:spcAft>
                <a:spcPts val="0"/>
              </a:spcAft>
              <a:buSzPct val="60000"/>
              <a:buNone/>
              <a:defRPr/>
            </a:pPr>
            <a:endParaRPr lang="fr-FR" sz="800"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ea typeface="+mn-ea"/>
                <a:cs typeface="Arial" panose="020B0604020202020204" pitchFamily="34" charset="0"/>
              </a:rPr>
              <a:t>Emettre une demande de correction via Cidemis pour demander            </a:t>
            </a:r>
          </a:p>
          <a:p>
            <a:pPr marL="0" lvl="1" indent="0" defTabSz="457200" eaLnBrk="1" fontAlgn="auto" hangingPunct="1">
              <a:spcBef>
                <a:spcPts val="24"/>
              </a:spcBef>
              <a:spcAft>
                <a:spcPts val="0"/>
              </a:spcAft>
              <a:buSzPct val="60000"/>
              <a:buNone/>
              <a:defRPr/>
            </a:pPr>
            <a:r>
              <a:rPr lang="fr-FR" sz="2000" dirty="0">
                <a:solidFill>
                  <a:srgbClr val="013475"/>
                </a:solidFill>
                <a:latin typeface="Arial" panose="020B0604020202020204" pitchFamily="34" charset="0"/>
                <a:ea typeface="+mn-ea"/>
                <a:cs typeface="Arial" panose="020B0604020202020204" pitchFamily="34" charset="0"/>
              </a:rPr>
              <a:t>la création de ces liens dans le Registre ISSN (à destination d’ISSN </a:t>
            </a:r>
          </a:p>
          <a:p>
            <a:pPr marL="0" lvl="1" indent="0" defTabSz="457200" eaLnBrk="1" fontAlgn="auto" hangingPunct="1">
              <a:spcBef>
                <a:spcPts val="24"/>
              </a:spcBef>
              <a:spcAft>
                <a:spcPts val="0"/>
              </a:spcAft>
              <a:buSzPct val="60000"/>
              <a:buNone/>
              <a:defRPr/>
            </a:pPr>
            <a:r>
              <a:rPr lang="fr-FR" sz="2000" dirty="0">
                <a:solidFill>
                  <a:srgbClr val="013475"/>
                </a:solidFill>
                <a:latin typeface="Arial" panose="020B0604020202020204" pitchFamily="34" charset="0"/>
                <a:ea typeface="+mn-ea"/>
                <a:cs typeface="Arial" panose="020B0604020202020204" pitchFamily="34" charset="0"/>
              </a:rPr>
              <a:t>France, qui redirigera vers le Centre International) </a:t>
            </a: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0" lvl="1" indent="0" defTabSz="457200" eaLnBrk="1" fontAlgn="auto" hangingPunct="1">
              <a:spcBef>
                <a:spcPts val="24"/>
              </a:spcBef>
              <a:spcAft>
                <a:spcPts val="0"/>
              </a:spcAft>
              <a:buSzPct val="60000"/>
              <a:buNone/>
              <a:defRPr/>
            </a:pPr>
            <a:endParaRPr lang="fr-FR" sz="2000" b="1" dirty="0">
              <a:solidFill>
                <a:srgbClr val="013475"/>
              </a:solidFill>
              <a:latin typeface="Arial" panose="020B0604020202020204" pitchFamily="34" charset="0"/>
              <a:ea typeface="+mn-ea"/>
              <a:cs typeface="Arial" panose="020B0604020202020204" pitchFamily="34" charset="0"/>
            </a:endParaRPr>
          </a:p>
          <a:p>
            <a:pPr marL="0" lvl="1" indent="0" defTabSz="457200" eaLnBrk="1" fontAlgn="auto" hangingPunct="1">
              <a:spcBef>
                <a:spcPts val="24"/>
              </a:spcBef>
              <a:spcAft>
                <a:spcPts val="0"/>
              </a:spcAft>
              <a:buSzPct val="60000"/>
              <a:buNone/>
              <a:defRPr/>
            </a:pPr>
            <a:endParaRPr lang="fr-FR" sz="2000" b="1" dirty="0">
              <a:solidFill>
                <a:srgbClr val="013475"/>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endParaRPr lang="fr-FR" sz="2000" b="1" dirty="0">
              <a:solidFill>
                <a:srgbClr val="013475"/>
              </a:solidFill>
              <a:latin typeface="Arial" panose="020B0604020202020204" pitchFamily="34" charset="0"/>
              <a:ea typeface="+mn-ea"/>
              <a:cs typeface="Arial" panose="020B0604020202020204" pitchFamily="34" charset="0"/>
            </a:endParaRPr>
          </a:p>
          <a:p>
            <a:pPr marL="0" lvl="1" indent="0" algn="ctr" defTabSz="457200" eaLnBrk="1" fontAlgn="auto" hangingPunct="1">
              <a:spcBef>
                <a:spcPts val="24"/>
              </a:spcBef>
              <a:spcAft>
                <a:spcPts val="0"/>
              </a:spcAft>
              <a:buSzPct val="60000"/>
              <a:buNone/>
              <a:defRPr/>
            </a:pPr>
            <a:endParaRPr lang="fr-FR" sz="2000" dirty="0">
              <a:solidFill>
                <a:schemeClr val="tx2"/>
              </a:solidFill>
              <a:latin typeface="Arial" panose="020B0604020202020204" pitchFamily="34" charset="0"/>
              <a:ea typeface="+mn-ea"/>
              <a:cs typeface="Arial" panose="020B0604020202020204" pitchFamily="34" charset="0"/>
            </a:endParaRPr>
          </a:p>
          <a:p>
            <a:pPr marL="0" lvl="1" indent="0" algn="ctr" defTabSz="457200" eaLnBrk="1" fontAlgn="auto" hangingPunct="1">
              <a:spcBef>
                <a:spcPts val="24"/>
              </a:spcBef>
              <a:spcAft>
                <a:spcPts val="0"/>
              </a:spcAft>
              <a:buSzPct val="60000"/>
              <a:buNone/>
              <a:defRPr/>
            </a:pPr>
            <a:endParaRPr lang="fr-FR" sz="2000" dirty="0">
              <a:solidFill>
                <a:schemeClr val="tx2"/>
              </a:solidFill>
              <a:latin typeface="Arial" panose="020B0604020202020204" pitchFamily="34" charset="0"/>
              <a:ea typeface="+mn-ea"/>
              <a:cs typeface="Arial" panose="020B0604020202020204" pitchFamily="34" charset="0"/>
            </a:endParaRPr>
          </a:p>
          <a:p>
            <a:pPr marL="0" lvl="1" indent="0" algn="ctr" defTabSz="457200" eaLnBrk="1" fontAlgn="auto" hangingPunct="1">
              <a:spcBef>
                <a:spcPts val="24"/>
              </a:spcBef>
              <a:spcAft>
                <a:spcPts val="0"/>
              </a:spcAft>
              <a:buSzPct val="60000"/>
              <a:buNone/>
              <a:defRPr/>
            </a:pPr>
            <a:endParaRPr lang="fr-FR" sz="2000" dirty="0">
              <a:solidFill>
                <a:schemeClr val="tx2"/>
              </a:solidFill>
              <a:latin typeface="Arial" panose="020B0604020202020204" pitchFamily="34" charset="0"/>
              <a:ea typeface="+mn-ea"/>
              <a:cs typeface="Arial" panose="020B0604020202020204" pitchFamily="34" charset="0"/>
            </a:endParaRPr>
          </a:p>
          <a:p>
            <a:pPr marL="0" lvl="1" indent="0" defTabSz="457200" eaLnBrk="1" fontAlgn="auto" hangingPunct="1">
              <a:spcBef>
                <a:spcPts val="24"/>
              </a:spcBef>
              <a:spcAft>
                <a:spcPts val="0"/>
              </a:spcAft>
              <a:buSzPct val="60000"/>
              <a:buNone/>
              <a:defRPr/>
            </a:pPr>
            <a:r>
              <a:rPr lang="fr-FR" sz="2000" b="1" dirty="0">
                <a:solidFill>
                  <a:srgbClr val="013475"/>
                </a:solidFill>
                <a:latin typeface="Arial" panose="020B0604020202020204" pitchFamily="34" charset="0"/>
                <a:ea typeface="+mn-ea"/>
                <a:cs typeface="Arial" panose="020B0604020202020204" pitchFamily="34" charset="0"/>
              </a:rPr>
              <a:t>					</a:t>
            </a:r>
          </a:p>
        </p:txBody>
      </p:sp>
      <p:graphicFrame>
        <p:nvGraphicFramePr>
          <p:cNvPr id="6" name="Tableau 5">
            <a:extLst>
              <a:ext uri="{FF2B5EF4-FFF2-40B4-BE49-F238E27FC236}">
                <a16:creationId xmlns:a16="http://schemas.microsoft.com/office/drawing/2014/main" id="{3662D509-9611-C5D7-0068-45698218C9DB}"/>
              </a:ext>
            </a:extLst>
          </p:cNvPr>
          <p:cNvGraphicFramePr>
            <a:graphicFrameLocks noGrp="1"/>
          </p:cNvGraphicFramePr>
          <p:nvPr>
            <p:extLst>
              <p:ext uri="{D42A27DB-BD31-4B8C-83A1-F6EECF244321}">
                <p14:modId xmlns:p14="http://schemas.microsoft.com/office/powerpoint/2010/main" val="3244989484"/>
              </p:ext>
            </p:extLst>
          </p:nvPr>
        </p:nvGraphicFramePr>
        <p:xfrm>
          <a:off x="1763688" y="3993687"/>
          <a:ext cx="6096000" cy="174077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621594458"/>
                    </a:ext>
                  </a:extLst>
                </a:gridCol>
                <a:gridCol w="3048000">
                  <a:extLst>
                    <a:ext uri="{9D8B030D-6E8A-4147-A177-3AD203B41FA5}">
                      <a16:colId xmlns:a16="http://schemas.microsoft.com/office/drawing/2014/main" val="3238782719"/>
                    </a:ext>
                  </a:extLst>
                </a:gridCol>
              </a:tblGrid>
              <a:tr h="8703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FR" sz="2000" b="0" dirty="0">
                          <a:solidFill>
                            <a:schemeClr val="tx2"/>
                          </a:solidFill>
                        </a:rPr>
                        <a:t>Notice C</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r>
                        <a:rPr lang="fr-FR" sz="2000" b="0" dirty="0">
                          <a:solidFill>
                            <a:schemeClr val="tx2"/>
                          </a:solidFill>
                        </a:rPr>
                        <a:t>Notice 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1836602"/>
                  </a:ext>
                </a:extLst>
              </a:tr>
              <a:tr h="870385">
                <a:tc>
                  <a:txBody>
                    <a:bodyPr/>
                    <a:lstStyle/>
                    <a:p>
                      <a:endParaRPr lang="fr-FR" sz="2000" b="0" dirty="0">
                        <a:solidFill>
                          <a:schemeClr val="tx2"/>
                        </a:solidFill>
                      </a:endParaRPr>
                    </a:p>
                    <a:p>
                      <a:r>
                        <a:rPr lang="fr-FR" sz="2000" b="0" dirty="0">
                          <a:solidFill>
                            <a:schemeClr val="tx2"/>
                          </a:solidFill>
                        </a:rPr>
                        <a:t>Notice A</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endParaRPr lang="fr-FR" sz="2000" b="0" dirty="0">
                        <a:solidFill>
                          <a:schemeClr val="tx2"/>
                        </a:solidFill>
                      </a:endParaRPr>
                    </a:p>
                    <a:p>
                      <a:r>
                        <a:rPr lang="fr-FR" sz="2000" b="0" dirty="0">
                          <a:solidFill>
                            <a:schemeClr val="tx2"/>
                          </a:solidFill>
                        </a:rPr>
                        <a:t>Notice B</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5554998"/>
                  </a:ext>
                </a:extLst>
              </a:tr>
            </a:tbl>
          </a:graphicData>
        </a:graphic>
      </p:graphicFrame>
      <p:pic>
        <p:nvPicPr>
          <p:cNvPr id="3" name="Graphique 2" descr="Ligne fléchée : incurvée dans le sens des aiguilles d’une montre avec un remplissage uni">
            <a:extLst>
              <a:ext uri="{FF2B5EF4-FFF2-40B4-BE49-F238E27FC236}">
                <a16:creationId xmlns:a16="http://schemas.microsoft.com/office/drawing/2014/main" id="{EBEED7A6-84E0-82D5-5C6F-B485F825B0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76858" y="4438728"/>
            <a:ext cx="684000" cy="771620"/>
          </a:xfrm>
          <a:prstGeom prst="rect">
            <a:avLst/>
          </a:prstGeom>
        </p:spPr>
      </p:pic>
      <p:pic>
        <p:nvPicPr>
          <p:cNvPr id="9" name="Graphique 8" descr="Flèche haut avec un remplissage uni">
            <a:extLst>
              <a:ext uri="{FF2B5EF4-FFF2-40B4-BE49-F238E27FC236}">
                <a16:creationId xmlns:a16="http://schemas.microsoft.com/office/drawing/2014/main" id="{DF8B6D42-B02B-A9D1-EF08-346608EE006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3384186" y="3613607"/>
            <a:ext cx="914400" cy="1200004"/>
          </a:xfrm>
          <a:prstGeom prst="rect">
            <a:avLst/>
          </a:prstGeom>
        </p:spPr>
      </p:pic>
      <p:sp>
        <p:nvSpPr>
          <p:cNvPr id="11" name="ZoneTexte 10">
            <a:extLst>
              <a:ext uri="{FF2B5EF4-FFF2-40B4-BE49-F238E27FC236}">
                <a16:creationId xmlns:a16="http://schemas.microsoft.com/office/drawing/2014/main" id="{3C29011A-DDC7-21EE-BA54-A45D10C23983}"/>
              </a:ext>
            </a:extLst>
          </p:cNvPr>
          <p:cNvSpPr txBox="1"/>
          <p:nvPr/>
        </p:nvSpPr>
        <p:spPr>
          <a:xfrm>
            <a:off x="3149815" y="3773397"/>
            <a:ext cx="1422184" cy="353943"/>
          </a:xfrm>
          <a:prstGeom prst="rect">
            <a:avLst/>
          </a:prstGeom>
          <a:noFill/>
        </p:spPr>
        <p:txBody>
          <a:bodyPr wrap="none" rtlCol="0">
            <a:spAutoFit/>
          </a:bodyPr>
          <a:lstStyle/>
          <a:p>
            <a:r>
              <a:rPr lang="fr-FR" i="1" dirty="0">
                <a:solidFill>
                  <a:srgbClr val="0070C0"/>
                </a:solidFill>
              </a:rPr>
              <a:t>Numérisé en</a:t>
            </a:r>
          </a:p>
        </p:txBody>
      </p:sp>
      <p:pic>
        <p:nvPicPr>
          <p:cNvPr id="12" name="Graphique 11" descr="Flèche haut avec un remplissage uni">
            <a:extLst>
              <a:ext uri="{FF2B5EF4-FFF2-40B4-BE49-F238E27FC236}">
                <a16:creationId xmlns:a16="http://schemas.microsoft.com/office/drawing/2014/main" id="{17892E99-DEAF-4C6A-E71F-D6DFBC5BD94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400000">
            <a:off x="3367919" y="4895751"/>
            <a:ext cx="914400" cy="1200004"/>
          </a:xfrm>
          <a:prstGeom prst="rect">
            <a:avLst/>
          </a:prstGeom>
        </p:spPr>
      </p:pic>
      <p:sp>
        <p:nvSpPr>
          <p:cNvPr id="15" name="ZoneTexte 14">
            <a:extLst>
              <a:ext uri="{FF2B5EF4-FFF2-40B4-BE49-F238E27FC236}">
                <a16:creationId xmlns:a16="http://schemas.microsoft.com/office/drawing/2014/main" id="{A807C5EB-EBC3-1FB2-DAF8-DB32FFF1562A}"/>
              </a:ext>
            </a:extLst>
          </p:cNvPr>
          <p:cNvSpPr txBox="1"/>
          <p:nvPr/>
        </p:nvSpPr>
        <p:spPr>
          <a:xfrm>
            <a:off x="3170562" y="5049844"/>
            <a:ext cx="1422184" cy="353943"/>
          </a:xfrm>
          <a:prstGeom prst="rect">
            <a:avLst/>
          </a:prstGeom>
          <a:noFill/>
        </p:spPr>
        <p:txBody>
          <a:bodyPr wrap="none" rtlCol="0">
            <a:spAutoFit/>
          </a:bodyPr>
          <a:lstStyle/>
          <a:p>
            <a:r>
              <a:rPr lang="fr-FR" i="1" dirty="0">
                <a:solidFill>
                  <a:srgbClr val="0070C0"/>
                </a:solidFill>
              </a:rPr>
              <a:t>Numérisé en</a:t>
            </a:r>
          </a:p>
        </p:txBody>
      </p:sp>
      <p:pic>
        <p:nvPicPr>
          <p:cNvPr id="16" name="Graphique 15" descr="Ligne fléchée : incurvée dans le sens des aiguilles d’une montre avec un remplissage uni">
            <a:extLst>
              <a:ext uri="{FF2B5EF4-FFF2-40B4-BE49-F238E27FC236}">
                <a16:creationId xmlns:a16="http://schemas.microsoft.com/office/drawing/2014/main" id="{573471D7-C730-FB43-1D6D-F8A6368077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29317" y="4438728"/>
            <a:ext cx="684000" cy="771620"/>
          </a:xfrm>
          <a:prstGeom prst="rect">
            <a:avLst/>
          </a:prstGeom>
        </p:spPr>
      </p:pic>
      <p:sp>
        <p:nvSpPr>
          <p:cNvPr id="17" name="ZoneTexte 16">
            <a:extLst>
              <a:ext uri="{FF2B5EF4-FFF2-40B4-BE49-F238E27FC236}">
                <a16:creationId xmlns:a16="http://schemas.microsoft.com/office/drawing/2014/main" id="{3BDFC055-6E58-C353-A1DD-E99966B87444}"/>
              </a:ext>
            </a:extLst>
          </p:cNvPr>
          <p:cNvSpPr txBox="1"/>
          <p:nvPr/>
        </p:nvSpPr>
        <p:spPr>
          <a:xfrm>
            <a:off x="1568447" y="4670809"/>
            <a:ext cx="925253" cy="353943"/>
          </a:xfrm>
          <a:prstGeom prst="rect">
            <a:avLst/>
          </a:prstGeom>
          <a:noFill/>
        </p:spPr>
        <p:txBody>
          <a:bodyPr wrap="none" rtlCol="0">
            <a:spAutoFit/>
          </a:bodyPr>
          <a:lstStyle/>
          <a:p>
            <a:r>
              <a:rPr lang="fr-FR" i="1" dirty="0">
                <a:solidFill>
                  <a:srgbClr val="0070C0"/>
                </a:solidFill>
              </a:rPr>
              <a:t>Devient</a:t>
            </a:r>
          </a:p>
        </p:txBody>
      </p:sp>
      <p:sp>
        <p:nvSpPr>
          <p:cNvPr id="18" name="ZoneTexte 17">
            <a:extLst>
              <a:ext uri="{FF2B5EF4-FFF2-40B4-BE49-F238E27FC236}">
                <a16:creationId xmlns:a16="http://schemas.microsoft.com/office/drawing/2014/main" id="{2CBDC333-A745-6C51-7545-26CFE394A369}"/>
              </a:ext>
            </a:extLst>
          </p:cNvPr>
          <p:cNvSpPr txBox="1"/>
          <p:nvPr/>
        </p:nvSpPr>
        <p:spPr>
          <a:xfrm>
            <a:off x="5626939" y="4647566"/>
            <a:ext cx="925253" cy="353943"/>
          </a:xfrm>
          <a:prstGeom prst="rect">
            <a:avLst/>
          </a:prstGeom>
          <a:noFill/>
        </p:spPr>
        <p:txBody>
          <a:bodyPr wrap="none" rtlCol="0">
            <a:spAutoFit/>
          </a:bodyPr>
          <a:lstStyle/>
          <a:p>
            <a:r>
              <a:rPr lang="fr-FR" i="1" dirty="0">
                <a:solidFill>
                  <a:srgbClr val="0070C0"/>
                </a:solidFill>
              </a:rPr>
              <a:t>Devient</a:t>
            </a:r>
          </a:p>
        </p:txBody>
      </p:sp>
    </p:spTree>
    <p:extLst>
      <p:ext uri="{BB962C8B-B14F-4D97-AF65-F5344CB8AC3E}">
        <p14:creationId xmlns:p14="http://schemas.microsoft.com/office/powerpoint/2010/main" val="230130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58B7CFB-4BEA-F5E7-924F-5891C40B166C}"/>
              </a:ext>
            </a:extLst>
          </p:cNvPr>
          <p:cNvPicPr>
            <a:picLocks noChangeAspect="1"/>
          </p:cNvPicPr>
          <p:nvPr/>
        </p:nvPicPr>
        <p:blipFill>
          <a:blip r:embed="rId3"/>
          <a:stretch>
            <a:fillRect/>
          </a:stretch>
        </p:blipFill>
        <p:spPr>
          <a:xfrm>
            <a:off x="8460432" y="6156045"/>
            <a:ext cx="564127" cy="564127"/>
          </a:xfrm>
          <a:prstGeom prst="rect">
            <a:avLst/>
          </a:prstGeom>
        </p:spPr>
      </p:pic>
      <p:pic>
        <p:nvPicPr>
          <p:cNvPr id="2" name="Image 1">
            <a:extLst>
              <a:ext uri="{FF2B5EF4-FFF2-40B4-BE49-F238E27FC236}">
                <a16:creationId xmlns:a16="http://schemas.microsoft.com/office/drawing/2014/main" id="{F6067502-F9AC-CE91-F294-B2415B733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52" y="74603"/>
            <a:ext cx="648000" cy="648000"/>
          </a:xfrm>
          <a:prstGeom prst="rect">
            <a:avLst/>
          </a:prstGeom>
        </p:spPr>
      </p:pic>
      <p:sp>
        <p:nvSpPr>
          <p:cNvPr id="3" name="ZoneTexte 2">
            <a:extLst>
              <a:ext uri="{FF2B5EF4-FFF2-40B4-BE49-F238E27FC236}">
                <a16:creationId xmlns:a16="http://schemas.microsoft.com/office/drawing/2014/main" id="{88FCF86E-FFC1-B99A-69A8-739EBA88476E}"/>
              </a:ext>
            </a:extLst>
          </p:cNvPr>
          <p:cNvSpPr txBox="1"/>
          <p:nvPr/>
        </p:nvSpPr>
        <p:spPr>
          <a:xfrm>
            <a:off x="860276" y="137828"/>
            <a:ext cx="7960196" cy="707886"/>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6 - Création dans Cidemis d’une demande de correction (par le CR - bibliothèque non déployée / par le catalogueur – bibliothèque déployée)</a:t>
            </a:r>
            <a:endParaRPr kumimoji="0" lang="fr-FR" sz="20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sp>
        <p:nvSpPr>
          <p:cNvPr id="7" name="Rectangle à coins arrondis 3">
            <a:extLst>
              <a:ext uri="{FF2B5EF4-FFF2-40B4-BE49-F238E27FC236}">
                <a16:creationId xmlns:a16="http://schemas.microsoft.com/office/drawing/2014/main" id="{FFB58F02-C30F-4005-27C5-6C19F51D5E77}"/>
              </a:ext>
            </a:extLst>
          </p:cNvPr>
          <p:cNvSpPr/>
          <p:nvPr/>
        </p:nvSpPr>
        <p:spPr>
          <a:xfrm>
            <a:off x="5868144" y="989554"/>
            <a:ext cx="2232248" cy="1440160"/>
          </a:xfrm>
          <a:prstGeom prst="wedgeRoundRectCallout">
            <a:avLst>
              <a:gd name="adj1" fmla="val -47318"/>
              <a:gd name="adj2" fmla="val 81236"/>
              <a:gd name="adj3" fmla="val 16667"/>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2"/>
                </a:solidFill>
              </a:rPr>
              <a:t>Cliquez sur la flèche verte pour ouvrir le FORMULAIRE DE DEMANDE DE CORRECTION</a:t>
            </a:r>
          </a:p>
        </p:txBody>
      </p:sp>
      <p:sp>
        <p:nvSpPr>
          <p:cNvPr id="9" name="Rectangle à coins arrondis 10">
            <a:extLst>
              <a:ext uri="{FF2B5EF4-FFF2-40B4-BE49-F238E27FC236}">
                <a16:creationId xmlns:a16="http://schemas.microsoft.com/office/drawing/2014/main" id="{02362572-6FDB-8DC2-6183-9884762FD37E}"/>
              </a:ext>
            </a:extLst>
          </p:cNvPr>
          <p:cNvSpPr/>
          <p:nvPr/>
        </p:nvSpPr>
        <p:spPr>
          <a:xfrm>
            <a:off x="1038654" y="4591575"/>
            <a:ext cx="2232248" cy="2016224"/>
          </a:xfrm>
          <a:prstGeom prst="wedgeRoundRectCallout">
            <a:avLst>
              <a:gd name="adj1" fmla="val 64087"/>
              <a:gd name="adj2" fmla="val 14958"/>
              <a:gd name="adj3" fmla="val 16667"/>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2"/>
                </a:solidFill>
              </a:rPr>
              <a:t>Une pop-up affiche les informations bibliographiques de la notice concernée et vous demande de confirmer OUI/NON </a:t>
            </a:r>
          </a:p>
        </p:txBody>
      </p:sp>
      <p:pic>
        <p:nvPicPr>
          <p:cNvPr id="10" name="Espace réservé du contenu 5">
            <a:extLst>
              <a:ext uri="{FF2B5EF4-FFF2-40B4-BE49-F238E27FC236}">
                <a16:creationId xmlns:a16="http://schemas.microsoft.com/office/drawing/2014/main" id="{BA975736-5109-DAFC-3EF2-81BC19754E9A}"/>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26852" y="957633"/>
            <a:ext cx="5592207" cy="3168000"/>
          </a:xfrm>
        </p:spPr>
      </p:pic>
      <p:pic>
        <p:nvPicPr>
          <p:cNvPr id="13" name="Image 6">
            <a:extLst>
              <a:ext uri="{FF2B5EF4-FFF2-40B4-BE49-F238E27FC236}">
                <a16:creationId xmlns:a16="http://schemas.microsoft.com/office/drawing/2014/main" id="{B41B268F-5631-F800-86FB-046A3BE76C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9143" y="4159799"/>
            <a:ext cx="4321249" cy="2448000"/>
          </a:xfrm>
          <a:prstGeom prst="rect">
            <a:avLst/>
          </a:prstGeom>
        </p:spPr>
      </p:pic>
    </p:spTree>
    <p:extLst>
      <p:ext uri="{BB962C8B-B14F-4D97-AF65-F5344CB8AC3E}">
        <p14:creationId xmlns:p14="http://schemas.microsoft.com/office/powerpoint/2010/main" val="14661556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58B7CFB-4BEA-F5E7-924F-5891C40B166C}"/>
              </a:ext>
            </a:extLst>
          </p:cNvPr>
          <p:cNvPicPr>
            <a:picLocks noChangeAspect="1"/>
          </p:cNvPicPr>
          <p:nvPr/>
        </p:nvPicPr>
        <p:blipFill>
          <a:blip r:embed="rId3"/>
          <a:stretch>
            <a:fillRect/>
          </a:stretch>
        </p:blipFill>
        <p:spPr>
          <a:xfrm>
            <a:off x="8460432" y="6156045"/>
            <a:ext cx="564127" cy="564127"/>
          </a:xfrm>
          <a:prstGeom prst="rect">
            <a:avLst/>
          </a:prstGeom>
        </p:spPr>
      </p:pic>
      <p:pic>
        <p:nvPicPr>
          <p:cNvPr id="2" name="Image 1">
            <a:extLst>
              <a:ext uri="{FF2B5EF4-FFF2-40B4-BE49-F238E27FC236}">
                <a16:creationId xmlns:a16="http://schemas.microsoft.com/office/drawing/2014/main" id="{F6067502-F9AC-CE91-F294-B2415B733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52" y="74603"/>
            <a:ext cx="648000" cy="648000"/>
          </a:xfrm>
          <a:prstGeom prst="rect">
            <a:avLst/>
          </a:prstGeom>
        </p:spPr>
      </p:pic>
      <p:sp>
        <p:nvSpPr>
          <p:cNvPr id="3" name="ZoneTexte 2">
            <a:extLst>
              <a:ext uri="{FF2B5EF4-FFF2-40B4-BE49-F238E27FC236}">
                <a16:creationId xmlns:a16="http://schemas.microsoft.com/office/drawing/2014/main" id="{88FCF86E-FFC1-B99A-69A8-739EBA88476E}"/>
              </a:ext>
            </a:extLst>
          </p:cNvPr>
          <p:cNvSpPr txBox="1"/>
          <p:nvPr/>
        </p:nvSpPr>
        <p:spPr>
          <a:xfrm>
            <a:off x="860276" y="137828"/>
            <a:ext cx="7960196" cy="707886"/>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0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6 - Création dans Cidemis d’une demande de correction (par le CR - bibliothèque non déployée / par le catalogueur – bibliothèque déployée)</a:t>
            </a:r>
            <a:endParaRPr kumimoji="0" lang="fr-FR" sz="20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6" name="Espace réservé du contenu 6">
            <a:extLst>
              <a:ext uri="{FF2B5EF4-FFF2-40B4-BE49-F238E27FC236}">
                <a16:creationId xmlns:a16="http://schemas.microsoft.com/office/drawing/2014/main" id="{6E414F69-5CD2-9B04-1DA4-0495E9B7CD88}"/>
              </a:ext>
            </a:extLst>
          </p:cNvPr>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209241" y="1084005"/>
            <a:ext cx="6803606" cy="5577483"/>
          </a:xfrm>
        </p:spPr>
      </p:pic>
      <p:pic>
        <p:nvPicPr>
          <p:cNvPr id="11" name="Image 8" descr="Capture56.PNG">
            <a:extLst>
              <a:ext uri="{FF2B5EF4-FFF2-40B4-BE49-F238E27FC236}">
                <a16:creationId xmlns:a16="http://schemas.microsoft.com/office/drawing/2014/main" id="{DA4CE3CC-D631-D9CD-6373-674E79846AAC}"/>
              </a:ext>
            </a:extLst>
          </p:cNvPr>
          <p:cNvPicPr>
            <a:picLocks noChangeAspect="1"/>
          </p:cNvPicPr>
          <p:nvPr/>
        </p:nvPicPr>
        <p:blipFill>
          <a:blip r:embed="rId6" cstate="print"/>
          <a:stretch>
            <a:fillRect/>
          </a:stretch>
        </p:blipFill>
        <p:spPr>
          <a:xfrm>
            <a:off x="450852" y="3802051"/>
            <a:ext cx="2808312" cy="333422"/>
          </a:xfrm>
          <a:prstGeom prst="rect">
            <a:avLst/>
          </a:prstGeom>
        </p:spPr>
      </p:pic>
      <p:pic>
        <p:nvPicPr>
          <p:cNvPr id="12" name="Image 9" descr="Capture57.PNG">
            <a:extLst>
              <a:ext uri="{FF2B5EF4-FFF2-40B4-BE49-F238E27FC236}">
                <a16:creationId xmlns:a16="http://schemas.microsoft.com/office/drawing/2014/main" id="{DF332BBB-F1D1-55EE-74CD-4FA32CF970E2}"/>
              </a:ext>
            </a:extLst>
          </p:cNvPr>
          <p:cNvPicPr>
            <a:picLocks noChangeAspect="1"/>
          </p:cNvPicPr>
          <p:nvPr/>
        </p:nvPicPr>
        <p:blipFill>
          <a:blip r:embed="rId7" cstate="print"/>
          <a:stretch>
            <a:fillRect/>
          </a:stretch>
        </p:blipFill>
        <p:spPr>
          <a:xfrm>
            <a:off x="3532693" y="2720876"/>
            <a:ext cx="3096344" cy="866896"/>
          </a:xfrm>
          <a:prstGeom prst="rect">
            <a:avLst/>
          </a:prstGeom>
        </p:spPr>
      </p:pic>
      <p:pic>
        <p:nvPicPr>
          <p:cNvPr id="15" name="Image 9" descr="Capture57.PNG">
            <a:extLst>
              <a:ext uri="{FF2B5EF4-FFF2-40B4-BE49-F238E27FC236}">
                <a16:creationId xmlns:a16="http://schemas.microsoft.com/office/drawing/2014/main" id="{FF711A70-588B-E9B7-E77A-8F4761BE0F75}"/>
              </a:ext>
            </a:extLst>
          </p:cNvPr>
          <p:cNvPicPr>
            <a:picLocks noChangeAspect="1"/>
          </p:cNvPicPr>
          <p:nvPr/>
        </p:nvPicPr>
        <p:blipFill>
          <a:blip r:embed="rId7" cstate="print"/>
          <a:stretch>
            <a:fillRect/>
          </a:stretch>
        </p:blipFill>
        <p:spPr>
          <a:xfrm>
            <a:off x="3573088" y="3702025"/>
            <a:ext cx="3096344" cy="866896"/>
          </a:xfrm>
          <a:prstGeom prst="rect">
            <a:avLst/>
          </a:prstGeom>
        </p:spPr>
      </p:pic>
      <p:pic>
        <p:nvPicPr>
          <p:cNvPr id="19" name="Image 18" descr="Une image contenant texte, Appareils électroniques, capture d’écran, logiciel&#10;&#10;Description générée automatiquement">
            <a:extLst>
              <a:ext uri="{FF2B5EF4-FFF2-40B4-BE49-F238E27FC236}">
                <a16:creationId xmlns:a16="http://schemas.microsoft.com/office/drawing/2014/main" id="{C1C5BBB2-8B7F-5E1C-CA82-68BFDCFACD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78195" y="939255"/>
            <a:ext cx="3143412" cy="4883401"/>
          </a:xfrm>
          <a:prstGeom prst="rect">
            <a:avLst/>
          </a:prstGeom>
        </p:spPr>
      </p:pic>
      <p:sp>
        <p:nvSpPr>
          <p:cNvPr id="16" name="Rectangle à coins arrondis 3">
            <a:extLst>
              <a:ext uri="{FF2B5EF4-FFF2-40B4-BE49-F238E27FC236}">
                <a16:creationId xmlns:a16="http://schemas.microsoft.com/office/drawing/2014/main" id="{0DEC4DE9-621E-D880-C314-FB8C610BEBC7}"/>
              </a:ext>
            </a:extLst>
          </p:cNvPr>
          <p:cNvSpPr/>
          <p:nvPr/>
        </p:nvSpPr>
        <p:spPr>
          <a:xfrm>
            <a:off x="3856729" y="5291168"/>
            <a:ext cx="2448272" cy="648072"/>
          </a:xfrm>
          <a:prstGeom prst="wedgeRoundRectCallout">
            <a:avLst>
              <a:gd name="adj1" fmla="val -73158"/>
              <a:gd name="adj2" fmla="val 19510"/>
              <a:gd name="adj3" fmla="val 16667"/>
            </a:avLst>
          </a:prstGeom>
          <a:solidFill>
            <a:schemeClr val="accent1">
              <a:lumMod val="20000"/>
              <a:lumOff val="80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90478">
              <a:defRPr/>
            </a:pPr>
            <a:r>
              <a:rPr lang="fr-FR" b="1" dirty="0">
                <a:solidFill>
                  <a:schemeClr val="tx2"/>
                </a:solidFill>
              </a:rPr>
              <a:t>joindre des justificatifs</a:t>
            </a:r>
            <a:endParaRPr lang="fr-FR" dirty="0">
              <a:solidFill>
                <a:schemeClr val="tx2"/>
              </a:solidFill>
            </a:endParaRPr>
          </a:p>
        </p:txBody>
      </p:sp>
      <p:sp>
        <p:nvSpPr>
          <p:cNvPr id="17" name="Rectangle à coins arrondis 4">
            <a:extLst>
              <a:ext uri="{FF2B5EF4-FFF2-40B4-BE49-F238E27FC236}">
                <a16:creationId xmlns:a16="http://schemas.microsoft.com/office/drawing/2014/main" id="{04E87D30-5061-2E62-79D7-AFAC67CFB157}"/>
              </a:ext>
            </a:extLst>
          </p:cNvPr>
          <p:cNvSpPr/>
          <p:nvPr/>
        </p:nvSpPr>
        <p:spPr>
          <a:xfrm>
            <a:off x="3822191" y="5543977"/>
            <a:ext cx="5112568" cy="1224136"/>
          </a:xfrm>
          <a:prstGeom prst="wedgeRoundRectCallout">
            <a:avLst>
              <a:gd name="adj1" fmla="val -65154"/>
              <a:gd name="adj2" fmla="val 12805"/>
              <a:gd name="adj3" fmla="val 16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defTabSz="990478">
              <a:buFont typeface="Arial" panose="020B0604020202020204" pitchFamily="34" charset="0"/>
              <a:buChar char="•"/>
              <a:defRPr/>
            </a:pPr>
            <a:r>
              <a:rPr lang="fr-FR" b="1" dirty="0">
                <a:solidFill>
                  <a:schemeClr val="tx2"/>
                </a:solidFill>
              </a:rPr>
              <a:t>enregistrer</a:t>
            </a:r>
            <a:r>
              <a:rPr lang="fr-FR" dirty="0">
                <a:solidFill>
                  <a:schemeClr val="tx2"/>
                </a:solidFill>
              </a:rPr>
              <a:t> pour y revenir ultérieurement </a:t>
            </a:r>
          </a:p>
          <a:p>
            <a:pPr marL="285750" indent="-285750" defTabSz="990478">
              <a:buFont typeface="Arial" panose="020B0604020202020204" pitchFamily="34" charset="0"/>
              <a:buChar char="•"/>
              <a:defRPr/>
            </a:pPr>
            <a:r>
              <a:rPr lang="fr-FR" b="1" dirty="0">
                <a:solidFill>
                  <a:schemeClr val="tx2"/>
                </a:solidFill>
              </a:rPr>
              <a:t>valider</a:t>
            </a:r>
            <a:r>
              <a:rPr lang="fr-FR" dirty="0">
                <a:solidFill>
                  <a:schemeClr val="tx2"/>
                </a:solidFill>
              </a:rPr>
              <a:t> pour envoyer la demande</a:t>
            </a:r>
          </a:p>
          <a:p>
            <a:pPr marL="285750" indent="-285750" defTabSz="990478">
              <a:buFont typeface="Arial" panose="020B0604020202020204" pitchFamily="34" charset="0"/>
              <a:buChar char="•"/>
              <a:defRPr/>
            </a:pPr>
            <a:r>
              <a:rPr lang="fr-FR" b="1" dirty="0">
                <a:solidFill>
                  <a:schemeClr val="tx2"/>
                </a:solidFill>
              </a:rPr>
              <a:t>Revenir au tableau de bord </a:t>
            </a:r>
            <a:r>
              <a:rPr lang="fr-FR" dirty="0">
                <a:solidFill>
                  <a:schemeClr val="tx2"/>
                </a:solidFill>
              </a:rPr>
              <a:t>(sans enregistrer)</a:t>
            </a:r>
          </a:p>
        </p:txBody>
      </p:sp>
    </p:spTree>
    <p:extLst>
      <p:ext uri="{BB962C8B-B14F-4D97-AF65-F5344CB8AC3E}">
        <p14:creationId xmlns:p14="http://schemas.microsoft.com/office/powerpoint/2010/main" val="281523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500" fill="hold"/>
                                        <p:tgtEl>
                                          <p:spTgt spid="17"/>
                                        </p:tgtEl>
                                        <p:attrNameLst>
                                          <p:attrName>ppt_w</p:attrName>
                                        </p:attrNameLst>
                                      </p:cBhvr>
                                      <p:tavLst>
                                        <p:tav tm="0">
                                          <p:val>
                                            <p:fltVal val="0"/>
                                          </p:val>
                                        </p:tav>
                                        <p:tav tm="100000">
                                          <p:val>
                                            <p:strVal val="#ppt_w"/>
                                          </p:val>
                                        </p:tav>
                                      </p:tavLst>
                                    </p:anim>
                                    <p:anim calcmode="lin" valueType="num">
                                      <p:cBhvr>
                                        <p:cTn id="19" dur="500" fill="hold"/>
                                        <p:tgtEl>
                                          <p:spTgt spid="17"/>
                                        </p:tgtEl>
                                        <p:attrNameLst>
                                          <p:attrName>ppt_h</p:attrName>
                                        </p:attrNameLst>
                                      </p:cBhvr>
                                      <p:tavLst>
                                        <p:tav tm="0">
                                          <p:val>
                                            <p:fltVal val="0"/>
                                          </p:val>
                                        </p:tav>
                                        <p:tav tm="100000">
                                          <p:val>
                                            <p:strVal val="#ppt_h"/>
                                          </p:val>
                                        </p:tav>
                                      </p:tavLst>
                                    </p:anim>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23392" y="636127"/>
            <a:ext cx="7438185" cy="1077218"/>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6 - A</a:t>
            </a:r>
            <a:r>
              <a:rPr lang="fr-FR" altLang="fr-FR" sz="3200" b="1" dirty="0">
                <a:solidFill>
                  <a:srgbClr val="013475"/>
                </a:solidFill>
                <a:latin typeface="Arial Narrow"/>
              </a:rPr>
              <a:t>près la saisie dans </a:t>
            </a: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Cidemis d’une demande de correction : le Sudoc</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777" y="53006"/>
            <a:ext cx="648000" cy="648000"/>
          </a:xfrm>
          <a:prstGeom prst="rect">
            <a:avLst/>
          </a:prstGeom>
        </p:spPr>
      </p:pic>
      <p:sp>
        <p:nvSpPr>
          <p:cNvPr id="5" name="Espace réservé du contenu 2">
            <a:extLst>
              <a:ext uri="{FF2B5EF4-FFF2-40B4-BE49-F238E27FC236}">
                <a16:creationId xmlns:a16="http://schemas.microsoft.com/office/drawing/2014/main" id="{76314A0F-3BE9-0D28-77AF-AC90E8D4BAB8}"/>
              </a:ext>
            </a:extLst>
          </p:cNvPr>
          <p:cNvSpPr>
            <a:spLocks noGrp="1"/>
          </p:cNvSpPr>
          <p:nvPr>
            <p:ph idx="1"/>
          </p:nvPr>
        </p:nvSpPr>
        <p:spPr>
          <a:xfrm>
            <a:off x="191856" y="1799548"/>
            <a:ext cx="2363920" cy="4968552"/>
          </a:xfrm>
        </p:spPr>
        <p:txBody>
          <a:bodyPr/>
          <a:lstStyle/>
          <a:p>
            <a:r>
              <a:rPr lang="fr-FR" altLang="fr-FR" sz="1600" b="0" dirty="0">
                <a:latin typeface="Arial" panose="020B0604020202020204" pitchFamily="34" charset="0"/>
                <a:cs typeface="Arial" panose="020B0604020202020204" pitchFamily="34" charset="0"/>
              </a:rPr>
              <a:t>Une fois la demande de correction validée, la notice Sudoc est complétée d’une zone 830 « Demande de correction ISSN en cours pour la zone XXX (identifiant Cidemis : XXXX).</a:t>
            </a:r>
          </a:p>
          <a:p>
            <a:pPr marL="342900" lvl="1" indent="-342900" defTabSz="457200" eaLnBrk="1" fontAlgn="auto" hangingPunct="1">
              <a:spcBef>
                <a:spcPts val="24"/>
              </a:spcBef>
              <a:spcAft>
                <a:spcPts val="0"/>
              </a:spcAft>
              <a:buSzPct val="60000"/>
              <a:defRPr/>
            </a:pPr>
            <a:endParaRPr lang="fr-FR" sz="16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1600" b="0" dirty="0">
                <a:latin typeface="Arial" panose="020B0604020202020204" pitchFamily="34" charset="0"/>
                <a:ea typeface="+mn-ea"/>
                <a:cs typeface="Arial" panose="020B0604020202020204" pitchFamily="34" charset="0"/>
              </a:rPr>
              <a:t>Cette zone sera automatiquement effacée lorsque la notice ISSN redescendra dans le Sudoc.</a:t>
            </a:r>
          </a:p>
        </p:txBody>
      </p:sp>
      <p:pic>
        <p:nvPicPr>
          <p:cNvPr id="11" name="Image 8" descr="Capture1.PNG">
            <a:extLst>
              <a:ext uri="{FF2B5EF4-FFF2-40B4-BE49-F238E27FC236}">
                <a16:creationId xmlns:a16="http://schemas.microsoft.com/office/drawing/2014/main" id="{54AC8DD1-F781-22F9-C72E-D527BB26487A}"/>
              </a:ext>
            </a:extLst>
          </p:cNvPr>
          <p:cNvPicPr>
            <a:picLocks noChangeAspect="1"/>
          </p:cNvPicPr>
          <p:nvPr/>
        </p:nvPicPr>
        <p:blipFill>
          <a:blip r:embed="rId5" cstate="print"/>
          <a:stretch>
            <a:fillRect/>
          </a:stretch>
        </p:blipFill>
        <p:spPr>
          <a:xfrm>
            <a:off x="2822993" y="1884139"/>
            <a:ext cx="5709447" cy="1944000"/>
          </a:xfrm>
          <a:prstGeom prst="rect">
            <a:avLst/>
          </a:prstGeom>
        </p:spPr>
      </p:pic>
      <p:sp>
        <p:nvSpPr>
          <p:cNvPr id="12" name="Ellipse 7">
            <a:extLst>
              <a:ext uri="{FF2B5EF4-FFF2-40B4-BE49-F238E27FC236}">
                <a16:creationId xmlns:a16="http://schemas.microsoft.com/office/drawing/2014/main" id="{B8AA6E76-2563-3FFF-2228-905441DEB197}"/>
              </a:ext>
            </a:extLst>
          </p:cNvPr>
          <p:cNvSpPr/>
          <p:nvPr/>
        </p:nvSpPr>
        <p:spPr>
          <a:xfrm>
            <a:off x="6084168" y="2437664"/>
            <a:ext cx="2232248" cy="504056"/>
          </a:xfrm>
          <a:prstGeom prst="ellipse">
            <a:avLst/>
          </a:prstGeom>
          <a:solidFill>
            <a:srgbClr val="4F81BD">
              <a:alpha val="20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8" name="Image 11" descr="Capture2.PNG">
            <a:extLst>
              <a:ext uri="{FF2B5EF4-FFF2-40B4-BE49-F238E27FC236}">
                <a16:creationId xmlns:a16="http://schemas.microsoft.com/office/drawing/2014/main" id="{C9A42C90-CC79-81E4-0365-369D31B35A4E}"/>
              </a:ext>
            </a:extLst>
          </p:cNvPr>
          <p:cNvPicPr>
            <a:picLocks noChangeAspect="1"/>
          </p:cNvPicPr>
          <p:nvPr/>
        </p:nvPicPr>
        <p:blipFill>
          <a:blip r:embed="rId6" cstate="print"/>
          <a:stretch>
            <a:fillRect/>
          </a:stretch>
        </p:blipFill>
        <p:spPr>
          <a:xfrm>
            <a:off x="2793708" y="4294052"/>
            <a:ext cx="5738732" cy="2052000"/>
          </a:xfrm>
          <a:prstGeom prst="rect">
            <a:avLst/>
          </a:prstGeom>
        </p:spPr>
      </p:pic>
      <p:sp>
        <p:nvSpPr>
          <p:cNvPr id="19" name="Ellipse 9">
            <a:extLst>
              <a:ext uri="{FF2B5EF4-FFF2-40B4-BE49-F238E27FC236}">
                <a16:creationId xmlns:a16="http://schemas.microsoft.com/office/drawing/2014/main" id="{39396B9B-9D44-2674-E1F2-07D6B26DBBF9}"/>
              </a:ext>
            </a:extLst>
          </p:cNvPr>
          <p:cNvSpPr/>
          <p:nvPr/>
        </p:nvSpPr>
        <p:spPr>
          <a:xfrm>
            <a:off x="2664666" y="5959508"/>
            <a:ext cx="5045235" cy="524729"/>
          </a:xfrm>
          <a:prstGeom prst="ellipse">
            <a:avLst/>
          </a:prstGeom>
          <a:solidFill>
            <a:srgbClr val="4F81BD">
              <a:alpha val="20000"/>
            </a:srgbClr>
          </a:solidFill>
          <a:ln w="25400" cap="flat" cmpd="sng" algn="ctr">
            <a:solidFill>
              <a:srgbClr val="4F81BD">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949432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23392" y="636127"/>
            <a:ext cx="7438185" cy="1077218"/>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7 - Retours sur les demandes de numérotation ou de correction : </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777" y="53006"/>
            <a:ext cx="648000" cy="648000"/>
          </a:xfrm>
          <a:prstGeom prst="rect">
            <a:avLst/>
          </a:prstGeom>
        </p:spPr>
      </p:pic>
      <p:sp>
        <p:nvSpPr>
          <p:cNvPr id="4" name="Espace réservé du contenu 2">
            <a:extLst>
              <a:ext uri="{FF2B5EF4-FFF2-40B4-BE49-F238E27FC236}">
                <a16:creationId xmlns:a16="http://schemas.microsoft.com/office/drawing/2014/main" id="{0976FBCE-F1D3-4A38-4EE0-780A7DF1D818}"/>
              </a:ext>
            </a:extLst>
          </p:cNvPr>
          <p:cNvSpPr>
            <a:spLocks noGrp="1"/>
          </p:cNvSpPr>
          <p:nvPr>
            <p:ph idx="1"/>
          </p:nvPr>
        </p:nvSpPr>
        <p:spPr>
          <a:xfrm>
            <a:off x="251520" y="1780447"/>
            <a:ext cx="8892480" cy="4983162"/>
          </a:xfrm>
        </p:spPr>
        <p:txBody>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200" kern="1200" dirty="0">
                <a:solidFill>
                  <a:srgbClr val="0070C0"/>
                </a:solidFill>
                <a:latin typeface="Arial"/>
                <a:cs typeface="Arial"/>
              </a:rPr>
              <a:t>Demande acceptée</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La zone Sudoc de demande est automatiquement effacée.</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La notice est mise à jour : ajout 011 / apport de la correction.</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La demande CIDEMIS est en « Traitement terminé » (attention, pas d’automaticité par rapport aux mises à jour dans le Sudoc).</a:t>
            </a:r>
          </a:p>
          <a:p>
            <a:pPr marL="342900" lvl="1" indent="-342900" defTabSz="457200" eaLnBrk="1" fontAlgn="auto" hangingPunct="1">
              <a:spcBef>
                <a:spcPts val="24"/>
              </a:spcBef>
              <a:spcAft>
                <a:spcPts val="0"/>
              </a:spcAft>
              <a:buSzPct val="60000"/>
              <a:defRPr/>
            </a:pPr>
            <a:endParaRPr lang="fr-FR" sz="2000" dirty="0">
              <a:solidFill>
                <a:schemeClr val="tx2"/>
              </a:solidFill>
              <a:latin typeface="Arial" panose="020B0604020202020204" pitchFamily="34" charset="0"/>
              <a:ea typeface="+mn-ea"/>
              <a:cs typeface="Arial" panose="020B0604020202020204" pitchFamily="34" charset="0"/>
            </a:endParaRPr>
          </a:p>
          <a:p>
            <a:pPr marL="93600" lvl="1" indent="0" defTabSz="457200" eaLnBrk="1" fontAlgn="auto" hangingPunct="1">
              <a:lnSpc>
                <a:spcPct val="80000"/>
              </a:lnSpc>
              <a:spcBef>
                <a:spcPts val="576"/>
              </a:spcBef>
              <a:spcAft>
                <a:spcPts val="0"/>
              </a:spcAft>
              <a:buSzPct val="60000"/>
              <a:buNone/>
              <a:defRPr/>
            </a:pPr>
            <a:r>
              <a:rPr lang="fr-FR" sz="2200" b="1" kern="1200" dirty="0">
                <a:solidFill>
                  <a:srgbClr val="0070C0"/>
                </a:solidFill>
                <a:latin typeface="Arial"/>
                <a:ea typeface="+mn-ea"/>
                <a:cs typeface="Arial"/>
              </a:rPr>
              <a:t>Demande refusée</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Le motif du refus s’inscrit en commentaire de la demande.</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Si la correction est refusée, il faut modifier la notice Sudoc pour revenir à l’état antérieur.</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Décision en concertation avec le catalogueur : Abandon ou relance de la demande? Pour une numérotation, suppression ou notice de gestion?</a:t>
            </a:r>
          </a:p>
          <a:p>
            <a:pPr marL="342900" lvl="1" indent="-342900" defTabSz="457200" eaLnBrk="1" fontAlgn="auto" hangingPunct="1">
              <a:spcBef>
                <a:spcPts val="24"/>
              </a:spcBef>
              <a:spcAft>
                <a:spcPts val="0"/>
              </a:spcAft>
              <a:buSzPct val="60000"/>
              <a:defRPr/>
            </a:pPr>
            <a:endParaRPr lang="fr-FR" sz="2000" dirty="0">
              <a:solidFill>
                <a:schemeClr val="tx2"/>
              </a:solidFill>
              <a:latin typeface="Arial" panose="020B0604020202020204" pitchFamily="34" charset="0"/>
              <a:ea typeface="+mn-ea"/>
              <a:cs typeface="Arial" panose="020B0604020202020204" pitchFamily="34" charset="0"/>
            </a:endParaRPr>
          </a:p>
          <a:p>
            <a:pPr marL="93600" lvl="1" indent="0" defTabSz="457200" eaLnBrk="1" fontAlgn="auto" hangingPunct="1">
              <a:lnSpc>
                <a:spcPct val="80000"/>
              </a:lnSpc>
              <a:spcBef>
                <a:spcPts val="576"/>
              </a:spcBef>
              <a:spcAft>
                <a:spcPts val="0"/>
              </a:spcAft>
              <a:buSzPct val="60000"/>
              <a:buNone/>
              <a:defRPr/>
            </a:pPr>
            <a:r>
              <a:rPr lang="fr-FR" sz="2200" b="1" kern="1200" dirty="0">
                <a:solidFill>
                  <a:srgbClr val="0070C0"/>
                </a:solidFill>
                <a:latin typeface="Arial"/>
                <a:ea typeface="+mn-ea"/>
                <a:cs typeface="Arial"/>
              </a:rPr>
              <a:t>Demande en attente de précisions</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En commentaire de la demande.</a:t>
            </a: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Répondre ou faire suivre la demande de précision au catalogueur.</a:t>
            </a:r>
          </a:p>
          <a:p>
            <a:pPr marL="342900" lvl="1" indent="-342900" defTabSz="457200" eaLnBrk="1" fontAlgn="auto" hangingPunct="1">
              <a:spcBef>
                <a:spcPts val="24"/>
              </a:spcBef>
              <a:spcAft>
                <a:spcPts val="0"/>
              </a:spcAft>
              <a:buSzPct val="60000"/>
              <a:defRPr/>
            </a:pPr>
            <a:endParaRPr lang="fr-FR" sz="2000" dirty="0">
              <a:solidFill>
                <a:schemeClr val="tx2"/>
              </a:solidFill>
              <a:latin typeface="Arial" panose="020B0604020202020204" pitchFamily="34" charset="0"/>
              <a:ea typeface="+mn-ea"/>
              <a:cs typeface="Arial" panose="020B0604020202020204" pitchFamily="34" charset="0"/>
            </a:endParaRPr>
          </a:p>
          <a:p>
            <a:pPr marL="0" indent="0" defTabSz="457200" eaLnBrk="1" fontAlgn="auto" hangingPunct="1">
              <a:spcBef>
                <a:spcPts val="24"/>
              </a:spcBef>
              <a:spcAft>
                <a:spcPts val="0"/>
              </a:spcAft>
              <a:buSzPct val="60000"/>
              <a:buNone/>
              <a:defRPr/>
            </a:pPr>
            <a:endParaRPr lang="fr-FR" sz="2000" dirty="0">
              <a:solidFill>
                <a:srgbClr val="013475"/>
              </a:solidFill>
              <a:latin typeface="Arial" panose="020B0604020202020204" pitchFamily="34" charset="0"/>
              <a:ea typeface="+mn-ea"/>
              <a:cs typeface="Arial" panose="020B0604020202020204" pitchFamily="34" charset="0"/>
            </a:endParaRPr>
          </a:p>
          <a:p>
            <a:pPr marL="0" lvl="2" indent="-205200" eaLnBrk="1" fontAlgn="auto" hangingPunct="1">
              <a:spcBef>
                <a:spcPts val="24"/>
              </a:spcBef>
              <a:spcAft>
                <a:spcPts val="0"/>
              </a:spcAft>
              <a:buFont typeface="Arial" charset="0"/>
              <a:buChar char="•"/>
              <a:defRPr/>
            </a:pPr>
            <a:endParaRPr lang="fr-FR" sz="2000" dirty="0">
              <a:latin typeface="Arial" panose="020B0604020202020204" pitchFamily="34" charset="0"/>
              <a:cs typeface="Arial" panose="020B0604020202020204" pitchFamily="34" charset="0"/>
            </a:endParaRPr>
          </a:p>
          <a:p>
            <a:pPr marL="0" indent="0" defTabSz="457200" eaLnBrk="1" fontAlgn="auto" hangingPunct="1">
              <a:spcBef>
                <a:spcPts val="24"/>
              </a:spcBef>
              <a:spcAft>
                <a:spcPts val="0"/>
              </a:spcAft>
              <a:buSzPct val="60000"/>
              <a:buNone/>
              <a:defRPr/>
            </a:pPr>
            <a:endParaRPr lang="fr-FR" sz="2000" dirty="0">
              <a:solidFill>
                <a:srgbClr val="013475"/>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494394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58B7CFB-4BEA-F5E7-924F-5891C40B166C}"/>
              </a:ext>
            </a:extLst>
          </p:cNvPr>
          <p:cNvPicPr>
            <a:picLocks noChangeAspect="1"/>
          </p:cNvPicPr>
          <p:nvPr/>
        </p:nvPicPr>
        <p:blipFill>
          <a:blip r:embed="rId3"/>
          <a:stretch>
            <a:fillRect/>
          </a:stretch>
        </p:blipFill>
        <p:spPr>
          <a:xfrm>
            <a:off x="8460432" y="6156045"/>
            <a:ext cx="564127" cy="564127"/>
          </a:xfrm>
          <a:prstGeom prst="rect">
            <a:avLst/>
          </a:prstGeom>
        </p:spPr>
      </p:pic>
      <p:pic>
        <p:nvPicPr>
          <p:cNvPr id="2" name="Image 1">
            <a:extLst>
              <a:ext uri="{FF2B5EF4-FFF2-40B4-BE49-F238E27FC236}">
                <a16:creationId xmlns:a16="http://schemas.microsoft.com/office/drawing/2014/main" id="{F6067502-F9AC-CE91-F294-B2415B733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52" y="74603"/>
            <a:ext cx="648000" cy="648000"/>
          </a:xfrm>
          <a:prstGeom prst="rect">
            <a:avLst/>
          </a:prstGeom>
        </p:spPr>
      </p:pic>
      <p:sp>
        <p:nvSpPr>
          <p:cNvPr id="3" name="ZoneTexte 2">
            <a:extLst>
              <a:ext uri="{FF2B5EF4-FFF2-40B4-BE49-F238E27FC236}">
                <a16:creationId xmlns:a16="http://schemas.microsoft.com/office/drawing/2014/main" id="{88FCF86E-FFC1-B99A-69A8-739EBA88476E}"/>
              </a:ext>
            </a:extLst>
          </p:cNvPr>
          <p:cNvSpPr txBox="1"/>
          <p:nvPr/>
        </p:nvSpPr>
        <p:spPr>
          <a:xfrm>
            <a:off x="860276" y="137828"/>
            <a:ext cx="7775282" cy="830997"/>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7 - Retour de la demande de correction</a:t>
            </a:r>
            <a:b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br>
            <a: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 pour précisions</a:t>
            </a:r>
            <a:endParaRPr kumimoji="0" lang="fr-FR" sz="24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6" name="Espace réservé du contenu 1">
            <a:extLst>
              <a:ext uri="{FF2B5EF4-FFF2-40B4-BE49-F238E27FC236}">
                <a16:creationId xmlns:a16="http://schemas.microsoft.com/office/drawing/2014/main" id="{600EA536-09FA-CBA8-8758-7810B53A50A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1077912" y="1223683"/>
            <a:ext cx="6988175" cy="4932362"/>
          </a:xfrm>
          <a:prstGeom prst="rect">
            <a:avLst/>
          </a:prstGeom>
        </p:spPr>
      </p:pic>
    </p:spTree>
    <p:extLst>
      <p:ext uri="{BB962C8B-B14F-4D97-AF65-F5344CB8AC3E}">
        <p14:creationId xmlns:p14="http://schemas.microsoft.com/office/powerpoint/2010/main" val="3081319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755876" y="825127"/>
            <a:ext cx="7488532"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1. Le Registre de l’ISSN </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4" name="Espace réservé du contenu 2">
            <a:extLst>
              <a:ext uri="{FF2B5EF4-FFF2-40B4-BE49-F238E27FC236}">
                <a16:creationId xmlns:a16="http://schemas.microsoft.com/office/drawing/2014/main" id="{5B0789BA-FD31-4462-6617-068F9FCEC9BE}"/>
              </a:ext>
            </a:extLst>
          </p:cNvPr>
          <p:cNvSpPr>
            <a:spLocks noGrp="1"/>
          </p:cNvSpPr>
          <p:nvPr>
            <p:ph idx="1"/>
          </p:nvPr>
        </p:nvSpPr>
        <p:spPr>
          <a:xfrm>
            <a:off x="287524" y="1859711"/>
            <a:ext cx="8568952" cy="4983162"/>
          </a:xfrm>
        </p:spPr>
        <p:txBody>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Une base centralisée</a:t>
            </a:r>
          </a:p>
          <a:p>
            <a:pPr marL="0" indent="0" defTabSz="457200" eaLnBrk="1" fontAlgn="auto" hangingPunct="1">
              <a:spcBef>
                <a:spcPts val="0"/>
              </a:spcBef>
              <a:spcAft>
                <a:spcPts val="0"/>
              </a:spcAft>
              <a:buNone/>
              <a:defRPr/>
            </a:pPr>
            <a:endParaRPr lang="fr-FR" sz="16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lnSpc>
                <a:spcPct val="80000"/>
              </a:lnSpc>
              <a:spcBef>
                <a:spcPts val="24"/>
              </a:spcBef>
              <a:spcAft>
                <a:spcPts val="0"/>
              </a:spcAft>
              <a:buSzPct val="60000"/>
              <a:defRPr/>
            </a:pPr>
            <a:r>
              <a:rPr lang="fr-FR" sz="2000" dirty="0">
                <a:solidFill>
                  <a:prstClr val="black"/>
                </a:solidFill>
              </a:rPr>
              <a:t>Mise en place en 1975 pour identifier de façon </a:t>
            </a:r>
            <a:r>
              <a:rPr lang="fr-FR" sz="2000" b="1" kern="1200" dirty="0">
                <a:solidFill>
                  <a:srgbClr val="013475"/>
                </a:solidFill>
                <a:latin typeface="Arial"/>
                <a:ea typeface="+mn-ea"/>
                <a:cs typeface="Arial"/>
              </a:rPr>
              <a:t>univoque</a:t>
            </a:r>
            <a:r>
              <a:rPr lang="fr-FR" sz="2000" dirty="0">
                <a:solidFill>
                  <a:prstClr val="black"/>
                </a:solidFill>
              </a:rPr>
              <a:t> les ressources continues.</a:t>
            </a:r>
            <a:endParaRPr lang="en-US" sz="2000" dirty="0">
              <a:solidFill>
                <a:prstClr val="black"/>
              </a:solidFill>
            </a:endParaRPr>
          </a:p>
          <a:p>
            <a:pPr marL="342900" lvl="1" indent="-342900" defTabSz="457200" eaLnBrk="1" fontAlgn="auto" hangingPunct="1">
              <a:lnSpc>
                <a:spcPct val="80000"/>
              </a:lnSpc>
              <a:spcBef>
                <a:spcPts val="24"/>
              </a:spcBef>
              <a:spcAft>
                <a:spcPts val="0"/>
              </a:spcAft>
              <a:buSzPct val="60000"/>
              <a:defRPr/>
            </a:pPr>
            <a:endParaRPr lang="fr-FR" sz="20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lnSpc>
                <a:spcPct val="80000"/>
              </a:lnSpc>
              <a:spcBef>
                <a:spcPts val="24"/>
              </a:spcBef>
              <a:spcAft>
                <a:spcPts val="0"/>
              </a:spcAft>
              <a:buSzPct val="60000"/>
              <a:defRPr/>
            </a:pPr>
            <a:endParaRPr lang="fr-FR" sz="20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lnSpc>
                <a:spcPct val="80000"/>
              </a:lnSpc>
              <a:spcBef>
                <a:spcPts val="24"/>
              </a:spcBef>
              <a:spcAft>
                <a:spcPts val="0"/>
              </a:spcAft>
              <a:buSzPct val="60000"/>
              <a:defRPr/>
            </a:pPr>
            <a:endParaRPr lang="fr-FR" sz="20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lnSpc>
                <a:spcPct val="80000"/>
              </a:lnSpc>
              <a:spcBef>
                <a:spcPts val="24"/>
              </a:spcBef>
              <a:spcAft>
                <a:spcPts val="0"/>
              </a:spcAft>
              <a:buSzPct val="60000"/>
              <a:defRPr/>
            </a:pPr>
            <a:endParaRPr lang="fr-FR" sz="20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lnSpc>
                <a:spcPct val="80000"/>
              </a:lnSpc>
              <a:spcBef>
                <a:spcPts val="24"/>
              </a:spcBef>
              <a:spcAft>
                <a:spcPts val="0"/>
              </a:spcAft>
              <a:buSzPct val="60000"/>
              <a:defRPr/>
            </a:pPr>
            <a:r>
              <a:rPr lang="fr-FR" sz="2000" dirty="0">
                <a:solidFill>
                  <a:prstClr val="black"/>
                </a:solidFill>
                <a:latin typeface="Arial" panose="020B0604020202020204" pitchFamily="34" charset="0"/>
                <a:ea typeface="+mn-ea"/>
                <a:cs typeface="Arial" panose="020B0604020202020204" pitchFamily="34" charset="0"/>
              </a:rPr>
              <a:t>Un format et des règles de catalogage spécifiques.</a:t>
            </a:r>
          </a:p>
          <a:p>
            <a:pPr marL="342900" lvl="1" indent="-342900" defTabSz="457200" eaLnBrk="1" fontAlgn="auto" hangingPunct="1">
              <a:lnSpc>
                <a:spcPct val="80000"/>
              </a:lnSpc>
              <a:spcBef>
                <a:spcPts val="24"/>
              </a:spcBef>
              <a:spcAft>
                <a:spcPts val="0"/>
              </a:spcAft>
              <a:buSzPct val="60000"/>
              <a:defRPr/>
            </a:pPr>
            <a:r>
              <a:rPr lang="fr-FR" sz="2000" dirty="0">
                <a:solidFill>
                  <a:prstClr val="black"/>
                </a:solidFill>
                <a:latin typeface="Arial" panose="020B0604020202020204" pitchFamily="34" charset="0"/>
                <a:ea typeface="+mn-ea"/>
                <a:cs typeface="Arial" panose="020B0604020202020204" pitchFamily="34" charset="0"/>
              </a:rPr>
              <a:t>Une </a:t>
            </a:r>
            <a:r>
              <a:rPr lang="fr-FR" sz="2000" kern="1200" dirty="0">
                <a:latin typeface="Arial"/>
                <a:ea typeface="+mn-ea"/>
                <a:cs typeface="Arial"/>
              </a:rPr>
              <a:t>vocation</a:t>
            </a:r>
            <a:r>
              <a:rPr lang="fr-FR" sz="2000" b="1" kern="1200" dirty="0">
                <a:solidFill>
                  <a:srgbClr val="013475"/>
                </a:solidFill>
                <a:latin typeface="Arial"/>
                <a:ea typeface="+mn-ea"/>
                <a:cs typeface="Arial"/>
              </a:rPr>
              <a:t> courante et rétrospective</a:t>
            </a:r>
            <a:r>
              <a:rPr lang="fr-FR" sz="2000" kern="1200" dirty="0">
                <a:latin typeface="Arial"/>
                <a:ea typeface="+mn-ea"/>
                <a:cs typeface="Arial"/>
              </a:rPr>
              <a:t>.</a:t>
            </a:r>
          </a:p>
          <a:p>
            <a:pPr marL="0" indent="0" defTabSz="457200" eaLnBrk="1" fontAlgn="auto" hangingPunct="1">
              <a:spcBef>
                <a:spcPts val="0"/>
              </a:spcBef>
              <a:spcAft>
                <a:spcPts val="0"/>
              </a:spcAft>
              <a:buNone/>
              <a:defRPr/>
            </a:pPr>
            <a:endParaRPr lang="fr-FR" sz="2000" dirty="0">
              <a:solidFill>
                <a:prstClr val="black"/>
              </a:solidFill>
              <a:latin typeface="Arial" panose="020B0604020202020204" pitchFamily="34" charset="0"/>
              <a:ea typeface="+mn-ea"/>
              <a:cs typeface="Arial" panose="020B0604020202020204" pitchFamily="34" charset="0"/>
            </a:endParaRPr>
          </a:p>
          <a:p>
            <a:pPr marL="0" marR="0" lvl="1" indent="0" algn="l" defTabSz="457200" rtl="0" eaLnBrk="1" fontAlgn="auto" latinLnBrk="0" hangingPunct="1">
              <a:lnSpc>
                <a:spcPct val="80000"/>
              </a:lnSpc>
              <a:spcBef>
                <a:spcPts val="24"/>
              </a:spcBef>
              <a:spcAft>
                <a:spcPct val="0"/>
              </a:spcAft>
              <a:buClr>
                <a:srgbClr val="000000"/>
              </a:buClr>
              <a:buSzPct val="100000"/>
              <a:buNone/>
              <a:tabLst/>
              <a:defRPr/>
            </a:pPr>
            <a:r>
              <a:rPr kumimoji="0" lang="fr-FR" sz="2400" b="1" i="0" u="none" strike="noStrike" kern="1200" cap="none" spc="0" normalizeH="0" baseline="0" noProof="0" dirty="0">
                <a:ln>
                  <a:noFill/>
                </a:ln>
                <a:solidFill>
                  <a:srgbClr val="0070C0"/>
                </a:solidFill>
                <a:effectLst/>
                <a:uLnTx/>
                <a:uFillTx/>
                <a:latin typeface="Arial"/>
                <a:ea typeface="+mn-ea"/>
                <a:cs typeface="Arial"/>
              </a:rPr>
              <a:t>Une organisation internationale et un réseau de centres nationaux</a:t>
            </a:r>
            <a:endParaRPr kumimoji="0" lang="en-US" sz="2400" b="0" i="0" u="none" strike="noStrike" kern="1200" cap="none" spc="0" normalizeH="0" baseline="0" noProof="0" dirty="0">
              <a:ln>
                <a:noFill/>
              </a:ln>
              <a:solidFill>
                <a:srgbClr val="0070C0"/>
              </a:solidFill>
              <a:effectLst/>
              <a:uLnTx/>
              <a:uFillTx/>
              <a:latin typeface="Arial"/>
              <a:ea typeface="+mn-ea"/>
              <a:cs typeface="Arial"/>
            </a:endParaRPr>
          </a:p>
          <a:p>
            <a:pPr marL="0" indent="0" defTabSz="457200" eaLnBrk="1" fontAlgn="auto" hangingPunct="1">
              <a:spcBef>
                <a:spcPts val="0"/>
              </a:spcBef>
              <a:spcAft>
                <a:spcPts val="0"/>
              </a:spcAft>
              <a:buNone/>
              <a:defRPr/>
            </a:pPr>
            <a:endParaRPr lang="fr-FR" sz="16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lnSpc>
                <a:spcPct val="80000"/>
              </a:lnSpc>
              <a:spcBef>
                <a:spcPts val="24"/>
              </a:spcBef>
              <a:spcAft>
                <a:spcPts val="0"/>
              </a:spcAft>
              <a:buSzPct val="60000"/>
              <a:defRPr/>
            </a:pPr>
            <a:r>
              <a:rPr lang="fr-FR" sz="2000" b="0" dirty="0">
                <a:solidFill>
                  <a:prstClr val="black"/>
                </a:solidFill>
                <a:ea typeface="+mn-ea"/>
                <a:cs typeface="Arial" panose="020B0604020202020204" pitchFamily="34" charset="0"/>
              </a:rPr>
              <a:t>Une ONG, le </a:t>
            </a:r>
            <a:r>
              <a:rPr lang="fr-FR" sz="2000" b="1" dirty="0">
                <a:solidFill>
                  <a:srgbClr val="993366"/>
                </a:solidFill>
              </a:rPr>
              <a:t>CIEPS</a:t>
            </a:r>
            <a:r>
              <a:rPr lang="fr-FR" sz="2000" dirty="0"/>
              <a:t> - </a:t>
            </a:r>
            <a:r>
              <a:rPr lang="fr-FR" sz="2000" dirty="0">
                <a:solidFill>
                  <a:srgbClr val="993366"/>
                </a:solidFill>
              </a:rPr>
              <a:t>C</a:t>
            </a:r>
            <a:r>
              <a:rPr lang="fr-FR" sz="2000" dirty="0"/>
              <a:t>entre </a:t>
            </a:r>
            <a:r>
              <a:rPr lang="fr-FR" sz="2000" dirty="0">
                <a:solidFill>
                  <a:srgbClr val="993366"/>
                </a:solidFill>
              </a:rPr>
              <a:t>I</a:t>
            </a:r>
            <a:r>
              <a:rPr lang="fr-FR" sz="2000" dirty="0"/>
              <a:t>nternational d’</a:t>
            </a:r>
            <a:r>
              <a:rPr lang="fr-FR" sz="2000" dirty="0">
                <a:solidFill>
                  <a:srgbClr val="993366"/>
                </a:solidFill>
              </a:rPr>
              <a:t>E</a:t>
            </a:r>
            <a:r>
              <a:rPr lang="fr-FR" sz="2000" dirty="0"/>
              <a:t>nregistrement des </a:t>
            </a:r>
            <a:r>
              <a:rPr lang="fr-FR" sz="2000" dirty="0">
                <a:solidFill>
                  <a:srgbClr val="993366"/>
                </a:solidFill>
              </a:rPr>
              <a:t>P</a:t>
            </a:r>
            <a:r>
              <a:rPr lang="fr-FR" sz="2000" dirty="0"/>
              <a:t>ublications en </a:t>
            </a:r>
            <a:r>
              <a:rPr lang="fr-FR" sz="2000" dirty="0">
                <a:solidFill>
                  <a:srgbClr val="993366"/>
                </a:solidFill>
              </a:rPr>
              <a:t>S</a:t>
            </a:r>
            <a:r>
              <a:rPr lang="fr-FR" sz="2000" dirty="0"/>
              <a:t>éries </a:t>
            </a:r>
            <a:r>
              <a:rPr kumimoji="0" lang="fr-FR" sz="2000" b="0" i="0" u="none" strike="noStrike" kern="1200" cap="none" spc="0" normalizeH="0" baseline="0" noProof="0" dirty="0">
                <a:ln>
                  <a:noFill/>
                </a:ln>
                <a:solidFill>
                  <a:prstClr val="black"/>
                </a:solidFill>
                <a:effectLst/>
                <a:uLnTx/>
                <a:uFillTx/>
                <a:ea typeface="+mn-ea"/>
                <a:cs typeface="Arial"/>
              </a:rPr>
              <a:t>(siège à Paris). </a:t>
            </a:r>
          </a:p>
          <a:p>
            <a:pPr defTabSz="457200" eaLnBrk="1" fontAlgn="auto" hangingPunct="1">
              <a:lnSpc>
                <a:spcPct val="80000"/>
              </a:lnSpc>
              <a:spcBef>
                <a:spcPts val="24"/>
              </a:spcBef>
              <a:spcAft>
                <a:spcPts val="0"/>
              </a:spcAft>
              <a:buSzPct val="60000"/>
              <a:defRPr/>
            </a:pPr>
            <a:r>
              <a:rPr lang="fr-FR" sz="2000" kern="1200" dirty="0">
                <a:solidFill>
                  <a:srgbClr val="013475"/>
                </a:solidFill>
                <a:cs typeface="Arial"/>
              </a:rPr>
              <a:t>93 centres </a:t>
            </a:r>
            <a:r>
              <a:rPr lang="fr-FR" sz="2000" b="0" dirty="0">
                <a:solidFill>
                  <a:prstClr val="black"/>
                </a:solidFill>
                <a:ea typeface="+mn-ea"/>
                <a:cs typeface="Arial" panose="020B0604020202020204" pitchFamily="34" charset="0"/>
              </a:rPr>
              <a:t>dans le monde (ex : ISSN France à la BnF).</a:t>
            </a:r>
          </a:p>
          <a:p>
            <a:pPr defTabSz="457200" eaLnBrk="1" fontAlgn="auto" hangingPunct="1">
              <a:lnSpc>
                <a:spcPct val="80000"/>
              </a:lnSpc>
              <a:spcBef>
                <a:spcPts val="24"/>
              </a:spcBef>
              <a:spcAft>
                <a:spcPts val="0"/>
              </a:spcAft>
              <a:buSzPct val="60000"/>
              <a:defRPr/>
            </a:pPr>
            <a:r>
              <a:rPr lang="fr-FR" sz="2000" b="0" dirty="0">
                <a:solidFill>
                  <a:prstClr val="black"/>
                </a:solidFill>
                <a:ea typeface="+mn-ea"/>
                <a:cs typeface="Arial" panose="020B0604020202020204" pitchFamily="34" charset="0"/>
              </a:rPr>
              <a:t>Des pratiques de catalogage locales, parfois hétérogènes.</a:t>
            </a:r>
          </a:p>
        </p:txBody>
      </p:sp>
      <p:sp>
        <p:nvSpPr>
          <p:cNvPr id="6" name="ZoneTexte 5">
            <a:extLst>
              <a:ext uri="{FF2B5EF4-FFF2-40B4-BE49-F238E27FC236}">
                <a16:creationId xmlns:a16="http://schemas.microsoft.com/office/drawing/2014/main" id="{358CFAE2-B843-694E-5E8B-3B419421716D}"/>
              </a:ext>
            </a:extLst>
          </p:cNvPr>
          <p:cNvSpPr txBox="1"/>
          <p:nvPr/>
        </p:nvSpPr>
        <p:spPr>
          <a:xfrm>
            <a:off x="806223" y="3059668"/>
            <a:ext cx="4572000" cy="369332"/>
          </a:xfrm>
          <a:prstGeom prst="rect">
            <a:avLst/>
          </a:prstGeom>
          <a:noFill/>
        </p:spPr>
        <p:txBody>
          <a:bodyPr wrap="square">
            <a:spAutoFit/>
          </a:bodyPr>
          <a:lstStyle/>
          <a:p>
            <a:r>
              <a:rPr kumimoji="0" lang="fr-FR" sz="1800" b="1" i="0" u="none" strike="noStrike" kern="1200" cap="none" spc="0" normalizeH="0" baseline="0" noProof="0" dirty="0">
                <a:ln>
                  <a:noFill/>
                </a:ln>
                <a:solidFill>
                  <a:srgbClr val="993366"/>
                </a:solidFill>
                <a:effectLst/>
                <a:uLnTx/>
                <a:uFillTx/>
                <a:latin typeface="Arial"/>
                <a:ea typeface="+mn-ea"/>
                <a:cs typeface="Arial"/>
              </a:rPr>
              <a:t> Un numéro ISSN et </a:t>
            </a:r>
            <a:r>
              <a:rPr lang="fr-FR" sz="1800" b="1" dirty="0">
                <a:solidFill>
                  <a:srgbClr val="993366"/>
                </a:solidFill>
                <a:latin typeface="Arial"/>
                <a:cs typeface="Arial"/>
              </a:rPr>
              <a:t>u</a:t>
            </a:r>
            <a:r>
              <a:rPr kumimoji="0" lang="fr-FR" sz="1800" b="1" i="0" u="none" strike="noStrike" kern="1200" cap="none" spc="0" normalizeH="0" baseline="0" noProof="0" dirty="0">
                <a:ln>
                  <a:noFill/>
                </a:ln>
                <a:solidFill>
                  <a:srgbClr val="993366"/>
                </a:solidFill>
                <a:effectLst/>
                <a:uLnTx/>
                <a:uFillTx/>
                <a:latin typeface="Arial"/>
                <a:ea typeface="+mn-ea"/>
                <a:cs typeface="Arial"/>
              </a:rPr>
              <a:t>n TITRE-CLE</a:t>
            </a:r>
            <a:endParaRPr lang="fr-FR" dirty="0"/>
          </a:p>
        </p:txBody>
      </p:sp>
      <p:pic>
        <p:nvPicPr>
          <p:cNvPr id="7" name="Image 6" descr="Une image contenant texte, Police, blanc, conception&#10;&#10;Description générée automatiquement">
            <a:extLst>
              <a:ext uri="{FF2B5EF4-FFF2-40B4-BE49-F238E27FC236}">
                <a16:creationId xmlns:a16="http://schemas.microsoft.com/office/drawing/2014/main" id="{ECE3DC23-1EBE-3A17-7071-212D60E1D1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1775" y="2884334"/>
            <a:ext cx="1839132" cy="720000"/>
          </a:xfrm>
          <a:prstGeom prst="rect">
            <a:avLst/>
          </a:prstGeom>
        </p:spPr>
      </p:pic>
      <p:pic>
        <p:nvPicPr>
          <p:cNvPr id="5" name="Image 4" descr="Une image contenant texte, Police, capture d’écran, carte de visite&#10;&#10;Description générée automatiquement">
            <a:extLst>
              <a:ext uri="{FF2B5EF4-FFF2-40B4-BE49-F238E27FC236}">
                <a16:creationId xmlns:a16="http://schemas.microsoft.com/office/drawing/2014/main" id="{FDF7F048-90DA-210C-3A42-7A11E733883C}"/>
              </a:ext>
            </a:extLst>
          </p:cNvPr>
          <p:cNvPicPr>
            <a:picLocks noChangeAspect="1"/>
          </p:cNvPicPr>
          <p:nvPr/>
        </p:nvPicPr>
        <p:blipFill rotWithShape="1">
          <a:blip r:embed="rId6">
            <a:extLst>
              <a:ext uri="{28A0092B-C50C-407E-A947-70E740481C1C}">
                <a14:useLocalDpi xmlns:a14="http://schemas.microsoft.com/office/drawing/2010/main" val="0"/>
              </a:ext>
            </a:extLst>
          </a:blip>
          <a:srcRect t="1" r="31869" b="-871"/>
          <a:stretch/>
        </p:blipFill>
        <p:spPr>
          <a:xfrm>
            <a:off x="4716016" y="2866334"/>
            <a:ext cx="2047559" cy="756000"/>
          </a:xfrm>
          <a:prstGeom prst="rect">
            <a:avLst/>
          </a:prstGeom>
        </p:spPr>
      </p:pic>
    </p:spTree>
    <p:extLst>
      <p:ext uri="{BB962C8B-B14F-4D97-AF65-F5344CB8AC3E}">
        <p14:creationId xmlns:p14="http://schemas.microsoft.com/office/powerpoint/2010/main" val="2667516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58B7CFB-4BEA-F5E7-924F-5891C40B166C}"/>
              </a:ext>
            </a:extLst>
          </p:cNvPr>
          <p:cNvPicPr>
            <a:picLocks noChangeAspect="1"/>
          </p:cNvPicPr>
          <p:nvPr/>
        </p:nvPicPr>
        <p:blipFill>
          <a:blip r:embed="rId3"/>
          <a:stretch>
            <a:fillRect/>
          </a:stretch>
        </p:blipFill>
        <p:spPr>
          <a:xfrm>
            <a:off x="8460432" y="6156045"/>
            <a:ext cx="564127" cy="564127"/>
          </a:xfrm>
          <a:prstGeom prst="rect">
            <a:avLst/>
          </a:prstGeom>
        </p:spPr>
      </p:pic>
      <p:pic>
        <p:nvPicPr>
          <p:cNvPr id="2" name="Image 1">
            <a:extLst>
              <a:ext uri="{FF2B5EF4-FFF2-40B4-BE49-F238E27FC236}">
                <a16:creationId xmlns:a16="http://schemas.microsoft.com/office/drawing/2014/main" id="{F6067502-F9AC-CE91-F294-B2415B733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52" y="74603"/>
            <a:ext cx="648000" cy="648000"/>
          </a:xfrm>
          <a:prstGeom prst="rect">
            <a:avLst/>
          </a:prstGeom>
        </p:spPr>
      </p:pic>
      <p:sp>
        <p:nvSpPr>
          <p:cNvPr id="3" name="ZoneTexte 2">
            <a:extLst>
              <a:ext uri="{FF2B5EF4-FFF2-40B4-BE49-F238E27FC236}">
                <a16:creationId xmlns:a16="http://schemas.microsoft.com/office/drawing/2014/main" id="{88FCF86E-FFC1-B99A-69A8-739EBA88476E}"/>
              </a:ext>
            </a:extLst>
          </p:cNvPr>
          <p:cNvSpPr txBox="1"/>
          <p:nvPr/>
        </p:nvSpPr>
        <p:spPr>
          <a:xfrm>
            <a:off x="860276" y="137828"/>
            <a:ext cx="7775282" cy="46166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Récapitulatif 1 : Le circuit ISSN des bibliothèques déployées</a:t>
            </a:r>
            <a:endParaRPr kumimoji="0" lang="fr-FR" sz="24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4" name="Espace réservé du contenu 8" descr="Capture1.JPG">
            <a:extLst>
              <a:ext uri="{FF2B5EF4-FFF2-40B4-BE49-F238E27FC236}">
                <a16:creationId xmlns:a16="http://schemas.microsoft.com/office/drawing/2014/main" id="{301A2A3E-C45E-2643-D01B-07490ACCA3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1698" y="1124879"/>
            <a:ext cx="8640604" cy="475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626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58B7CFB-4BEA-F5E7-924F-5891C40B166C}"/>
              </a:ext>
            </a:extLst>
          </p:cNvPr>
          <p:cNvPicPr>
            <a:picLocks noChangeAspect="1"/>
          </p:cNvPicPr>
          <p:nvPr/>
        </p:nvPicPr>
        <p:blipFill>
          <a:blip r:embed="rId3"/>
          <a:stretch>
            <a:fillRect/>
          </a:stretch>
        </p:blipFill>
        <p:spPr>
          <a:xfrm>
            <a:off x="8460432" y="6156045"/>
            <a:ext cx="564127" cy="564127"/>
          </a:xfrm>
          <a:prstGeom prst="rect">
            <a:avLst/>
          </a:prstGeom>
        </p:spPr>
      </p:pic>
      <p:pic>
        <p:nvPicPr>
          <p:cNvPr id="2" name="Image 1">
            <a:extLst>
              <a:ext uri="{FF2B5EF4-FFF2-40B4-BE49-F238E27FC236}">
                <a16:creationId xmlns:a16="http://schemas.microsoft.com/office/drawing/2014/main" id="{F6067502-F9AC-CE91-F294-B2415B733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52" y="74603"/>
            <a:ext cx="648000" cy="648000"/>
          </a:xfrm>
          <a:prstGeom prst="rect">
            <a:avLst/>
          </a:prstGeom>
        </p:spPr>
      </p:pic>
      <p:sp>
        <p:nvSpPr>
          <p:cNvPr id="3" name="ZoneTexte 2">
            <a:extLst>
              <a:ext uri="{FF2B5EF4-FFF2-40B4-BE49-F238E27FC236}">
                <a16:creationId xmlns:a16="http://schemas.microsoft.com/office/drawing/2014/main" id="{88FCF86E-FFC1-B99A-69A8-739EBA88476E}"/>
              </a:ext>
            </a:extLst>
          </p:cNvPr>
          <p:cNvSpPr txBox="1"/>
          <p:nvPr/>
        </p:nvSpPr>
        <p:spPr>
          <a:xfrm>
            <a:off x="980154" y="74603"/>
            <a:ext cx="7775282" cy="830997"/>
          </a:xfrm>
          <a:prstGeom prst="rect">
            <a:avLst/>
          </a:prstGeom>
          <a:noFill/>
        </p:spPr>
        <p:txBody>
          <a:bodyPr wrap="square">
            <a:spAutoFit/>
          </a:bodyPr>
          <a:lstStyle/>
          <a:p>
            <a:pPr marL="0" marR="0" lvl="0" indent="0" defTabSz="847725"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Récapitulatif 2 : Le circuit ISSN des bibliothèques                         non déployées</a:t>
            </a:r>
            <a:endParaRPr kumimoji="0" lang="fr-FR" sz="24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5" name="Picture 2" descr="C:\Users\gossiaux\Desktop\Capture1.JPG">
            <a:extLst>
              <a:ext uri="{FF2B5EF4-FFF2-40B4-BE49-F238E27FC236}">
                <a16:creationId xmlns:a16="http://schemas.microsoft.com/office/drawing/2014/main" id="{0559BAFF-860D-8453-861A-776DA7554F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98" y="1340768"/>
            <a:ext cx="8640604" cy="4752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02062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658B7CFB-4BEA-F5E7-924F-5891C40B166C}"/>
              </a:ext>
            </a:extLst>
          </p:cNvPr>
          <p:cNvPicPr>
            <a:picLocks noChangeAspect="1"/>
          </p:cNvPicPr>
          <p:nvPr/>
        </p:nvPicPr>
        <p:blipFill>
          <a:blip r:embed="rId3"/>
          <a:stretch>
            <a:fillRect/>
          </a:stretch>
        </p:blipFill>
        <p:spPr>
          <a:xfrm>
            <a:off x="8460432" y="6156045"/>
            <a:ext cx="564127" cy="564127"/>
          </a:xfrm>
          <a:prstGeom prst="rect">
            <a:avLst/>
          </a:prstGeom>
        </p:spPr>
      </p:pic>
      <p:pic>
        <p:nvPicPr>
          <p:cNvPr id="2" name="Image 1">
            <a:extLst>
              <a:ext uri="{FF2B5EF4-FFF2-40B4-BE49-F238E27FC236}">
                <a16:creationId xmlns:a16="http://schemas.microsoft.com/office/drawing/2014/main" id="{F6067502-F9AC-CE91-F294-B2415B733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6852" y="74603"/>
            <a:ext cx="648000" cy="648000"/>
          </a:xfrm>
          <a:prstGeom prst="rect">
            <a:avLst/>
          </a:prstGeom>
        </p:spPr>
      </p:pic>
      <p:sp>
        <p:nvSpPr>
          <p:cNvPr id="3" name="ZoneTexte 2">
            <a:extLst>
              <a:ext uri="{FF2B5EF4-FFF2-40B4-BE49-F238E27FC236}">
                <a16:creationId xmlns:a16="http://schemas.microsoft.com/office/drawing/2014/main" id="{88FCF86E-FFC1-B99A-69A8-739EBA88476E}"/>
              </a:ext>
            </a:extLst>
          </p:cNvPr>
          <p:cNvSpPr txBox="1"/>
          <p:nvPr/>
        </p:nvSpPr>
        <p:spPr>
          <a:xfrm>
            <a:off x="860276" y="137828"/>
            <a:ext cx="7775282" cy="46166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Récapitulatif 3 : Le suivi des demandes</a:t>
            </a:r>
            <a:endParaRPr kumimoji="0" lang="fr-FR" sz="24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sp>
        <p:nvSpPr>
          <p:cNvPr id="4" name="Flèche droite 6">
            <a:extLst>
              <a:ext uri="{FF2B5EF4-FFF2-40B4-BE49-F238E27FC236}">
                <a16:creationId xmlns:a16="http://schemas.microsoft.com/office/drawing/2014/main" id="{BB17368A-74B3-3131-66D4-80885515F75A}"/>
              </a:ext>
            </a:extLst>
          </p:cNvPr>
          <p:cNvSpPr/>
          <p:nvPr/>
        </p:nvSpPr>
        <p:spPr>
          <a:xfrm>
            <a:off x="1066800" y="2424113"/>
            <a:ext cx="7065963" cy="831850"/>
          </a:xfrm>
          <a:prstGeom prst="rightArrow">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p>
        </p:txBody>
      </p:sp>
      <p:cxnSp>
        <p:nvCxnSpPr>
          <p:cNvPr id="6" name="Connecteur droit 5">
            <a:extLst>
              <a:ext uri="{FF2B5EF4-FFF2-40B4-BE49-F238E27FC236}">
                <a16:creationId xmlns:a16="http://schemas.microsoft.com/office/drawing/2014/main" id="{2631D351-2CAB-BD67-3780-12D8536FA027}"/>
              </a:ext>
            </a:extLst>
          </p:cNvPr>
          <p:cNvCxnSpPr/>
          <p:nvPr/>
        </p:nvCxnSpPr>
        <p:spPr>
          <a:xfrm>
            <a:off x="1066800" y="2035175"/>
            <a:ext cx="0" cy="16224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Connecteur droit 6">
            <a:extLst>
              <a:ext uri="{FF2B5EF4-FFF2-40B4-BE49-F238E27FC236}">
                <a16:creationId xmlns:a16="http://schemas.microsoft.com/office/drawing/2014/main" id="{D2E1DA5E-198D-1638-C42D-661BB710FF4E}"/>
              </a:ext>
            </a:extLst>
          </p:cNvPr>
          <p:cNvCxnSpPr/>
          <p:nvPr/>
        </p:nvCxnSpPr>
        <p:spPr>
          <a:xfrm>
            <a:off x="2252663" y="2035175"/>
            <a:ext cx="11112" cy="16224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Connecteur droit 8">
            <a:extLst>
              <a:ext uri="{FF2B5EF4-FFF2-40B4-BE49-F238E27FC236}">
                <a16:creationId xmlns:a16="http://schemas.microsoft.com/office/drawing/2014/main" id="{1FD07B74-283E-A6BF-5693-6F00FE250B35}"/>
              </a:ext>
            </a:extLst>
          </p:cNvPr>
          <p:cNvCxnSpPr/>
          <p:nvPr/>
        </p:nvCxnSpPr>
        <p:spPr>
          <a:xfrm>
            <a:off x="3657600" y="2035175"/>
            <a:ext cx="0" cy="16224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Connecteur droit 9">
            <a:extLst>
              <a:ext uri="{FF2B5EF4-FFF2-40B4-BE49-F238E27FC236}">
                <a16:creationId xmlns:a16="http://schemas.microsoft.com/office/drawing/2014/main" id="{E86A3144-29D7-BC58-A1C1-AE5B81B376FF}"/>
              </a:ext>
            </a:extLst>
          </p:cNvPr>
          <p:cNvCxnSpPr/>
          <p:nvPr/>
        </p:nvCxnSpPr>
        <p:spPr>
          <a:xfrm>
            <a:off x="5802313" y="2035175"/>
            <a:ext cx="0" cy="16224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Connecteur droit 10">
            <a:extLst>
              <a:ext uri="{FF2B5EF4-FFF2-40B4-BE49-F238E27FC236}">
                <a16:creationId xmlns:a16="http://schemas.microsoft.com/office/drawing/2014/main" id="{B5D50326-3114-4268-9CDF-E0ED634B1BC9}"/>
              </a:ext>
            </a:extLst>
          </p:cNvPr>
          <p:cNvCxnSpPr/>
          <p:nvPr/>
        </p:nvCxnSpPr>
        <p:spPr>
          <a:xfrm>
            <a:off x="7402513" y="2105025"/>
            <a:ext cx="0" cy="1736725"/>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ZoneTexte 11">
            <a:extLst>
              <a:ext uri="{FF2B5EF4-FFF2-40B4-BE49-F238E27FC236}">
                <a16:creationId xmlns:a16="http://schemas.microsoft.com/office/drawing/2014/main" id="{EDDEE834-AA16-AC00-165E-0538CF02B67D}"/>
              </a:ext>
            </a:extLst>
          </p:cNvPr>
          <p:cNvSpPr txBox="1"/>
          <p:nvPr/>
        </p:nvSpPr>
        <p:spPr>
          <a:xfrm>
            <a:off x="461963" y="1443038"/>
            <a:ext cx="1209675" cy="52387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fr-FR" sz="1400" dirty="0"/>
              <a:t>301/830 dans le Sudoc</a:t>
            </a:r>
          </a:p>
        </p:txBody>
      </p:sp>
      <p:sp>
        <p:nvSpPr>
          <p:cNvPr id="13" name="ZoneTexte 12">
            <a:extLst>
              <a:ext uri="{FF2B5EF4-FFF2-40B4-BE49-F238E27FC236}">
                <a16:creationId xmlns:a16="http://schemas.microsoft.com/office/drawing/2014/main" id="{F2A4501E-ED27-65EF-5B49-273C704E401F}"/>
              </a:ext>
            </a:extLst>
          </p:cNvPr>
          <p:cNvSpPr txBox="1"/>
          <p:nvPr/>
        </p:nvSpPr>
        <p:spPr>
          <a:xfrm>
            <a:off x="1768230" y="1227818"/>
            <a:ext cx="1338943" cy="7386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fr-FR" sz="1400" dirty="0"/>
              <a:t>301-&gt; 011/802</a:t>
            </a:r>
          </a:p>
          <a:p>
            <a:pPr>
              <a:defRPr/>
            </a:pPr>
            <a:endParaRPr lang="fr-FR" sz="1400" dirty="0"/>
          </a:p>
          <a:p>
            <a:pPr>
              <a:defRPr/>
            </a:pPr>
            <a:r>
              <a:rPr lang="fr-FR" sz="1400" dirty="0"/>
              <a:t>830 -&gt; 802</a:t>
            </a:r>
          </a:p>
        </p:txBody>
      </p:sp>
      <p:sp>
        <p:nvSpPr>
          <p:cNvPr id="14" name="ZoneTexte 13">
            <a:extLst>
              <a:ext uri="{FF2B5EF4-FFF2-40B4-BE49-F238E27FC236}">
                <a16:creationId xmlns:a16="http://schemas.microsoft.com/office/drawing/2014/main" id="{CE6B195E-C475-43D4-5028-79F2AB756529}"/>
              </a:ext>
            </a:extLst>
          </p:cNvPr>
          <p:cNvSpPr txBox="1"/>
          <p:nvPr/>
        </p:nvSpPr>
        <p:spPr>
          <a:xfrm>
            <a:off x="0" y="3657600"/>
            <a:ext cx="1524000" cy="1077913"/>
          </a:xfrm>
          <a:prstGeom prst="rect">
            <a:avLst/>
          </a:prstGeom>
          <a:solidFill>
            <a:schemeClr val="accent1">
              <a:lumMod val="20000"/>
              <a:lumOff val="80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fr-FR" sz="1600" dirty="0"/>
              <a:t>Emission de la demande par le responsable CR dans CIDEMIS</a:t>
            </a:r>
          </a:p>
        </p:txBody>
      </p:sp>
      <p:sp>
        <p:nvSpPr>
          <p:cNvPr id="15" name="ZoneTexte 14">
            <a:extLst>
              <a:ext uri="{FF2B5EF4-FFF2-40B4-BE49-F238E27FC236}">
                <a16:creationId xmlns:a16="http://schemas.microsoft.com/office/drawing/2014/main" id="{E0C806E0-B333-E72C-3261-21F3EC1C6B9E}"/>
              </a:ext>
            </a:extLst>
          </p:cNvPr>
          <p:cNvSpPr txBox="1"/>
          <p:nvPr/>
        </p:nvSpPr>
        <p:spPr>
          <a:xfrm>
            <a:off x="1671638" y="3657600"/>
            <a:ext cx="1300162" cy="1323975"/>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r-FR" sz="1600" dirty="0"/>
              <a:t>Réponse par ISSN dans CIDEMIS (demande terminée)</a:t>
            </a:r>
          </a:p>
        </p:txBody>
      </p:sp>
      <p:sp>
        <p:nvSpPr>
          <p:cNvPr id="16" name="ZoneTexte 15">
            <a:extLst>
              <a:ext uri="{FF2B5EF4-FFF2-40B4-BE49-F238E27FC236}">
                <a16:creationId xmlns:a16="http://schemas.microsoft.com/office/drawing/2014/main" id="{555D4B16-11D2-7293-5EE0-27682FDE179D}"/>
              </a:ext>
            </a:extLst>
          </p:cNvPr>
          <p:cNvSpPr txBox="1"/>
          <p:nvPr/>
        </p:nvSpPr>
        <p:spPr>
          <a:xfrm>
            <a:off x="3143250" y="3841750"/>
            <a:ext cx="1420813" cy="6461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fr-FR" dirty="0"/>
              <a:t>Registre ISSN MAJ</a:t>
            </a:r>
          </a:p>
        </p:txBody>
      </p:sp>
      <p:sp>
        <p:nvSpPr>
          <p:cNvPr id="17" name="ZoneTexte 16">
            <a:extLst>
              <a:ext uri="{FF2B5EF4-FFF2-40B4-BE49-F238E27FC236}">
                <a16:creationId xmlns:a16="http://schemas.microsoft.com/office/drawing/2014/main" id="{129DA5A6-B672-E311-9E65-DB695B1189BE}"/>
              </a:ext>
            </a:extLst>
          </p:cNvPr>
          <p:cNvSpPr txBox="1"/>
          <p:nvPr/>
        </p:nvSpPr>
        <p:spPr>
          <a:xfrm>
            <a:off x="5083175" y="3841750"/>
            <a:ext cx="1393825" cy="36988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a:defRPr/>
            </a:pPr>
            <a:r>
              <a:rPr lang="fr-FR" dirty="0"/>
              <a:t>MAJ SUDOC</a:t>
            </a:r>
          </a:p>
        </p:txBody>
      </p:sp>
      <p:sp>
        <p:nvSpPr>
          <p:cNvPr id="18" name="ZoneTexte 17">
            <a:extLst>
              <a:ext uri="{FF2B5EF4-FFF2-40B4-BE49-F238E27FC236}">
                <a16:creationId xmlns:a16="http://schemas.microsoft.com/office/drawing/2014/main" id="{799DB7DF-270F-8DB1-EC8A-EFA1780E4C71}"/>
              </a:ext>
            </a:extLst>
          </p:cNvPr>
          <p:cNvSpPr txBox="1"/>
          <p:nvPr/>
        </p:nvSpPr>
        <p:spPr>
          <a:xfrm>
            <a:off x="6783388" y="3841750"/>
            <a:ext cx="1898650" cy="646113"/>
          </a:xfrm>
          <a:prstGeom prst="rect">
            <a:avLst/>
          </a:prstGeom>
          <a:solidFill>
            <a:schemeClr val="accent1">
              <a:lumMod val="20000"/>
              <a:lumOff val="80000"/>
            </a:schemeClr>
          </a:solidFill>
          <a:ln>
            <a:solidFill>
              <a:srgbClr val="0070C0"/>
            </a:solidFill>
          </a:ln>
        </p:spPr>
        <p:style>
          <a:lnRef idx="1">
            <a:schemeClr val="accent3"/>
          </a:lnRef>
          <a:fillRef idx="2">
            <a:schemeClr val="accent3"/>
          </a:fillRef>
          <a:effectRef idx="1">
            <a:schemeClr val="accent3"/>
          </a:effectRef>
          <a:fontRef idx="minor">
            <a:schemeClr val="dk1"/>
          </a:fontRef>
        </p:style>
        <p:txBody>
          <a:bodyPr>
            <a:spAutoFit/>
          </a:bodyPr>
          <a:lstStyle/>
          <a:p>
            <a:pPr>
              <a:defRPr/>
            </a:pPr>
            <a:r>
              <a:rPr lang="fr-FR" dirty="0"/>
              <a:t>Contrôle par le responsable CR</a:t>
            </a:r>
          </a:p>
        </p:txBody>
      </p:sp>
      <p:sp>
        <p:nvSpPr>
          <p:cNvPr id="19" name="ZoneTexte 18">
            <a:extLst>
              <a:ext uri="{FF2B5EF4-FFF2-40B4-BE49-F238E27FC236}">
                <a16:creationId xmlns:a16="http://schemas.microsoft.com/office/drawing/2014/main" id="{D3689CC9-6ED7-E515-B689-F158BFDC41C0}"/>
              </a:ext>
            </a:extLst>
          </p:cNvPr>
          <p:cNvSpPr txBox="1"/>
          <p:nvPr/>
        </p:nvSpPr>
        <p:spPr>
          <a:xfrm>
            <a:off x="3852863" y="2055813"/>
            <a:ext cx="1743075"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fr-FR" dirty="0"/>
              <a:t>Import ISSN – Traitement ABES</a:t>
            </a:r>
          </a:p>
        </p:txBody>
      </p:sp>
      <p:cxnSp>
        <p:nvCxnSpPr>
          <p:cNvPr id="20" name="Connecteur droit avec flèche 19">
            <a:extLst>
              <a:ext uri="{FF2B5EF4-FFF2-40B4-BE49-F238E27FC236}">
                <a16:creationId xmlns:a16="http://schemas.microsoft.com/office/drawing/2014/main" id="{27A0345C-3CB6-B003-C272-D659F7AD0728}"/>
              </a:ext>
            </a:extLst>
          </p:cNvPr>
          <p:cNvCxnSpPr/>
          <p:nvPr/>
        </p:nvCxnSpPr>
        <p:spPr>
          <a:xfrm flipV="1">
            <a:off x="2263775" y="6226175"/>
            <a:ext cx="5148263" cy="0"/>
          </a:xfrm>
          <a:prstGeom prst="straightConnector1">
            <a:avLst/>
          </a:prstGeom>
          <a:ln w="41275">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21" name="ZoneTexte 20">
            <a:extLst>
              <a:ext uri="{FF2B5EF4-FFF2-40B4-BE49-F238E27FC236}">
                <a16:creationId xmlns:a16="http://schemas.microsoft.com/office/drawing/2014/main" id="{04415716-FFA5-4DA7-DF16-D6016FB02F60}"/>
              </a:ext>
            </a:extLst>
          </p:cNvPr>
          <p:cNvSpPr txBox="1"/>
          <p:nvPr/>
        </p:nvSpPr>
        <p:spPr>
          <a:xfrm>
            <a:off x="5927725" y="958850"/>
            <a:ext cx="3195638" cy="10763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just">
              <a:defRPr/>
            </a:pPr>
            <a:r>
              <a:rPr lang="fr-FR" sz="1600" dirty="0"/>
              <a:t>Vérification de la concordance entre la réponse apportée et la notice mise à jour (archivage ou relance)</a:t>
            </a:r>
          </a:p>
          <a:p>
            <a:pPr algn="just">
              <a:defRPr/>
            </a:pPr>
            <a:r>
              <a:rPr lang="fr-FR" sz="1600" dirty="0"/>
              <a:t>Vérification des doublons potentiels</a:t>
            </a:r>
          </a:p>
        </p:txBody>
      </p:sp>
      <p:sp>
        <p:nvSpPr>
          <p:cNvPr id="22" name="ZoneTexte 21">
            <a:extLst>
              <a:ext uri="{FF2B5EF4-FFF2-40B4-BE49-F238E27FC236}">
                <a16:creationId xmlns:a16="http://schemas.microsoft.com/office/drawing/2014/main" id="{846CB512-4CFD-637A-2298-322DDD0E4C3E}"/>
              </a:ext>
            </a:extLst>
          </p:cNvPr>
          <p:cNvSpPr txBox="1"/>
          <p:nvPr/>
        </p:nvSpPr>
        <p:spPr>
          <a:xfrm>
            <a:off x="2809875" y="5800725"/>
            <a:ext cx="4011613" cy="36988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fr-FR" b="1" dirty="0"/>
              <a:t>Délai de traitement : environ deux mois</a:t>
            </a:r>
          </a:p>
        </p:txBody>
      </p:sp>
      <p:cxnSp>
        <p:nvCxnSpPr>
          <p:cNvPr id="23" name="Connecteur droit 22">
            <a:extLst>
              <a:ext uri="{FF2B5EF4-FFF2-40B4-BE49-F238E27FC236}">
                <a16:creationId xmlns:a16="http://schemas.microsoft.com/office/drawing/2014/main" id="{76078F91-67C4-4AC6-9245-47F8C069BBD8}"/>
              </a:ext>
            </a:extLst>
          </p:cNvPr>
          <p:cNvCxnSpPr/>
          <p:nvPr/>
        </p:nvCxnSpPr>
        <p:spPr>
          <a:xfrm flipH="1" flipV="1">
            <a:off x="2252663" y="4981575"/>
            <a:ext cx="11112" cy="124460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Connecteur droit 23">
            <a:extLst>
              <a:ext uri="{FF2B5EF4-FFF2-40B4-BE49-F238E27FC236}">
                <a16:creationId xmlns:a16="http://schemas.microsoft.com/office/drawing/2014/main" id="{680426BC-FE99-A0CC-CBCD-EC0DDDA5F662}"/>
              </a:ext>
            </a:extLst>
          </p:cNvPr>
          <p:cNvCxnSpPr/>
          <p:nvPr/>
        </p:nvCxnSpPr>
        <p:spPr>
          <a:xfrm>
            <a:off x="7402513" y="4487863"/>
            <a:ext cx="0" cy="1738312"/>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021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23392" y="636127"/>
            <a:ext cx="7438185" cy="1077218"/>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Gestion des logins : </a:t>
            </a:r>
            <a:b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b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particularités CIDEMIS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777" y="53006"/>
            <a:ext cx="648000" cy="648000"/>
          </a:xfrm>
          <a:prstGeom prst="rect">
            <a:avLst/>
          </a:prstGeom>
        </p:spPr>
      </p:pic>
      <p:sp>
        <p:nvSpPr>
          <p:cNvPr id="4" name="Espace réservé du contenu 2">
            <a:extLst>
              <a:ext uri="{FF2B5EF4-FFF2-40B4-BE49-F238E27FC236}">
                <a16:creationId xmlns:a16="http://schemas.microsoft.com/office/drawing/2014/main" id="{0976FBCE-F1D3-4A38-4EE0-780A7DF1D818}"/>
              </a:ext>
            </a:extLst>
          </p:cNvPr>
          <p:cNvSpPr>
            <a:spLocks noGrp="1"/>
          </p:cNvSpPr>
          <p:nvPr>
            <p:ph idx="1"/>
          </p:nvPr>
        </p:nvSpPr>
        <p:spPr>
          <a:xfrm>
            <a:off x="251520" y="1780447"/>
            <a:ext cx="8892480" cy="4983162"/>
          </a:xfrm>
        </p:spPr>
        <p:txBody>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endParaRPr lang="fr-FR" sz="2200" kern="1200" dirty="0">
              <a:solidFill>
                <a:srgbClr val="0070C0"/>
              </a:solidFill>
              <a:latin typeface="Arial"/>
              <a:cs typeface="Arial"/>
            </a:endParaRPr>
          </a:p>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200" kern="1200" dirty="0">
                <a:solidFill>
                  <a:srgbClr val="0070C0"/>
                </a:solidFill>
                <a:latin typeface="Arial"/>
                <a:cs typeface="Arial"/>
              </a:rPr>
              <a:t>Pour les bibliothèques non déployées </a:t>
            </a:r>
          </a:p>
          <a:p>
            <a:pPr marL="93600" indent="0" defTabSz="457200" eaLnBrk="1" fontAlgn="auto" hangingPunct="1">
              <a:lnSpc>
                <a:spcPct val="80000"/>
              </a:lnSpc>
              <a:spcBef>
                <a:spcPts val="576"/>
              </a:spcBef>
              <a:spcAft>
                <a:spcPts val="0"/>
              </a:spcAft>
              <a:buFont typeface="Arial" panose="020B0604020202020204" pitchFamily="34" charset="0"/>
              <a:buNone/>
              <a:defRPr/>
            </a:pPr>
            <a:endParaRPr lang="fr-FR" sz="2200" kern="1200" dirty="0">
              <a:solidFill>
                <a:srgbClr val="0070C0"/>
              </a:solidFill>
              <a:latin typeface="Arial"/>
              <a:cs typeface="Arial"/>
            </a:endParaRP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Création de login exemplarisation « CC »</a:t>
            </a:r>
          </a:p>
          <a:p>
            <a:pPr marL="342900" lvl="1" indent="-342900" defTabSz="457200" eaLnBrk="1" fontAlgn="auto" hangingPunct="1">
              <a:spcBef>
                <a:spcPts val="24"/>
              </a:spcBef>
              <a:spcAft>
                <a:spcPts val="0"/>
              </a:spcAft>
              <a:buSzPct val="60000"/>
              <a:defRPr/>
            </a:pPr>
            <a:endParaRPr lang="fr-FR" sz="2000" dirty="0">
              <a:solidFill>
                <a:schemeClr val="tx2"/>
              </a:solidFill>
              <a:latin typeface="Arial" panose="020B0604020202020204" pitchFamily="34" charset="0"/>
              <a:ea typeface="+mn-ea"/>
              <a:cs typeface="Arial" panose="020B0604020202020204" pitchFamily="34" charset="0"/>
            </a:endParaRPr>
          </a:p>
          <a:p>
            <a:pPr marL="93600" lvl="1" indent="0" defTabSz="457200" eaLnBrk="1" fontAlgn="auto" hangingPunct="1">
              <a:lnSpc>
                <a:spcPct val="80000"/>
              </a:lnSpc>
              <a:spcBef>
                <a:spcPts val="576"/>
              </a:spcBef>
              <a:spcAft>
                <a:spcPts val="0"/>
              </a:spcAft>
              <a:buSzPct val="60000"/>
              <a:buNone/>
              <a:defRPr/>
            </a:pPr>
            <a:r>
              <a:rPr lang="fr-FR" sz="2200" b="1" kern="1200" dirty="0">
                <a:solidFill>
                  <a:srgbClr val="0070C0"/>
                </a:solidFill>
                <a:latin typeface="Arial"/>
                <a:ea typeface="+mn-ea"/>
                <a:cs typeface="Arial"/>
              </a:rPr>
              <a:t>En cas de changement de personnels </a:t>
            </a:r>
          </a:p>
          <a:p>
            <a:pPr marL="93600" lvl="1" indent="0" defTabSz="457200" eaLnBrk="1" fontAlgn="auto" hangingPunct="1">
              <a:lnSpc>
                <a:spcPct val="80000"/>
              </a:lnSpc>
              <a:spcBef>
                <a:spcPts val="576"/>
              </a:spcBef>
              <a:spcAft>
                <a:spcPts val="0"/>
              </a:spcAft>
              <a:buSzPct val="60000"/>
              <a:buNone/>
              <a:defRPr/>
            </a:pPr>
            <a:endParaRPr lang="fr-FR" sz="2200" b="1" kern="1200" dirty="0">
              <a:solidFill>
                <a:srgbClr val="0070C0"/>
              </a:solidFill>
              <a:latin typeface="Arial"/>
              <a:ea typeface="+mn-ea"/>
              <a:cs typeface="Arial"/>
            </a:endParaRP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Changement de login CC</a:t>
            </a:r>
          </a:p>
          <a:p>
            <a:pPr marL="0" lvl="1" indent="0" defTabSz="457200" eaLnBrk="1" fontAlgn="auto" hangingPunct="1">
              <a:spcBef>
                <a:spcPts val="24"/>
              </a:spcBef>
              <a:spcAft>
                <a:spcPts val="0"/>
              </a:spcAft>
              <a:buSzPct val="60000"/>
              <a:buNone/>
              <a:defRPr/>
            </a:pPr>
            <a:endParaRPr lang="fr-FR" sz="2000" dirty="0">
              <a:solidFill>
                <a:schemeClr val="tx2"/>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r>
              <a:rPr lang="fr-FR" sz="2000" dirty="0">
                <a:solidFill>
                  <a:schemeClr val="tx2"/>
                </a:solidFill>
                <a:latin typeface="Arial" panose="020B0604020202020204" pitchFamily="34" charset="0"/>
                <a:ea typeface="+mn-ea"/>
                <a:cs typeface="Arial" panose="020B0604020202020204" pitchFamily="34" charset="0"/>
              </a:rPr>
              <a:t>             Demander le versement des demandes vers ce nouveau compte        </a:t>
            </a:r>
          </a:p>
          <a:p>
            <a:pPr marL="0" lvl="1" indent="0" defTabSz="457200" eaLnBrk="1" fontAlgn="auto" hangingPunct="1">
              <a:spcBef>
                <a:spcPts val="24"/>
              </a:spcBef>
              <a:spcAft>
                <a:spcPts val="0"/>
              </a:spcAft>
              <a:buSzPct val="60000"/>
              <a:buNone/>
              <a:defRPr/>
            </a:pPr>
            <a:r>
              <a:rPr lang="fr-FR" sz="2000" dirty="0">
                <a:solidFill>
                  <a:schemeClr val="tx2"/>
                </a:solidFill>
                <a:latin typeface="Arial" panose="020B0604020202020204" pitchFamily="34" charset="0"/>
                <a:ea typeface="+mn-ea"/>
                <a:cs typeface="Arial" panose="020B0604020202020204" pitchFamily="34" charset="0"/>
              </a:rPr>
              <a:t>                  pour un suivi des demandes de la bibliothèque (tableau de bord</a:t>
            </a:r>
          </a:p>
          <a:p>
            <a:pPr marL="0" lvl="1" indent="0" defTabSz="457200" eaLnBrk="1" fontAlgn="auto" hangingPunct="1">
              <a:spcBef>
                <a:spcPts val="24"/>
              </a:spcBef>
              <a:spcAft>
                <a:spcPts val="0"/>
              </a:spcAft>
              <a:buSzPct val="60000"/>
              <a:buNone/>
              <a:defRPr/>
            </a:pPr>
            <a:r>
              <a:rPr lang="fr-FR" sz="2000" dirty="0">
                <a:solidFill>
                  <a:schemeClr val="tx2"/>
                </a:solidFill>
                <a:latin typeface="Arial" panose="020B0604020202020204" pitchFamily="34" charset="0"/>
                <a:ea typeface="+mn-ea"/>
                <a:cs typeface="Arial" panose="020B0604020202020204" pitchFamily="34" charset="0"/>
              </a:rPr>
              <a:t>                  unique : éviter la perte d’informations)</a:t>
            </a:r>
          </a:p>
          <a:p>
            <a:pPr marL="0" lvl="1" indent="0" defTabSz="457200" eaLnBrk="1" fontAlgn="auto" hangingPunct="1">
              <a:spcBef>
                <a:spcPts val="24"/>
              </a:spcBef>
              <a:spcAft>
                <a:spcPts val="0"/>
              </a:spcAft>
              <a:buSzPct val="60000"/>
              <a:buNone/>
              <a:defRPr/>
            </a:pPr>
            <a:endParaRPr lang="fr-FR" sz="2000" dirty="0">
              <a:solidFill>
                <a:schemeClr val="tx2"/>
              </a:solidFill>
              <a:latin typeface="Arial" panose="020B0604020202020204" pitchFamily="34" charset="0"/>
              <a:ea typeface="+mn-ea"/>
              <a:cs typeface="Arial" panose="020B0604020202020204" pitchFamily="34" charset="0"/>
            </a:endParaRPr>
          </a:p>
        </p:txBody>
      </p:sp>
      <p:pic>
        <p:nvPicPr>
          <p:cNvPr id="3" name="Picture 2" descr="C:\Users\gossiaux\Desktop\Abesstp.JPG">
            <a:extLst>
              <a:ext uri="{FF2B5EF4-FFF2-40B4-BE49-F238E27FC236}">
                <a16:creationId xmlns:a16="http://schemas.microsoft.com/office/drawing/2014/main" id="{5222D232-3E33-96E9-1C1C-4F89A222C1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725144"/>
            <a:ext cx="94773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9947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781672"/>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Documentation d’appui</a:t>
            </a: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9" name="Espace réservé du contenu 2">
            <a:extLst>
              <a:ext uri="{FF2B5EF4-FFF2-40B4-BE49-F238E27FC236}">
                <a16:creationId xmlns:a16="http://schemas.microsoft.com/office/drawing/2014/main" id="{109D6A9A-2978-9F34-C3D1-D27FAC9DECC3}"/>
              </a:ext>
            </a:extLst>
          </p:cNvPr>
          <p:cNvSpPr>
            <a:spLocks noGrp="1"/>
          </p:cNvSpPr>
          <p:nvPr>
            <p:ph idx="1"/>
          </p:nvPr>
        </p:nvSpPr>
        <p:spPr>
          <a:xfrm>
            <a:off x="251520" y="1867361"/>
            <a:ext cx="8776970" cy="4983162"/>
          </a:xfrm>
        </p:spPr>
        <p:txBody>
          <a:bodyPr/>
          <a:lstStyle/>
          <a:p>
            <a:pPr marL="300037" lvl="2" indent="0" defTabSz="457200" eaLnBrk="1" fontAlgn="auto" hangingPunct="1">
              <a:spcBef>
                <a:spcPts val="24"/>
              </a:spcBef>
              <a:spcAft>
                <a:spcPts val="0"/>
              </a:spcAft>
              <a:buSzPct val="60000"/>
              <a:buNone/>
              <a:defRPr/>
            </a:pPr>
            <a:r>
              <a:rPr lang="fr-FR" sz="2400" b="1" dirty="0">
                <a:solidFill>
                  <a:srgbClr val="013475"/>
                </a:solidFill>
                <a:latin typeface="Arial" panose="020B0604020202020204" pitchFamily="34" charset="0"/>
                <a:ea typeface="+mn-ea"/>
                <a:cs typeface="Arial" panose="020B0604020202020204" pitchFamily="34" charset="0"/>
              </a:rPr>
              <a:t>		Manuel Cidemis </a:t>
            </a:r>
          </a:p>
          <a:p>
            <a:pPr marL="0" lvl="1" indent="0" defTabSz="457200" eaLnBrk="1" fontAlgn="auto" hangingPunct="1">
              <a:spcBef>
                <a:spcPts val="24"/>
              </a:spcBef>
              <a:spcAft>
                <a:spcPts val="0"/>
              </a:spcAft>
              <a:buSzPct val="60000"/>
              <a:buNone/>
              <a:defRPr/>
            </a:pPr>
            <a:r>
              <a:rPr lang="fr-FR" sz="2400" i="1" dirty="0">
                <a:solidFill>
                  <a:srgbClr val="993366"/>
                </a:solidFill>
                <a:latin typeface="Arial" panose="020B0604020202020204" pitchFamily="34" charset="0"/>
                <a:ea typeface="+mn-ea"/>
                <a:cs typeface="Arial" panose="020B0604020202020204" pitchFamily="34" charset="0"/>
              </a:rPr>
              <a:t>http://documentation.abes.fr/aidecidemis/index.html </a:t>
            </a:r>
          </a:p>
          <a:p>
            <a:pPr marL="0" lvl="1" indent="0" defTabSz="457200" eaLnBrk="1" fontAlgn="auto" hangingPunct="1">
              <a:spcBef>
                <a:spcPts val="24"/>
              </a:spcBef>
              <a:spcAft>
                <a:spcPts val="0"/>
              </a:spcAft>
              <a:buSzPct val="60000"/>
              <a:buNone/>
              <a:defRPr/>
            </a:pPr>
            <a:endParaRPr lang="fr-FR" sz="1100" dirty="0">
              <a:solidFill>
                <a:prstClr val="black"/>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defRPr/>
            </a:pPr>
            <a:endParaRPr lang="fr-FR" sz="2000" dirty="0">
              <a:solidFill>
                <a:prstClr val="black"/>
              </a:solidFill>
              <a:latin typeface="Arial" panose="020B0604020202020204" pitchFamily="34" charset="0"/>
              <a:ea typeface="+mn-ea"/>
              <a:cs typeface="Arial" panose="020B0604020202020204" pitchFamily="34" charset="0"/>
            </a:endParaRPr>
          </a:p>
          <a:p>
            <a:pPr marL="0" lvl="1" indent="0" defTabSz="457200" eaLnBrk="1" fontAlgn="auto" hangingPunct="1">
              <a:spcBef>
                <a:spcPts val="24"/>
              </a:spcBef>
              <a:spcAft>
                <a:spcPts val="0"/>
              </a:spcAft>
              <a:buSzPct val="60000"/>
              <a:buNone/>
              <a:defRPr/>
            </a:pPr>
            <a:r>
              <a:rPr lang="fr-FR" sz="2400" b="1" dirty="0">
                <a:solidFill>
                  <a:srgbClr val="013475"/>
                </a:solidFill>
                <a:latin typeface="Arial" panose="020B0604020202020204" pitchFamily="34" charset="0"/>
                <a:ea typeface="+mn-ea"/>
                <a:cs typeface="Arial" panose="020B0604020202020204" pitchFamily="34" charset="0"/>
              </a:rPr>
              <a:t>		Manuel « Connaitre le circuit ISSN »</a:t>
            </a:r>
          </a:p>
          <a:p>
            <a:pPr marL="342900" lvl="1" indent="-342900" defTabSz="457200" eaLnBrk="1" fontAlgn="auto" hangingPunct="1">
              <a:spcBef>
                <a:spcPts val="24"/>
              </a:spcBef>
              <a:spcAft>
                <a:spcPts val="0"/>
              </a:spcAft>
              <a:buSzPct val="60000"/>
              <a:buFont typeface="Wingdings" panose="05000000000000000000" pitchFamily="2" charset="2"/>
              <a:buChar char="Ø"/>
              <a:defRPr/>
            </a:pPr>
            <a:r>
              <a:rPr lang="fr-FR" sz="2000" i="1" dirty="0">
                <a:solidFill>
                  <a:srgbClr val="993366"/>
                </a:solidFill>
                <a:latin typeface="Arial" panose="020B0604020202020204" pitchFamily="34" charset="0"/>
                <a:ea typeface="+mn-ea"/>
                <a:cs typeface="Arial" panose="020B0604020202020204" pitchFamily="34" charset="0"/>
                <a:hlinkClick r:id="rId5">
                  <a:extLst>
                    <a:ext uri="{A12FA001-AC4F-418D-AE19-62706E023703}">
                      <ahyp:hlinkClr xmlns:ahyp="http://schemas.microsoft.com/office/drawing/2018/hyperlinkcolor" val="tx"/>
                    </a:ext>
                  </a:extLst>
                </a:hlinkClick>
              </a:rPr>
              <a:t>http://documentation.abes.fr/sudoc/manuels/controle_bibliographique/circuit_signalement_rc/index.html</a:t>
            </a:r>
            <a:endParaRPr lang="fr-FR" sz="2000" i="1" dirty="0">
              <a:solidFill>
                <a:srgbClr val="993366"/>
              </a:solidFill>
              <a:latin typeface="Arial" panose="020B0604020202020204" pitchFamily="34" charset="0"/>
              <a:ea typeface="+mn-ea"/>
              <a:cs typeface="Arial" panose="020B0604020202020204" pitchFamily="34" charset="0"/>
            </a:endParaRPr>
          </a:p>
          <a:p>
            <a:pPr marL="342900" lvl="1" indent="-342900" defTabSz="457200" eaLnBrk="1" fontAlgn="auto" hangingPunct="1">
              <a:spcBef>
                <a:spcPts val="24"/>
              </a:spcBef>
              <a:spcAft>
                <a:spcPts val="0"/>
              </a:spcAft>
              <a:buSzPct val="60000"/>
              <a:buFont typeface="Wingdings" panose="05000000000000000000" pitchFamily="2" charset="2"/>
              <a:buChar char="Ø"/>
              <a:defRPr/>
            </a:pPr>
            <a:r>
              <a:rPr lang="fr-FR" sz="2000" i="1" dirty="0">
                <a:solidFill>
                  <a:srgbClr val="993366"/>
                </a:solidFill>
                <a:latin typeface="Arial" panose="020B0604020202020204" pitchFamily="34" charset="0"/>
                <a:ea typeface="+mn-ea"/>
                <a:cs typeface="Arial" panose="020B0604020202020204" pitchFamily="34" charset="0"/>
              </a:rPr>
              <a:t>https://documentation.abes.fr/sudoc/indexContribReseau.htm (supports de cours réalisés par le réseau)</a:t>
            </a:r>
          </a:p>
          <a:p>
            <a:pPr marL="0" lvl="1" indent="0" defTabSz="457200" eaLnBrk="1" fontAlgn="auto" hangingPunct="1">
              <a:spcBef>
                <a:spcPts val="24"/>
              </a:spcBef>
              <a:spcAft>
                <a:spcPts val="0"/>
              </a:spcAft>
              <a:buSzPct val="60000"/>
              <a:buNone/>
              <a:defRPr/>
            </a:pPr>
            <a:endParaRPr lang="fr-FR" sz="1100" dirty="0">
              <a:solidFill>
                <a:prstClr val="black"/>
              </a:solidFill>
              <a:latin typeface="Arial" panose="020B0604020202020204" pitchFamily="34" charset="0"/>
              <a:ea typeface="+mn-ea"/>
              <a:cs typeface="Arial" panose="020B0604020202020204" pitchFamily="34" charset="0"/>
            </a:endParaRPr>
          </a:p>
          <a:p>
            <a:pPr marL="0" lvl="1" indent="0" defTabSz="457200" eaLnBrk="1" fontAlgn="auto" hangingPunct="1">
              <a:spcBef>
                <a:spcPts val="24"/>
              </a:spcBef>
              <a:spcAft>
                <a:spcPts val="0"/>
              </a:spcAft>
              <a:buSzPct val="60000"/>
              <a:buNone/>
              <a:defRPr/>
            </a:pPr>
            <a:r>
              <a:rPr lang="fr-FR" sz="2400" b="1" dirty="0">
                <a:solidFill>
                  <a:srgbClr val="013475"/>
                </a:solidFill>
                <a:latin typeface="Arial" panose="020B0604020202020204" pitchFamily="34" charset="0"/>
                <a:ea typeface="+mn-ea"/>
                <a:cs typeface="Arial" panose="020B0604020202020204" pitchFamily="34" charset="0"/>
              </a:rPr>
              <a:t>		Tutoriels Cidemis (plateforme auto-formation)</a:t>
            </a:r>
          </a:p>
          <a:p>
            <a:pPr marL="0" lvl="1" indent="0" defTabSz="457200" eaLnBrk="1" fontAlgn="auto" hangingPunct="1">
              <a:spcBef>
                <a:spcPts val="24"/>
              </a:spcBef>
              <a:spcAft>
                <a:spcPts val="0"/>
              </a:spcAft>
              <a:buSzPct val="60000"/>
              <a:buNone/>
              <a:defRPr/>
            </a:pPr>
            <a:r>
              <a:rPr lang="fr-FR" sz="2400" i="1" dirty="0">
                <a:solidFill>
                  <a:srgbClr val="993366"/>
                </a:solidFill>
                <a:latin typeface="Arial" panose="020B0604020202020204" pitchFamily="34" charset="0"/>
                <a:ea typeface="+mn-ea"/>
                <a:cs typeface="Arial" panose="020B0604020202020204" pitchFamily="34" charset="0"/>
              </a:rPr>
              <a:t>http://moodle.abes.fr/course/index.php?categoryid=12</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r>
              <a:rPr lang="fr-FR" sz="1800" b="1" dirty="0">
                <a:solidFill>
                  <a:srgbClr val="013475"/>
                </a:solidFill>
                <a:latin typeface="Arial" panose="020B0604020202020204" pitchFamily="34" charset="0"/>
                <a:ea typeface="+mn-ea"/>
                <a:cs typeface="Arial" panose="020B0604020202020204" pitchFamily="34" charset="0"/>
              </a:rPr>
              <a:t>		</a:t>
            </a:r>
            <a:r>
              <a:rPr lang="fr-FR" sz="2400" b="1" dirty="0">
                <a:solidFill>
                  <a:srgbClr val="013475"/>
                </a:solidFill>
                <a:latin typeface="Arial" panose="020B0604020202020204" pitchFamily="34" charset="0"/>
                <a:ea typeface="+mn-ea"/>
                <a:cs typeface="Arial" panose="020B0604020202020204" pitchFamily="34" charset="0"/>
              </a:rPr>
              <a:t>AbesSTP &gt; Guichet Cidemis </a:t>
            </a:r>
          </a:p>
          <a:p>
            <a:pPr marL="0" indent="0" defTabSz="457200" eaLnBrk="1" fontAlgn="auto" hangingPunct="1">
              <a:spcBef>
                <a:spcPts val="0"/>
              </a:spcBef>
              <a:spcAft>
                <a:spcPts val="0"/>
              </a:spcAft>
              <a:buNone/>
              <a:defRPr/>
            </a:pPr>
            <a:r>
              <a:rPr lang="fr-FR" sz="2400" b="0" i="1" dirty="0">
                <a:solidFill>
                  <a:srgbClr val="993366"/>
                </a:solidFill>
                <a:latin typeface="Arial" panose="020B0604020202020204" pitchFamily="34" charset="0"/>
                <a:cs typeface="Arial" panose="020B0604020202020204" pitchFamily="34" charset="0"/>
              </a:rPr>
              <a:t>https://stp.abes.fr/node/3?origine=cidemis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p:txBody>
      </p:sp>
      <p:pic>
        <p:nvPicPr>
          <p:cNvPr id="3" name="Image 2" descr="Une image contenant cercle, logo, Graphique, Police&#10;&#10;Description générée automatiquement">
            <a:extLst>
              <a:ext uri="{FF2B5EF4-FFF2-40B4-BE49-F238E27FC236}">
                <a16:creationId xmlns:a16="http://schemas.microsoft.com/office/drawing/2014/main" id="{2271DA4B-0BB9-6D86-3422-D422CBF66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772816"/>
            <a:ext cx="540000" cy="540000"/>
          </a:xfrm>
          <a:prstGeom prst="rect">
            <a:avLst/>
          </a:prstGeom>
        </p:spPr>
      </p:pic>
      <p:pic>
        <p:nvPicPr>
          <p:cNvPr id="4" name="Image 4">
            <a:extLst>
              <a:ext uri="{FF2B5EF4-FFF2-40B4-BE49-F238E27FC236}">
                <a16:creationId xmlns:a16="http://schemas.microsoft.com/office/drawing/2014/main" id="{8EC457FE-9B39-828C-BE7E-2D0BEC03699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9552" y="2919343"/>
            <a:ext cx="530633"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9">
            <a:extLst>
              <a:ext uri="{FF2B5EF4-FFF2-40B4-BE49-F238E27FC236}">
                <a16:creationId xmlns:a16="http://schemas.microsoft.com/office/drawing/2014/main" id="{101D8EA1-5FA9-9255-1EC2-E660FC4EABF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1969" y="4791042"/>
            <a:ext cx="585798" cy="4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gossiaux\Desktop\Abesstp.JPG">
            <a:extLst>
              <a:ext uri="{FF2B5EF4-FFF2-40B4-BE49-F238E27FC236}">
                <a16:creationId xmlns:a16="http://schemas.microsoft.com/office/drawing/2014/main" id="{B62BDDEC-D56A-88D1-32C9-08F8787C17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098" y="5844379"/>
            <a:ext cx="667454"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7287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20933" y="786890"/>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Merci de votre attention !</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7777" y="53006"/>
            <a:ext cx="648000" cy="648000"/>
          </a:xfrm>
          <a:prstGeom prst="rect">
            <a:avLst/>
          </a:prstGeom>
        </p:spPr>
      </p:pic>
      <p:pic>
        <p:nvPicPr>
          <p:cNvPr id="3" name="Espace réservé du contenu 6">
            <a:extLst>
              <a:ext uri="{FF2B5EF4-FFF2-40B4-BE49-F238E27FC236}">
                <a16:creationId xmlns:a16="http://schemas.microsoft.com/office/drawing/2014/main" id="{6A73645F-F068-EB3A-ABD1-203ABE7A2564}"/>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3654200" y="2852936"/>
            <a:ext cx="1771650" cy="2581275"/>
          </a:xfrm>
        </p:spPr>
      </p:pic>
      <p:sp>
        <p:nvSpPr>
          <p:cNvPr id="5" name="ZoneTexte 4">
            <a:extLst>
              <a:ext uri="{FF2B5EF4-FFF2-40B4-BE49-F238E27FC236}">
                <a16:creationId xmlns:a16="http://schemas.microsoft.com/office/drawing/2014/main" id="{BAD616F2-57C6-B5D2-18F1-512817A7A365}"/>
              </a:ext>
            </a:extLst>
          </p:cNvPr>
          <p:cNvSpPr txBox="1"/>
          <p:nvPr/>
        </p:nvSpPr>
        <p:spPr>
          <a:xfrm>
            <a:off x="2254025" y="2276872"/>
            <a:ext cx="4572000" cy="400110"/>
          </a:xfrm>
          <a:prstGeom prst="rect">
            <a:avLst/>
          </a:prstGeom>
          <a:noFill/>
        </p:spPr>
        <p:txBody>
          <a:bodyPr wrap="square">
            <a:spAutoFit/>
          </a:bodyPr>
          <a:lstStyle/>
          <a:p>
            <a:pPr algn="ctr"/>
            <a:r>
              <a:rPr lang="fr-FR" sz="2000" dirty="0"/>
              <a:t>Des Questions ?</a:t>
            </a:r>
          </a:p>
        </p:txBody>
      </p:sp>
      <p:sp>
        <p:nvSpPr>
          <p:cNvPr id="15" name="ZoneTexte 14">
            <a:extLst>
              <a:ext uri="{FF2B5EF4-FFF2-40B4-BE49-F238E27FC236}">
                <a16:creationId xmlns:a16="http://schemas.microsoft.com/office/drawing/2014/main" id="{82070981-C4BE-4C8C-07CE-E241F82F8F7F}"/>
              </a:ext>
            </a:extLst>
          </p:cNvPr>
          <p:cNvSpPr txBox="1"/>
          <p:nvPr/>
        </p:nvSpPr>
        <p:spPr>
          <a:xfrm>
            <a:off x="1812849" y="5871055"/>
            <a:ext cx="5454352" cy="400110"/>
          </a:xfrm>
          <a:prstGeom prst="rect">
            <a:avLst/>
          </a:prstGeom>
          <a:noFill/>
        </p:spPr>
        <p:txBody>
          <a:bodyPr wrap="square">
            <a:spAutoFit/>
          </a:bodyPr>
          <a:lstStyle/>
          <a:p>
            <a:pPr algn="ctr"/>
            <a:r>
              <a:rPr lang="fr-FR" sz="2000" i="1" dirty="0">
                <a:solidFill>
                  <a:srgbClr val="0070C0"/>
                </a:solidFill>
              </a:rPr>
              <a:t>Un alias pour nous écrire : cidemis[@]abes.fr</a:t>
            </a:r>
          </a:p>
        </p:txBody>
      </p:sp>
    </p:spTree>
    <p:extLst>
      <p:ext uri="{BB962C8B-B14F-4D97-AF65-F5344CB8AC3E}">
        <p14:creationId xmlns:p14="http://schemas.microsoft.com/office/powerpoint/2010/main" val="194248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816750"/>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2 - Le Registre de l’ISSN et le Sudoc</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3" name="Espace réservé du contenu 2">
            <a:extLst>
              <a:ext uri="{FF2B5EF4-FFF2-40B4-BE49-F238E27FC236}">
                <a16:creationId xmlns:a16="http://schemas.microsoft.com/office/drawing/2014/main" id="{DB9CB173-8521-09C6-00C1-364AFF40D227}"/>
              </a:ext>
            </a:extLst>
          </p:cNvPr>
          <p:cNvSpPr>
            <a:spLocks noGrp="1"/>
          </p:cNvSpPr>
          <p:nvPr>
            <p:ph idx="1"/>
          </p:nvPr>
        </p:nvSpPr>
        <p:spPr>
          <a:xfrm>
            <a:off x="287524" y="1859711"/>
            <a:ext cx="8568952" cy="4983162"/>
          </a:xfrm>
        </p:spPr>
        <p:txBody>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Les relations entre le Registre de l’ISSN et le Sudoc</a:t>
            </a:r>
          </a:p>
          <a:p>
            <a:pPr marL="93600" indent="0" defTabSz="457200" eaLnBrk="1" fontAlgn="auto" hangingPunct="1">
              <a:lnSpc>
                <a:spcPct val="80000"/>
              </a:lnSpc>
              <a:spcBef>
                <a:spcPts val="576"/>
              </a:spcBef>
              <a:spcAft>
                <a:spcPts val="0"/>
              </a:spcAft>
              <a:buFont typeface="Arial" panose="020B0604020202020204" pitchFamily="34" charset="0"/>
              <a:buNone/>
              <a:defRPr/>
            </a:pPr>
            <a:endParaRPr lang="fr-FR" sz="1400" b="0" kern="1200" dirty="0">
              <a:solidFill>
                <a:srgbClr val="0070C0"/>
              </a:solidFill>
              <a:latin typeface="Arial"/>
              <a:cs typeface="Arial"/>
            </a:endParaRPr>
          </a:p>
          <a:p>
            <a:pPr marL="342900" lvl="1" indent="-342900" defTabSz="457200" eaLnBrk="1" fontAlgn="auto" hangingPunct="1">
              <a:spcBef>
                <a:spcPts val="24"/>
              </a:spcBef>
              <a:spcAft>
                <a:spcPts val="0"/>
              </a:spcAft>
              <a:buSzPct val="60000"/>
              <a:defRPr/>
            </a:pPr>
            <a:r>
              <a:rPr lang="fr-FR" sz="2000" b="1" kern="1200" dirty="0">
                <a:solidFill>
                  <a:srgbClr val="013475"/>
                </a:solidFill>
                <a:latin typeface="Arial"/>
                <a:ea typeface="+mn-ea"/>
                <a:cs typeface="Arial"/>
              </a:rPr>
              <a:t>Un partenariat de + 40 ans </a:t>
            </a:r>
            <a:r>
              <a:rPr lang="fr-FR" sz="2000" kern="1200" dirty="0">
                <a:latin typeface="Arial"/>
                <a:ea typeface="+mn-ea"/>
                <a:cs typeface="Arial"/>
              </a:rPr>
              <a:t>entre l’Abes et le CIEPS.</a:t>
            </a:r>
          </a:p>
          <a:p>
            <a:pPr marL="342900" lvl="1" indent="-342900" defTabSz="457200" eaLnBrk="1" fontAlgn="auto" hangingPunct="1">
              <a:spcBef>
                <a:spcPts val="24"/>
              </a:spcBef>
              <a:spcAft>
                <a:spcPts val="0"/>
              </a:spcAft>
              <a:buSzPct val="60000"/>
              <a:defRPr/>
            </a:pPr>
            <a:r>
              <a:rPr lang="fr-FR" sz="2000" b="1" kern="1200" dirty="0">
                <a:solidFill>
                  <a:srgbClr val="013475"/>
                </a:solidFill>
                <a:latin typeface="Arial"/>
                <a:ea typeface="+mn-ea"/>
                <a:cs typeface="Arial"/>
              </a:rPr>
              <a:t>Registre </a:t>
            </a:r>
            <a:r>
              <a:rPr lang="fr-FR" sz="2000" b="1" dirty="0">
                <a:solidFill>
                  <a:srgbClr val="013475"/>
                </a:solidFill>
                <a:latin typeface="Arial" panose="020B0604020202020204" pitchFamily="34" charset="0"/>
                <a:ea typeface="+mn-ea"/>
                <a:cs typeface="Arial" panose="020B0604020202020204" pitchFamily="34" charset="0"/>
              </a:rPr>
              <a:t>de l’ISSN </a:t>
            </a:r>
            <a:r>
              <a:rPr lang="fr-FR" sz="2000" dirty="0">
                <a:solidFill>
                  <a:prstClr val="black"/>
                </a:solidFill>
                <a:latin typeface="Arial" panose="020B0604020202020204" pitchFamily="34" charset="0"/>
                <a:ea typeface="+mn-ea"/>
                <a:cs typeface="Arial" panose="020B0604020202020204" pitchFamily="34" charset="0"/>
              </a:rPr>
              <a:t>: le réservoir bibliographique de référence.</a:t>
            </a: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Zones</a:t>
            </a:r>
            <a:r>
              <a:rPr lang="fr-FR" sz="2000" b="1" dirty="0">
                <a:solidFill>
                  <a:prstClr val="black"/>
                </a:solidFill>
                <a:latin typeface="Arial" panose="020B0604020202020204" pitchFamily="34" charset="0"/>
                <a:ea typeface="+mn-ea"/>
                <a:cs typeface="Arial" panose="020B0604020202020204" pitchFamily="34" charset="0"/>
              </a:rPr>
              <a:t> </a:t>
            </a:r>
            <a:r>
              <a:rPr lang="fr-FR" sz="2000" b="1" kern="1200" dirty="0">
                <a:solidFill>
                  <a:srgbClr val="013475"/>
                </a:solidFill>
                <a:latin typeface="Arial"/>
                <a:ea typeface="+mn-ea"/>
                <a:cs typeface="Arial"/>
              </a:rPr>
              <a:t>sous-autorités</a:t>
            </a:r>
            <a:r>
              <a:rPr lang="fr-FR" sz="2000" b="1" dirty="0">
                <a:solidFill>
                  <a:prstClr val="black"/>
                </a:solidFill>
                <a:latin typeface="Arial" panose="020B0604020202020204" pitchFamily="34" charset="0"/>
                <a:ea typeface="+mn-ea"/>
                <a:cs typeface="Arial" panose="020B0604020202020204" pitchFamily="34" charset="0"/>
              </a:rPr>
              <a:t> </a:t>
            </a:r>
            <a:r>
              <a:rPr lang="fr-FR" sz="2000" dirty="0">
                <a:solidFill>
                  <a:prstClr val="black"/>
                </a:solidFill>
                <a:latin typeface="Arial" panose="020B0604020202020204" pitchFamily="34" charset="0"/>
                <a:ea typeface="+mn-ea"/>
                <a:cs typeface="Arial" panose="020B0604020202020204" pitchFamily="34" charset="0"/>
              </a:rPr>
              <a:t>: Priorité aux données en provenance du Registre =&gt; </a:t>
            </a:r>
            <a:r>
              <a:rPr lang="fr-FR" sz="2000" b="1" kern="1200" dirty="0">
                <a:solidFill>
                  <a:srgbClr val="993366"/>
                </a:solidFill>
                <a:latin typeface="Arial"/>
                <a:ea typeface="+mn-ea"/>
                <a:cs typeface="Arial"/>
              </a:rPr>
              <a:t>Cidemis</a:t>
            </a:r>
          </a:p>
          <a:p>
            <a:pPr marL="342900" lvl="1" indent="-342900" defTabSz="457200" eaLnBrk="1" fontAlgn="auto" hangingPunct="1">
              <a:spcBef>
                <a:spcPts val="24"/>
              </a:spcBef>
              <a:spcAft>
                <a:spcPts val="0"/>
              </a:spcAft>
              <a:buSzPct val="60000"/>
              <a:defRPr/>
            </a:pPr>
            <a:r>
              <a:rPr lang="fr-FR" sz="2000" b="1" dirty="0">
                <a:solidFill>
                  <a:srgbClr val="013475"/>
                </a:solidFill>
                <a:latin typeface="Arial" panose="020B0604020202020204" pitchFamily="34" charset="0"/>
                <a:ea typeface="+mn-ea"/>
                <a:cs typeface="Arial" panose="020B0604020202020204" pitchFamily="34" charset="0"/>
              </a:rPr>
              <a:t>Import bimensuel </a:t>
            </a:r>
            <a:r>
              <a:rPr lang="fr-FR" sz="2000" dirty="0">
                <a:solidFill>
                  <a:prstClr val="black"/>
                </a:solidFill>
                <a:latin typeface="Arial" panose="020B0604020202020204" pitchFamily="34" charset="0"/>
                <a:ea typeface="+mn-ea"/>
                <a:cs typeface="Arial" panose="020B0604020202020204" pitchFamily="34" charset="0"/>
              </a:rPr>
              <a:t>des nouvelles notices et des corrections sur des notices existantes.</a:t>
            </a:r>
          </a:p>
          <a:p>
            <a:pPr marL="342900" lvl="1" indent="-342900" defTabSz="457200" eaLnBrk="1" fontAlgn="auto" hangingPunct="1">
              <a:spcBef>
                <a:spcPts val="24"/>
              </a:spcBef>
              <a:spcAft>
                <a:spcPts val="0"/>
              </a:spcAft>
              <a:buSzPct val="60000"/>
              <a:defRPr/>
            </a:pPr>
            <a:r>
              <a:rPr lang="fr-FR" sz="2000" dirty="0">
                <a:solidFill>
                  <a:prstClr val="black"/>
                </a:solidFill>
                <a:latin typeface="Arial" panose="020B0604020202020204" pitchFamily="34" charset="0"/>
                <a:ea typeface="+mn-ea"/>
                <a:cs typeface="Arial" panose="020B0604020202020204" pitchFamily="34" charset="0"/>
              </a:rPr>
              <a:t>Traitement « manuel » des doublons repérés lors des imports.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a:p>
            <a:pPr marL="93600" indent="0" defTabSz="457200" eaLnBrk="1" fontAlgn="auto" hangingPunct="1">
              <a:lnSpc>
                <a:spcPct val="80000"/>
              </a:lnSpc>
              <a:spcBef>
                <a:spcPts val="24"/>
              </a:spcBef>
              <a:spcAft>
                <a:spcPts val="0"/>
              </a:spcAft>
              <a:buFont typeface="Arial" panose="020B0604020202020204" pitchFamily="34" charset="0"/>
              <a:buNone/>
              <a:defRPr/>
            </a:pPr>
            <a:r>
              <a:rPr lang="fr-FR" sz="2400" kern="1200" dirty="0">
                <a:solidFill>
                  <a:srgbClr val="0070C0"/>
                </a:solidFill>
                <a:latin typeface="Arial"/>
                <a:cs typeface="Arial"/>
              </a:rPr>
              <a:t>Le réseau Sudoc-PS et le Sudoc</a:t>
            </a:r>
          </a:p>
          <a:p>
            <a:pPr marL="0" indent="0" defTabSz="457200" eaLnBrk="1" fontAlgn="auto" hangingPunct="1">
              <a:spcBef>
                <a:spcPts val="0"/>
              </a:spcBef>
              <a:spcAft>
                <a:spcPts val="0"/>
              </a:spcAft>
              <a:buNone/>
              <a:defRPr/>
            </a:pPr>
            <a:endParaRPr lang="fr-FR" sz="140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b="0" dirty="0">
                <a:solidFill>
                  <a:prstClr val="black"/>
                </a:solidFill>
                <a:latin typeface="Arial" panose="020B0604020202020204" pitchFamily="34" charset="0"/>
                <a:cs typeface="Arial" panose="020B0604020202020204" pitchFamily="34" charset="0"/>
              </a:rPr>
              <a:t>H</a:t>
            </a:r>
            <a:r>
              <a:rPr lang="fr-FR" sz="2000" b="0" dirty="0">
                <a:solidFill>
                  <a:prstClr val="black"/>
                </a:solidFill>
                <a:latin typeface="Arial" panose="020B0604020202020204" pitchFamily="34" charset="0"/>
                <a:ea typeface="+mn-ea"/>
                <a:cs typeface="Arial" panose="020B0604020202020204" pitchFamily="34" charset="0"/>
              </a:rPr>
              <a:t>istorique du réseau Sudoc-PS.</a:t>
            </a:r>
          </a:p>
          <a:p>
            <a:pPr defTabSz="457200" eaLnBrk="1" fontAlgn="auto" hangingPunct="1">
              <a:spcBef>
                <a:spcPts val="24"/>
              </a:spcBef>
              <a:spcAft>
                <a:spcPts val="0"/>
              </a:spcAft>
              <a:buSzPct val="60000"/>
              <a:defRPr/>
            </a:pPr>
            <a:r>
              <a:rPr lang="fr-FR" sz="2000" b="0" dirty="0">
                <a:latin typeface="Arial" panose="020B0604020202020204" pitchFamily="34" charset="0"/>
                <a:ea typeface="+mn-ea"/>
                <a:cs typeface="Arial" panose="020B0604020202020204" pitchFamily="34" charset="0"/>
              </a:rPr>
              <a:t>Un réseau, des réseaux </a:t>
            </a:r>
            <a:r>
              <a:rPr lang="fr-FR" sz="2000" b="0" dirty="0">
                <a:solidFill>
                  <a:prstClr val="black"/>
                </a:solidFill>
                <a:latin typeface="Arial" panose="020B0604020202020204" pitchFamily="34" charset="0"/>
                <a:ea typeface="+mn-ea"/>
                <a:cs typeface="Arial" panose="020B0604020202020204" pitchFamily="34" charset="0"/>
              </a:rPr>
              <a:t>: notion de bibliothèque « </a:t>
            </a:r>
            <a:r>
              <a:rPr lang="fr-FR" sz="2000" dirty="0">
                <a:solidFill>
                  <a:srgbClr val="013475"/>
                </a:solidFill>
                <a:latin typeface="Arial" panose="020B0604020202020204" pitchFamily="34" charset="0"/>
                <a:ea typeface="+mn-ea"/>
                <a:cs typeface="Arial" panose="020B0604020202020204" pitchFamily="34" charset="0"/>
              </a:rPr>
              <a:t>déployée</a:t>
            </a:r>
            <a:r>
              <a:rPr lang="fr-FR" sz="2000" b="0" dirty="0">
                <a:solidFill>
                  <a:prstClr val="black"/>
                </a:solidFill>
                <a:latin typeface="Arial" panose="020B0604020202020204" pitchFamily="34" charset="0"/>
                <a:ea typeface="+mn-ea"/>
                <a:cs typeface="Arial" panose="020B0604020202020204" pitchFamily="34" charset="0"/>
              </a:rPr>
              <a:t> » ou  « </a:t>
            </a:r>
            <a:r>
              <a:rPr lang="fr-FR" sz="2000" dirty="0">
                <a:solidFill>
                  <a:srgbClr val="013475"/>
                </a:solidFill>
                <a:latin typeface="Arial" panose="020B0604020202020204" pitchFamily="34" charset="0"/>
                <a:ea typeface="+mn-ea"/>
                <a:cs typeface="Arial" panose="020B0604020202020204" pitchFamily="34" charset="0"/>
              </a:rPr>
              <a:t>non déployée </a:t>
            </a:r>
            <a:r>
              <a:rPr lang="fr-FR" sz="2000" b="0" dirty="0">
                <a:solidFill>
                  <a:prstClr val="black"/>
                </a:solidFill>
                <a:latin typeface="Arial" panose="020B0604020202020204" pitchFamily="34" charset="0"/>
                <a:ea typeface="+mn-ea"/>
                <a:cs typeface="Arial" panose="020B0604020202020204" pitchFamily="34" charset="0"/>
              </a:rPr>
              <a:t>».</a:t>
            </a:r>
          </a:p>
          <a:p>
            <a:pPr defTabSz="457200" eaLnBrk="1" fontAlgn="auto" hangingPunct="1">
              <a:spcBef>
                <a:spcPts val="24"/>
              </a:spcBef>
              <a:spcAft>
                <a:spcPts val="0"/>
              </a:spcAft>
              <a:buSzPct val="60000"/>
              <a:defRPr/>
            </a:pPr>
            <a:r>
              <a:rPr lang="fr-FR" sz="2000" b="0" dirty="0">
                <a:solidFill>
                  <a:prstClr val="black"/>
                </a:solidFill>
                <a:latin typeface="Arial" panose="020B0604020202020204" pitchFamily="34" charset="0"/>
                <a:ea typeface="+mn-ea"/>
                <a:cs typeface="Arial" panose="020B0604020202020204" pitchFamily="34" charset="0"/>
              </a:rPr>
              <a:t>Conséquences pratiques.</a:t>
            </a:r>
          </a:p>
        </p:txBody>
      </p:sp>
    </p:spTree>
    <p:extLst>
      <p:ext uri="{BB962C8B-B14F-4D97-AF65-F5344CB8AC3E}">
        <p14:creationId xmlns:p14="http://schemas.microsoft.com/office/powerpoint/2010/main" val="178150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744127"/>
            <a:ext cx="7438185"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3 - Présentation de Cidemis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pic>
        <p:nvPicPr>
          <p:cNvPr id="18" name="Picture 19">
            <a:extLst>
              <a:ext uri="{FF2B5EF4-FFF2-40B4-BE49-F238E27FC236}">
                <a16:creationId xmlns:a16="http://schemas.microsoft.com/office/drawing/2014/main" id="{22A04034-1539-527D-0C3E-BB6713F62842}"/>
              </a:ext>
            </a:extLst>
          </p:cNvPr>
          <p:cNvPicPr>
            <a:picLocks noChangeAspect="1"/>
          </p:cNvPicPr>
          <p:nvPr/>
        </p:nvPicPr>
        <p:blipFill>
          <a:blip r:embed="rId5"/>
          <a:stretch>
            <a:fillRect/>
          </a:stretch>
        </p:blipFill>
        <p:spPr>
          <a:xfrm>
            <a:off x="363310" y="1895253"/>
            <a:ext cx="8313246" cy="4536000"/>
          </a:xfrm>
          <a:prstGeom prst="rect">
            <a:avLst/>
          </a:prstGeom>
        </p:spPr>
      </p:pic>
    </p:spTree>
    <p:extLst>
      <p:ext uri="{BB962C8B-B14F-4D97-AF65-F5344CB8AC3E}">
        <p14:creationId xmlns:p14="http://schemas.microsoft.com/office/powerpoint/2010/main" val="2252624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744127"/>
            <a:ext cx="7510193"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3 - Présentation de Cidemis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288" y="96127"/>
            <a:ext cx="648000" cy="648000"/>
          </a:xfrm>
          <a:prstGeom prst="rect">
            <a:avLst/>
          </a:prstGeom>
        </p:spPr>
      </p:pic>
      <p:sp>
        <p:nvSpPr>
          <p:cNvPr id="3" name="Espace réservé du contenu 2">
            <a:extLst>
              <a:ext uri="{FF2B5EF4-FFF2-40B4-BE49-F238E27FC236}">
                <a16:creationId xmlns:a16="http://schemas.microsoft.com/office/drawing/2014/main" id="{161CBA65-CB91-5C53-E05F-621CE572B743}"/>
              </a:ext>
            </a:extLst>
          </p:cNvPr>
          <p:cNvSpPr>
            <a:spLocks noGrp="1"/>
          </p:cNvSpPr>
          <p:nvPr>
            <p:ph idx="1"/>
          </p:nvPr>
        </p:nvSpPr>
        <p:spPr>
          <a:xfrm>
            <a:off x="148674" y="1812282"/>
            <a:ext cx="8743806" cy="4983162"/>
          </a:xfrm>
        </p:spPr>
        <p:txBody>
          <a:bodyPr/>
          <a:lstStyle/>
          <a:p>
            <a:pPr marL="342900" indent="-342900">
              <a:buFont typeface="Wingdings"/>
              <a:buChar char="ü"/>
            </a:pPr>
            <a:r>
              <a:rPr lang="fr-FR" sz="2000" b="0" dirty="0">
                <a:cs typeface="Arial"/>
              </a:rPr>
              <a:t>Une gestion </a:t>
            </a:r>
            <a:r>
              <a:rPr lang="fr-FR" sz="2000" dirty="0">
                <a:solidFill>
                  <a:srgbClr val="013475"/>
                </a:solidFill>
                <a:ea typeface="+mn-lt"/>
                <a:cs typeface="+mn-lt"/>
              </a:rPr>
              <a:t>dématérialisée</a:t>
            </a:r>
            <a:r>
              <a:rPr lang="fr-FR" sz="2000" b="0" dirty="0">
                <a:ea typeface="+mn-lt"/>
                <a:cs typeface="+mn-lt"/>
              </a:rPr>
              <a:t>.</a:t>
            </a:r>
            <a:endParaRPr lang="en-US" sz="2000" b="0" dirty="0">
              <a:ea typeface="+mn-lt"/>
              <a:cs typeface="+mn-lt"/>
            </a:endParaRPr>
          </a:p>
          <a:p>
            <a:pPr marL="342900" indent="-342900">
              <a:buFont typeface="Wingdings"/>
              <a:buChar char="ü"/>
            </a:pPr>
            <a:r>
              <a:rPr lang="fr-FR" sz="2000" b="0" dirty="0">
                <a:cs typeface="Arial"/>
              </a:rPr>
              <a:t>Une </a:t>
            </a:r>
            <a:r>
              <a:rPr lang="fr-FR" sz="2000" dirty="0">
                <a:solidFill>
                  <a:srgbClr val="013475"/>
                </a:solidFill>
                <a:cs typeface="Arial"/>
              </a:rPr>
              <a:t>application web </a:t>
            </a:r>
            <a:r>
              <a:rPr lang="fr-FR" sz="2000" b="0" dirty="0">
                <a:cs typeface="Arial"/>
              </a:rPr>
              <a:t>pour tous les acteurs habilités</a:t>
            </a:r>
            <a:r>
              <a:rPr lang="en-US" sz="2000" b="0" dirty="0">
                <a:cs typeface="Arial"/>
              </a:rPr>
              <a:t>​​.</a:t>
            </a:r>
          </a:p>
          <a:p>
            <a:pPr marL="342900" indent="-342900">
              <a:buFont typeface="Wingdings"/>
              <a:buChar char="ü"/>
            </a:pPr>
            <a:r>
              <a:rPr lang="fr-FR" sz="2000" b="0" dirty="0">
                <a:cs typeface="Arial"/>
              </a:rPr>
              <a:t>Un circuit complet de la création d’une demande à l’obtention d’une réponse.</a:t>
            </a:r>
          </a:p>
          <a:p>
            <a:pPr marL="0" indent="0">
              <a:buNone/>
            </a:pPr>
            <a:endParaRPr lang="fr-FR" altLang="fr-FR" sz="1200" b="0" kern="1200" dirty="0">
              <a:solidFill>
                <a:srgbClr val="0070C0"/>
              </a:solidFill>
              <a:latin typeface="Arial"/>
              <a:cs typeface="Arial"/>
            </a:endParaRPr>
          </a:p>
          <a:p>
            <a:pPr marL="0" indent="0">
              <a:buNone/>
            </a:pPr>
            <a:endParaRPr lang="fr-FR" altLang="fr-FR" sz="1200" b="0" kern="1200" dirty="0">
              <a:solidFill>
                <a:srgbClr val="0070C0"/>
              </a:solidFill>
              <a:latin typeface="Arial"/>
              <a:cs typeface="Arial"/>
            </a:endParaRPr>
          </a:p>
          <a:p>
            <a:pPr marL="0" indent="0">
              <a:buNone/>
            </a:pPr>
            <a:r>
              <a:rPr lang="fr-FR" altLang="fr-FR" sz="2000" kern="1200" dirty="0">
                <a:solidFill>
                  <a:srgbClr val="0070C0"/>
                </a:solidFill>
                <a:latin typeface="Arial"/>
                <a:cs typeface="Arial"/>
              </a:rPr>
              <a:t>Prise en main</a:t>
            </a:r>
          </a:p>
          <a:p>
            <a:pPr defTabSz="457200" eaLnBrk="1" fontAlgn="auto" hangingPunct="1">
              <a:spcBef>
                <a:spcPts val="24"/>
              </a:spcBef>
              <a:spcAft>
                <a:spcPts val="0"/>
              </a:spcAft>
              <a:buSzPct val="60000"/>
              <a:defRPr/>
            </a:pPr>
            <a:r>
              <a:rPr lang="fr-FR" sz="2000" b="0" dirty="0">
                <a:solidFill>
                  <a:prstClr val="black"/>
                </a:solidFill>
                <a:latin typeface="Arial" panose="020B0604020202020204" pitchFamily="34" charset="0"/>
                <a:ea typeface="+mn-ea"/>
                <a:cs typeface="Arial" panose="020B0604020202020204" pitchFamily="34" charset="0"/>
              </a:rPr>
              <a:t>Activation du compte et encart </a:t>
            </a:r>
          </a:p>
          <a:p>
            <a:pPr marL="0" indent="0" defTabSz="457200" eaLnBrk="1" fontAlgn="auto" hangingPunct="1">
              <a:spcBef>
                <a:spcPts val="24"/>
              </a:spcBef>
              <a:spcAft>
                <a:spcPts val="0"/>
              </a:spcAft>
              <a:buSzPct val="60000"/>
              <a:buNone/>
              <a:defRPr/>
            </a:pPr>
            <a:r>
              <a:rPr lang="fr-FR" sz="2000" b="0" dirty="0">
                <a:solidFill>
                  <a:prstClr val="black"/>
                </a:solidFill>
                <a:latin typeface="Arial" panose="020B0604020202020204" pitchFamily="34" charset="0"/>
                <a:ea typeface="+mn-ea"/>
                <a:cs typeface="Arial" panose="020B0604020202020204" pitchFamily="34" charset="0"/>
              </a:rPr>
              <a:t>d’authentification.</a:t>
            </a:r>
          </a:p>
          <a:p>
            <a:pPr defTabSz="457200" eaLnBrk="1" fontAlgn="auto" hangingPunct="1">
              <a:spcBef>
                <a:spcPts val="24"/>
              </a:spcBef>
              <a:spcAft>
                <a:spcPts val="0"/>
              </a:spcAft>
              <a:buSzPct val="60000"/>
              <a:defRPr/>
            </a:pPr>
            <a:r>
              <a:rPr lang="fr-FR" sz="2000" dirty="0">
                <a:solidFill>
                  <a:srgbClr val="013475"/>
                </a:solidFill>
                <a:latin typeface="Arial" panose="020B0604020202020204" pitchFamily="34" charset="0"/>
                <a:cs typeface="Arial" panose="020B0604020202020204" pitchFamily="34" charset="0"/>
              </a:rPr>
              <a:t>Première connexion : vous devez</a:t>
            </a:r>
          </a:p>
          <a:p>
            <a:pPr marL="0" indent="0" defTabSz="457200" eaLnBrk="1" fontAlgn="auto" hangingPunct="1">
              <a:spcBef>
                <a:spcPts val="24"/>
              </a:spcBef>
              <a:spcAft>
                <a:spcPts val="0"/>
              </a:spcAft>
              <a:buSzPct val="60000"/>
              <a:buNone/>
              <a:defRPr/>
            </a:pPr>
            <a:r>
              <a:rPr lang="fr-FR" sz="2000" dirty="0">
                <a:solidFill>
                  <a:srgbClr val="013475"/>
                </a:solidFill>
                <a:latin typeface="Arial" panose="020B0604020202020204" pitchFamily="34" charset="0"/>
                <a:cs typeface="Arial" panose="020B0604020202020204" pitchFamily="34" charset="0"/>
              </a:rPr>
              <a:t>o</a:t>
            </a:r>
            <a:r>
              <a:rPr lang="fr-FR" sz="2000" dirty="0">
                <a:solidFill>
                  <a:srgbClr val="013475"/>
                </a:solidFill>
                <a:latin typeface="Arial" panose="020B0604020202020204" pitchFamily="34" charset="0"/>
                <a:ea typeface="+mn-ea"/>
                <a:cs typeface="Arial" panose="020B0604020202020204" pitchFamily="34" charset="0"/>
              </a:rPr>
              <a:t>bligatoirement</a:t>
            </a:r>
            <a:r>
              <a:rPr lang="fr-FR" sz="2000" b="0" dirty="0">
                <a:solidFill>
                  <a:srgbClr val="013475"/>
                </a:solidFill>
                <a:latin typeface="Arial" panose="020B0604020202020204" pitchFamily="34" charset="0"/>
                <a:ea typeface="+mn-ea"/>
                <a:cs typeface="Arial" panose="020B0604020202020204" pitchFamily="34" charset="0"/>
              </a:rPr>
              <a:t> </a:t>
            </a:r>
            <a:r>
              <a:rPr lang="fr-FR" sz="2000" dirty="0">
                <a:solidFill>
                  <a:srgbClr val="013475"/>
                </a:solidFill>
                <a:latin typeface="Arial" panose="020B0604020202020204" pitchFamily="34" charset="0"/>
                <a:ea typeface="+mn-ea"/>
                <a:cs typeface="Arial" panose="020B0604020202020204" pitchFamily="34" charset="0"/>
              </a:rPr>
              <a:t>inscrire une </a:t>
            </a:r>
          </a:p>
          <a:p>
            <a:pPr marL="0" indent="0" defTabSz="457200" eaLnBrk="1" fontAlgn="auto" hangingPunct="1">
              <a:spcBef>
                <a:spcPts val="24"/>
              </a:spcBef>
              <a:spcAft>
                <a:spcPts val="0"/>
              </a:spcAft>
              <a:buSzPct val="60000"/>
              <a:buNone/>
              <a:defRPr/>
            </a:pPr>
            <a:r>
              <a:rPr lang="fr-FR" sz="2000" dirty="0">
                <a:solidFill>
                  <a:srgbClr val="013475"/>
                </a:solidFill>
                <a:latin typeface="Arial" panose="020B0604020202020204" pitchFamily="34" charset="0"/>
                <a:ea typeface="+mn-ea"/>
                <a:cs typeface="Arial" panose="020B0604020202020204" pitchFamily="34" charset="0"/>
              </a:rPr>
              <a:t>adresse </a:t>
            </a:r>
            <a:r>
              <a:rPr lang="fr-FR" sz="2000" dirty="0">
                <a:solidFill>
                  <a:srgbClr val="013475"/>
                </a:solidFill>
                <a:latin typeface="Arial" panose="020B0604020202020204" pitchFamily="34" charset="0"/>
                <a:cs typeface="Arial" panose="020B0604020202020204" pitchFamily="34" charset="0"/>
              </a:rPr>
              <a:t>mail professionnelle</a:t>
            </a:r>
            <a:r>
              <a:rPr lang="fr-FR" sz="2000" b="0" dirty="0">
                <a:solidFill>
                  <a:prstClr val="black"/>
                </a:solidFill>
                <a:latin typeface="Arial" panose="020B0604020202020204" pitchFamily="34" charset="0"/>
                <a:cs typeface="Arial" panose="020B0604020202020204" pitchFamily="34" charset="0"/>
              </a:rPr>
              <a:t> </a:t>
            </a:r>
          </a:p>
          <a:p>
            <a:pPr marL="0" indent="0" defTabSz="457200" eaLnBrk="1" fontAlgn="auto" hangingPunct="1">
              <a:spcBef>
                <a:spcPts val="24"/>
              </a:spcBef>
              <a:spcAft>
                <a:spcPts val="0"/>
              </a:spcAft>
              <a:buSzPct val="60000"/>
              <a:buNone/>
              <a:defRPr/>
            </a:pPr>
            <a:r>
              <a:rPr lang="fr-FR" sz="2000" b="0" dirty="0">
                <a:solidFill>
                  <a:prstClr val="black"/>
                </a:solidFill>
                <a:latin typeface="Arial" panose="020B0604020202020204" pitchFamily="34" charset="0"/>
                <a:cs typeface="Arial" panose="020B0604020202020204" pitchFamily="34" charset="0"/>
              </a:rPr>
              <a:t>(individuelle ou a</a:t>
            </a:r>
            <a:r>
              <a:rPr lang="fr-FR" sz="2000" b="0" dirty="0">
                <a:solidFill>
                  <a:prstClr val="black"/>
                </a:solidFill>
                <a:latin typeface="Arial" panose="020B0604020202020204" pitchFamily="34" charset="0"/>
                <a:ea typeface="+mn-ea"/>
                <a:cs typeface="Arial" panose="020B0604020202020204" pitchFamily="34" charset="0"/>
              </a:rPr>
              <a:t>lias)</a:t>
            </a:r>
            <a:r>
              <a:rPr lang="fr-FR" sz="2000" b="0" dirty="0">
                <a:solidFill>
                  <a:prstClr val="black"/>
                </a:solidFill>
                <a:latin typeface="Arial" panose="020B0604020202020204" pitchFamily="34" charset="0"/>
                <a:cs typeface="Arial" panose="020B0604020202020204" pitchFamily="34" charset="0"/>
              </a:rPr>
              <a:t>.</a:t>
            </a:r>
            <a:endParaRPr lang="fr-FR" sz="2000" b="0" dirty="0">
              <a:solidFill>
                <a:prstClr val="black"/>
              </a:solidFill>
              <a:latin typeface="Arial" panose="020B0604020202020204" pitchFamily="34" charset="0"/>
              <a:ea typeface="+mn-ea"/>
              <a:cs typeface="Arial" panose="020B0604020202020204" pitchFamily="34" charset="0"/>
            </a:endParaRPr>
          </a:p>
          <a:p>
            <a:pPr defTabSz="457200" eaLnBrk="1" fontAlgn="auto" hangingPunct="1">
              <a:spcBef>
                <a:spcPts val="24"/>
              </a:spcBef>
              <a:spcAft>
                <a:spcPts val="0"/>
              </a:spcAft>
              <a:buSzPct val="60000"/>
              <a:defRPr/>
            </a:pPr>
            <a:r>
              <a:rPr lang="fr-FR" sz="2000" b="0" dirty="0">
                <a:solidFill>
                  <a:prstClr val="black"/>
                </a:solidFill>
                <a:latin typeface="Arial" panose="020B0604020202020204" pitchFamily="34" charset="0"/>
                <a:ea typeface="+mn-ea"/>
                <a:cs typeface="Arial" panose="020B0604020202020204" pitchFamily="34" charset="0"/>
              </a:rPr>
              <a:t>Suivi avec un </a:t>
            </a:r>
            <a:r>
              <a:rPr lang="fr-FR" sz="2000" dirty="0">
                <a:solidFill>
                  <a:srgbClr val="013475"/>
                </a:solidFill>
                <a:latin typeface="Arial" panose="020B0604020202020204" pitchFamily="34" charset="0"/>
                <a:ea typeface="+mn-ea"/>
                <a:cs typeface="Arial" panose="020B0604020202020204" pitchFamily="34" charset="0"/>
              </a:rPr>
              <a:t>tableau de bord</a:t>
            </a:r>
            <a:r>
              <a:rPr lang="fr-FR" sz="2000" b="0" dirty="0">
                <a:latin typeface="Arial" panose="020B0604020202020204" pitchFamily="34" charset="0"/>
                <a:ea typeface="+mn-ea"/>
                <a:cs typeface="Arial" panose="020B0604020202020204" pitchFamily="34" charset="0"/>
              </a:rPr>
              <a:t>.</a:t>
            </a:r>
          </a:p>
        </p:txBody>
      </p:sp>
      <p:pic>
        <p:nvPicPr>
          <p:cNvPr id="11" name="Image 10">
            <a:extLst>
              <a:ext uri="{FF2B5EF4-FFF2-40B4-BE49-F238E27FC236}">
                <a16:creationId xmlns:a16="http://schemas.microsoft.com/office/drawing/2014/main" id="{817148D2-79F3-5E8D-D7DD-B6212B43A166}"/>
              </a:ext>
            </a:extLst>
          </p:cNvPr>
          <p:cNvPicPr>
            <a:picLocks noChangeAspect="1"/>
          </p:cNvPicPr>
          <p:nvPr/>
        </p:nvPicPr>
        <p:blipFill>
          <a:blip r:embed="rId5"/>
          <a:stretch>
            <a:fillRect/>
          </a:stretch>
        </p:blipFill>
        <p:spPr>
          <a:xfrm>
            <a:off x="4778709" y="4031863"/>
            <a:ext cx="4216617" cy="2495678"/>
          </a:xfrm>
          <a:prstGeom prst="rect">
            <a:avLst/>
          </a:prstGeom>
        </p:spPr>
      </p:pic>
      <p:sp>
        <p:nvSpPr>
          <p:cNvPr id="7" name="ZoneTexte 6">
            <a:extLst>
              <a:ext uri="{FF2B5EF4-FFF2-40B4-BE49-F238E27FC236}">
                <a16:creationId xmlns:a16="http://schemas.microsoft.com/office/drawing/2014/main" id="{6D969161-0292-7E1A-2C92-3926D1BF1B33}"/>
              </a:ext>
            </a:extLst>
          </p:cNvPr>
          <p:cNvSpPr txBox="1"/>
          <p:nvPr/>
        </p:nvSpPr>
        <p:spPr>
          <a:xfrm>
            <a:off x="5171223" y="3763960"/>
            <a:ext cx="4634344" cy="387798"/>
          </a:xfrm>
          <a:prstGeom prst="rect">
            <a:avLst/>
          </a:prstGeom>
          <a:noFill/>
        </p:spPr>
        <p:txBody>
          <a:bodyPr wrap="square">
            <a:spAutoFit/>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b="1" i="1" kern="1200" dirty="0">
                <a:solidFill>
                  <a:srgbClr val="0070C0"/>
                </a:solidFill>
                <a:latin typeface="Arial"/>
                <a:cs typeface="Arial"/>
              </a:rPr>
              <a:t>https://cidemis.sudoc.fr​</a:t>
            </a:r>
          </a:p>
        </p:txBody>
      </p:sp>
      <p:pic>
        <p:nvPicPr>
          <p:cNvPr id="4" name="Graphic 8" descr="Rat contour">
            <a:extLst>
              <a:ext uri="{FF2B5EF4-FFF2-40B4-BE49-F238E27FC236}">
                <a16:creationId xmlns:a16="http://schemas.microsoft.com/office/drawing/2014/main" id="{D5B0FA59-5FA4-3615-4F17-10718450C63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96966" y="3505822"/>
            <a:ext cx="756000" cy="756000"/>
          </a:xfrm>
          <a:prstGeom prst="rect">
            <a:avLst/>
          </a:prstGeom>
        </p:spPr>
      </p:pic>
    </p:spTree>
    <p:extLst>
      <p:ext uri="{BB962C8B-B14F-4D97-AF65-F5344CB8AC3E}">
        <p14:creationId xmlns:p14="http://schemas.microsoft.com/office/powerpoint/2010/main" val="3883508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806223" y="781672"/>
            <a:ext cx="7397317"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3 - Présentation de Cidemis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4" name="Espace réservé du contenu 2">
            <a:extLst>
              <a:ext uri="{FF2B5EF4-FFF2-40B4-BE49-F238E27FC236}">
                <a16:creationId xmlns:a16="http://schemas.microsoft.com/office/drawing/2014/main" id="{3B7E1505-051D-DDA9-0DB9-AB3680B410D4}"/>
              </a:ext>
            </a:extLst>
          </p:cNvPr>
          <p:cNvSpPr>
            <a:spLocks noGrp="1"/>
          </p:cNvSpPr>
          <p:nvPr>
            <p:ph idx="1"/>
          </p:nvPr>
        </p:nvSpPr>
        <p:spPr>
          <a:xfrm>
            <a:off x="251520" y="1780447"/>
            <a:ext cx="8568952" cy="4983162"/>
          </a:xfrm>
        </p:spPr>
        <p:txBody>
          <a:bodyPr/>
          <a:lstStyle/>
          <a:p>
            <a:pPr marL="93600" indent="0" defTabSz="457200" eaLnBrk="1" fontAlgn="auto" hangingPunct="1">
              <a:lnSpc>
                <a:spcPct val="80000"/>
              </a:lnSpc>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Les acteurs concernés</a:t>
            </a:r>
          </a:p>
          <a:p>
            <a:pPr marL="0" indent="0" defTabSz="457200" eaLnBrk="1" fontAlgn="auto" hangingPunct="1">
              <a:spcBef>
                <a:spcPts val="0"/>
              </a:spcBef>
              <a:spcAft>
                <a:spcPts val="0"/>
              </a:spcAft>
              <a:buNone/>
              <a:defRPr/>
            </a:pPr>
            <a:endParaRPr lang="fr-FR" sz="1800" dirty="0">
              <a:solidFill>
                <a:prstClr val="black"/>
              </a:solidFill>
              <a:latin typeface="Arial" panose="020B0604020202020204" pitchFamily="34" charset="0"/>
              <a:ea typeface="+mn-ea"/>
              <a:cs typeface="Arial" panose="020B0604020202020204" pitchFamily="34" charset="0"/>
            </a:endParaRPr>
          </a:p>
        </p:txBody>
      </p:sp>
      <p:grpSp>
        <p:nvGrpSpPr>
          <p:cNvPr id="3" name="Google Shape;380;p21">
            <a:extLst>
              <a:ext uri="{FF2B5EF4-FFF2-40B4-BE49-F238E27FC236}">
                <a16:creationId xmlns:a16="http://schemas.microsoft.com/office/drawing/2014/main" id="{449ED400-83DA-22A1-B25F-376F6202EA42}"/>
              </a:ext>
            </a:extLst>
          </p:cNvPr>
          <p:cNvGrpSpPr/>
          <p:nvPr/>
        </p:nvGrpSpPr>
        <p:grpSpPr>
          <a:xfrm>
            <a:off x="347482" y="2325365"/>
            <a:ext cx="3740400" cy="2207269"/>
            <a:chOff x="6100661" y="1851261"/>
            <a:chExt cx="2147400" cy="2832889"/>
          </a:xfrm>
        </p:grpSpPr>
        <p:sp>
          <p:nvSpPr>
            <p:cNvPr id="6" name="Google Shape;381;p21">
              <a:extLst>
                <a:ext uri="{FF2B5EF4-FFF2-40B4-BE49-F238E27FC236}">
                  <a16:creationId xmlns:a16="http://schemas.microsoft.com/office/drawing/2014/main" id="{E4D8F2D5-8D56-8E41-FEF4-7B7C43396E53}"/>
                </a:ext>
              </a:extLst>
            </p:cNvPr>
            <p:cNvSpPr/>
            <p:nvPr/>
          </p:nvSpPr>
          <p:spPr>
            <a:xfrm>
              <a:off x="6100661" y="2129950"/>
              <a:ext cx="2147400" cy="2554200"/>
            </a:xfrm>
            <a:prstGeom prst="roundRect">
              <a:avLst>
                <a:gd name="adj" fmla="val 6192"/>
              </a:avLst>
            </a:prstGeom>
            <a:noFill/>
            <a:ln w="28575" cap="flat" cmpd="sng">
              <a:solidFill>
                <a:srgbClr val="99336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7" name="Google Shape;382;p21">
              <a:extLst>
                <a:ext uri="{FF2B5EF4-FFF2-40B4-BE49-F238E27FC236}">
                  <a16:creationId xmlns:a16="http://schemas.microsoft.com/office/drawing/2014/main" id="{B653B89F-F275-DBA7-D72A-9B0678ACECE4}"/>
                </a:ext>
              </a:extLst>
            </p:cNvPr>
            <p:cNvSpPr/>
            <p:nvPr/>
          </p:nvSpPr>
          <p:spPr>
            <a:xfrm>
              <a:off x="6421189" y="1851261"/>
              <a:ext cx="1481861" cy="581323"/>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Les bibliothèques</a:t>
              </a:r>
              <a:endParaRPr kumimoji="0" sz="2400" b="0" i="0" u="none" strike="noStrike" kern="0" cap="none" spc="0" normalizeH="0" baseline="0" noProof="0" dirty="0">
                <a:ln>
                  <a:noFill/>
                </a:ln>
                <a:solidFill>
                  <a:prstClr val="white"/>
                </a:solidFill>
                <a:effectLst/>
                <a:uLnTx/>
                <a:uFillTx/>
                <a:latin typeface="Calibri"/>
              </a:endParaRPr>
            </a:p>
          </p:txBody>
        </p:sp>
      </p:grpSp>
      <p:sp>
        <p:nvSpPr>
          <p:cNvPr id="9" name="ZoneTexte 8">
            <a:extLst>
              <a:ext uri="{FF2B5EF4-FFF2-40B4-BE49-F238E27FC236}">
                <a16:creationId xmlns:a16="http://schemas.microsoft.com/office/drawing/2014/main" id="{B2825155-914E-427F-002A-4FDECD4D0799}"/>
              </a:ext>
            </a:extLst>
          </p:cNvPr>
          <p:cNvSpPr txBox="1"/>
          <p:nvPr/>
        </p:nvSpPr>
        <p:spPr>
          <a:xfrm>
            <a:off x="347482" y="2778308"/>
            <a:ext cx="3740400" cy="1631216"/>
          </a:xfrm>
          <a:prstGeom prst="rect">
            <a:avLst/>
          </a:prstGeom>
          <a:noFill/>
        </p:spPr>
        <p:txBody>
          <a:bodyPr wrap="square">
            <a:spAutoFit/>
          </a:bodyPr>
          <a:lstStyle/>
          <a:p>
            <a:pPr lvl="0"/>
            <a:r>
              <a:rPr lang="en-US" sz="2000" b="1" dirty="0">
                <a:solidFill>
                  <a:srgbClr val="013475"/>
                </a:solidFill>
                <a:latin typeface="+mn-lt"/>
              </a:rPr>
              <a:t>RCR, bibliothèques déployées ou non déployées</a:t>
            </a:r>
          </a:p>
          <a:p>
            <a:pPr lvl="0"/>
            <a:r>
              <a:rPr lang="en-US" sz="2000" dirty="0">
                <a:latin typeface="+mn-lt"/>
              </a:rPr>
              <a:t> Catalogueurs et exemplarisateurs.    </a:t>
            </a:r>
          </a:p>
          <a:p>
            <a:pPr marL="342900" lvl="0" indent="-342900">
              <a:buClr>
                <a:srgbClr val="013475"/>
              </a:buClr>
              <a:buFont typeface="Wingdings" panose="05000000000000000000" pitchFamily="2" charset="2"/>
              <a:buChar char="Ø"/>
            </a:pPr>
            <a:r>
              <a:rPr lang="en-US" sz="2000" dirty="0">
                <a:latin typeface="+mn-lt"/>
              </a:rPr>
              <a:t>Demandeurs.</a:t>
            </a:r>
            <a:endParaRPr lang="fr-FR" sz="2400" dirty="0"/>
          </a:p>
        </p:txBody>
      </p:sp>
      <p:grpSp>
        <p:nvGrpSpPr>
          <p:cNvPr id="11" name="Google Shape;380;p21">
            <a:extLst>
              <a:ext uri="{FF2B5EF4-FFF2-40B4-BE49-F238E27FC236}">
                <a16:creationId xmlns:a16="http://schemas.microsoft.com/office/drawing/2014/main" id="{9E8143B6-8A4F-B5AB-A73B-2BFB6CE31997}"/>
              </a:ext>
            </a:extLst>
          </p:cNvPr>
          <p:cNvGrpSpPr/>
          <p:nvPr/>
        </p:nvGrpSpPr>
        <p:grpSpPr>
          <a:xfrm>
            <a:off x="347482" y="4792442"/>
            <a:ext cx="3740400" cy="1930271"/>
            <a:chOff x="6100661" y="1851261"/>
            <a:chExt cx="2147400" cy="2832889"/>
          </a:xfrm>
        </p:grpSpPr>
        <p:sp>
          <p:nvSpPr>
            <p:cNvPr id="12" name="Google Shape;381;p21">
              <a:extLst>
                <a:ext uri="{FF2B5EF4-FFF2-40B4-BE49-F238E27FC236}">
                  <a16:creationId xmlns:a16="http://schemas.microsoft.com/office/drawing/2014/main" id="{8A60FDE1-EB6B-540C-E623-9B6DF093EB32}"/>
                </a:ext>
              </a:extLst>
            </p:cNvPr>
            <p:cNvSpPr/>
            <p:nvPr/>
          </p:nvSpPr>
          <p:spPr>
            <a:xfrm>
              <a:off x="6100661" y="2129950"/>
              <a:ext cx="2147400" cy="2554200"/>
            </a:xfrm>
            <a:prstGeom prst="roundRect">
              <a:avLst>
                <a:gd name="adj" fmla="val 6192"/>
              </a:avLst>
            </a:prstGeom>
            <a:noFill/>
            <a:ln w="28575" cap="flat" cmpd="sng">
              <a:solidFill>
                <a:srgbClr val="99336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15" name="Google Shape;382;p21">
              <a:extLst>
                <a:ext uri="{FF2B5EF4-FFF2-40B4-BE49-F238E27FC236}">
                  <a16:creationId xmlns:a16="http://schemas.microsoft.com/office/drawing/2014/main" id="{1EA57A3E-CEFD-C7B9-CCBD-ABE9A4BF3C93}"/>
                </a:ext>
              </a:extLst>
            </p:cNvPr>
            <p:cNvSpPr/>
            <p:nvPr/>
          </p:nvSpPr>
          <p:spPr>
            <a:xfrm>
              <a:off x="6465370" y="1851261"/>
              <a:ext cx="1341871" cy="667299"/>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L’Abes</a:t>
              </a:r>
              <a:endParaRPr kumimoji="0" sz="2400" b="0" i="0" u="none" strike="noStrike" kern="0" cap="none" spc="0" normalizeH="0" baseline="0" noProof="0" dirty="0">
                <a:ln>
                  <a:noFill/>
                </a:ln>
                <a:solidFill>
                  <a:prstClr val="white"/>
                </a:solidFill>
                <a:effectLst/>
                <a:uLnTx/>
                <a:uFillTx/>
                <a:latin typeface="Calibri"/>
              </a:endParaRPr>
            </a:p>
          </p:txBody>
        </p:sp>
      </p:grpSp>
      <p:sp>
        <p:nvSpPr>
          <p:cNvPr id="16" name="ZoneTexte 15">
            <a:extLst>
              <a:ext uri="{FF2B5EF4-FFF2-40B4-BE49-F238E27FC236}">
                <a16:creationId xmlns:a16="http://schemas.microsoft.com/office/drawing/2014/main" id="{FBCEADD2-8E0C-BE03-ACA9-345D754A1DD1}"/>
              </a:ext>
            </a:extLst>
          </p:cNvPr>
          <p:cNvSpPr txBox="1"/>
          <p:nvPr/>
        </p:nvSpPr>
        <p:spPr>
          <a:xfrm>
            <a:off x="347482" y="5390859"/>
            <a:ext cx="3740400" cy="1323439"/>
          </a:xfrm>
          <a:prstGeom prst="rect">
            <a:avLst/>
          </a:prstGeom>
          <a:noFill/>
        </p:spPr>
        <p:txBody>
          <a:bodyPr wrap="square">
            <a:spAutoFit/>
          </a:bodyPr>
          <a:lstStyle/>
          <a:p>
            <a:pPr marL="342900" lvl="0" indent="-342900">
              <a:buClr>
                <a:srgbClr val="013475"/>
              </a:buClr>
              <a:buFont typeface="Wingdings" panose="05000000000000000000" pitchFamily="2" charset="2"/>
              <a:buChar char="Ø"/>
            </a:pPr>
            <a:r>
              <a:rPr lang="en-US" sz="2000" dirty="0">
                <a:latin typeface="+mn-lt"/>
              </a:rPr>
              <a:t>Centralisation des échanges, maintenance de l'application, imports ISSN bimensuels.</a:t>
            </a:r>
            <a:endParaRPr lang="fr-FR" sz="2400" dirty="0"/>
          </a:p>
        </p:txBody>
      </p:sp>
      <p:grpSp>
        <p:nvGrpSpPr>
          <p:cNvPr id="17" name="Google Shape;380;p21">
            <a:extLst>
              <a:ext uri="{FF2B5EF4-FFF2-40B4-BE49-F238E27FC236}">
                <a16:creationId xmlns:a16="http://schemas.microsoft.com/office/drawing/2014/main" id="{7ECC3127-DB76-A420-812D-0C0704BAA921}"/>
              </a:ext>
            </a:extLst>
          </p:cNvPr>
          <p:cNvGrpSpPr/>
          <p:nvPr/>
        </p:nvGrpSpPr>
        <p:grpSpPr>
          <a:xfrm>
            <a:off x="4463140" y="2112271"/>
            <a:ext cx="3740400" cy="2420364"/>
            <a:chOff x="6100661" y="1577768"/>
            <a:chExt cx="2147400" cy="3106382"/>
          </a:xfrm>
        </p:grpSpPr>
        <p:sp>
          <p:nvSpPr>
            <p:cNvPr id="18" name="Google Shape;381;p21">
              <a:extLst>
                <a:ext uri="{FF2B5EF4-FFF2-40B4-BE49-F238E27FC236}">
                  <a16:creationId xmlns:a16="http://schemas.microsoft.com/office/drawing/2014/main" id="{19784CC3-8F2F-77D7-6247-19B202EC27B4}"/>
                </a:ext>
              </a:extLst>
            </p:cNvPr>
            <p:cNvSpPr/>
            <p:nvPr/>
          </p:nvSpPr>
          <p:spPr>
            <a:xfrm>
              <a:off x="6100661" y="2129950"/>
              <a:ext cx="2147400" cy="2554200"/>
            </a:xfrm>
            <a:prstGeom prst="roundRect">
              <a:avLst>
                <a:gd name="adj" fmla="val 6192"/>
              </a:avLst>
            </a:prstGeom>
            <a:noFill/>
            <a:ln w="28575" cap="flat" cmpd="sng">
              <a:solidFill>
                <a:srgbClr val="99336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19" name="Google Shape;382;p21">
              <a:extLst>
                <a:ext uri="{FF2B5EF4-FFF2-40B4-BE49-F238E27FC236}">
                  <a16:creationId xmlns:a16="http://schemas.microsoft.com/office/drawing/2014/main" id="{1017F288-6C74-EC33-D4E2-43037C2C936A}"/>
                </a:ext>
              </a:extLst>
            </p:cNvPr>
            <p:cNvSpPr/>
            <p:nvPr/>
          </p:nvSpPr>
          <p:spPr>
            <a:xfrm>
              <a:off x="6491289" y="1577768"/>
              <a:ext cx="1366144" cy="879797"/>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Les Centres du réseau Sudoc-PS </a:t>
              </a:r>
            </a:p>
          </p:txBody>
        </p:sp>
      </p:grpSp>
      <p:sp>
        <p:nvSpPr>
          <p:cNvPr id="20" name="ZoneTexte 19">
            <a:extLst>
              <a:ext uri="{FF2B5EF4-FFF2-40B4-BE49-F238E27FC236}">
                <a16:creationId xmlns:a16="http://schemas.microsoft.com/office/drawing/2014/main" id="{721D1ABA-D2EA-B2BA-DA9B-9C07056CC0D4}"/>
              </a:ext>
            </a:extLst>
          </p:cNvPr>
          <p:cNvSpPr txBox="1"/>
          <p:nvPr/>
        </p:nvSpPr>
        <p:spPr>
          <a:xfrm>
            <a:off x="4463140" y="2778308"/>
            <a:ext cx="3740400" cy="1323439"/>
          </a:xfrm>
          <a:prstGeom prst="rect">
            <a:avLst/>
          </a:prstGeom>
          <a:noFill/>
        </p:spPr>
        <p:txBody>
          <a:bodyPr wrap="square">
            <a:spAutoFit/>
          </a:bodyPr>
          <a:lstStyle/>
          <a:p>
            <a:r>
              <a:rPr lang="fr-FR" sz="2000" b="1" dirty="0">
                <a:solidFill>
                  <a:srgbClr val="013475"/>
                </a:solidFill>
              </a:rPr>
              <a:t>Rôle de Responsable CR</a:t>
            </a:r>
          </a:p>
          <a:p>
            <a:r>
              <a:rPr lang="fr-FR" sz="2000" dirty="0"/>
              <a:t>Demandeurs, contrôleurs, suivi.</a:t>
            </a:r>
          </a:p>
          <a:p>
            <a:pPr marL="342900" indent="-342900">
              <a:buClr>
                <a:srgbClr val="013475"/>
              </a:buClr>
              <a:buFont typeface="Wingdings" panose="05000000000000000000" pitchFamily="2" charset="2"/>
              <a:buChar char="Ø"/>
            </a:pPr>
            <a:r>
              <a:rPr lang="fr-FR" sz="2000" dirty="0"/>
              <a:t>Experts.</a:t>
            </a:r>
          </a:p>
        </p:txBody>
      </p:sp>
      <p:grpSp>
        <p:nvGrpSpPr>
          <p:cNvPr id="21" name="Google Shape;380;p21">
            <a:extLst>
              <a:ext uri="{FF2B5EF4-FFF2-40B4-BE49-F238E27FC236}">
                <a16:creationId xmlns:a16="http://schemas.microsoft.com/office/drawing/2014/main" id="{66C5F91A-FDD0-D51C-59FE-B4EAE116DA81}"/>
              </a:ext>
            </a:extLst>
          </p:cNvPr>
          <p:cNvGrpSpPr/>
          <p:nvPr/>
        </p:nvGrpSpPr>
        <p:grpSpPr>
          <a:xfrm>
            <a:off x="4463140" y="4792442"/>
            <a:ext cx="3740400" cy="1930271"/>
            <a:chOff x="6100661" y="1851261"/>
            <a:chExt cx="2147400" cy="2832889"/>
          </a:xfrm>
        </p:grpSpPr>
        <p:sp>
          <p:nvSpPr>
            <p:cNvPr id="22" name="Google Shape;381;p21">
              <a:extLst>
                <a:ext uri="{FF2B5EF4-FFF2-40B4-BE49-F238E27FC236}">
                  <a16:creationId xmlns:a16="http://schemas.microsoft.com/office/drawing/2014/main" id="{A7D64137-E9DE-2A91-6744-C830BE5238B1}"/>
                </a:ext>
              </a:extLst>
            </p:cNvPr>
            <p:cNvSpPr/>
            <p:nvPr/>
          </p:nvSpPr>
          <p:spPr>
            <a:xfrm>
              <a:off x="6100661" y="2129950"/>
              <a:ext cx="2147400" cy="2554200"/>
            </a:xfrm>
            <a:prstGeom prst="roundRect">
              <a:avLst>
                <a:gd name="adj" fmla="val 6192"/>
              </a:avLst>
            </a:prstGeom>
            <a:noFill/>
            <a:ln w="28575" cap="flat" cmpd="sng">
              <a:solidFill>
                <a:srgbClr val="99336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23" name="Google Shape;382;p21">
              <a:extLst>
                <a:ext uri="{FF2B5EF4-FFF2-40B4-BE49-F238E27FC236}">
                  <a16:creationId xmlns:a16="http://schemas.microsoft.com/office/drawing/2014/main" id="{86FF3739-1ED9-ED4B-E858-B6F5B627338D}"/>
                </a:ext>
              </a:extLst>
            </p:cNvPr>
            <p:cNvSpPr/>
            <p:nvPr/>
          </p:nvSpPr>
          <p:spPr>
            <a:xfrm>
              <a:off x="6465370" y="1851261"/>
              <a:ext cx="1341871" cy="667299"/>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Le réseau ISSN</a:t>
              </a:r>
            </a:p>
          </p:txBody>
        </p:sp>
      </p:grpSp>
      <p:sp>
        <p:nvSpPr>
          <p:cNvPr id="24" name="ZoneTexte 23">
            <a:extLst>
              <a:ext uri="{FF2B5EF4-FFF2-40B4-BE49-F238E27FC236}">
                <a16:creationId xmlns:a16="http://schemas.microsoft.com/office/drawing/2014/main" id="{3DF883D7-3502-EDA3-C57E-4DE5BD574921}"/>
              </a:ext>
            </a:extLst>
          </p:cNvPr>
          <p:cNvSpPr txBox="1"/>
          <p:nvPr/>
        </p:nvSpPr>
        <p:spPr>
          <a:xfrm>
            <a:off x="4463140" y="5390859"/>
            <a:ext cx="3740400" cy="1015663"/>
          </a:xfrm>
          <a:prstGeom prst="rect">
            <a:avLst/>
          </a:prstGeom>
          <a:noFill/>
        </p:spPr>
        <p:txBody>
          <a:bodyPr wrap="square">
            <a:spAutoFit/>
          </a:bodyPr>
          <a:lstStyle/>
          <a:p>
            <a:pPr lvl="0"/>
            <a:r>
              <a:rPr lang="en-US" sz="2000" b="1" dirty="0">
                <a:solidFill>
                  <a:srgbClr val="013475"/>
                </a:solidFill>
                <a:latin typeface="+mn-lt"/>
              </a:rPr>
              <a:t>ISSN France et ISSN International (le CIEPS) </a:t>
            </a:r>
          </a:p>
          <a:p>
            <a:pPr marL="342900" lvl="0" indent="-342900">
              <a:buClr>
                <a:srgbClr val="013475"/>
              </a:buClr>
              <a:buFont typeface="Wingdings" panose="05000000000000000000" pitchFamily="2" charset="2"/>
              <a:buChar char="Ø"/>
            </a:pPr>
            <a:r>
              <a:rPr lang="en-US" sz="2000" dirty="0">
                <a:latin typeface="+mn-lt"/>
              </a:rPr>
              <a:t>Décideurs.</a:t>
            </a:r>
            <a:endParaRPr lang="fr-FR" sz="2400" dirty="0"/>
          </a:p>
        </p:txBody>
      </p:sp>
    </p:spTree>
    <p:extLst>
      <p:ext uri="{BB962C8B-B14F-4D97-AF65-F5344CB8AC3E}">
        <p14:creationId xmlns:p14="http://schemas.microsoft.com/office/powerpoint/2010/main" val="2222183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937940" y="781672"/>
            <a:ext cx="7306468"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3 - Présentation de Cidemis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432" y="6165376"/>
            <a:ext cx="648000" cy="648000"/>
          </a:xfrm>
          <a:prstGeom prst="rect">
            <a:avLst/>
          </a:prstGeom>
        </p:spPr>
      </p:pic>
      <p:sp>
        <p:nvSpPr>
          <p:cNvPr id="4" name="Espace réservé du contenu 2">
            <a:extLst>
              <a:ext uri="{FF2B5EF4-FFF2-40B4-BE49-F238E27FC236}">
                <a16:creationId xmlns:a16="http://schemas.microsoft.com/office/drawing/2014/main" id="{3B7E1505-051D-DDA9-0DB9-AB3680B410D4}"/>
              </a:ext>
            </a:extLst>
          </p:cNvPr>
          <p:cNvSpPr>
            <a:spLocks noGrp="1"/>
          </p:cNvSpPr>
          <p:nvPr>
            <p:ph idx="1"/>
          </p:nvPr>
        </p:nvSpPr>
        <p:spPr>
          <a:xfrm>
            <a:off x="251520" y="1780447"/>
            <a:ext cx="8568952" cy="811746"/>
          </a:xfrm>
        </p:spPr>
        <p:txBody>
          <a:bodyPr/>
          <a:lstStyle/>
          <a:p>
            <a:pPr marL="93600" indent="0" defTabSz="457200" eaLnBrk="1" fontAlgn="auto" hangingPunct="1">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Le réseau ISSN</a:t>
            </a:r>
          </a:p>
          <a:p>
            <a:pPr marL="379350" indent="-285750" defTabSz="457200" eaLnBrk="1" fontAlgn="auto" hangingPunct="1">
              <a:spcBef>
                <a:spcPts val="576"/>
              </a:spcBef>
              <a:spcAft>
                <a:spcPts val="0"/>
              </a:spcAft>
              <a:buFont typeface="Wingdings" panose="05000000000000000000" pitchFamily="2" charset="2"/>
              <a:buChar char="ü"/>
              <a:defRPr/>
            </a:pPr>
            <a:r>
              <a:rPr lang="fr-FR" sz="1800" b="0" dirty="0">
                <a:cs typeface="Arial"/>
              </a:rPr>
              <a:t>Orient</a:t>
            </a:r>
            <a:r>
              <a:rPr lang="en-US" sz="1800" b="0" dirty="0">
                <a:solidFill>
                  <a:schemeClr val="tx2"/>
                </a:solidFill>
                <a:ea typeface="Calibri Light"/>
                <a:cs typeface="Calibri Light"/>
              </a:rPr>
              <a:t>ation des demandes selon le pays producteur de la notice.</a:t>
            </a:r>
          </a:p>
          <a:p>
            <a:pPr marL="93600" indent="0" defTabSz="457200" eaLnBrk="1" fontAlgn="auto" hangingPunct="1">
              <a:lnSpc>
                <a:spcPct val="80000"/>
              </a:lnSpc>
              <a:spcBef>
                <a:spcPts val="576"/>
              </a:spcBef>
              <a:spcAft>
                <a:spcPts val="0"/>
              </a:spcAft>
              <a:buFont typeface="Arial" panose="020B0604020202020204" pitchFamily="34" charset="0"/>
              <a:buNone/>
              <a:defRPr/>
            </a:pPr>
            <a:endParaRPr lang="fr-FR" sz="1800" dirty="0">
              <a:solidFill>
                <a:prstClr val="black"/>
              </a:solidFill>
              <a:latin typeface="Arial" panose="020B0604020202020204" pitchFamily="34" charset="0"/>
              <a:ea typeface="+mn-ea"/>
              <a:cs typeface="Arial" panose="020B0604020202020204" pitchFamily="34" charset="0"/>
            </a:endParaRPr>
          </a:p>
        </p:txBody>
      </p:sp>
      <p:grpSp>
        <p:nvGrpSpPr>
          <p:cNvPr id="3" name="Google Shape;380;p21">
            <a:extLst>
              <a:ext uri="{FF2B5EF4-FFF2-40B4-BE49-F238E27FC236}">
                <a16:creationId xmlns:a16="http://schemas.microsoft.com/office/drawing/2014/main" id="{449ED400-83DA-22A1-B25F-376F6202EA42}"/>
              </a:ext>
            </a:extLst>
          </p:cNvPr>
          <p:cNvGrpSpPr/>
          <p:nvPr/>
        </p:nvGrpSpPr>
        <p:grpSpPr>
          <a:xfrm>
            <a:off x="347482" y="2877914"/>
            <a:ext cx="3955818" cy="3611786"/>
            <a:chOff x="6100661" y="1851261"/>
            <a:chExt cx="2147400" cy="2832889"/>
          </a:xfrm>
        </p:grpSpPr>
        <p:sp>
          <p:nvSpPr>
            <p:cNvPr id="6" name="Google Shape;381;p21">
              <a:extLst>
                <a:ext uri="{FF2B5EF4-FFF2-40B4-BE49-F238E27FC236}">
                  <a16:creationId xmlns:a16="http://schemas.microsoft.com/office/drawing/2014/main" id="{E4D8F2D5-8D56-8E41-FEF4-7B7C43396E53}"/>
                </a:ext>
              </a:extLst>
            </p:cNvPr>
            <p:cNvSpPr/>
            <p:nvPr/>
          </p:nvSpPr>
          <p:spPr>
            <a:xfrm>
              <a:off x="6100661" y="2129950"/>
              <a:ext cx="2147400" cy="2554200"/>
            </a:xfrm>
            <a:prstGeom prst="roundRect">
              <a:avLst>
                <a:gd name="adj" fmla="val 6192"/>
              </a:avLst>
            </a:prstGeom>
            <a:noFill/>
            <a:ln w="28575" cap="flat" cmpd="sng">
              <a:solidFill>
                <a:srgbClr val="99336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7" name="Google Shape;382;p21">
              <a:extLst>
                <a:ext uri="{FF2B5EF4-FFF2-40B4-BE49-F238E27FC236}">
                  <a16:creationId xmlns:a16="http://schemas.microsoft.com/office/drawing/2014/main" id="{B653B89F-F275-DBA7-D72A-9B0678ACECE4}"/>
                </a:ext>
              </a:extLst>
            </p:cNvPr>
            <p:cNvSpPr/>
            <p:nvPr/>
          </p:nvSpPr>
          <p:spPr>
            <a:xfrm>
              <a:off x="6421189" y="1851261"/>
              <a:ext cx="1481861" cy="380135"/>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CIEPS</a:t>
              </a:r>
            </a:p>
          </p:txBody>
        </p:sp>
      </p:grpSp>
      <p:sp>
        <p:nvSpPr>
          <p:cNvPr id="9" name="ZoneTexte 8">
            <a:extLst>
              <a:ext uri="{FF2B5EF4-FFF2-40B4-BE49-F238E27FC236}">
                <a16:creationId xmlns:a16="http://schemas.microsoft.com/office/drawing/2014/main" id="{B2825155-914E-427F-002A-4FDECD4D0799}"/>
              </a:ext>
            </a:extLst>
          </p:cNvPr>
          <p:cNvSpPr txBox="1"/>
          <p:nvPr/>
        </p:nvSpPr>
        <p:spPr>
          <a:xfrm>
            <a:off x="327468" y="3429000"/>
            <a:ext cx="3945459" cy="3231654"/>
          </a:xfrm>
          <a:prstGeom prst="rect">
            <a:avLst/>
          </a:prstGeom>
          <a:noFill/>
        </p:spPr>
        <p:txBody>
          <a:bodyPr wrap="square">
            <a:spAutoFit/>
          </a:bodyPr>
          <a:lstStyle/>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Gère le Registre ISSN (identification de toutes les ressources continues qui possèdent un ISSN).</a:t>
            </a:r>
          </a:p>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Assure la redistribution des demandes ISSN vers les centres nationaux de l'ISSN. </a:t>
            </a:r>
          </a:p>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Traite les demandes pour les pays sans centre national.</a:t>
            </a:r>
          </a:p>
          <a:p>
            <a:pPr lvl="0"/>
            <a:endParaRPr lang="fr-FR" sz="2400" dirty="0"/>
          </a:p>
        </p:txBody>
      </p:sp>
      <p:grpSp>
        <p:nvGrpSpPr>
          <p:cNvPr id="17" name="Google Shape;380;p21">
            <a:extLst>
              <a:ext uri="{FF2B5EF4-FFF2-40B4-BE49-F238E27FC236}">
                <a16:creationId xmlns:a16="http://schemas.microsoft.com/office/drawing/2014/main" id="{7ECC3127-DB76-A420-812D-0C0704BAA921}"/>
              </a:ext>
            </a:extLst>
          </p:cNvPr>
          <p:cNvGrpSpPr/>
          <p:nvPr/>
        </p:nvGrpSpPr>
        <p:grpSpPr>
          <a:xfrm>
            <a:off x="4424672" y="2897378"/>
            <a:ext cx="3955818" cy="3592322"/>
            <a:chOff x="6100661" y="1876241"/>
            <a:chExt cx="2147400" cy="2807909"/>
          </a:xfrm>
        </p:grpSpPr>
        <p:sp>
          <p:nvSpPr>
            <p:cNvPr id="18" name="Google Shape;381;p21">
              <a:extLst>
                <a:ext uri="{FF2B5EF4-FFF2-40B4-BE49-F238E27FC236}">
                  <a16:creationId xmlns:a16="http://schemas.microsoft.com/office/drawing/2014/main" id="{19784CC3-8F2F-77D7-6247-19B202EC27B4}"/>
                </a:ext>
              </a:extLst>
            </p:cNvPr>
            <p:cNvSpPr/>
            <p:nvPr/>
          </p:nvSpPr>
          <p:spPr>
            <a:xfrm>
              <a:off x="6100661" y="2129950"/>
              <a:ext cx="2147400" cy="2554200"/>
            </a:xfrm>
            <a:prstGeom prst="roundRect">
              <a:avLst>
                <a:gd name="adj" fmla="val 6192"/>
              </a:avLst>
            </a:prstGeom>
            <a:noFill/>
            <a:ln w="28575" cap="flat" cmpd="sng">
              <a:solidFill>
                <a:srgbClr val="993366"/>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dirty="0">
                <a:ln>
                  <a:noFill/>
                </a:ln>
                <a:solidFill>
                  <a:prstClr val="black"/>
                </a:solidFill>
                <a:effectLst/>
                <a:uLnTx/>
                <a:uFillTx/>
                <a:latin typeface="Calibri"/>
              </a:endParaRPr>
            </a:p>
          </p:txBody>
        </p:sp>
        <p:sp>
          <p:nvSpPr>
            <p:cNvPr id="19" name="Google Shape;382;p21">
              <a:extLst>
                <a:ext uri="{FF2B5EF4-FFF2-40B4-BE49-F238E27FC236}">
                  <a16:creationId xmlns:a16="http://schemas.microsoft.com/office/drawing/2014/main" id="{1017F288-6C74-EC33-D4E2-43037C2C936A}"/>
                </a:ext>
              </a:extLst>
            </p:cNvPr>
            <p:cNvSpPr/>
            <p:nvPr/>
          </p:nvSpPr>
          <p:spPr>
            <a:xfrm>
              <a:off x="6491289" y="1876241"/>
              <a:ext cx="1366830" cy="378878"/>
            </a:xfrm>
            <a:prstGeom prst="rect">
              <a:avLst/>
            </a:prstGeom>
            <a:solidFill>
              <a:srgbClr val="4F81BD">
                <a:lumMod val="60000"/>
                <a:lumOff val="40000"/>
              </a:srgbClr>
            </a:solidFill>
            <a:ln w="28575">
              <a:noFill/>
            </a:ln>
          </p:spPr>
          <p:txBody>
            <a:bodyPr spcFirstLastPara="1" wrap="square" lIns="121900" tIns="121900" rIns="121900" bIns="12190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2400" b="0" i="0" u="none" strike="noStrike" kern="0" cap="none" spc="0" normalizeH="0" baseline="0" noProof="0" dirty="0">
                  <a:ln>
                    <a:noFill/>
                  </a:ln>
                  <a:solidFill>
                    <a:prstClr val="white"/>
                  </a:solidFill>
                  <a:effectLst/>
                  <a:uLnTx/>
                  <a:uFillTx/>
                  <a:latin typeface="Calibri"/>
                </a:rPr>
                <a:t>ISSN France</a:t>
              </a:r>
            </a:p>
          </p:txBody>
        </p:sp>
      </p:grpSp>
      <p:sp>
        <p:nvSpPr>
          <p:cNvPr id="29" name="ZoneTexte 28">
            <a:extLst>
              <a:ext uri="{FF2B5EF4-FFF2-40B4-BE49-F238E27FC236}">
                <a16:creationId xmlns:a16="http://schemas.microsoft.com/office/drawing/2014/main" id="{4009A860-BF98-6757-B25A-7B3D1B43FC29}"/>
              </a:ext>
            </a:extLst>
          </p:cNvPr>
          <p:cNvSpPr txBox="1"/>
          <p:nvPr/>
        </p:nvSpPr>
        <p:spPr>
          <a:xfrm>
            <a:off x="4435031" y="3382099"/>
            <a:ext cx="3945459" cy="3170099"/>
          </a:xfrm>
          <a:prstGeom prst="rect">
            <a:avLst/>
          </a:prstGeom>
          <a:noFill/>
        </p:spPr>
        <p:txBody>
          <a:bodyPr wrap="square">
            <a:spAutoFit/>
          </a:bodyPr>
          <a:lstStyle/>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Dépôt légal + Bibliothèque nationale de France.</a:t>
            </a:r>
          </a:p>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Fonction administrateur :</a:t>
            </a:r>
          </a:p>
          <a:p>
            <a:pPr marR="0" lvl="0" algn="l" defTabSz="457200" rtl="0" eaLnBrk="1" fontAlgn="auto" latinLnBrk="0" hangingPunct="1">
              <a:lnSpc>
                <a:spcPct val="100000"/>
              </a:lnSpc>
              <a:spcBef>
                <a:spcPts val="24"/>
              </a:spcBef>
              <a:spcAft>
                <a:spcPts val="0"/>
              </a:spcAft>
              <a:buClr>
                <a:srgbClr val="000099"/>
              </a:buClr>
              <a:buSzPct val="60000"/>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assure la gestion des profils   catalogueurs de la BnF.</a:t>
            </a:r>
          </a:p>
          <a:p>
            <a:pPr marL="257175" marR="0" lvl="0" indent="-257175" algn="l" defTabSz="457200" rtl="0" eaLnBrk="1" fontAlgn="auto" latinLnBrk="0" hangingPunct="1">
              <a:lnSpc>
                <a:spcPct val="100000"/>
              </a:lnSpc>
              <a:spcBef>
                <a:spcPts val="24"/>
              </a:spcBef>
              <a:spcAft>
                <a:spcPts val="0"/>
              </a:spcAft>
              <a:buClr>
                <a:srgbClr val="000099"/>
              </a:buClr>
              <a:buSzPct val="60000"/>
              <a:buFont typeface="Wingdings" panose="05000000000000000000" pitchFamily="2" charset="2"/>
              <a:buChar char="l"/>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Fonction catalogage : </a:t>
            </a:r>
          </a:p>
          <a:p>
            <a:pPr marR="0" lvl="0" algn="l" defTabSz="457200" rtl="0" eaLnBrk="1" fontAlgn="auto" latinLnBrk="0" hangingPunct="1">
              <a:lnSpc>
                <a:spcPct val="100000"/>
              </a:lnSpc>
              <a:spcBef>
                <a:spcPts val="24"/>
              </a:spcBef>
              <a:spcAft>
                <a:spcPts val="0"/>
              </a:spcAft>
              <a:buClr>
                <a:srgbClr val="000099"/>
              </a:buClr>
              <a:buSzPct val="60000"/>
              <a:tabLst/>
              <a:defRPr/>
            </a:pPr>
            <a:r>
              <a:rPr kumimoji="0" lang="fr-FR"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gère les demandes de numérotation/correction pour les ressources continues publiées en France.</a:t>
            </a:r>
            <a:endParaRPr lang="fr-FR" sz="2400" dirty="0"/>
          </a:p>
        </p:txBody>
      </p:sp>
    </p:spTree>
    <p:extLst>
      <p:ext uri="{BB962C8B-B14F-4D97-AF65-F5344CB8AC3E}">
        <p14:creationId xmlns:p14="http://schemas.microsoft.com/office/powerpoint/2010/main" val="4113440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1F361F38-0A66-A87D-4991-CA6D244D0100}"/>
              </a:ext>
            </a:extLst>
          </p:cNvPr>
          <p:cNvSpPr/>
          <p:nvPr/>
        </p:nvSpPr>
        <p:spPr bwMode="auto">
          <a:xfrm>
            <a:off x="72798" y="15127"/>
            <a:ext cx="733425" cy="621000"/>
          </a:xfrm>
          <a:prstGeom prst="roundRect">
            <a:avLst/>
          </a:prstGeom>
          <a:solidFill>
            <a:schemeClr val="bg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dirty="0">
              <a:ln>
                <a:noFill/>
              </a:ln>
              <a:solidFill>
                <a:srgbClr val="000000"/>
              </a:solidFill>
              <a:effectLst/>
              <a:uLnTx/>
              <a:uFillTx/>
              <a:latin typeface="Times New Roman" charset="0"/>
              <a:ea typeface="+mn-ea"/>
              <a:cs typeface="Arial" panose="020B0604020202020204" pitchFamily="34" charset="0"/>
            </a:endParaRPr>
          </a:p>
        </p:txBody>
      </p:sp>
      <p:sp>
        <p:nvSpPr>
          <p:cNvPr id="2" name="Rectangle 1">
            <a:extLst>
              <a:ext uri="{FF2B5EF4-FFF2-40B4-BE49-F238E27FC236}">
                <a16:creationId xmlns:a16="http://schemas.microsoft.com/office/drawing/2014/main" id="{567D4A17-479C-8370-652A-89506C28515B}"/>
              </a:ext>
            </a:extLst>
          </p:cNvPr>
          <p:cNvSpPr/>
          <p:nvPr/>
        </p:nvSpPr>
        <p:spPr>
          <a:xfrm>
            <a:off x="-3402" y="15127"/>
            <a:ext cx="733425" cy="621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47725" rtl="0" eaLnBrk="0" fontAlgn="base" latinLnBrk="0" hangingPunct="0">
              <a:lnSpc>
                <a:spcPct val="100000"/>
              </a:lnSpc>
              <a:spcBef>
                <a:spcPct val="0"/>
              </a:spcBef>
              <a:spcAft>
                <a:spcPct val="0"/>
              </a:spcAft>
              <a:buClrTx/>
              <a:buSzTx/>
              <a:buFontTx/>
              <a:buNone/>
              <a:tabLst/>
              <a:defRPr/>
            </a:pPr>
            <a:endParaRPr kumimoji="0" lang="fr-FR" sz="17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ZoneTexte 7">
            <a:extLst>
              <a:ext uri="{FF2B5EF4-FFF2-40B4-BE49-F238E27FC236}">
                <a16:creationId xmlns:a16="http://schemas.microsoft.com/office/drawing/2014/main" id="{2135A27F-8196-61FF-A594-950A8CC334E2}"/>
              </a:ext>
            </a:extLst>
          </p:cNvPr>
          <p:cNvSpPr txBox="1"/>
          <p:nvPr/>
        </p:nvSpPr>
        <p:spPr>
          <a:xfrm>
            <a:off x="937940" y="781672"/>
            <a:ext cx="7306468" cy="584775"/>
          </a:xfrm>
          <a:prstGeom prst="rect">
            <a:avLst/>
          </a:prstGeom>
          <a:noFill/>
        </p:spPr>
        <p:txBody>
          <a:bodyPr wrap="square">
            <a:spAutoFit/>
          </a:bodyPr>
          <a:lstStyle/>
          <a:p>
            <a:pPr marL="0" marR="0" lvl="0" indent="0" algn="ctr" defTabSz="847725" rtl="0" eaLnBrk="0" fontAlgn="base" latinLnBrk="0" hangingPunct="0">
              <a:lnSpc>
                <a:spcPct val="100000"/>
              </a:lnSpc>
              <a:spcBef>
                <a:spcPct val="0"/>
              </a:spcBef>
              <a:spcAft>
                <a:spcPct val="0"/>
              </a:spcAft>
              <a:buClrTx/>
              <a:buSzTx/>
              <a:buFontTx/>
              <a:buNone/>
              <a:tabLst/>
              <a:defRPr/>
            </a:pPr>
            <a:r>
              <a:rPr kumimoji="0" lang="fr-FR" altLang="fr-FR" sz="3200" b="1" i="0" u="none" strike="noStrike" kern="1200" cap="none" spc="0" normalizeH="0" baseline="0" noProof="0" dirty="0">
                <a:ln>
                  <a:noFill/>
                </a:ln>
                <a:solidFill>
                  <a:srgbClr val="013475"/>
                </a:solidFill>
                <a:effectLst/>
                <a:uLnTx/>
                <a:uFillTx/>
                <a:latin typeface="Arial Narrow"/>
                <a:ea typeface="+mn-ea"/>
                <a:cs typeface="Arial" panose="020B0604020202020204" pitchFamily="34" charset="0"/>
              </a:rPr>
              <a:t>3 - Présentation de Cidemis</a:t>
            </a:r>
            <a:endParaRPr kumimoji="0" lang="fr-FR" sz="3200" b="0" i="0" u="none" strike="noStrike" kern="1200" cap="none" spc="0" normalizeH="0" baseline="0" noProof="0" dirty="0">
              <a:ln>
                <a:noFill/>
              </a:ln>
              <a:solidFill>
                <a:srgbClr val="000000"/>
              </a:solidFill>
              <a:effectLst/>
              <a:uLnTx/>
              <a:uFillTx/>
              <a:latin typeface="Arial Narrow"/>
              <a:ea typeface="+mn-ea"/>
              <a:cs typeface="Arial" panose="020B0604020202020204" pitchFamily="34" charset="0"/>
            </a:endParaRPr>
          </a:p>
        </p:txBody>
      </p:sp>
      <p:pic>
        <p:nvPicPr>
          <p:cNvPr id="13" name="Image 12">
            <a:extLst>
              <a:ext uri="{FF2B5EF4-FFF2-40B4-BE49-F238E27FC236}">
                <a16:creationId xmlns:a16="http://schemas.microsoft.com/office/drawing/2014/main" id="{79636810-62E7-84E1-2B8E-1E3F01362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76" y="96127"/>
            <a:ext cx="648000" cy="648000"/>
          </a:xfrm>
          <a:prstGeom prst="rect">
            <a:avLst/>
          </a:prstGeom>
        </p:spPr>
      </p:pic>
      <p:pic>
        <p:nvPicPr>
          <p:cNvPr id="10" name="Image 9" descr="Une image contenant cercle, logo, Graphique, Police&#10;&#10;Description générée automatiquement">
            <a:extLst>
              <a:ext uri="{FF2B5EF4-FFF2-40B4-BE49-F238E27FC236}">
                <a16:creationId xmlns:a16="http://schemas.microsoft.com/office/drawing/2014/main" id="{1198E6FF-F289-DDAB-046C-8B40D18186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490" y="6090667"/>
            <a:ext cx="648000" cy="648000"/>
          </a:xfrm>
          <a:prstGeom prst="rect">
            <a:avLst/>
          </a:prstGeom>
        </p:spPr>
      </p:pic>
      <p:sp>
        <p:nvSpPr>
          <p:cNvPr id="4" name="Espace réservé du contenu 2">
            <a:extLst>
              <a:ext uri="{FF2B5EF4-FFF2-40B4-BE49-F238E27FC236}">
                <a16:creationId xmlns:a16="http://schemas.microsoft.com/office/drawing/2014/main" id="{3B7E1505-051D-DDA9-0DB9-AB3680B410D4}"/>
              </a:ext>
            </a:extLst>
          </p:cNvPr>
          <p:cNvSpPr>
            <a:spLocks noGrp="1"/>
          </p:cNvSpPr>
          <p:nvPr>
            <p:ph idx="1"/>
          </p:nvPr>
        </p:nvSpPr>
        <p:spPr>
          <a:xfrm>
            <a:off x="251520" y="1780447"/>
            <a:ext cx="8568952" cy="811746"/>
          </a:xfrm>
        </p:spPr>
        <p:txBody>
          <a:bodyPr/>
          <a:lstStyle/>
          <a:p>
            <a:pPr marL="93600" indent="0" defTabSz="457200" eaLnBrk="1" fontAlgn="auto" hangingPunct="1">
              <a:spcBef>
                <a:spcPts val="576"/>
              </a:spcBef>
              <a:spcAft>
                <a:spcPts val="0"/>
              </a:spcAft>
              <a:buFont typeface="Arial" panose="020B0604020202020204" pitchFamily="34" charset="0"/>
              <a:buNone/>
              <a:defRPr/>
            </a:pPr>
            <a:r>
              <a:rPr lang="fr-FR" sz="2400" kern="1200" dirty="0">
                <a:solidFill>
                  <a:srgbClr val="0070C0"/>
                </a:solidFill>
                <a:latin typeface="Arial"/>
                <a:cs typeface="Arial"/>
              </a:rPr>
              <a:t>Selon son rôle, l'utilisateur accède à un tableau de bord </a:t>
            </a:r>
            <a:br>
              <a:rPr lang="fr-FR" sz="2400" kern="1200" dirty="0">
                <a:solidFill>
                  <a:srgbClr val="0070C0"/>
                </a:solidFill>
                <a:latin typeface="Arial"/>
                <a:cs typeface="Arial"/>
              </a:rPr>
            </a:br>
            <a:r>
              <a:rPr lang="fr-FR" sz="2400" kern="1200" dirty="0">
                <a:solidFill>
                  <a:srgbClr val="0070C0"/>
                </a:solidFill>
                <a:latin typeface="Arial"/>
                <a:cs typeface="Arial"/>
              </a:rPr>
              <a:t>correspondant à ses droits dans le circuit ISSN</a:t>
            </a:r>
            <a:endParaRPr lang="fr-FR" sz="1800" dirty="0">
              <a:solidFill>
                <a:prstClr val="black"/>
              </a:solidFill>
              <a:latin typeface="Arial" panose="020B0604020202020204" pitchFamily="34" charset="0"/>
              <a:ea typeface="+mn-ea"/>
              <a:cs typeface="Arial" panose="020B0604020202020204" pitchFamily="34" charset="0"/>
            </a:endParaRPr>
          </a:p>
        </p:txBody>
      </p:sp>
      <p:pic>
        <p:nvPicPr>
          <p:cNvPr id="5" name="Picture 12">
            <a:extLst>
              <a:ext uri="{FF2B5EF4-FFF2-40B4-BE49-F238E27FC236}">
                <a16:creationId xmlns:a16="http://schemas.microsoft.com/office/drawing/2014/main" id="{E67E3571-9EE0-EF87-86F6-39C0C5199DBD}"/>
              </a:ext>
            </a:extLst>
          </p:cNvPr>
          <p:cNvPicPr>
            <a:picLocks noChangeAspect="1"/>
          </p:cNvPicPr>
          <p:nvPr/>
        </p:nvPicPr>
        <p:blipFill>
          <a:blip r:embed="rId5"/>
          <a:stretch>
            <a:fillRect/>
          </a:stretch>
        </p:blipFill>
        <p:spPr>
          <a:xfrm>
            <a:off x="363310" y="2841064"/>
            <a:ext cx="8334984" cy="3204000"/>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11" name="ZoneTexte 10">
            <a:extLst>
              <a:ext uri="{FF2B5EF4-FFF2-40B4-BE49-F238E27FC236}">
                <a16:creationId xmlns:a16="http://schemas.microsoft.com/office/drawing/2014/main" id="{2ACE3C71-4E09-EC9A-CA61-398333B4C3B7}"/>
              </a:ext>
            </a:extLst>
          </p:cNvPr>
          <p:cNvSpPr txBox="1"/>
          <p:nvPr/>
        </p:nvSpPr>
        <p:spPr>
          <a:xfrm>
            <a:off x="6876256" y="2907259"/>
            <a:ext cx="423514" cy="307777"/>
          </a:xfrm>
          <a:prstGeom prst="rect">
            <a:avLst/>
          </a:prstGeom>
          <a:noFill/>
        </p:spPr>
        <p:txBody>
          <a:bodyPr wrap="none" rtlCol="0">
            <a:spAutoFit/>
          </a:bodyPr>
          <a:lstStyle/>
          <a:p>
            <a:r>
              <a:rPr lang="fr-FR" sz="1400" b="1" dirty="0">
                <a:solidFill>
                  <a:schemeClr val="bg1"/>
                </a:solidFill>
              </a:rPr>
              <a:t>FR</a:t>
            </a:r>
          </a:p>
        </p:txBody>
      </p:sp>
    </p:spTree>
    <p:extLst>
      <p:ext uri="{BB962C8B-B14F-4D97-AF65-F5344CB8AC3E}">
        <p14:creationId xmlns:p14="http://schemas.microsoft.com/office/powerpoint/2010/main" val="3798802875"/>
      </p:ext>
    </p:extLst>
  </p:cSld>
  <p:clrMapOvr>
    <a:masterClrMapping/>
  </p:clrMapOvr>
</p:sld>
</file>

<file path=ppt/theme/theme1.xml><?xml version="1.0" encoding="utf-8"?>
<a:theme xmlns:a="http://schemas.openxmlformats.org/drawingml/2006/main" name="formation-su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rmation-sudo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sque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B2B2B2"/>
      </a:folHlink>
    </a:clrScheme>
    <a:fontScheme name="MasquePresentatio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Masque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que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que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que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que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que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que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ormation PPT" ma:contentTypeID="0x0101006CB4AB078024F24B9AD5E0923C09BE39010407020200088AEC4F79217D4EA1F7B9D01DFD78F3" ma:contentTypeVersion="18" ma:contentTypeDescription="" ma:contentTypeScope="" ma:versionID="549e32bc939db7be28ade57397e097a4">
  <xsd:schema xmlns:xsd="http://www.w3.org/2001/XMLSchema" xmlns:xs="http://www.w3.org/2001/XMLSchema" xmlns:p="http://schemas.microsoft.com/office/2006/metadata/properties" xmlns:ns2="9daed285-81c3-49ff-b705-bbc26c42e2d0" xmlns:ns3="75f3bf87-bc9b-423f-98a5-e304451f6252" xmlns:ns4="http://schemas.microsoft.com/sharepoint/v3/fields" targetNamespace="http://schemas.microsoft.com/office/2006/metadata/properties" ma:root="true" ma:fieldsID="977375c649443f6d1b5df469e5a34484" ns2:_="" ns3:_="" ns4:_="">
    <xsd:import namespace="9daed285-81c3-49ff-b705-bbc26c42e2d0"/>
    <xsd:import namespace="75f3bf87-bc9b-423f-98a5-e304451f6252"/>
    <xsd:import namespace="http://schemas.microsoft.com/sharepoint/v3/fields"/>
    <xsd:element name="properties">
      <xsd:complexType>
        <xsd:sequence>
          <xsd:element name="documentManagement">
            <xsd:complexType>
              <xsd:all>
                <xsd:element ref="ns2:Structure" minOccurs="0"/>
                <xsd:element ref="ns2:TRI" minOccurs="0"/>
                <xsd:element ref="ns2:Type_x0020_de_x0020_document_x0020_standard" minOccurs="0"/>
                <xsd:element ref="ns2:Etat_x0020_du_x0020_document" minOccurs="0"/>
                <xsd:element ref="ns3:Année" minOccurs="0"/>
                <xsd:element ref="ns4:_DCDateCreated" minOccurs="0"/>
                <xsd:element ref="ns2:Tags" minOccurs="0"/>
                <xsd:element ref="ns2:Lieu_x0020_de_x0020_la_x0020_formation" minOccurs="0"/>
                <xsd:element ref="ns2:N_x00b0__x0020_session" minOccurs="0"/>
                <xsd:element ref="ns2:Exaged_DocName" minOccurs="0"/>
                <xsd:element ref="ns2:Nom_x0020_de_x0020_la_x0020_formation" minOccurs="0"/>
                <xsd:element ref="ns2:Type_x0020_spec" minOccurs="0"/>
                <xsd:element ref="ns2:Sujet_x0020_convention" minOccurs="0"/>
                <xsd:element ref="ns2:Type_x0020_de_x0020_document_x0020_technique" minOccurs="0"/>
                <xsd:element ref="ns3:Nom_x0020_du_x0020_marché" minOccurs="0"/>
                <xsd:element ref="ns3:Liste_x0020_machines-serveurs" minOccurs="0"/>
                <xsd:element ref="ns2:Liste_x0020_des_x0020_application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aed285-81c3-49ff-b705-bbc26c42e2d0" elementFormDefault="qualified">
    <xsd:import namespace="http://schemas.microsoft.com/office/2006/documentManagement/types"/>
    <xsd:import namespace="http://schemas.microsoft.com/office/infopath/2007/PartnerControls"/>
    <xsd:element name="Structure" ma:index="2" nillable="true" ma:displayName="Structure émettrice" ma:default="ABES" ma:format="Dropdown" ma:indexed="true" ma:internalName="Structure" ma:readOnly="false">
      <xsd:simpleType>
        <xsd:restriction base="dms:Choice">
          <xsd:enumeration value="AAF"/>
          <xsd:enumeration value="ABES"/>
          <xsd:enumeration value="ADBU"/>
          <xsd:enumeration value="AMUE"/>
          <xsd:enumeration value="AN"/>
          <xsd:enumeration value="ANR"/>
          <xsd:enumeration value="BNF"/>
          <xsd:enumeration value="CERL"/>
          <xsd:enumeration value="CNRS"/>
          <xsd:enumeration value="CNRS-DIST"/>
          <xsd:enumeration value="Couperin"/>
          <xsd:enumeration value="Cellule budgétaire"/>
          <xsd:enumeration value="Cellule Communication"/>
          <xsd:enumeration value="Cellule Qualité"/>
          <xsd:enumeration value="CINES"/>
          <xsd:enumeration value="CRFCB"/>
          <xsd:enumeration value="CTLes"/>
          <xsd:enumeration value="DART"/>
          <xsd:enumeration value="DEP"/>
          <xsd:enumeration value="Direction"/>
          <xsd:enumeration value="DSG"/>
          <xsd:enumeration value="DSG - PACT"/>
          <xsd:enumeration value="DSG - Finances"/>
          <xsd:enumeration value="DSG - RH"/>
          <xsd:enumeration value="DSG - Secrétariat"/>
          <xsd:enumeration value="Dept ADELE"/>
          <xsd:enumeration value="DSI"/>
          <xsd:enumeration value="DSI - P2I"/>
          <xsd:enumeration value="DSI - PEM"/>
          <xsd:enumeration value="DSI - PSD"/>
          <xsd:enumeration value="DSI - PSIR"/>
          <xsd:enumeration value="DSIN - SSGI"/>
          <xsd:enumeration value="DSR"/>
          <xsd:enumeration value="DSR - Méta"/>
          <xsd:enumeration value="DSR - PFD"/>
          <xsd:enumeration value="DSR - PGC"/>
          <xsd:enumeration value="DSR - PGR"/>
          <xsd:enumeration value="DSR - PIT"/>
          <xsd:enumeration value="GT-Calames"/>
          <xsd:enumeration value="GT-EAD"/>
          <xsd:enumeration value="FILL"/>
          <xsd:enumeration value="INIST"/>
          <xsd:enumeration value="ISSN"/>
          <xsd:enumeration value="LIRM"/>
          <xsd:enumeration value="MCC"/>
          <xsd:enumeration value="MESR"/>
          <xsd:enumeration value="Mission évaluation"/>
          <xsd:enumeration value="Mission Normalisation"/>
          <xsd:enumeration value="Mission PEB"/>
          <xsd:enumeration value="Missions Projets Européens"/>
          <xsd:enumeration value="Mission Ressources Electroniques"/>
          <xsd:enumeration value="Mission Rétroconversion"/>
          <xsd:enumeration value="Mission SGB mutualisé"/>
          <xsd:enumeration value="Mission Sudoc PS"/>
          <xsd:enumeration value="Mission Thèses"/>
          <xsd:enumeration value="OCLC"/>
          <xsd:enumeration value="Réseau Calames"/>
          <xsd:enumeration value="Réseau Sudoc"/>
          <xsd:enumeration value="Réseau Sudoc-PS"/>
          <xsd:enumeration value="Réseau thèses"/>
          <xsd:enumeration value="RNSR"/>
          <xsd:enumeration value="SIAF"/>
          <xsd:enumeration value="Autre"/>
        </xsd:restriction>
      </xsd:simpleType>
    </xsd:element>
    <xsd:element name="TRI" ma:index="3" nillable="true" ma:displayName="Trigramme" ma:default="A renseigner" ma:format="Dropdown" ma:internalName="TRI" ma:readOnly="false">
      <xsd:simpleType>
        <xsd:restriction base="dms:Choice">
          <xsd:enumeration value="A renseigner"/>
          <xsd:enumeration value="ACT"/>
          <xsd:enumeration value="AFE"/>
          <xsd:enumeration value="AFY"/>
          <xsd:enumeration value="AGT"/>
          <xsd:enumeration value="AHE"/>
          <xsd:enumeration value="AJL"/>
          <xsd:enumeration value="ALM"/>
          <xsd:enumeration value="ALP"/>
          <xsd:enumeration value="AMZ"/>
          <xsd:enumeration value="BBR"/>
          <xsd:enumeration value="BCS"/>
          <xsd:enumeration value="BEB"/>
          <xsd:enumeration value="BDE"/>
          <xsd:enumeration value="BML"/>
          <xsd:enumeration value="BTS"/>
          <xsd:enumeration value="CAD"/>
          <xsd:enumeration value="CBD"/>
          <xsd:enumeration value="CCI"/>
          <xsd:enumeration value="CDE"/>
          <xsd:enumeration value="CDT"/>
          <xsd:enumeration value="CFY"/>
          <xsd:enumeration value="CLY"/>
          <xsd:enumeration value="CMC"/>
          <xsd:enumeration value="COU"/>
          <xsd:enumeration value="CPD"/>
          <xsd:enumeration value="CST"/>
          <xsd:enumeration value="DAN"/>
          <xsd:enumeration value="DBZ"/>
          <xsd:enumeration value="DED"/>
          <xsd:enumeration value="DOO"/>
          <xsd:enumeration value="DRY"/>
          <xsd:enumeration value="DSA"/>
          <xsd:enumeration value="DST"/>
          <xsd:enumeration value="ECU"/>
          <xsd:enumeration value="ECT"/>
          <xsd:enumeration value="EHR"/>
          <xsd:enumeration value="ELS"/>
          <xsd:enumeration value="EMS"/>
          <xsd:enumeration value="ENO"/>
          <xsd:enumeration value="ERM"/>
          <xsd:enumeration value="FBE"/>
          <xsd:enumeration value="FBT"/>
          <xsd:enumeration value="FCR"/>
          <xsd:enumeration value="FBR"/>
          <xsd:enumeration value="FML"/>
          <xsd:enumeration value="FPX"/>
          <xsd:enumeration value="FRF"/>
          <xsd:enumeration value="GLT"/>
          <xsd:enumeration value="HLE"/>
          <xsd:enumeration value="HST"/>
          <xsd:enumeration value="IAN"/>
          <xsd:enumeration value="ILU"/>
          <xsd:enumeration value="IMN"/>
          <xsd:enumeration value="IMR"/>
          <xsd:enumeration value="JBN"/>
          <xsd:enumeration value="JCE"/>
          <xsd:enumeration value="JFH"/>
          <xsd:enumeration value="JFZ"/>
          <xsd:enumeration value="JGT"/>
          <xsd:enumeration value="JHN"/>
          <xsd:enumeration value="JKN"/>
          <xsd:enumeration value="JLR"/>
          <xsd:enumeration value="JLP"/>
          <xsd:enumeration value="JMF"/>
          <xsd:enumeration value="JML"/>
          <xsd:enumeration value="JNO"/>
          <xsd:enumeration value="JPA"/>
          <xsd:enumeration value="JVK"/>
          <xsd:enumeration value="KGX"/>
          <xsd:enumeration value="KMI"/>
          <xsd:enumeration value="LBA"/>
          <xsd:enumeration value="LBL"/>
          <xsd:enumeration value="LBT"/>
          <xsd:enumeration value="LJZ"/>
          <xsd:enumeration value="LNA"/>
          <xsd:enumeration value="LPL"/>
          <xsd:enumeration value="MBA"/>
          <xsd:enumeration value="MBN"/>
          <xsd:enumeration value="MBT"/>
          <xsd:enumeration value="MCN"/>
          <xsd:enumeration value="MCO"/>
          <xsd:enumeration value="MCR"/>
          <xsd:enumeration value="MCS"/>
          <xsd:enumeration value="MEN"/>
          <xsd:enumeration value="MGD"/>
          <xsd:enumeration value="MGT"/>
          <xsd:enumeration value="MGX"/>
          <xsd:enumeration value="MJN"/>
          <xsd:enumeration value="MLD"/>
          <xsd:enumeration value="MLP"/>
          <xsd:enumeration value="MPA"/>
          <xsd:enumeration value="MPD"/>
          <xsd:enumeration value="MPN"/>
          <xsd:enumeration value="MPR"/>
          <xsd:enumeration value="MPT"/>
          <xsd:enumeration value="MRX"/>
          <xsd:enumeration value="MSO"/>
          <xsd:enumeration value="MSR"/>
          <xsd:enumeration value="MTE"/>
          <xsd:enumeration value="MYG"/>
          <xsd:enumeration value="NBD"/>
          <xsd:enumeration value="NBT"/>
          <xsd:enumeration value="NMN"/>
          <xsd:enumeration value="OCN"/>
          <xsd:enumeration value="OKI"/>
          <xsd:enumeration value="OMZ"/>
          <xsd:enumeration value="ORX"/>
          <xsd:enumeration value="PDZ"/>
          <xsd:enumeration value="PFK"/>
          <xsd:enumeration value="PLP"/>
          <xsd:enumeration value="PMA"/>
          <xsd:enumeration value="PMI"/>
          <xsd:enumeration value="PML"/>
          <xsd:enumeration value="PPN"/>
          <xsd:enumeration value="PPO"/>
          <xsd:enumeration value="PPS"/>
          <xsd:enumeration value="RBD"/>
          <xsd:enumeration value="RJD"/>
          <xsd:enumeration value="ROA"/>
          <xsd:enumeration value="RPA"/>
          <xsd:enumeration value="RPT"/>
          <xsd:enumeration value="SBL"/>
          <xsd:enumeration value="SDT"/>
          <xsd:enumeration value="SGT"/>
          <xsd:enumeration value="SGY"/>
          <xsd:enumeration value="SLM"/>
          <xsd:enumeration value="SNX"/>
          <xsd:enumeration value="SPE"/>
          <xsd:enumeration value="SPR"/>
          <xsd:enumeration value="SQN"/>
          <xsd:enumeration value="SRY"/>
          <xsd:enumeration value="SSI"/>
          <xsd:enumeration value="TCN"/>
          <xsd:enumeration value="TDN"/>
          <xsd:enumeration value="TFU"/>
          <xsd:enumeration value="TMX"/>
          <xsd:enumeration value="TZA"/>
          <xsd:enumeration value="VGO"/>
          <xsd:enumeration value="VSA"/>
          <xsd:enumeration value="YBN"/>
          <xsd:enumeration value="YDD"/>
          <xsd:enumeration value="YNS"/>
        </xsd:restriction>
      </xsd:simpleType>
    </xsd:element>
    <xsd:element name="Type_x0020_de_x0020_document_x0020_standard" ma:index="4" nillable="true" ma:displayName="Type de document" ma:default="A renseigner" ma:format="Dropdown" ma:internalName="Type_x0020_de_x0020_document_x0020_standard" ma:readOnly="false">
      <xsd:simpleType>
        <xsd:restriction base="dms:Choice">
          <xsd:enumeration value="A renseigner"/>
          <xsd:enumeration value="Acte d'engagement"/>
          <xsd:enumeration value="Affichette porte"/>
          <xsd:enumeration value="Annexe"/>
          <xsd:enumeration value="Annexe 2"/>
          <xsd:enumeration value="Annuaire"/>
          <xsd:enumeration value="Avenant"/>
          <xsd:enumeration value="Avenant au marché"/>
          <xsd:enumeration value="BE"/>
          <xsd:enumeration value="Besoins fonctionnels"/>
          <xsd:enumeration value="Bon de livraison"/>
          <xsd:enumeration value="Brochure commerciale"/>
          <xsd:enumeration value="CCAP"/>
          <xsd:enumeration value="CCTP"/>
          <xsd:enumeration value="Chevalet"/>
          <xsd:enumeration value="Chrono"/>
          <xsd:enumeration value="Compte-rendu réunion"/>
          <xsd:enumeration value="Convention"/>
          <xsd:enumeration value="Courrier"/>
          <xsd:enumeration value="DC 1"/>
          <xsd:enumeration value="DC 2"/>
          <xsd:enumeration value="Déclaration"/>
          <xsd:enumeration value="Demande de précisions"/>
          <xsd:enumeration value="Devis"/>
          <xsd:enumeration value="Diaporama Formation"/>
          <xsd:enumeration value="Documentation fonctionnelle"/>
          <xsd:enumeration value="Documentation technique"/>
          <xsd:enumeration value="Dossier de candidature"/>
          <xsd:enumeration value="Dossier d'exploitation"/>
          <xsd:enumeration value="Dossier de spécifications"/>
          <xsd:enumeration value="Dossier de recette"/>
          <xsd:enumeration value="Enquête"/>
          <xsd:enumeration value="Etiquette"/>
          <xsd:enumeration value="Etude"/>
          <xsd:enumeration value="Fiche application"/>
          <xsd:enumeration value="Fiche formateur"/>
          <xsd:enumeration value="Fiche projet"/>
          <xsd:enumeration value="Licence"/>
          <xsd:enumeration value="Manuel"/>
          <xsd:enumeration value="Norme"/>
          <xsd:enumeration value="Note"/>
          <xsd:enumeration value="Notification"/>
          <xsd:enumeration value="Notification rejet"/>
          <xsd:enumeration value="Ordre du jour réunion"/>
          <xsd:enumeration value="Organigramme"/>
          <xsd:enumeration value="Ouverture de plis"/>
          <xsd:enumeration value="Plan de formation"/>
          <xsd:enumeration value="Plan de communication"/>
          <xsd:enumeration value="Plaquette - brochure"/>
          <xsd:enumeration value="Présentation - Communication"/>
          <xsd:enumeration value="Procédure"/>
          <xsd:enumeration value="Programme (formation)"/>
          <xsd:enumeration value="Prospective"/>
          <xsd:enumeration value="Rapport"/>
          <xsd:enumeration value="Rapport d'activité"/>
          <xsd:enumeration value="Rapport d'analyse"/>
          <xsd:enumeration value="Rapport de présentation"/>
          <xsd:enumeration value="Reconduction"/>
          <xsd:enumeration value="Revue application"/>
          <xsd:enumeration value="Specs développement"/>
          <xsd:enumeration value="Support"/>
          <xsd:enumeration value="Tableau de bord"/>
          <xsd:enumeration value="Tableau de suivi"/>
          <xsd:enumeration value="TP Formation"/>
          <xsd:enumeration value="TP jeu1"/>
          <xsd:enumeration value="TP jeu2"/>
          <xsd:enumeration value="TP jeu3"/>
          <xsd:enumeration value="Tp jeu corsé"/>
          <xsd:enumeration value="Autre"/>
        </xsd:restriction>
      </xsd:simpleType>
    </xsd:element>
    <xsd:element name="Etat_x0020_du_x0020_document" ma:index="5" nillable="true" ma:displayName="Etat du document" ma:format="Dropdown" ma:internalName="Etat_x0020_du_x0020_document" ma:readOnly="false">
      <xsd:simpleType>
        <xsd:restriction base="dms:Choice">
          <xsd:enumeration value="Brouillon"/>
          <xsd:enumeration value="Document de travail"/>
          <xsd:enumeration value="Document préparatoire"/>
          <xsd:enumeration value="A valider"/>
          <xsd:enumeration value="Validé"/>
          <xsd:enumeration value="Diffusé"/>
          <xsd:enumeration value="Applicable"/>
          <xsd:enumeration value="En cours de publication"/>
          <xsd:enumeration value="Prêt à publier"/>
          <xsd:enumeration value="Publié"/>
          <xsd:enumeration value="Périmé"/>
          <xsd:enumeration value="Version finale à conserver"/>
        </xsd:restriction>
      </xsd:simpleType>
    </xsd:element>
    <xsd:element name="Tags" ma:index="10" nillable="true" ma:displayName="Tags" ma:internalName="Tags" ma:readOnly="false">
      <xsd:simpleType>
        <xsd:restriction base="dms:Text">
          <xsd:maxLength value="255"/>
        </xsd:restriction>
      </xsd:simpleType>
    </xsd:element>
    <xsd:element name="Lieu_x0020_de_x0020_la_x0020_formation" ma:index="11" nillable="true" ma:displayName="Lieu de la formation" ma:default="A renseigner" ma:format="Dropdown" ma:internalName="Lieu_x0020_de_x0020_la_x0020_formation" ma:readOnly="false">
      <xsd:simpleType>
        <xsd:restriction base="dms:Choice">
          <xsd:enumeration value="A renseigner"/>
          <xsd:enumeration value="Montpellier"/>
          <xsd:enumeration value="Paris"/>
        </xsd:restriction>
      </xsd:simpleType>
    </xsd:element>
    <xsd:element name="N_x00b0__x0020_session" ma:index="12" nillable="true" ma:displayName="N° session" ma:internalName="N_x00B0__x0020_session" ma:readOnly="false">
      <xsd:simpleType>
        <xsd:restriction base="dms:Text">
          <xsd:maxLength value="250"/>
        </xsd:restriction>
      </xsd:simpleType>
    </xsd:element>
    <xsd:element name="Exaged_DocName" ma:index="14" nillable="true" ma:displayName="Nom du document" ma:hidden="true" ma:internalName="Exaged_DocName" ma:readOnly="false">
      <xsd:simpleType>
        <xsd:restriction base="dms:Text"/>
      </xsd:simpleType>
    </xsd:element>
    <xsd:element name="Nom_x0020_de_x0020_la_x0020_formation" ma:index="20" nillable="true" ma:displayName="Liste des formations" ma:default="A renseigner" ma:format="Dropdown" ma:internalName="Nom_x0020_de_x0020_la_x0020_formation" ma:readOnly="false">
      <xsd:simpleType>
        <xsd:restriction base="dms:Choice">
          <xsd:enumeration value="A renseigner"/>
          <xsd:enumeration value="Calames"/>
          <xsd:enumeration value="Collègues"/>
          <xsd:enumeration value="Coordi"/>
          <xsd:enumeration value="Coraut"/>
          <xsd:enumeration value="Immersion"/>
          <xsd:enumeration value="INIT"/>
          <xsd:enumeration value="Moodle"/>
          <xsd:enumeration value="RespCR"/>
          <xsd:enumeration value="STAR"/>
          <xsd:enumeration value="SUPEB"/>
          <xsd:enumeration value="WebDewey"/>
          <xsd:enumeration value="Webstats"/>
          <xsd:enumeration value="WinIBW"/>
        </xsd:restriction>
      </xsd:simpleType>
    </xsd:element>
    <xsd:element name="Type_x0020_spec" ma:index="21" nillable="true" ma:displayName="Concerne" ma:default="A renseigner" ma:hidden="true" ma:internalName="Type_x0020_spec" ma:readOnly="false">
      <xsd:complexType>
        <xsd:complexContent>
          <xsd:extension base="dms:MultiChoiceFillIn">
            <xsd:sequence>
              <xsd:element name="Value" maxOccurs="unbounded" minOccurs="0" nillable="true">
                <xsd:simpleType>
                  <xsd:union memberTypes="dms:Text">
                    <xsd:simpleType>
                      <xsd:restriction base="dms:Choice">
                        <xsd:enumeration value="A renseigner"/>
                        <xsd:enumeration value="APCC"/>
                        <xsd:enumeration value="CBS"/>
                        <xsd:enumeration value="Exports à la demande"/>
                        <xsd:enumeration value="Exports réguliers"/>
                        <xsd:enumeration value="Exports hors réseaux"/>
                        <xsd:enumeration value="Guide Méthodo"/>
                        <xsd:enumeration value="Imports Sudoc"/>
                        <xsd:enumeration value="PSI"/>
                        <xsd:enumeration value="Scripts"/>
                        <xsd:enumeration value="Self Sudoc"/>
                        <xsd:enumeration value="Site Web"/>
                        <xsd:enumeration value="Supeb"/>
                        <xsd:enumeration value="Webstats"/>
                        <xsd:enumeration value="WinIBW"/>
                        <xsd:enumeration value="Z39-50"/>
                      </xsd:restriction>
                    </xsd:simpleType>
                  </xsd:union>
                </xsd:simpleType>
              </xsd:element>
            </xsd:sequence>
          </xsd:extension>
        </xsd:complexContent>
      </xsd:complexType>
    </xsd:element>
    <xsd:element name="Sujet_x0020_convention" ma:index="22" nillable="true" ma:displayName="Nom de la convention" ma:default="A renseigner" ma:format="Dropdown" ma:hidden="true" ma:internalName="Sujet_x0020_convention" ma:readOnly="false">
      <xsd:simpleType>
        <xsd:restriction base="dms:Choice">
          <xsd:enumeration value="A renseigner"/>
          <xsd:enumeration value="Calames"/>
          <xsd:enumeration value="CERL"/>
          <xsd:enumeration value="Cession de données"/>
          <xsd:enumeration value="Groupement commandes"/>
          <xsd:enumeration value="IdRef"/>
          <xsd:enumeration value="PebWeb"/>
          <xsd:enumeration value="PebWini"/>
          <xsd:enumeration value="RetroCalames"/>
          <xsd:enumeration value="RetroSociétés"/>
          <xsd:enumeration value="Star"/>
          <xsd:enumeration value="Step"/>
          <xsd:enumeration value="Sudoc"/>
          <xsd:enumeration value="Sudoc-PS"/>
          <xsd:enumeration value="Thèses"/>
          <xsd:enumeration value="WebDewey"/>
          <xsd:enumeration value="WorldCat"/>
          <xsd:enumeration value="Autres"/>
        </xsd:restriction>
      </xsd:simpleType>
    </xsd:element>
    <xsd:element name="Type_x0020_de_x0020_document_x0020_technique" ma:index="23" nillable="true" ma:displayName="Type de document technique" ma:default="A renseigner" ma:format="Dropdown" ma:hidden="true" ma:internalName="Type_x0020_de_x0020_document_x0020_technique" ma:readOnly="false">
      <xsd:simpleType>
        <xsd:restriction base="dms:Choice">
          <xsd:enumeration value="A renseigner"/>
          <xsd:enumeration value="Dossier de recette"/>
          <xsd:enumeration value="Fiche exploitation"/>
          <xsd:enumeration value="Fiche application"/>
          <xsd:enumeration value="Procédure"/>
          <xsd:enumeration value="Revue d'application"/>
        </xsd:restriction>
      </xsd:simpleType>
    </xsd:element>
    <xsd:element name="Liste_x0020_des_x0020_applications" ma:index="26" nillable="true" ma:displayName="Liste des applications" ma:default="Autre" ma:format="Dropdown" ma:internalName="Liste_x0020_des_x0020_applications" ma:readOnly="false">
      <xsd:simpleType>
        <xsd:restriction base="dms:Choice">
          <xsd:enumeration value="Autre"/>
          <xsd:enumeration value="ABESstp"/>
          <xsd:enumeration value="APCC"/>
          <xsd:enumeration value="API"/>
          <xsd:enumeration value="Archives Elsevier"/>
          <xsd:enumeration value="Bacon"/>
          <xsd:enumeration value="Bazar"/>
          <xsd:enumeration value="Bibserv"/>
          <xsd:enumeration value="Bifor"/>
          <xsd:enumeration value="Bodet"/>
          <xsd:enumeration value="BOUDA"/>
          <xsd:enumeration value="Calames"/>
          <xsd:enumeration value="CBS"/>
          <xsd:enumeration value="Cidemis"/>
          <xsd:enumeration value="Colodus"/>
          <xsd:enumeration value="Demande exemplarisation"/>
          <xsd:enumeration value="DocBook-Upcast"/>
          <xsd:enumeration value="Export à la demande"/>
          <xsd:enumeration value="Finances"/>
          <xsd:enumeration value="Formulaires"/>
          <xsd:enumeration value="GALA"/>
          <xsd:enumeration value="Girafe"/>
          <xsd:enumeration value="GTD"/>
          <xsd:enumeration value="Guide méthodo"/>
          <xsd:enumeration value="Hub"/>
          <xsd:enumeration value="IdRef"/>
          <xsd:enumeration value="LAGAF"/>
          <xsd:enumeration value="LN"/>
          <xsd:enumeration value="Logiciels Windows"/>
          <xsd:enumeration value="Messagerie - Listes"/>
          <xsd:enumeration value="Micro webservices"/>
          <xsd:enumeration value="Moodle"/>
          <xsd:enumeration value="Numes"/>
          <xsd:enumeration value="Périscope"/>
          <xsd:enumeration value="PRADA"/>
          <xsd:enumeration value="PSI"/>
          <xsd:enumeration value="Qualinca"/>
          <xsd:enumeration value="RAFA"/>
          <xsd:enumeration value="Réseau"/>
          <xsd:enumeration value="Scenari"/>
          <xsd:enumeration value="Sécurité"/>
          <xsd:enumeration value="Self"/>
          <xsd:enumeration value="SGBm"/>
          <xsd:enumeration value="SI interne"/>
          <xsd:enumeration value="Signets Universités"/>
          <xsd:enumeration value="Site de veille"/>
          <xsd:enumeration value="Site ABES"/>
          <xsd:enumeration value="SNEG"/>
          <xsd:enumeration value="SolrTotal"/>
          <xsd:enumeration value="STAR"/>
          <xsd:enumeration value="Stockage"/>
          <xsd:enumeration value="STEP"/>
          <xsd:enumeration value="Sudoc"/>
          <xsd:enumeration value="Sudoc local"/>
          <xsd:enumeration value="SyRHA"/>
          <xsd:enumeration value="Theses.fr"/>
          <xsd:enumeration value="Transition biblio"/>
          <xsd:enumeration value="Upcast"/>
          <xsd:enumeration value="Webex"/>
          <xsd:enumeration value="Webstats"/>
          <xsd:enumeration value="WinIBW"/>
          <xsd:enumeration value="Winniprint"/>
        </xsd:restriction>
      </xsd:simpleType>
    </xsd:element>
  </xsd:schema>
  <xsd:schema xmlns:xsd="http://www.w3.org/2001/XMLSchema" xmlns:xs="http://www.w3.org/2001/XMLSchema" xmlns:dms="http://schemas.microsoft.com/office/2006/documentManagement/types" xmlns:pc="http://schemas.microsoft.com/office/infopath/2007/PartnerControls" targetNamespace="75f3bf87-bc9b-423f-98a5-e304451f6252" elementFormDefault="qualified">
    <xsd:import namespace="http://schemas.microsoft.com/office/2006/documentManagement/types"/>
    <xsd:import namespace="http://schemas.microsoft.com/office/infopath/2007/PartnerControls"/>
    <xsd:element name="Année" ma:index="6" nillable="true" ma:displayName="Année" ma:default="A renseigner" ma:format="Dropdown" ma:internalName="Ann_x00e9_e" ma:readOnly="false">
      <xsd:simpleType>
        <xsd:restriction base="dms:Choice">
          <xsd:enumeration value="A renseigner"/>
          <xsd:enumeration value="2024"/>
          <xsd:enumeration value="2023"/>
          <xsd:enumeration value="2022"/>
          <xsd:enumeration value="2021"/>
          <xsd:enumeration value="2020"/>
          <xsd:enumeration value="2019"/>
          <xsd:enumeration value="2018"/>
          <xsd:enumeration value="2017"/>
          <xsd:enumeration value="2016"/>
          <xsd:enumeration value="2015"/>
          <xsd:enumeration value="2014"/>
          <xsd:enumeration value="2013"/>
          <xsd:enumeration value="2012"/>
          <xsd:enumeration value="2011"/>
          <xsd:enumeration value="2010"/>
          <xsd:enumeration value="2009"/>
          <xsd:enumeration value="2008"/>
          <xsd:enumeration value="2007"/>
          <xsd:enumeration value="2006"/>
          <xsd:enumeration value="2005"/>
          <xsd:enumeration value="2004"/>
          <xsd:enumeration value="2003"/>
          <xsd:enumeration value="2002"/>
          <xsd:enumeration value="2001"/>
          <xsd:enumeration value="2000"/>
          <xsd:enumeration value="1999"/>
          <xsd:enumeration value="1998"/>
          <xsd:enumeration value="1997"/>
          <xsd:enumeration value="1996"/>
          <xsd:enumeration value="1995"/>
        </xsd:restriction>
      </xsd:simpleType>
    </xsd:element>
    <xsd:element name="Nom_x0020_du_x0020_marché" ma:index="24" nillable="true" ma:displayName="Nom du marché" ma:default="A renseigner" ma:format="Dropdown" ma:hidden="true" ma:internalName="Nom_x0020_du_x0020_march_x00e9_" ma:readOnly="false">
      <xsd:simpleType>
        <xsd:restriction base="dms:Choice">
          <xsd:enumeration value="A renseigner"/>
          <xsd:enumeration value="CAIRN"/>
          <xsd:enumeration value="CAS"/>
          <xsd:enumeration value="Dalloz"/>
          <xsd:enumeration value="Doctrinal plus"/>
          <xsd:enumeration value="EBSCO - Business Source"/>
          <xsd:enumeration value="Elsevier-ScienceDirect"/>
          <xsd:enumeration value="JSTOR"/>
          <xsd:enumeration value="Lamyline"/>
          <xsd:enumeration value="Lexis-Nexis - Jurisclasseur"/>
          <xsd:enumeration value="Proquest - Chadwyck-Healey"/>
        </xsd:restriction>
      </xsd:simpleType>
    </xsd:element>
    <xsd:element name="Liste_x0020_machines-serveurs" ma:index="25" nillable="true" ma:displayName="Liste des machines-serveurs" ma:default="à renseigner" ma:format="Dropdown" ma:internalName="Liste_x0020_machines_x002d_serveurs" ma:readOnly="false">
      <xsd:simpleType>
        <xsd:restriction base="dms:Choice">
          <xsd:enumeration value="à renseigner"/>
          <xsd:enumeration value="actif réseau"/>
          <xsd:enumeration value="antivirus"/>
          <xsd:enumeration value="baie de stockage"/>
          <xsd:enumeration value="imprimantes"/>
          <xsd:enumeration value="messagerie"/>
          <xsd:enumeration value="visioconférence"/>
          <xsd:enumeration value="sauvegarde"/>
          <xsd:enumeration value="téléphone"/>
          <xsd:enumeration value="se linux unix"/>
          <xsd:enumeration value="se linux"/>
          <xsd:enumeration value="se unix"/>
          <xsd:enumeration value="se windows"/>
          <xsd:enumeration value="serveur socle"/>
          <xsd:enumeration value="serveur virtuel"/>
          <xsd:enumeration value="solaris"/>
          <xsd:enumeration value="station de travail"/>
        </xsd:restriction>
      </xsd:simpleType>
    </xsd:element>
    <xsd:element name="MediaServiceMetadata" ma:index="27" nillable="true" ma:displayName="MediaServiceMetadata" ma:hidden="true" ma:internalName="MediaServiceMetadata" ma:readOnly="true">
      <xsd:simpleType>
        <xsd:restriction base="dms:Note"/>
      </xsd:simpleType>
    </xsd:element>
    <xsd:element name="MediaServiceFastMetadata" ma:index="28" nillable="true" ma:displayName="MediaServiceFastMetadata" ma:hidden="true" ma:internalName="MediaServiceFastMetadata" ma:readOnly="true">
      <xsd:simpleType>
        <xsd:restriction base="dms:Note"/>
      </xsd:simpleType>
    </xsd:element>
    <xsd:element name="MediaServiceObjectDetectorVersions" ma:index="29" nillable="true" ma:displayName="MediaServiceObjectDetectorVersions" ma:description="" ma:hidden="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de création" ma:default="[today]" ma:description="Date à laquelle la ressource a été créée" ma:format="DateOnly" ma:internalName="_DCDateCreated" ma:readOnly="fals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Type de contenu"/>
        <xsd:element ref="dc:title" minOccurs="0" maxOccurs="1" ma:index="1" ma:displayName="Titre"/>
        <xsd:element ref="dc:subject" minOccurs="0" maxOccurs="1"/>
        <xsd:element ref="dc:description" minOccurs="0" maxOccurs="1" ma:index="8" ma:displayName="Commentaires"/>
        <xsd:element name="keywords" minOccurs="0" maxOccurs="1" type="xsd:string" ma:index="9" ma:displayName="Mots clé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xmlns:pc="http://schemas.microsoft.com/office/infopath/2007/PartnerControls">
  <documentManagement>
    <_DCDateCreated xmlns="http://schemas.microsoft.com/sharepoint/v3/fields">2023-09-28T22:00:00+00:00</_DCDateCreated>
    <Type_x0020_de_x0020_document_x0020_standard xmlns="9daed285-81c3-49ff-b705-bbc26c42e2d0">Diaporama Formation</Type_x0020_de_x0020_document_x0020_standard>
    <Lieu_x0020_de_x0020_la_x0020_formation xmlns="9daed285-81c3-49ff-b705-bbc26c42e2d0">Montpellier</Lieu_x0020_de_x0020_la_x0020_formation>
    <TRI xmlns="9daed285-81c3-49ff-b705-bbc26c42e2d0">MPA</TRI>
    <Structure xmlns="9daed285-81c3-49ff-b705-bbc26c42e2d0">Réseau Sudoc-PS</Structure>
    <Exaged_DocName xmlns="9daed285-81c3-49ff-b705-bbc26c42e2d0" xsi:nil="true"/>
    <Nom_x0020_de_x0020_la_x0020_formation xmlns="9daed285-81c3-49ff-b705-bbc26c42e2d0">RespCR</Nom_x0020_de_x0020_la_x0020_formation>
    <Tags xmlns="9daed285-81c3-49ff-b705-bbc26c42e2d0" xsi:nil="true"/>
    <Etat_x0020_du_x0020_document xmlns="9daed285-81c3-49ff-b705-bbc26c42e2d0">Document de travail</Etat_x0020_du_x0020_document>
    <N_x00b0__x0020_session xmlns="9daed285-81c3-49ff-b705-bbc26c42e2d0">2023</N_x00b0__x0020_session>
    <Nom_x0020_du_x0020_marché xmlns="75f3bf87-bc9b-423f-98a5-e304451f6252" xsi:nil="true"/>
    <Type_x0020_spec xmlns="9daed285-81c3-49ff-b705-bbc26c42e2d0">
      <Value>A renseigner</Value>
    </Type_x0020_spec>
    <Type_x0020_de_x0020_document_x0020_technique xmlns="9daed285-81c3-49ff-b705-bbc26c42e2d0" xsi:nil="true"/>
    <Liste_x0020_machines-serveurs xmlns="75f3bf87-bc9b-423f-98a5-e304451f6252" xsi:nil="true"/>
    <Sujet_x0020_convention xmlns="9daed285-81c3-49ff-b705-bbc26c42e2d0" xsi:nil="true"/>
    <Liste_x0020_des_x0020_applications xmlns="9daed285-81c3-49ff-b705-bbc26c42e2d0" xsi:nil="true"/>
    <Année xmlns="75f3bf87-bc9b-423f-98a5-e304451f6252">2023</Année>
  </documentManagement>
</p:properties>
</file>

<file path=customXml/itemProps1.xml><?xml version="1.0" encoding="utf-8"?>
<ds:datastoreItem xmlns:ds="http://schemas.openxmlformats.org/officeDocument/2006/customXml" ds:itemID="{8F18D822-F819-4A71-8AA1-DE1229FDE209}"/>
</file>

<file path=customXml/itemProps2.xml><?xml version="1.0" encoding="utf-8"?>
<ds:datastoreItem xmlns:ds="http://schemas.openxmlformats.org/officeDocument/2006/customXml" ds:itemID="{CC452B4A-86CF-4EE0-978D-1E755DCF19B8}"/>
</file>

<file path=customXml/itemProps3.xml><?xml version="1.0" encoding="utf-8"?>
<ds:datastoreItem xmlns:ds="http://schemas.openxmlformats.org/officeDocument/2006/customXml" ds:itemID="{1B980B93-9694-4781-91E9-C52F59DE1F14}"/>
</file>

<file path=customXml/itemProps4.xml><?xml version="1.0" encoding="utf-8"?>
<ds:datastoreItem xmlns:ds="http://schemas.openxmlformats.org/officeDocument/2006/customXml" ds:itemID="{0BA3BDD4-2495-4461-8E77-22235E6FF873}"/>
</file>

<file path=docProps/app.xml><?xml version="1.0" encoding="utf-8"?>
<Properties xmlns="http://schemas.openxmlformats.org/officeDocument/2006/extended-properties" xmlns:vt="http://schemas.openxmlformats.org/officeDocument/2006/docPropsVTypes">
  <Template>formation-sudoc</Template>
  <TotalTime>2840</TotalTime>
  <Words>5895</Words>
  <Application>Microsoft Office PowerPoint</Application>
  <PresentationFormat>Affichage à l'écran (4:3)</PresentationFormat>
  <Paragraphs>524</Paragraphs>
  <Slides>35</Slides>
  <Notes>35</Notes>
  <HiddenSlides>0</HiddenSlides>
  <MMClips>0</MMClips>
  <ScaleCrop>false</ScaleCrop>
  <HeadingPairs>
    <vt:vector size="6" baseType="variant">
      <vt:variant>
        <vt:lpstr>Polices utilisées</vt:lpstr>
      </vt:variant>
      <vt:variant>
        <vt:i4>9</vt:i4>
      </vt:variant>
      <vt:variant>
        <vt:lpstr>Thème</vt:lpstr>
      </vt:variant>
      <vt:variant>
        <vt:i4>4</vt:i4>
      </vt:variant>
      <vt:variant>
        <vt:lpstr>Titres des diapositives</vt:lpstr>
      </vt:variant>
      <vt:variant>
        <vt:i4>35</vt:i4>
      </vt:variant>
    </vt:vector>
  </HeadingPairs>
  <TitlesOfParts>
    <vt:vector size="48" baseType="lpstr">
      <vt:lpstr>Arial</vt:lpstr>
      <vt:lpstr>Arial Narrow</vt:lpstr>
      <vt:lpstr>Arial,Sans-Serif</vt:lpstr>
      <vt:lpstr>Calibri</vt:lpstr>
      <vt:lpstr>Calibri,Sans-Serif</vt:lpstr>
      <vt:lpstr>Courier New</vt:lpstr>
      <vt:lpstr>Times New Roman</vt:lpstr>
      <vt:lpstr>Verdana</vt:lpstr>
      <vt:lpstr>Wingdings</vt:lpstr>
      <vt:lpstr>formation-sudoc</vt:lpstr>
      <vt:lpstr>1_formation-sudoc</vt:lpstr>
      <vt:lpstr>MasquePresentation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ABES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2023-Cidemis formation CR</dc:title>
  <dc:creator>Laurent Piquemal</dc:creator>
  <cp:keywords/>
  <dc:description/>
  <cp:lastModifiedBy>Morgane Parra</cp:lastModifiedBy>
  <cp:revision>196</cp:revision>
  <cp:lastPrinted>2021-11-17T09:48:07Z</cp:lastPrinted>
  <dcterms:created xsi:type="dcterms:W3CDTF">2012-12-11T11:37:01Z</dcterms:created>
  <dcterms:modified xsi:type="dcterms:W3CDTF">2023-11-10T12:56:36Z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0x0101006CB4AB078024F24B9AD5E0923C09BE39010407020200088AEC4F79217D4EA1F7B9D01DFD78F3</vt:lpwstr>
  </property>
  <property fmtid="{D5CDD505-2E9C-101B-9397-08002B2CF9AE}" pid="3" name="Lieu de la formation">
    <vt:lpwstr>Montpellier</vt:lpwstr>
  </property>
  <property fmtid="{D5CDD505-2E9C-101B-9397-08002B2CF9AE}" pid="4" name="Exaged_DocName">
    <vt:lpwstr/>
  </property>
  <property fmtid="{D5CDD505-2E9C-101B-9397-08002B2CF9AE}" pid="5" name="Type spec">
    <vt:lpwstr>;#A renseigner;#</vt:lpwstr>
  </property>
  <property fmtid="{D5CDD505-2E9C-101B-9397-08002B2CF9AE}" pid="6" name="Etat du document">
    <vt:lpwstr>Validé</vt:lpwstr>
  </property>
  <property fmtid="{D5CDD505-2E9C-101B-9397-08002B2CF9AE}" pid="7" name="Nom de la formation">
    <vt:lpwstr>A renseigner</vt:lpwstr>
  </property>
  <property fmtid="{D5CDD505-2E9C-101B-9397-08002B2CF9AE}" pid="8" name="TRI">
    <vt:lpwstr>CPD</vt:lpwstr>
  </property>
  <property fmtid="{D5CDD505-2E9C-101B-9397-08002B2CF9AE}" pid="9" name="Tags">
    <vt:lpwstr/>
  </property>
  <property fmtid="{D5CDD505-2E9C-101B-9397-08002B2CF9AE}" pid="10" name="Structure">
    <vt:lpwstr>DSR - PFD</vt:lpwstr>
  </property>
  <property fmtid="{D5CDD505-2E9C-101B-9397-08002B2CF9AE}" pid="11" name="Type de document standard">
    <vt:lpwstr>Diaporama Formation</vt:lpwstr>
  </property>
  <property fmtid="{D5CDD505-2E9C-101B-9397-08002B2CF9AE}" pid="12" name="Année">
    <vt:lpwstr>2016</vt:lpwstr>
  </property>
  <property fmtid="{D5CDD505-2E9C-101B-9397-08002B2CF9AE}" pid="13" name="N° session">
    <vt:lpwstr/>
  </property>
  <property fmtid="{D5CDD505-2E9C-101B-9397-08002B2CF9AE}" pid="14" name="_DCDateCreated">
    <vt:lpwstr>2012-12-10T00:00:00Z</vt:lpwstr>
  </property>
  <property fmtid="{D5CDD505-2E9C-101B-9397-08002B2CF9AE}" pid="15" name="Order">
    <vt:r8>22300</vt:r8>
  </property>
  <property fmtid="{D5CDD505-2E9C-101B-9397-08002B2CF9AE}" pid="16" name="Agent Abes">
    <vt:lpwstr/>
  </property>
</Properties>
</file>