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Lst>
  <p:notesMasterIdLst>
    <p:notesMasterId r:id="rId22"/>
  </p:notesMasterIdLst>
  <p:sldIdLst>
    <p:sldId id="367" r:id="rId6"/>
    <p:sldId id="394" r:id="rId7"/>
    <p:sldId id="396" r:id="rId8"/>
    <p:sldId id="403" r:id="rId9"/>
    <p:sldId id="404" r:id="rId10"/>
    <p:sldId id="405" r:id="rId11"/>
    <p:sldId id="401" r:id="rId12"/>
    <p:sldId id="406" r:id="rId13"/>
    <p:sldId id="395" r:id="rId14"/>
    <p:sldId id="397" r:id="rId15"/>
    <p:sldId id="399" r:id="rId16"/>
    <p:sldId id="398" r:id="rId17"/>
    <p:sldId id="410" r:id="rId18"/>
    <p:sldId id="407" r:id="rId19"/>
    <p:sldId id="409" r:id="rId20"/>
    <p:sldId id="351"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7324"/>
    <a:srgbClr val="8F1358"/>
    <a:srgbClr val="E2F7FF"/>
    <a:srgbClr val="FCF2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5047" autoAdjust="0"/>
  </p:normalViewPr>
  <p:slideViewPr>
    <p:cSldViewPr snapToGrid="0">
      <p:cViewPr varScale="1">
        <p:scale>
          <a:sx n="43" d="100"/>
          <a:sy n="43" d="100"/>
        </p:scale>
        <p:origin x="15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gane Parra" userId="7dfd7dca-2b4c-4cbb-a0a5-0a673938f465" providerId="ADAL" clId="{79F5B9A4-2C1B-40B0-AA35-1AA96C44482F}"/>
    <pc:docChg chg="undo custSel addSld delSld modSld sldOrd">
      <pc:chgData name="Morgane Parra" userId="7dfd7dca-2b4c-4cbb-a0a5-0a673938f465" providerId="ADAL" clId="{79F5B9A4-2C1B-40B0-AA35-1AA96C44482F}" dt="2023-11-06T15:18:40.137" v="1346" actId="207"/>
      <pc:docMkLst>
        <pc:docMk/>
      </pc:docMkLst>
      <pc:sldChg chg="addSp delSp modSp mod">
        <pc:chgData name="Morgane Parra" userId="7dfd7dca-2b4c-4cbb-a0a5-0a673938f465" providerId="ADAL" clId="{79F5B9A4-2C1B-40B0-AA35-1AA96C44482F}" dt="2023-11-06T15:04:26.574" v="1146" actId="478"/>
        <pc:sldMkLst>
          <pc:docMk/>
          <pc:sldMk cId="3468331076" sldId="395"/>
        </pc:sldMkLst>
        <pc:spChg chg="del">
          <ac:chgData name="Morgane Parra" userId="7dfd7dca-2b4c-4cbb-a0a5-0a673938f465" providerId="ADAL" clId="{79F5B9A4-2C1B-40B0-AA35-1AA96C44482F}" dt="2023-11-06T14:57:59.662" v="1051" actId="478"/>
          <ac:spMkLst>
            <pc:docMk/>
            <pc:sldMk cId="3468331076" sldId="395"/>
            <ac:spMk id="3" creationId="{4A4A4E2C-B0BF-9CF2-C616-F8CA1AD9ED17}"/>
          </ac:spMkLst>
        </pc:spChg>
        <pc:spChg chg="add mod">
          <ac:chgData name="Morgane Parra" userId="7dfd7dca-2b4c-4cbb-a0a5-0a673938f465" providerId="ADAL" clId="{79F5B9A4-2C1B-40B0-AA35-1AA96C44482F}" dt="2023-11-06T14:57:59.662" v="1051" actId="478"/>
          <ac:spMkLst>
            <pc:docMk/>
            <pc:sldMk cId="3468331076" sldId="395"/>
            <ac:spMk id="4" creationId="{E7B89673-B2FF-4AC8-1943-E4EF5E5849DE}"/>
          </ac:spMkLst>
        </pc:spChg>
        <pc:spChg chg="mod">
          <ac:chgData name="Morgane Parra" userId="7dfd7dca-2b4c-4cbb-a0a5-0a673938f465" providerId="ADAL" clId="{79F5B9A4-2C1B-40B0-AA35-1AA96C44482F}" dt="2023-11-06T14:55:06.781" v="1050" actId="20577"/>
          <ac:spMkLst>
            <pc:docMk/>
            <pc:sldMk cId="3468331076" sldId="395"/>
            <ac:spMk id="24" creationId="{B6A313C0-92AE-3290-CDBD-69DD62D88FCD}"/>
          </ac:spMkLst>
        </pc:spChg>
        <pc:picChg chg="add mod">
          <ac:chgData name="Morgane Parra" userId="7dfd7dca-2b4c-4cbb-a0a5-0a673938f465" providerId="ADAL" clId="{79F5B9A4-2C1B-40B0-AA35-1AA96C44482F}" dt="2023-11-06T15:04:23.859" v="1145" actId="1076"/>
          <ac:picMkLst>
            <pc:docMk/>
            <pc:sldMk cId="3468331076" sldId="395"/>
            <ac:picMk id="6" creationId="{D487CD84-2DEC-C805-CE39-FF7AFBE0D550}"/>
          </ac:picMkLst>
        </pc:picChg>
        <pc:picChg chg="del">
          <ac:chgData name="Morgane Parra" userId="7dfd7dca-2b4c-4cbb-a0a5-0a673938f465" providerId="ADAL" clId="{79F5B9A4-2C1B-40B0-AA35-1AA96C44482F}" dt="2023-11-06T15:04:26.574" v="1146" actId="478"/>
          <ac:picMkLst>
            <pc:docMk/>
            <pc:sldMk cId="3468331076" sldId="395"/>
            <ac:picMk id="26" creationId="{DF16733A-7BD5-346F-AE79-AFDFB2851010}"/>
          </ac:picMkLst>
        </pc:picChg>
      </pc:sldChg>
      <pc:sldChg chg="addSp delSp modSp mod ord">
        <pc:chgData name="Morgane Parra" userId="7dfd7dca-2b4c-4cbb-a0a5-0a673938f465" providerId="ADAL" clId="{79F5B9A4-2C1B-40B0-AA35-1AA96C44482F}" dt="2023-11-06T11:20:17.497" v="757" actId="1076"/>
        <pc:sldMkLst>
          <pc:docMk/>
          <pc:sldMk cId="2418380915" sldId="396"/>
        </pc:sldMkLst>
        <pc:spChg chg="mod">
          <ac:chgData name="Morgane Parra" userId="7dfd7dca-2b4c-4cbb-a0a5-0a673938f465" providerId="ADAL" clId="{79F5B9A4-2C1B-40B0-AA35-1AA96C44482F}" dt="2023-11-06T11:19:51.403" v="749" actId="20577"/>
          <ac:spMkLst>
            <pc:docMk/>
            <pc:sldMk cId="2418380915" sldId="396"/>
            <ac:spMk id="24" creationId="{B6A313C0-92AE-3290-CDBD-69DD62D88FCD}"/>
          </ac:spMkLst>
        </pc:spChg>
        <pc:spChg chg="mod">
          <ac:chgData name="Morgane Parra" userId="7dfd7dca-2b4c-4cbb-a0a5-0a673938f465" providerId="ADAL" clId="{79F5B9A4-2C1B-40B0-AA35-1AA96C44482F}" dt="2023-11-06T11:19:34.503" v="705" actId="14100"/>
          <ac:spMkLst>
            <pc:docMk/>
            <pc:sldMk cId="2418380915" sldId="396"/>
            <ac:spMk id="25" creationId="{7CF08807-A8F7-17B2-0EA1-4F091D2ECB99}"/>
          </ac:spMkLst>
        </pc:spChg>
        <pc:spChg chg="add del mod">
          <ac:chgData name="Morgane Parra" userId="7dfd7dca-2b4c-4cbb-a0a5-0a673938f465" providerId="ADAL" clId="{79F5B9A4-2C1B-40B0-AA35-1AA96C44482F}" dt="2023-11-06T11:20:06.603" v="752" actId="478"/>
          <ac:spMkLst>
            <pc:docMk/>
            <pc:sldMk cId="2418380915" sldId="396"/>
            <ac:spMk id="30" creationId="{C6B7B156-1648-4A34-DAD5-DEC281375829}"/>
          </ac:spMkLst>
        </pc:spChg>
        <pc:picChg chg="mod">
          <ac:chgData name="Morgane Parra" userId="7dfd7dca-2b4c-4cbb-a0a5-0a673938f465" providerId="ADAL" clId="{79F5B9A4-2C1B-40B0-AA35-1AA96C44482F}" dt="2023-11-06T11:20:17.497" v="757" actId="1076"/>
          <ac:picMkLst>
            <pc:docMk/>
            <pc:sldMk cId="2418380915" sldId="396"/>
            <ac:picMk id="9" creationId="{B280B0A2-B0CD-ADD5-E1A6-F91895F88431}"/>
          </ac:picMkLst>
        </pc:picChg>
        <pc:picChg chg="add del mod">
          <ac:chgData name="Morgane Parra" userId="7dfd7dca-2b4c-4cbb-a0a5-0a673938f465" providerId="ADAL" clId="{79F5B9A4-2C1B-40B0-AA35-1AA96C44482F}" dt="2023-11-06T11:20:09.838" v="753" actId="478"/>
          <ac:picMkLst>
            <pc:docMk/>
            <pc:sldMk cId="2418380915" sldId="396"/>
            <ac:picMk id="31" creationId="{2C013214-9A76-34EE-9FD5-4FBB8F92587C}"/>
          </ac:picMkLst>
        </pc:picChg>
      </pc:sldChg>
      <pc:sldChg chg="addSp delSp modSp mod">
        <pc:chgData name="Morgane Parra" userId="7dfd7dca-2b4c-4cbb-a0a5-0a673938f465" providerId="ADAL" clId="{79F5B9A4-2C1B-40B0-AA35-1AA96C44482F}" dt="2023-11-06T15:18:40.137" v="1346" actId="207"/>
        <pc:sldMkLst>
          <pc:docMk/>
          <pc:sldMk cId="1177075473" sldId="397"/>
        </pc:sldMkLst>
        <pc:spChg chg="del mod">
          <ac:chgData name="Morgane Parra" userId="7dfd7dca-2b4c-4cbb-a0a5-0a673938f465" providerId="ADAL" clId="{79F5B9A4-2C1B-40B0-AA35-1AA96C44482F}" dt="2023-11-06T15:14:01.261" v="1271" actId="478"/>
          <ac:spMkLst>
            <pc:docMk/>
            <pc:sldMk cId="1177075473" sldId="397"/>
            <ac:spMk id="8" creationId="{59465733-D9D8-20AD-A8CC-BB9939DF488D}"/>
          </ac:spMkLst>
        </pc:spChg>
        <pc:spChg chg="add">
          <ac:chgData name="Morgane Parra" userId="7dfd7dca-2b4c-4cbb-a0a5-0a673938f465" providerId="ADAL" clId="{79F5B9A4-2C1B-40B0-AA35-1AA96C44482F}" dt="2023-11-06T15:15:49.529" v="1311" actId="11529"/>
          <ac:spMkLst>
            <pc:docMk/>
            <pc:sldMk cId="1177075473" sldId="397"/>
            <ac:spMk id="15" creationId="{1791B626-CE28-27E8-311B-3CF192624BCE}"/>
          </ac:spMkLst>
        </pc:spChg>
        <pc:spChg chg="add mod">
          <ac:chgData name="Morgane Parra" userId="7dfd7dca-2b4c-4cbb-a0a5-0a673938f465" providerId="ADAL" clId="{79F5B9A4-2C1B-40B0-AA35-1AA96C44482F}" dt="2023-11-06T15:16:18.383" v="1331" actId="1076"/>
          <ac:spMkLst>
            <pc:docMk/>
            <pc:sldMk cId="1177075473" sldId="397"/>
            <ac:spMk id="16" creationId="{B60EA9F0-989A-DDBE-7BD9-A1C0981132A0}"/>
          </ac:spMkLst>
        </pc:spChg>
        <pc:spChg chg="mod">
          <ac:chgData name="Morgane Parra" userId="7dfd7dca-2b4c-4cbb-a0a5-0a673938f465" providerId="ADAL" clId="{79F5B9A4-2C1B-40B0-AA35-1AA96C44482F}" dt="2023-11-06T15:06:52.412" v="1148"/>
          <ac:spMkLst>
            <pc:docMk/>
            <pc:sldMk cId="1177075473" sldId="397"/>
            <ac:spMk id="24" creationId="{B6A313C0-92AE-3290-CDBD-69DD62D88FCD}"/>
          </ac:spMkLst>
        </pc:spChg>
        <pc:picChg chg="del">
          <ac:chgData name="Morgane Parra" userId="7dfd7dca-2b4c-4cbb-a0a5-0a673938f465" providerId="ADAL" clId="{79F5B9A4-2C1B-40B0-AA35-1AA96C44482F}" dt="2023-11-06T15:14:03.037" v="1272" actId="478"/>
          <ac:picMkLst>
            <pc:docMk/>
            <pc:sldMk cId="1177075473" sldId="397"/>
            <ac:picMk id="2" creationId="{C3033CAE-576D-4212-9AE7-F6F005162517}"/>
          </ac:picMkLst>
        </pc:picChg>
        <pc:picChg chg="add mod ord">
          <ac:chgData name="Morgane Parra" userId="7dfd7dca-2b4c-4cbb-a0a5-0a673938f465" providerId="ADAL" clId="{79F5B9A4-2C1B-40B0-AA35-1AA96C44482F}" dt="2023-11-06T15:16:34.215" v="1333" actId="1076"/>
          <ac:picMkLst>
            <pc:docMk/>
            <pc:sldMk cId="1177075473" sldId="397"/>
            <ac:picMk id="11" creationId="{91147689-E003-7273-FA05-40A65481DDEF}"/>
          </ac:picMkLst>
        </pc:picChg>
        <pc:picChg chg="add del mod">
          <ac:chgData name="Morgane Parra" userId="7dfd7dca-2b4c-4cbb-a0a5-0a673938f465" providerId="ADAL" clId="{79F5B9A4-2C1B-40B0-AA35-1AA96C44482F}" dt="2023-11-06T15:15:27.376" v="1308" actId="478"/>
          <ac:picMkLst>
            <pc:docMk/>
            <pc:sldMk cId="1177075473" sldId="397"/>
            <ac:picMk id="13" creationId="{63A02E0F-F8C7-7498-F968-2E6A84D8DC47}"/>
          </ac:picMkLst>
        </pc:picChg>
        <pc:picChg chg="add mod">
          <ac:chgData name="Morgane Parra" userId="7dfd7dca-2b4c-4cbb-a0a5-0a673938f465" providerId="ADAL" clId="{79F5B9A4-2C1B-40B0-AA35-1AA96C44482F}" dt="2023-11-06T15:16:29.111" v="1332" actId="1076"/>
          <ac:picMkLst>
            <pc:docMk/>
            <pc:sldMk cId="1177075473" sldId="397"/>
            <ac:picMk id="14" creationId="{70DC4A49-68F2-8642-53B8-2B52D00B9261}"/>
          </ac:picMkLst>
        </pc:picChg>
        <pc:picChg chg="add del mod">
          <ac:chgData name="Morgane Parra" userId="7dfd7dca-2b4c-4cbb-a0a5-0a673938f465" providerId="ADAL" clId="{79F5B9A4-2C1B-40B0-AA35-1AA96C44482F}" dt="2023-11-06T15:17:43.215" v="1336" actId="478"/>
          <ac:picMkLst>
            <pc:docMk/>
            <pc:sldMk cId="1177075473" sldId="397"/>
            <ac:picMk id="18" creationId="{2EEE2D64-7409-ED52-B563-47CA9DF5AD8D}"/>
          </ac:picMkLst>
        </pc:picChg>
        <pc:picChg chg="add mod">
          <ac:chgData name="Morgane Parra" userId="7dfd7dca-2b4c-4cbb-a0a5-0a673938f465" providerId="ADAL" clId="{79F5B9A4-2C1B-40B0-AA35-1AA96C44482F}" dt="2023-11-06T15:18:40.137" v="1346" actId="207"/>
          <ac:picMkLst>
            <pc:docMk/>
            <pc:sldMk cId="1177075473" sldId="397"/>
            <ac:picMk id="20" creationId="{D4595CC8-5730-9129-E379-B9C86DF988E5}"/>
          </ac:picMkLst>
        </pc:picChg>
        <pc:picChg chg="add mod">
          <ac:chgData name="Morgane Parra" userId="7dfd7dca-2b4c-4cbb-a0a5-0a673938f465" providerId="ADAL" clId="{79F5B9A4-2C1B-40B0-AA35-1AA96C44482F}" dt="2023-11-06T15:18:35.737" v="1345" actId="207"/>
          <ac:picMkLst>
            <pc:docMk/>
            <pc:sldMk cId="1177075473" sldId="397"/>
            <ac:picMk id="27" creationId="{2EDA302D-3217-2DBE-FB50-153A5B3DD0B4}"/>
          </ac:picMkLst>
        </pc:picChg>
      </pc:sldChg>
      <pc:sldChg chg="modSp mod">
        <pc:chgData name="Morgane Parra" userId="7dfd7dca-2b4c-4cbb-a0a5-0a673938f465" providerId="ADAL" clId="{79F5B9A4-2C1B-40B0-AA35-1AA96C44482F}" dt="2023-11-06T09:04:15.751" v="189" actId="113"/>
        <pc:sldMkLst>
          <pc:docMk/>
          <pc:sldMk cId="4159181181" sldId="399"/>
        </pc:sldMkLst>
        <pc:spChg chg="mod">
          <ac:chgData name="Morgane Parra" userId="7dfd7dca-2b4c-4cbb-a0a5-0a673938f465" providerId="ADAL" clId="{79F5B9A4-2C1B-40B0-AA35-1AA96C44482F}" dt="2023-11-06T09:04:15.751" v="189" actId="113"/>
          <ac:spMkLst>
            <pc:docMk/>
            <pc:sldMk cId="4159181181" sldId="399"/>
            <ac:spMk id="6" creationId="{147C9836-100C-4E01-8D0F-55F888F8105D}"/>
          </ac:spMkLst>
        </pc:spChg>
      </pc:sldChg>
      <pc:sldChg chg="addSp new del mod">
        <pc:chgData name="Morgane Parra" userId="7dfd7dca-2b4c-4cbb-a0a5-0a673938f465" providerId="ADAL" clId="{79F5B9A4-2C1B-40B0-AA35-1AA96C44482F}" dt="2023-11-06T09:08:23.308" v="192" actId="47"/>
        <pc:sldMkLst>
          <pc:docMk/>
          <pc:sldMk cId="1554473287" sldId="400"/>
        </pc:sldMkLst>
        <pc:picChg chg="add">
          <ac:chgData name="Morgane Parra" userId="7dfd7dca-2b4c-4cbb-a0a5-0a673938f465" providerId="ADAL" clId="{79F5B9A4-2C1B-40B0-AA35-1AA96C44482F}" dt="2023-11-06T09:00:28.510" v="1" actId="22"/>
          <ac:picMkLst>
            <pc:docMk/>
            <pc:sldMk cId="1554473287" sldId="400"/>
            <ac:picMk id="5" creationId="{BE1C1E1B-2642-73AB-7CB0-0594346FB9D6}"/>
          </ac:picMkLst>
        </pc:picChg>
      </pc:sldChg>
      <pc:sldChg chg="addSp delSp modSp add mod">
        <pc:chgData name="Morgane Parra" userId="7dfd7dca-2b4c-4cbb-a0a5-0a673938f465" providerId="ADAL" clId="{79F5B9A4-2C1B-40B0-AA35-1AA96C44482F}" dt="2023-11-06T09:13:20.028" v="387" actId="208"/>
        <pc:sldMkLst>
          <pc:docMk/>
          <pc:sldMk cId="622482196" sldId="401"/>
        </pc:sldMkLst>
        <pc:spChg chg="add del mod">
          <ac:chgData name="Morgane Parra" userId="7dfd7dca-2b4c-4cbb-a0a5-0a673938f465" providerId="ADAL" clId="{79F5B9A4-2C1B-40B0-AA35-1AA96C44482F}" dt="2023-11-06T09:02:41.379" v="117" actId="478"/>
          <ac:spMkLst>
            <pc:docMk/>
            <pc:sldMk cId="622482196" sldId="401"/>
            <ac:spMk id="5" creationId="{448542FC-4A25-C3AA-AED3-52574E75AF60}"/>
          </ac:spMkLst>
        </pc:spChg>
        <pc:spChg chg="add mod">
          <ac:chgData name="Morgane Parra" userId="7dfd7dca-2b4c-4cbb-a0a5-0a673938f465" providerId="ADAL" clId="{79F5B9A4-2C1B-40B0-AA35-1AA96C44482F}" dt="2023-11-06T09:13:08.986" v="385" actId="1035"/>
          <ac:spMkLst>
            <pc:docMk/>
            <pc:sldMk cId="622482196" sldId="401"/>
            <ac:spMk id="6" creationId="{543A7F79-53B0-BAC9-577A-BB3EC2373525}"/>
          </ac:spMkLst>
        </pc:spChg>
        <pc:spChg chg="add mod">
          <ac:chgData name="Morgane Parra" userId="7dfd7dca-2b4c-4cbb-a0a5-0a673938f465" providerId="ADAL" clId="{79F5B9A4-2C1B-40B0-AA35-1AA96C44482F}" dt="2023-11-06T09:13:08.986" v="385" actId="1035"/>
          <ac:spMkLst>
            <pc:docMk/>
            <pc:sldMk cId="622482196" sldId="401"/>
            <ac:spMk id="8" creationId="{AEB0696A-6E62-3F33-9790-6F44E219DD60}"/>
          </ac:spMkLst>
        </pc:spChg>
        <pc:spChg chg="add mod">
          <ac:chgData name="Morgane Parra" userId="7dfd7dca-2b4c-4cbb-a0a5-0a673938f465" providerId="ADAL" clId="{79F5B9A4-2C1B-40B0-AA35-1AA96C44482F}" dt="2023-11-06T09:11:57.462" v="321" actId="1076"/>
          <ac:spMkLst>
            <pc:docMk/>
            <pc:sldMk cId="622482196" sldId="401"/>
            <ac:spMk id="12" creationId="{96482C95-2F94-3BB4-99AD-767361D0252B}"/>
          </ac:spMkLst>
        </pc:spChg>
        <pc:spChg chg="del">
          <ac:chgData name="Morgane Parra" userId="7dfd7dca-2b4c-4cbb-a0a5-0a673938f465" providerId="ADAL" clId="{79F5B9A4-2C1B-40B0-AA35-1AA96C44482F}" dt="2023-11-06T09:00:38.432" v="4" actId="478"/>
          <ac:spMkLst>
            <pc:docMk/>
            <pc:sldMk cId="622482196" sldId="401"/>
            <ac:spMk id="13" creationId="{50035748-B618-05E9-A613-EBBAB6063882}"/>
          </ac:spMkLst>
        </pc:spChg>
        <pc:spChg chg="del">
          <ac:chgData name="Morgane Parra" userId="7dfd7dca-2b4c-4cbb-a0a5-0a673938f465" providerId="ADAL" clId="{79F5B9A4-2C1B-40B0-AA35-1AA96C44482F}" dt="2023-11-06T09:00:40.064" v="5" actId="478"/>
          <ac:spMkLst>
            <pc:docMk/>
            <pc:sldMk cId="622482196" sldId="401"/>
            <ac:spMk id="17" creationId="{9F986EFC-83A9-7FA5-0ED8-F43BED2F1C0A}"/>
          </ac:spMkLst>
        </pc:spChg>
        <pc:spChg chg="del">
          <ac:chgData name="Morgane Parra" userId="7dfd7dca-2b4c-4cbb-a0a5-0a673938f465" providerId="ADAL" clId="{79F5B9A4-2C1B-40B0-AA35-1AA96C44482F}" dt="2023-11-06T09:00:42.012" v="6" actId="478"/>
          <ac:spMkLst>
            <pc:docMk/>
            <pc:sldMk cId="622482196" sldId="401"/>
            <ac:spMk id="19" creationId="{B2C7A95A-960F-D2A1-5EEF-3545315A99A5}"/>
          </ac:spMkLst>
        </pc:spChg>
        <pc:spChg chg="del">
          <ac:chgData name="Morgane Parra" userId="7dfd7dca-2b4c-4cbb-a0a5-0a673938f465" providerId="ADAL" clId="{79F5B9A4-2C1B-40B0-AA35-1AA96C44482F}" dt="2023-11-06T09:00:42.012" v="6" actId="478"/>
          <ac:spMkLst>
            <pc:docMk/>
            <pc:sldMk cId="622482196" sldId="401"/>
            <ac:spMk id="21" creationId="{7DD2229F-9CA4-F020-01F9-E0CEF4459329}"/>
          </ac:spMkLst>
        </pc:spChg>
        <pc:spChg chg="mod">
          <ac:chgData name="Morgane Parra" userId="7dfd7dca-2b4c-4cbb-a0a5-0a673938f465" providerId="ADAL" clId="{79F5B9A4-2C1B-40B0-AA35-1AA96C44482F}" dt="2023-11-06T09:00:51.919" v="38" actId="20577"/>
          <ac:spMkLst>
            <pc:docMk/>
            <pc:sldMk cId="622482196" sldId="401"/>
            <ac:spMk id="24" creationId="{B6A313C0-92AE-3290-CDBD-69DD62D88FCD}"/>
          </ac:spMkLst>
        </pc:spChg>
        <pc:picChg chg="del">
          <ac:chgData name="Morgane Parra" userId="7dfd7dca-2b4c-4cbb-a0a5-0a673938f465" providerId="ADAL" clId="{79F5B9A4-2C1B-40B0-AA35-1AA96C44482F}" dt="2023-11-06T09:00:37.366" v="3" actId="478"/>
          <ac:picMkLst>
            <pc:docMk/>
            <pc:sldMk cId="622482196" sldId="401"/>
            <ac:picMk id="2" creationId="{F1079C11-0BD1-E117-97DE-0CF6621969B8}"/>
          </ac:picMkLst>
        </pc:picChg>
        <pc:picChg chg="add mod">
          <ac:chgData name="Morgane Parra" userId="7dfd7dca-2b4c-4cbb-a0a5-0a673938f465" providerId="ADAL" clId="{79F5B9A4-2C1B-40B0-AA35-1AA96C44482F}" dt="2023-11-06T09:13:01.486" v="364" actId="1076"/>
          <ac:picMkLst>
            <pc:docMk/>
            <pc:sldMk cId="622482196" sldId="401"/>
            <ac:picMk id="3" creationId="{6822839C-3898-D3BE-6879-CC5AB3524F68}"/>
          </ac:picMkLst>
        </pc:picChg>
        <pc:picChg chg="add del mod">
          <ac:chgData name="Morgane Parra" userId="7dfd7dca-2b4c-4cbb-a0a5-0a673938f465" providerId="ADAL" clId="{79F5B9A4-2C1B-40B0-AA35-1AA96C44482F}" dt="2023-11-06T09:02:07.714" v="87" actId="478"/>
          <ac:picMkLst>
            <pc:docMk/>
            <pc:sldMk cId="622482196" sldId="401"/>
            <ac:picMk id="4" creationId="{4DABB6CD-569A-0126-B9B9-DBE383D58AB5}"/>
          </ac:picMkLst>
        </pc:picChg>
        <pc:picChg chg="add mod">
          <ac:chgData name="Morgane Parra" userId="7dfd7dca-2b4c-4cbb-a0a5-0a673938f465" providerId="ADAL" clId="{79F5B9A4-2C1B-40B0-AA35-1AA96C44482F}" dt="2023-11-06T09:13:08.986" v="385" actId="1035"/>
          <ac:picMkLst>
            <pc:docMk/>
            <pc:sldMk cId="622482196" sldId="401"/>
            <ac:picMk id="7" creationId="{FB796C8A-C392-D18B-AD8F-A205B36587B1}"/>
          </ac:picMkLst>
        </pc:picChg>
        <pc:picChg chg="add mod">
          <ac:chgData name="Morgane Parra" userId="7dfd7dca-2b4c-4cbb-a0a5-0a673938f465" providerId="ADAL" clId="{79F5B9A4-2C1B-40B0-AA35-1AA96C44482F}" dt="2023-11-06T09:13:08.986" v="385" actId="1035"/>
          <ac:picMkLst>
            <pc:docMk/>
            <pc:sldMk cId="622482196" sldId="401"/>
            <ac:picMk id="9" creationId="{7B1823FC-FFD5-0464-EA3B-B66DDCCB80DA}"/>
          </ac:picMkLst>
        </pc:picChg>
        <pc:picChg chg="add mod">
          <ac:chgData name="Morgane Parra" userId="7dfd7dca-2b4c-4cbb-a0a5-0a673938f465" providerId="ADAL" clId="{79F5B9A4-2C1B-40B0-AA35-1AA96C44482F}" dt="2023-11-06T09:12:07.978" v="326" actId="14100"/>
          <ac:picMkLst>
            <pc:docMk/>
            <pc:sldMk cId="622482196" sldId="401"/>
            <ac:picMk id="14" creationId="{39E8580D-FF0A-7889-27A6-73FADDB8E79D}"/>
          </ac:picMkLst>
        </pc:picChg>
        <pc:picChg chg="add mod">
          <ac:chgData name="Morgane Parra" userId="7dfd7dca-2b4c-4cbb-a0a5-0a673938f465" providerId="ADAL" clId="{79F5B9A4-2C1B-40B0-AA35-1AA96C44482F}" dt="2023-11-06T09:13:20.028" v="387" actId="208"/>
          <ac:picMkLst>
            <pc:docMk/>
            <pc:sldMk cId="622482196" sldId="401"/>
            <ac:picMk id="16" creationId="{EAEAFA33-825A-1465-ADB4-FA3A3DDB0A25}"/>
          </ac:picMkLst>
        </pc:picChg>
      </pc:sldChg>
      <pc:sldChg chg="new del">
        <pc:chgData name="Morgane Parra" userId="7dfd7dca-2b4c-4cbb-a0a5-0a673938f465" providerId="ADAL" clId="{79F5B9A4-2C1B-40B0-AA35-1AA96C44482F}" dt="2023-11-06T09:08:38.011" v="195" actId="47"/>
        <pc:sldMkLst>
          <pc:docMk/>
          <pc:sldMk cId="1504443654" sldId="402"/>
        </pc:sldMkLst>
      </pc:sldChg>
      <pc:sldChg chg="addSp delSp modSp add mod">
        <pc:chgData name="Morgane Parra" userId="7dfd7dca-2b4c-4cbb-a0a5-0a673938f465" providerId="ADAL" clId="{79F5B9A4-2C1B-40B0-AA35-1AA96C44482F}" dt="2023-11-06T09:24:42.028" v="690" actId="14100"/>
        <pc:sldMkLst>
          <pc:docMk/>
          <pc:sldMk cId="3941125177" sldId="403"/>
        </pc:sldMkLst>
        <pc:spChg chg="add mod">
          <ac:chgData name="Morgane Parra" userId="7dfd7dca-2b4c-4cbb-a0a5-0a673938f465" providerId="ADAL" clId="{79F5B9A4-2C1B-40B0-AA35-1AA96C44482F}" dt="2023-11-06T09:10:57.285" v="301" actId="1076"/>
          <ac:spMkLst>
            <pc:docMk/>
            <pc:sldMk cId="3941125177" sldId="403"/>
            <ac:spMk id="3" creationId="{27144260-7549-96B2-0BE0-5F7E1031A798}"/>
          </ac:spMkLst>
        </pc:spChg>
        <pc:spChg chg="add del mod">
          <ac:chgData name="Morgane Parra" userId="7dfd7dca-2b4c-4cbb-a0a5-0a673938f465" providerId="ADAL" clId="{79F5B9A4-2C1B-40B0-AA35-1AA96C44482F}" dt="2023-11-06T09:13:54.698" v="436" actId="478"/>
          <ac:spMkLst>
            <pc:docMk/>
            <pc:sldMk cId="3941125177" sldId="403"/>
            <ac:spMk id="7" creationId="{B96F1C26-CDA2-2CBE-C66E-B8BB70AB7B37}"/>
          </ac:spMkLst>
        </pc:spChg>
        <pc:spChg chg="del">
          <ac:chgData name="Morgane Parra" userId="7dfd7dca-2b4c-4cbb-a0a5-0a673938f465" providerId="ADAL" clId="{79F5B9A4-2C1B-40B0-AA35-1AA96C44482F}" dt="2023-11-06T09:09:02.356" v="197" actId="478"/>
          <ac:spMkLst>
            <pc:docMk/>
            <pc:sldMk cId="3941125177" sldId="403"/>
            <ac:spMk id="13" creationId="{50035748-B618-05E9-A613-EBBAB6063882}"/>
          </ac:spMkLst>
        </pc:spChg>
        <pc:spChg chg="add mod">
          <ac:chgData name="Morgane Parra" userId="7dfd7dca-2b4c-4cbb-a0a5-0a673938f465" providerId="ADAL" clId="{79F5B9A4-2C1B-40B0-AA35-1AA96C44482F}" dt="2023-11-06T09:15:32.358" v="482" actId="1076"/>
          <ac:spMkLst>
            <pc:docMk/>
            <pc:sldMk cId="3941125177" sldId="403"/>
            <ac:spMk id="14" creationId="{070A1C26-EB0A-6E18-2DC4-C089B5B4F428}"/>
          </ac:spMkLst>
        </pc:spChg>
        <pc:spChg chg="del">
          <ac:chgData name="Morgane Parra" userId="7dfd7dca-2b4c-4cbb-a0a5-0a673938f465" providerId="ADAL" clId="{79F5B9A4-2C1B-40B0-AA35-1AA96C44482F}" dt="2023-11-06T09:09:02.356" v="197" actId="478"/>
          <ac:spMkLst>
            <pc:docMk/>
            <pc:sldMk cId="3941125177" sldId="403"/>
            <ac:spMk id="17" creationId="{9F986EFC-83A9-7FA5-0ED8-F43BED2F1C0A}"/>
          </ac:spMkLst>
        </pc:spChg>
        <pc:spChg chg="del">
          <ac:chgData name="Morgane Parra" userId="7dfd7dca-2b4c-4cbb-a0a5-0a673938f465" providerId="ADAL" clId="{79F5B9A4-2C1B-40B0-AA35-1AA96C44482F}" dt="2023-11-06T09:09:02.356" v="197" actId="478"/>
          <ac:spMkLst>
            <pc:docMk/>
            <pc:sldMk cId="3941125177" sldId="403"/>
            <ac:spMk id="19" creationId="{B2C7A95A-960F-D2A1-5EEF-3545315A99A5}"/>
          </ac:spMkLst>
        </pc:spChg>
        <pc:spChg chg="del">
          <ac:chgData name="Morgane Parra" userId="7dfd7dca-2b4c-4cbb-a0a5-0a673938f465" providerId="ADAL" clId="{79F5B9A4-2C1B-40B0-AA35-1AA96C44482F}" dt="2023-11-06T09:09:02.356" v="197" actId="478"/>
          <ac:spMkLst>
            <pc:docMk/>
            <pc:sldMk cId="3941125177" sldId="403"/>
            <ac:spMk id="21" creationId="{7DD2229F-9CA4-F020-01F9-E0CEF4459329}"/>
          </ac:spMkLst>
        </pc:spChg>
        <pc:spChg chg="mod">
          <ac:chgData name="Morgane Parra" userId="7dfd7dca-2b4c-4cbb-a0a5-0a673938f465" providerId="ADAL" clId="{79F5B9A4-2C1B-40B0-AA35-1AA96C44482F}" dt="2023-11-06T09:11:00.369" v="303" actId="1076"/>
          <ac:spMkLst>
            <pc:docMk/>
            <pc:sldMk cId="3941125177" sldId="403"/>
            <ac:spMk id="23" creationId="{77DE3D8B-EB45-42FD-C02E-7AC87F4F6CB4}"/>
          </ac:spMkLst>
        </pc:spChg>
        <pc:spChg chg="mod">
          <ac:chgData name="Morgane Parra" userId="7dfd7dca-2b4c-4cbb-a0a5-0a673938f465" providerId="ADAL" clId="{79F5B9A4-2C1B-40B0-AA35-1AA96C44482F}" dt="2023-11-06T09:10:02.869" v="233" actId="20577"/>
          <ac:spMkLst>
            <pc:docMk/>
            <pc:sldMk cId="3941125177" sldId="403"/>
            <ac:spMk id="24" creationId="{B6A313C0-92AE-3290-CDBD-69DD62D88FCD}"/>
          </ac:spMkLst>
        </pc:spChg>
        <pc:spChg chg="add mod">
          <ac:chgData name="Morgane Parra" userId="7dfd7dca-2b4c-4cbb-a0a5-0a673938f465" providerId="ADAL" clId="{79F5B9A4-2C1B-40B0-AA35-1AA96C44482F}" dt="2023-11-06T09:15:58.014" v="514" actId="1076"/>
          <ac:spMkLst>
            <pc:docMk/>
            <pc:sldMk cId="3941125177" sldId="403"/>
            <ac:spMk id="33" creationId="{09DD8573-73D7-2845-6B48-6DE16CAD0C50}"/>
          </ac:spMkLst>
        </pc:spChg>
        <pc:spChg chg="add mod">
          <ac:chgData name="Morgane Parra" userId="7dfd7dca-2b4c-4cbb-a0a5-0a673938f465" providerId="ADAL" clId="{79F5B9A4-2C1B-40B0-AA35-1AA96C44482F}" dt="2023-11-06T09:24:39.386" v="688" actId="1076"/>
          <ac:spMkLst>
            <pc:docMk/>
            <pc:sldMk cId="3941125177" sldId="403"/>
            <ac:spMk id="42" creationId="{F19F8D8A-2DE2-C5A2-814A-28982B8AC958}"/>
          </ac:spMkLst>
        </pc:spChg>
        <pc:picChg chg="del">
          <ac:chgData name="Morgane Parra" userId="7dfd7dca-2b4c-4cbb-a0a5-0a673938f465" providerId="ADAL" clId="{79F5B9A4-2C1B-40B0-AA35-1AA96C44482F}" dt="2023-11-06T09:08:58.072" v="196" actId="478"/>
          <ac:picMkLst>
            <pc:docMk/>
            <pc:sldMk cId="3941125177" sldId="403"/>
            <ac:picMk id="2" creationId="{F1079C11-0BD1-E117-97DE-0CF6621969B8}"/>
          </ac:picMkLst>
        </pc:picChg>
        <pc:picChg chg="add mod">
          <ac:chgData name="Morgane Parra" userId="7dfd7dca-2b4c-4cbb-a0a5-0a673938f465" providerId="ADAL" clId="{79F5B9A4-2C1B-40B0-AA35-1AA96C44482F}" dt="2023-11-06T09:11:09.854" v="306" actId="1076"/>
          <ac:picMkLst>
            <pc:docMk/>
            <pc:sldMk cId="3941125177" sldId="403"/>
            <ac:picMk id="4" creationId="{49CC3109-FFAF-AB10-4A42-EA6B7CB84215}"/>
          </ac:picMkLst>
        </pc:picChg>
        <pc:picChg chg="add mod">
          <ac:chgData name="Morgane Parra" userId="7dfd7dca-2b4c-4cbb-a0a5-0a673938f465" providerId="ADAL" clId="{79F5B9A4-2C1B-40B0-AA35-1AA96C44482F}" dt="2023-11-06T09:11:25.268" v="309" actId="208"/>
          <ac:picMkLst>
            <pc:docMk/>
            <pc:sldMk cId="3941125177" sldId="403"/>
            <ac:picMk id="6" creationId="{57EFB905-049F-0077-1E0E-B579E2546941}"/>
          </ac:picMkLst>
        </pc:picChg>
        <pc:picChg chg="add mod">
          <ac:chgData name="Morgane Parra" userId="7dfd7dca-2b4c-4cbb-a0a5-0a673938f465" providerId="ADAL" clId="{79F5B9A4-2C1B-40B0-AA35-1AA96C44482F}" dt="2023-11-06T09:15:12.910" v="452" actId="1076"/>
          <ac:picMkLst>
            <pc:docMk/>
            <pc:sldMk cId="3941125177" sldId="403"/>
            <ac:picMk id="15" creationId="{5C240015-C82B-47C2-D90F-B9D2E3BE75AD}"/>
          </ac:picMkLst>
        </pc:picChg>
        <pc:picChg chg="add mod">
          <ac:chgData name="Morgane Parra" userId="7dfd7dca-2b4c-4cbb-a0a5-0a673938f465" providerId="ADAL" clId="{79F5B9A4-2C1B-40B0-AA35-1AA96C44482F}" dt="2023-11-06T09:15:58.014" v="514" actId="1076"/>
          <ac:picMkLst>
            <pc:docMk/>
            <pc:sldMk cId="3941125177" sldId="403"/>
            <ac:picMk id="34" creationId="{70F3AB32-8EE0-06AC-4600-4C3D04E8A662}"/>
          </ac:picMkLst>
        </pc:picChg>
        <pc:picChg chg="add del">
          <ac:chgData name="Morgane Parra" userId="7dfd7dca-2b4c-4cbb-a0a5-0a673938f465" providerId="ADAL" clId="{79F5B9A4-2C1B-40B0-AA35-1AA96C44482F}" dt="2023-11-06T09:16:53.594" v="516" actId="478"/>
          <ac:picMkLst>
            <pc:docMk/>
            <pc:sldMk cId="3941125177" sldId="403"/>
            <ac:picMk id="36" creationId="{9A18A880-1687-D546-056E-B059273ABD65}"/>
          </ac:picMkLst>
        </pc:picChg>
        <pc:picChg chg="add mod">
          <ac:chgData name="Morgane Parra" userId="7dfd7dca-2b4c-4cbb-a0a5-0a673938f465" providerId="ADAL" clId="{79F5B9A4-2C1B-40B0-AA35-1AA96C44482F}" dt="2023-11-06T09:18:08.921" v="567" actId="1076"/>
          <ac:picMkLst>
            <pc:docMk/>
            <pc:sldMk cId="3941125177" sldId="403"/>
            <ac:picMk id="43" creationId="{5849FB22-BB66-48E3-2F7B-782B6D5B38B3}"/>
          </ac:picMkLst>
        </pc:picChg>
        <pc:cxnChg chg="add mod">
          <ac:chgData name="Morgane Parra" userId="7dfd7dca-2b4c-4cbb-a0a5-0a673938f465" providerId="ADAL" clId="{79F5B9A4-2C1B-40B0-AA35-1AA96C44482F}" dt="2023-11-06T09:21:53.280" v="608" actId="692"/>
          <ac:cxnSpMkLst>
            <pc:docMk/>
            <pc:sldMk cId="3941125177" sldId="403"/>
            <ac:cxnSpMk id="9" creationId="{5F14AB3E-74E5-A5E3-A9B8-8961A8DBB7E6}"/>
          </ac:cxnSpMkLst>
        </pc:cxnChg>
        <pc:cxnChg chg="add mod">
          <ac:chgData name="Morgane Parra" userId="7dfd7dca-2b4c-4cbb-a0a5-0a673938f465" providerId="ADAL" clId="{79F5B9A4-2C1B-40B0-AA35-1AA96C44482F}" dt="2023-11-06T09:21:53.280" v="608" actId="692"/>
          <ac:cxnSpMkLst>
            <pc:docMk/>
            <pc:sldMk cId="3941125177" sldId="403"/>
            <ac:cxnSpMk id="18" creationId="{B03DEFF7-CB3F-8A32-5899-7E49B288DD96}"/>
          </ac:cxnSpMkLst>
        </pc:cxnChg>
        <pc:cxnChg chg="add mod">
          <ac:chgData name="Morgane Parra" userId="7dfd7dca-2b4c-4cbb-a0a5-0a673938f465" providerId="ADAL" clId="{79F5B9A4-2C1B-40B0-AA35-1AA96C44482F}" dt="2023-11-06T09:21:53.280" v="608" actId="692"/>
          <ac:cxnSpMkLst>
            <pc:docMk/>
            <pc:sldMk cId="3941125177" sldId="403"/>
            <ac:cxnSpMk id="29" creationId="{F8B184E1-E39C-D638-ED7F-9E6FF7F04A09}"/>
          </ac:cxnSpMkLst>
        </pc:cxnChg>
        <pc:cxnChg chg="add mod">
          <ac:chgData name="Morgane Parra" userId="7dfd7dca-2b4c-4cbb-a0a5-0a673938f465" providerId="ADAL" clId="{79F5B9A4-2C1B-40B0-AA35-1AA96C44482F}" dt="2023-11-06T09:24:42.028" v="690" actId="14100"/>
          <ac:cxnSpMkLst>
            <pc:docMk/>
            <pc:sldMk cId="3941125177" sldId="403"/>
            <ac:cxnSpMk id="38" creationId="{6A2BC0E7-A5AC-1C0F-BE9E-AA7BC79BC318}"/>
          </ac:cxnSpMkLst>
        </pc:cxnChg>
      </pc:sldChg>
      <pc:sldChg chg="addSp delSp modSp add mod">
        <pc:chgData name="Morgane Parra" userId="7dfd7dca-2b4c-4cbb-a0a5-0a673938f465" providerId="ADAL" clId="{79F5B9A4-2C1B-40B0-AA35-1AA96C44482F}" dt="2023-11-06T09:17:28.515" v="560" actId="14100"/>
        <pc:sldMkLst>
          <pc:docMk/>
          <pc:sldMk cId="1874532269" sldId="404"/>
        </pc:sldMkLst>
        <pc:spChg chg="del">
          <ac:chgData name="Morgane Parra" userId="7dfd7dca-2b4c-4cbb-a0a5-0a673938f465" providerId="ADAL" clId="{79F5B9A4-2C1B-40B0-AA35-1AA96C44482F}" dt="2023-11-06T09:17:05.420" v="518" actId="478"/>
          <ac:spMkLst>
            <pc:docMk/>
            <pc:sldMk cId="1874532269" sldId="404"/>
            <ac:spMk id="14" creationId="{070A1C26-EB0A-6E18-2DC4-C089B5B4F428}"/>
          </ac:spMkLst>
        </pc:spChg>
        <pc:spChg chg="del">
          <ac:chgData name="Morgane Parra" userId="7dfd7dca-2b4c-4cbb-a0a5-0a673938f465" providerId="ADAL" clId="{79F5B9A4-2C1B-40B0-AA35-1AA96C44482F}" dt="2023-11-06T09:17:05.420" v="518" actId="478"/>
          <ac:spMkLst>
            <pc:docMk/>
            <pc:sldMk cId="1874532269" sldId="404"/>
            <ac:spMk id="33" creationId="{09DD8573-73D7-2845-6B48-6DE16CAD0C50}"/>
          </ac:spMkLst>
        </pc:spChg>
        <pc:picChg chg="add mod">
          <ac:chgData name="Morgane Parra" userId="7dfd7dca-2b4c-4cbb-a0a5-0a673938f465" providerId="ADAL" clId="{79F5B9A4-2C1B-40B0-AA35-1AA96C44482F}" dt="2023-11-06T09:17:28.515" v="560" actId="14100"/>
          <ac:picMkLst>
            <pc:docMk/>
            <pc:sldMk cId="1874532269" sldId="404"/>
            <ac:picMk id="5" creationId="{5A7D43D3-BCE5-FFA2-29C4-37AC2798F395}"/>
          </ac:picMkLst>
        </pc:picChg>
        <pc:picChg chg="del">
          <ac:chgData name="Morgane Parra" userId="7dfd7dca-2b4c-4cbb-a0a5-0a673938f465" providerId="ADAL" clId="{79F5B9A4-2C1B-40B0-AA35-1AA96C44482F}" dt="2023-11-06T09:17:05.420" v="518" actId="478"/>
          <ac:picMkLst>
            <pc:docMk/>
            <pc:sldMk cId="1874532269" sldId="404"/>
            <ac:picMk id="6" creationId="{57EFB905-049F-0077-1E0E-B579E2546941}"/>
          </ac:picMkLst>
        </pc:picChg>
        <pc:picChg chg="del">
          <ac:chgData name="Morgane Parra" userId="7dfd7dca-2b4c-4cbb-a0a5-0a673938f465" providerId="ADAL" clId="{79F5B9A4-2C1B-40B0-AA35-1AA96C44482F}" dt="2023-11-06T09:17:05.420" v="518" actId="478"/>
          <ac:picMkLst>
            <pc:docMk/>
            <pc:sldMk cId="1874532269" sldId="404"/>
            <ac:picMk id="15" creationId="{5C240015-C82B-47C2-D90F-B9D2E3BE75AD}"/>
          </ac:picMkLst>
        </pc:picChg>
        <pc:picChg chg="del">
          <ac:chgData name="Morgane Parra" userId="7dfd7dca-2b4c-4cbb-a0a5-0a673938f465" providerId="ADAL" clId="{79F5B9A4-2C1B-40B0-AA35-1AA96C44482F}" dt="2023-11-06T09:17:05.420" v="518" actId="478"/>
          <ac:picMkLst>
            <pc:docMk/>
            <pc:sldMk cId="1874532269" sldId="404"/>
            <ac:picMk id="34" creationId="{70F3AB32-8EE0-06AC-4600-4C3D04E8A662}"/>
          </ac:picMkLst>
        </pc:picChg>
        <pc:cxnChg chg="del">
          <ac:chgData name="Morgane Parra" userId="7dfd7dca-2b4c-4cbb-a0a5-0a673938f465" providerId="ADAL" clId="{79F5B9A4-2C1B-40B0-AA35-1AA96C44482F}" dt="2023-11-06T09:17:05.420" v="518" actId="478"/>
          <ac:cxnSpMkLst>
            <pc:docMk/>
            <pc:sldMk cId="1874532269" sldId="404"/>
            <ac:cxnSpMk id="9" creationId="{5F14AB3E-74E5-A5E3-A9B8-8961A8DBB7E6}"/>
          </ac:cxnSpMkLst>
        </pc:cxnChg>
        <pc:cxnChg chg="del">
          <ac:chgData name="Morgane Parra" userId="7dfd7dca-2b4c-4cbb-a0a5-0a673938f465" providerId="ADAL" clId="{79F5B9A4-2C1B-40B0-AA35-1AA96C44482F}" dt="2023-11-06T09:17:05.420" v="518" actId="478"/>
          <ac:cxnSpMkLst>
            <pc:docMk/>
            <pc:sldMk cId="1874532269" sldId="404"/>
            <ac:cxnSpMk id="18" creationId="{B03DEFF7-CB3F-8A32-5899-7E49B288DD96}"/>
          </ac:cxnSpMkLst>
        </pc:cxnChg>
        <pc:cxnChg chg="del">
          <ac:chgData name="Morgane Parra" userId="7dfd7dca-2b4c-4cbb-a0a5-0a673938f465" providerId="ADAL" clId="{79F5B9A4-2C1B-40B0-AA35-1AA96C44482F}" dt="2023-11-06T09:17:07.114" v="519" actId="478"/>
          <ac:cxnSpMkLst>
            <pc:docMk/>
            <pc:sldMk cId="1874532269" sldId="404"/>
            <ac:cxnSpMk id="29" creationId="{F8B184E1-E39C-D638-ED7F-9E6FF7F04A09}"/>
          </ac:cxnSpMkLst>
        </pc:cxnChg>
      </pc:sldChg>
      <pc:sldChg chg="add del">
        <pc:chgData name="Morgane Parra" userId="7dfd7dca-2b4c-4cbb-a0a5-0a673938f465" providerId="ADAL" clId="{79F5B9A4-2C1B-40B0-AA35-1AA96C44482F}" dt="2023-11-06T09:17:10.209" v="521"/>
        <pc:sldMkLst>
          <pc:docMk/>
          <pc:sldMk cId="916538328" sldId="405"/>
        </pc:sldMkLst>
      </pc:sldChg>
      <pc:sldChg chg="addSp delSp modSp add mod ord">
        <pc:chgData name="Morgane Parra" userId="7dfd7dca-2b4c-4cbb-a0a5-0a673938f465" providerId="ADAL" clId="{79F5B9A4-2C1B-40B0-AA35-1AA96C44482F}" dt="2023-11-06T14:45:16.097" v="916"/>
        <pc:sldMkLst>
          <pc:docMk/>
          <pc:sldMk cId="3905092364" sldId="405"/>
        </pc:sldMkLst>
        <pc:spChg chg="mod">
          <ac:chgData name="Morgane Parra" userId="7dfd7dca-2b4c-4cbb-a0a5-0a673938f465" providerId="ADAL" clId="{79F5B9A4-2C1B-40B0-AA35-1AA96C44482F}" dt="2023-11-06T14:45:05.066" v="912" actId="20577"/>
          <ac:spMkLst>
            <pc:docMk/>
            <pc:sldMk cId="3905092364" sldId="405"/>
            <ac:spMk id="5" creationId="{3833A717-2C5C-0C47-0ED8-BB6E701D30CF}"/>
          </ac:spMkLst>
        </pc:spChg>
        <pc:spChg chg="mod">
          <ac:chgData name="Morgane Parra" userId="7dfd7dca-2b4c-4cbb-a0a5-0a673938f465" providerId="ADAL" clId="{79F5B9A4-2C1B-40B0-AA35-1AA96C44482F}" dt="2023-11-06T14:45:07.998" v="914" actId="20577"/>
          <ac:spMkLst>
            <pc:docMk/>
            <pc:sldMk cId="3905092364" sldId="405"/>
            <ac:spMk id="7" creationId="{9EF118B8-0017-1C9B-11AA-BC0320F156F5}"/>
          </ac:spMkLst>
        </pc:spChg>
        <pc:spChg chg="del">
          <ac:chgData name="Morgane Parra" userId="7dfd7dca-2b4c-4cbb-a0a5-0a673938f465" providerId="ADAL" clId="{79F5B9A4-2C1B-40B0-AA35-1AA96C44482F}" dt="2023-11-06T14:43:29.178" v="760" actId="478"/>
          <ac:spMkLst>
            <pc:docMk/>
            <pc:sldMk cId="3905092364" sldId="405"/>
            <ac:spMk id="15" creationId="{407ED7BF-BDC6-D569-84A9-E13627C3EFA0}"/>
          </ac:spMkLst>
        </pc:spChg>
        <pc:spChg chg="del">
          <ac:chgData name="Morgane Parra" userId="7dfd7dca-2b4c-4cbb-a0a5-0a673938f465" providerId="ADAL" clId="{79F5B9A4-2C1B-40B0-AA35-1AA96C44482F}" dt="2023-11-06T14:43:29.178" v="760" actId="478"/>
          <ac:spMkLst>
            <pc:docMk/>
            <pc:sldMk cId="3905092364" sldId="405"/>
            <ac:spMk id="16" creationId="{2B030DF7-E7B5-B8C6-7D30-3611B88A3577}"/>
          </ac:spMkLst>
        </pc:spChg>
        <pc:spChg chg="mod">
          <ac:chgData name="Morgane Parra" userId="7dfd7dca-2b4c-4cbb-a0a5-0a673938f465" providerId="ADAL" clId="{79F5B9A4-2C1B-40B0-AA35-1AA96C44482F}" dt="2023-11-06T14:43:57.895" v="859" actId="20577"/>
          <ac:spMkLst>
            <pc:docMk/>
            <pc:sldMk cId="3905092364" sldId="405"/>
            <ac:spMk id="24" creationId="{B6A313C0-92AE-3290-CDBD-69DD62D88FCD}"/>
          </ac:spMkLst>
        </pc:spChg>
        <pc:spChg chg="del">
          <ac:chgData name="Morgane Parra" userId="7dfd7dca-2b4c-4cbb-a0a5-0a673938f465" providerId="ADAL" clId="{79F5B9A4-2C1B-40B0-AA35-1AA96C44482F}" dt="2023-11-06T14:43:29.178" v="760" actId="478"/>
          <ac:spMkLst>
            <pc:docMk/>
            <pc:sldMk cId="3905092364" sldId="405"/>
            <ac:spMk id="27" creationId="{BA2E0EAE-EB16-1032-396A-E464C669030C}"/>
          </ac:spMkLst>
        </pc:spChg>
        <pc:spChg chg="del">
          <ac:chgData name="Morgane Parra" userId="7dfd7dca-2b4c-4cbb-a0a5-0a673938f465" providerId="ADAL" clId="{79F5B9A4-2C1B-40B0-AA35-1AA96C44482F}" dt="2023-11-06T14:43:29.178" v="760" actId="478"/>
          <ac:spMkLst>
            <pc:docMk/>
            <pc:sldMk cId="3905092364" sldId="405"/>
            <ac:spMk id="28" creationId="{AA7BEA14-D55E-55A9-A829-EAE74EEC96B9}"/>
          </ac:spMkLst>
        </pc:spChg>
        <pc:picChg chg="add del mod">
          <ac:chgData name="Morgane Parra" userId="7dfd7dca-2b4c-4cbb-a0a5-0a673938f465" providerId="ADAL" clId="{79F5B9A4-2C1B-40B0-AA35-1AA96C44482F}" dt="2023-11-06T14:44:39.610" v="860" actId="478"/>
          <ac:picMkLst>
            <pc:docMk/>
            <pc:sldMk cId="3905092364" sldId="405"/>
            <ac:picMk id="3" creationId="{2D774DE3-C93A-4E5A-E1C8-4AB3BD4DE547}"/>
          </ac:picMkLst>
        </pc:picChg>
        <pc:picChg chg="del">
          <ac:chgData name="Morgane Parra" userId="7dfd7dca-2b4c-4cbb-a0a5-0a673938f465" providerId="ADAL" clId="{79F5B9A4-2C1B-40B0-AA35-1AA96C44482F}" dt="2023-11-06T14:43:20.040" v="759" actId="478"/>
          <ac:picMkLst>
            <pc:docMk/>
            <pc:sldMk cId="3905092364" sldId="405"/>
            <ac:picMk id="9" creationId="{B280B0A2-B0CD-ADD5-E1A6-F91895F88431}"/>
          </ac:picMkLst>
        </pc:picChg>
        <pc:picChg chg="add mod">
          <ac:chgData name="Morgane Parra" userId="7dfd7dca-2b4c-4cbb-a0a5-0a673938f465" providerId="ADAL" clId="{79F5B9A4-2C1B-40B0-AA35-1AA96C44482F}" dt="2023-11-06T14:44:57.203" v="909" actId="14100"/>
          <ac:picMkLst>
            <pc:docMk/>
            <pc:sldMk cId="3905092364" sldId="405"/>
            <ac:picMk id="11" creationId="{DD021CF3-DDEC-0ABB-2F9C-DF9C9F8B99C7}"/>
          </ac:picMkLst>
        </pc:picChg>
      </pc:sldChg>
      <pc:sldChg chg="addSp delSp modSp add mod">
        <pc:chgData name="Morgane Parra" userId="7dfd7dca-2b4c-4cbb-a0a5-0a673938f465" providerId="ADAL" clId="{79F5B9A4-2C1B-40B0-AA35-1AA96C44482F}" dt="2023-11-06T14:48:16.992" v="985"/>
        <pc:sldMkLst>
          <pc:docMk/>
          <pc:sldMk cId="2883385022" sldId="406"/>
        </pc:sldMkLst>
        <pc:spChg chg="del">
          <ac:chgData name="Morgane Parra" userId="7dfd7dca-2b4c-4cbb-a0a5-0a673938f465" providerId="ADAL" clId="{79F5B9A4-2C1B-40B0-AA35-1AA96C44482F}" dt="2023-11-06T14:47:38.203" v="920" actId="478"/>
          <ac:spMkLst>
            <pc:docMk/>
            <pc:sldMk cId="2883385022" sldId="406"/>
            <ac:spMk id="6" creationId="{543A7F79-53B0-BAC9-577A-BB3EC2373525}"/>
          </ac:spMkLst>
        </pc:spChg>
        <pc:spChg chg="del">
          <ac:chgData name="Morgane Parra" userId="7dfd7dca-2b4c-4cbb-a0a5-0a673938f465" providerId="ADAL" clId="{79F5B9A4-2C1B-40B0-AA35-1AA96C44482F}" dt="2023-11-06T14:47:38.203" v="920" actId="478"/>
          <ac:spMkLst>
            <pc:docMk/>
            <pc:sldMk cId="2883385022" sldId="406"/>
            <ac:spMk id="8" creationId="{AEB0696A-6E62-3F33-9790-6F44E219DD60}"/>
          </ac:spMkLst>
        </pc:spChg>
        <pc:spChg chg="mod">
          <ac:chgData name="Morgane Parra" userId="7dfd7dca-2b4c-4cbb-a0a5-0a673938f465" providerId="ADAL" clId="{79F5B9A4-2C1B-40B0-AA35-1AA96C44482F}" dt="2023-11-06T14:48:16.992" v="985"/>
          <ac:spMkLst>
            <pc:docMk/>
            <pc:sldMk cId="2883385022" sldId="406"/>
            <ac:spMk id="12" creationId="{96482C95-2F94-3BB4-99AD-767361D0252B}"/>
          </ac:spMkLst>
        </pc:spChg>
        <pc:spChg chg="mod">
          <ac:chgData name="Morgane Parra" userId="7dfd7dca-2b4c-4cbb-a0a5-0a673938f465" providerId="ADAL" clId="{79F5B9A4-2C1B-40B0-AA35-1AA96C44482F}" dt="2023-11-06T14:47:59.948" v="979" actId="20577"/>
          <ac:spMkLst>
            <pc:docMk/>
            <pc:sldMk cId="2883385022" sldId="406"/>
            <ac:spMk id="24" creationId="{B6A313C0-92AE-3290-CDBD-69DD62D88FCD}"/>
          </ac:spMkLst>
        </pc:spChg>
        <pc:picChg chg="del">
          <ac:chgData name="Morgane Parra" userId="7dfd7dca-2b4c-4cbb-a0a5-0a673938f465" providerId="ADAL" clId="{79F5B9A4-2C1B-40B0-AA35-1AA96C44482F}" dt="2023-11-06T14:47:33.775" v="918" actId="478"/>
          <ac:picMkLst>
            <pc:docMk/>
            <pc:sldMk cId="2883385022" sldId="406"/>
            <ac:picMk id="3" creationId="{6822839C-3898-D3BE-6879-CC5AB3524F68}"/>
          </ac:picMkLst>
        </pc:picChg>
        <pc:picChg chg="add mod">
          <ac:chgData name="Morgane Parra" userId="7dfd7dca-2b4c-4cbb-a0a5-0a673938f465" providerId="ADAL" clId="{79F5B9A4-2C1B-40B0-AA35-1AA96C44482F}" dt="2023-11-06T14:48:08.503" v="984" actId="1076"/>
          <ac:picMkLst>
            <pc:docMk/>
            <pc:sldMk cId="2883385022" sldId="406"/>
            <ac:picMk id="4" creationId="{05633814-C4CD-9926-1EE8-A8336A7FADAF}"/>
          </ac:picMkLst>
        </pc:picChg>
        <pc:picChg chg="del">
          <ac:chgData name="Morgane Parra" userId="7dfd7dca-2b4c-4cbb-a0a5-0a673938f465" providerId="ADAL" clId="{79F5B9A4-2C1B-40B0-AA35-1AA96C44482F}" dt="2023-11-06T14:47:38.203" v="920" actId="478"/>
          <ac:picMkLst>
            <pc:docMk/>
            <pc:sldMk cId="2883385022" sldId="406"/>
            <ac:picMk id="7" creationId="{FB796C8A-C392-D18B-AD8F-A205B36587B1}"/>
          </ac:picMkLst>
        </pc:picChg>
        <pc:picChg chg="del">
          <ac:chgData name="Morgane Parra" userId="7dfd7dca-2b4c-4cbb-a0a5-0a673938f465" providerId="ADAL" clId="{79F5B9A4-2C1B-40B0-AA35-1AA96C44482F}" dt="2023-11-06T14:47:38.203" v="920" actId="478"/>
          <ac:picMkLst>
            <pc:docMk/>
            <pc:sldMk cId="2883385022" sldId="406"/>
            <ac:picMk id="9" creationId="{7B1823FC-FFD5-0464-EA3B-B66DDCCB80DA}"/>
          </ac:picMkLst>
        </pc:picChg>
        <pc:picChg chg="del">
          <ac:chgData name="Morgane Parra" userId="7dfd7dca-2b4c-4cbb-a0a5-0a673938f465" providerId="ADAL" clId="{79F5B9A4-2C1B-40B0-AA35-1AA96C44482F}" dt="2023-11-06T14:47:35.035" v="919" actId="478"/>
          <ac:picMkLst>
            <pc:docMk/>
            <pc:sldMk cId="2883385022" sldId="406"/>
            <ac:picMk id="16" creationId="{EAEAFA33-825A-1465-ADB4-FA3A3DDB0A25}"/>
          </ac:picMkLst>
        </pc:picChg>
      </pc:sldChg>
      <pc:sldChg chg="addSp modSp new mod">
        <pc:chgData name="Morgane Parra" userId="7dfd7dca-2b4c-4cbb-a0a5-0a673938f465" providerId="ADAL" clId="{79F5B9A4-2C1B-40B0-AA35-1AA96C44482F}" dt="2023-11-06T14:54:04.202" v="1005" actId="1076"/>
        <pc:sldMkLst>
          <pc:docMk/>
          <pc:sldMk cId="3184645858" sldId="407"/>
        </pc:sldMkLst>
        <pc:picChg chg="add mod">
          <ac:chgData name="Morgane Parra" userId="7dfd7dca-2b4c-4cbb-a0a5-0a673938f465" providerId="ADAL" clId="{79F5B9A4-2C1B-40B0-AA35-1AA96C44482F}" dt="2023-11-06T14:53:37.594" v="989" actId="1076"/>
          <ac:picMkLst>
            <pc:docMk/>
            <pc:sldMk cId="3184645858" sldId="407"/>
            <ac:picMk id="5" creationId="{F4398348-062E-814F-7D97-5A4FD951EBEE}"/>
          </ac:picMkLst>
        </pc:picChg>
        <pc:picChg chg="add mod">
          <ac:chgData name="Morgane Parra" userId="7dfd7dca-2b4c-4cbb-a0a5-0a673938f465" providerId="ADAL" clId="{79F5B9A4-2C1B-40B0-AA35-1AA96C44482F}" dt="2023-11-06T14:54:04.202" v="1005" actId="1076"/>
          <ac:picMkLst>
            <pc:docMk/>
            <pc:sldMk cId="3184645858" sldId="407"/>
            <ac:picMk id="6" creationId="{608B47B0-E8EC-9AA3-FB78-6FE3427B1333}"/>
          </ac:picMkLst>
        </pc:picChg>
      </pc:sldChg>
      <pc:sldChg chg="new del">
        <pc:chgData name="Morgane Parra" userId="7dfd7dca-2b4c-4cbb-a0a5-0a673938f465" providerId="ADAL" clId="{79F5B9A4-2C1B-40B0-AA35-1AA96C44482F}" dt="2023-11-06T15:00:29.720" v="1054" actId="47"/>
        <pc:sldMkLst>
          <pc:docMk/>
          <pc:sldMk cId="3761934897" sldId="408"/>
        </pc:sldMkLst>
      </pc:sldChg>
      <pc:sldChg chg="addSp delSp modSp add mod">
        <pc:chgData name="Morgane Parra" userId="7dfd7dca-2b4c-4cbb-a0a5-0a673938f465" providerId="ADAL" clId="{79F5B9A4-2C1B-40B0-AA35-1AA96C44482F}" dt="2023-11-06T15:01:48.675" v="1114" actId="1076"/>
        <pc:sldMkLst>
          <pc:docMk/>
          <pc:sldMk cId="1674975444" sldId="409"/>
        </pc:sldMkLst>
        <pc:spChg chg="del">
          <ac:chgData name="Morgane Parra" userId="7dfd7dca-2b4c-4cbb-a0a5-0a673938f465" providerId="ADAL" clId="{79F5B9A4-2C1B-40B0-AA35-1AA96C44482F}" dt="2023-11-06T15:01:03.454" v="1107" actId="478"/>
          <ac:spMkLst>
            <pc:docMk/>
            <pc:sldMk cId="1674975444" sldId="409"/>
            <ac:spMk id="8" creationId="{A1D446A8-AE1C-BF5C-4A18-2CFAA51D1BCC}"/>
          </ac:spMkLst>
        </pc:spChg>
        <pc:spChg chg="mod">
          <ac:chgData name="Morgane Parra" userId="7dfd7dca-2b4c-4cbb-a0a5-0a673938f465" providerId="ADAL" clId="{79F5B9A4-2C1B-40B0-AA35-1AA96C44482F}" dt="2023-11-06T15:01:34.059" v="1110" actId="1076"/>
          <ac:spMkLst>
            <pc:docMk/>
            <pc:sldMk cId="1674975444" sldId="409"/>
            <ac:spMk id="11" creationId="{B33F3501-5B4B-907B-91BA-F9946A341CD8}"/>
          </ac:spMkLst>
        </pc:spChg>
        <pc:spChg chg="mod">
          <ac:chgData name="Morgane Parra" userId="7dfd7dca-2b4c-4cbb-a0a5-0a673938f465" providerId="ADAL" clId="{79F5B9A4-2C1B-40B0-AA35-1AA96C44482F}" dt="2023-11-06T15:01:34.059" v="1110" actId="1076"/>
          <ac:spMkLst>
            <pc:docMk/>
            <pc:sldMk cId="1674975444" sldId="409"/>
            <ac:spMk id="12" creationId="{6F081688-4717-3197-4562-E4AD3D5EC4B6}"/>
          </ac:spMkLst>
        </pc:spChg>
        <pc:spChg chg="mod">
          <ac:chgData name="Morgane Parra" userId="7dfd7dca-2b4c-4cbb-a0a5-0a673938f465" providerId="ADAL" clId="{79F5B9A4-2C1B-40B0-AA35-1AA96C44482F}" dt="2023-11-06T15:01:44.291" v="1113" actId="1076"/>
          <ac:spMkLst>
            <pc:docMk/>
            <pc:sldMk cId="1674975444" sldId="409"/>
            <ac:spMk id="13" creationId="{75279874-5B5D-3E37-C48A-413C44F68620}"/>
          </ac:spMkLst>
        </pc:spChg>
        <pc:spChg chg="mod">
          <ac:chgData name="Morgane Parra" userId="7dfd7dca-2b4c-4cbb-a0a5-0a673938f465" providerId="ADAL" clId="{79F5B9A4-2C1B-40B0-AA35-1AA96C44482F}" dt="2023-11-06T15:01:44.291" v="1113" actId="1076"/>
          <ac:spMkLst>
            <pc:docMk/>
            <pc:sldMk cId="1674975444" sldId="409"/>
            <ac:spMk id="14" creationId="{B4CD2928-325E-A093-F0EE-67FC35E7C02C}"/>
          </ac:spMkLst>
        </pc:spChg>
        <pc:spChg chg="mod">
          <ac:chgData name="Morgane Parra" userId="7dfd7dca-2b4c-4cbb-a0a5-0a673938f465" providerId="ADAL" clId="{79F5B9A4-2C1B-40B0-AA35-1AA96C44482F}" dt="2023-11-06T15:00:45.739" v="1106" actId="5793"/>
          <ac:spMkLst>
            <pc:docMk/>
            <pc:sldMk cId="1674975444" sldId="409"/>
            <ac:spMk id="24" creationId="{B6A313C0-92AE-3290-CDBD-69DD62D88FCD}"/>
          </ac:spMkLst>
        </pc:spChg>
        <pc:picChg chg="add mod">
          <ac:chgData name="Morgane Parra" userId="7dfd7dca-2b4c-4cbb-a0a5-0a673938f465" providerId="ADAL" clId="{79F5B9A4-2C1B-40B0-AA35-1AA96C44482F}" dt="2023-11-06T15:01:48.675" v="1114" actId="1076"/>
          <ac:picMkLst>
            <pc:docMk/>
            <pc:sldMk cId="1674975444" sldId="409"/>
            <ac:picMk id="3" creationId="{00AA5D93-9664-7636-549F-845C3029D750}"/>
          </ac:picMkLst>
        </pc:picChg>
        <pc:picChg chg="del">
          <ac:chgData name="Morgane Parra" userId="7dfd7dca-2b4c-4cbb-a0a5-0a673938f465" providerId="ADAL" clId="{79F5B9A4-2C1B-40B0-AA35-1AA96C44482F}" dt="2023-11-06T15:01:03.454" v="1107" actId="478"/>
          <ac:picMkLst>
            <pc:docMk/>
            <pc:sldMk cId="1674975444" sldId="409"/>
            <ac:picMk id="16" creationId="{2841CDC8-BE56-E5DD-51FC-C9D52293A980}"/>
          </ac:picMkLst>
        </pc:picChg>
        <pc:picChg chg="del">
          <ac:chgData name="Morgane Parra" userId="7dfd7dca-2b4c-4cbb-a0a5-0a673938f465" providerId="ADAL" clId="{79F5B9A4-2C1B-40B0-AA35-1AA96C44482F}" dt="2023-11-06T15:01:03.454" v="1107" actId="478"/>
          <ac:picMkLst>
            <pc:docMk/>
            <pc:sldMk cId="1674975444" sldId="409"/>
            <ac:picMk id="18" creationId="{FA8835D6-9983-8039-604C-35E20C303CF8}"/>
          </ac:picMkLst>
        </pc:picChg>
      </pc:sldChg>
      <pc:sldChg chg="add">
        <pc:chgData name="Morgane Parra" userId="7dfd7dca-2b4c-4cbb-a0a5-0a673938f465" providerId="ADAL" clId="{79F5B9A4-2C1B-40B0-AA35-1AA96C44482F}" dt="2023-11-06T15:06:26.126" v="1147"/>
        <pc:sldMkLst>
          <pc:docMk/>
          <pc:sldMk cId="2772626876" sldId="4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5FC3A-15D9-4A3F-90BF-4134B15E0032}" type="datetimeFigureOut">
              <a:rPr lang="fr-FR" smtClean="0"/>
              <a:t>13/11/2023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D21392-4CCE-44CA-A7E7-2BCB02BB8D06}" type="slidenum">
              <a:rPr lang="fr-FR" smtClean="0"/>
              <a:t>‹N°›</a:t>
            </a:fld>
            <a:endParaRPr lang="fr-FR"/>
          </a:p>
        </p:txBody>
      </p:sp>
    </p:spTree>
    <p:extLst>
      <p:ext uri="{BB962C8B-B14F-4D97-AF65-F5344CB8AC3E}">
        <p14:creationId xmlns:p14="http://schemas.microsoft.com/office/powerpoint/2010/main" val="4062274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baseline="0" dirty="0"/>
          </a:p>
        </p:txBody>
      </p:sp>
      <p:sp>
        <p:nvSpPr>
          <p:cNvPr id="11268" name="Espace réservé du numéro de diapositive 3"/>
          <p:cNvSpPr>
            <a:spLocks noGrp="1"/>
          </p:cNvSpPr>
          <p:nvPr>
            <p:ph type="sldNum" sz="quarter" idx="4294967295"/>
          </p:nvPr>
        </p:nvSpPr>
        <p:spPr bwMode="auto">
          <a:xfrm>
            <a:off x="3817904" y="12214326"/>
            <a:ext cx="2919483" cy="6440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defRPr>
            </a:lvl1pPr>
            <a:lvl2pPr marL="742950" indent="-285750">
              <a:spcBef>
                <a:spcPct val="30000"/>
              </a:spcBef>
              <a:defRPr sz="1100">
                <a:solidFill>
                  <a:schemeClr val="tx1"/>
                </a:solidFill>
                <a:latin typeface="Calibri" panose="020F0502020204030204" pitchFamily="34" charset="0"/>
              </a:defRPr>
            </a:lvl2pPr>
            <a:lvl3pPr marL="1143000" indent="-228600">
              <a:spcBef>
                <a:spcPct val="30000"/>
              </a:spcBef>
              <a:defRPr sz="1100">
                <a:solidFill>
                  <a:schemeClr val="tx1"/>
                </a:solidFill>
                <a:latin typeface="Calibri" panose="020F0502020204030204" pitchFamily="34" charset="0"/>
              </a:defRPr>
            </a:lvl3pPr>
            <a:lvl4pPr marL="1600200" indent="-228600">
              <a:spcBef>
                <a:spcPct val="30000"/>
              </a:spcBef>
              <a:defRPr sz="1100">
                <a:solidFill>
                  <a:schemeClr val="tx1"/>
                </a:solidFill>
                <a:latin typeface="Calibri" panose="020F0502020204030204" pitchFamily="34" charset="0"/>
              </a:defRPr>
            </a:lvl4pPr>
            <a:lvl5pPr marL="2057400" indent="-228600">
              <a:spcBef>
                <a:spcPct val="30000"/>
              </a:spcBef>
              <a:defRPr sz="1100">
                <a:solidFill>
                  <a:schemeClr val="tx1"/>
                </a:solidFill>
                <a:latin typeface="Calibri" panose="020F0502020204030204" pitchFamily="34" charset="0"/>
              </a:defRPr>
            </a:lvl5pPr>
            <a:lvl6pPr marL="2514600" indent="-228600" defTabSz="847725" eaLnBrk="0" fontAlgn="base" hangingPunct="0">
              <a:spcBef>
                <a:spcPct val="30000"/>
              </a:spcBef>
              <a:spcAft>
                <a:spcPct val="0"/>
              </a:spcAft>
              <a:defRPr sz="1100">
                <a:solidFill>
                  <a:schemeClr val="tx1"/>
                </a:solidFill>
                <a:latin typeface="Calibri" panose="020F0502020204030204" pitchFamily="34" charset="0"/>
              </a:defRPr>
            </a:lvl6pPr>
            <a:lvl7pPr marL="2971800" indent="-228600" defTabSz="847725" eaLnBrk="0" fontAlgn="base" hangingPunct="0">
              <a:spcBef>
                <a:spcPct val="30000"/>
              </a:spcBef>
              <a:spcAft>
                <a:spcPct val="0"/>
              </a:spcAft>
              <a:defRPr sz="1100">
                <a:solidFill>
                  <a:schemeClr val="tx1"/>
                </a:solidFill>
                <a:latin typeface="Calibri" panose="020F0502020204030204" pitchFamily="34" charset="0"/>
              </a:defRPr>
            </a:lvl7pPr>
            <a:lvl8pPr marL="3429000" indent="-228600" defTabSz="847725" eaLnBrk="0" fontAlgn="base" hangingPunct="0">
              <a:spcBef>
                <a:spcPct val="30000"/>
              </a:spcBef>
              <a:spcAft>
                <a:spcPct val="0"/>
              </a:spcAft>
              <a:defRPr sz="1100">
                <a:solidFill>
                  <a:schemeClr val="tx1"/>
                </a:solidFill>
                <a:latin typeface="Calibri" panose="020F0502020204030204" pitchFamily="34" charset="0"/>
              </a:defRPr>
            </a:lvl8pPr>
            <a:lvl9pPr marL="3886200" indent="-228600" defTabSz="847725" eaLnBrk="0" fontAlgn="base" hangingPunct="0">
              <a:spcBef>
                <a:spcPct val="30000"/>
              </a:spcBef>
              <a:spcAft>
                <a:spcPct val="0"/>
              </a:spcAft>
              <a:defRPr sz="1100">
                <a:solidFill>
                  <a:schemeClr val="tx1"/>
                </a:solidFill>
                <a:latin typeface="Calibri" panose="020F0502020204030204" pitchFamily="34" charset="0"/>
              </a:defRPr>
            </a:lvl9pPr>
          </a:lstStyle>
          <a:p>
            <a:pPr marL="0" marR="0" lvl="0" indent="0" algn="r" defTabSz="847725" rtl="0" eaLnBrk="1" fontAlgn="base" latinLnBrk="0" hangingPunct="1">
              <a:lnSpc>
                <a:spcPct val="100000"/>
              </a:lnSpc>
              <a:spcBef>
                <a:spcPct val="0"/>
              </a:spcBef>
              <a:spcAft>
                <a:spcPct val="0"/>
              </a:spcAft>
              <a:buClrTx/>
              <a:buSzTx/>
              <a:buFontTx/>
              <a:buNone/>
              <a:tabLst/>
              <a:defRPr/>
            </a:pPr>
            <a:fld id="{06742965-F2F0-4AC9-A52D-A18845076862}" type="slidenum">
              <a:rPr kumimoji="0" lang="fr-FR" altLang="fr-FR"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847725" rtl="0" eaLnBrk="1" fontAlgn="base" latinLnBrk="0" hangingPunct="1">
                <a:lnSpc>
                  <a:spcPct val="100000"/>
                </a:lnSpc>
                <a:spcBef>
                  <a:spcPct val="0"/>
                </a:spcBef>
                <a:spcAft>
                  <a:spcPct val="0"/>
                </a:spcAft>
                <a:buClrTx/>
                <a:buSzTx/>
                <a:buFontTx/>
                <a:buNone/>
                <a:tabLst/>
                <a:defRPr/>
              </a:pPr>
              <a:t>1</a:t>
            </a:fld>
            <a:endParaRPr kumimoji="0" lang="fr-FR" altLang="fr-FR"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1499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 travail de curation effectué par les partenaires du réseau M@ profite à la qualité globale des données.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Plusieurs flux de données sont échangés de manière hebdomadaire entre Mir@bel et les outils de l’Abes (Sudoc, BACON), ils permettent </a:t>
            </a:r>
            <a:r>
              <a:rPr lang="fr-FR" baseline="0" dirty="0"/>
              <a:t>d’enrichir les données de part et d'autre, mais aussi d’en améliorer la </a:t>
            </a:r>
            <a:r>
              <a:rPr lang="fr-FR" dirty="0"/>
              <a:t>qualité en détectant et en corrigeant des erreurs directement à la source. </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 système de cercle vertueux mis en place entre Mir@bel, Bacon et le Sudoc fait que chaque amélioration apportée aux données par l’une de ces trois entrées permet d’améliorer collectivement et réciproquement la qualité globale des données et le signalement des ressources. </a:t>
            </a:r>
            <a:endParaRPr lang="fr-FR" baseline="0"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B0355-CE18-42A4-A523-A746F917C53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386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données du Sudoc et celles de Mir@bel sont alignées. Vous trouverez dans les notices du Sudoc des liens vous permettant de rebondir sur les pages des </a:t>
            </a:r>
            <a:r>
              <a:rPr lang="fr-FR"/>
              <a:t>revues signalées dans M@</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B0355-CE18-42A4-A523-A746F917C53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06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B0355-CE18-42A4-A523-A746F917C53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791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endParaRPr lang="fr-FR" b="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566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CD21392-4CCE-44CA-A7E7-2BCB02BB8D06}" type="slidenum">
              <a:rPr lang="fr-FR" smtClean="0"/>
              <a:t>14</a:t>
            </a:fld>
            <a:endParaRPr lang="fr-FR"/>
          </a:p>
        </p:txBody>
      </p:sp>
    </p:spTree>
    <p:extLst>
      <p:ext uri="{BB962C8B-B14F-4D97-AF65-F5344CB8AC3E}">
        <p14:creationId xmlns:p14="http://schemas.microsoft.com/office/powerpoint/2010/main" val="509962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B0355-CE18-42A4-A523-A746F917C53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980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04A8B7-21C0-461A-AC65-D0A00CB0A2AB}" type="slidenum">
              <a:rPr lang="fr-FR" smtClean="0"/>
              <a:t>16</a:t>
            </a:fld>
            <a:endParaRPr lang="fr-FR" dirty="0"/>
          </a:p>
        </p:txBody>
      </p:sp>
    </p:spTree>
    <p:extLst>
      <p:ext uri="{BB962C8B-B14F-4D97-AF65-F5344CB8AC3E}">
        <p14:creationId xmlns:p14="http://schemas.microsoft.com/office/powerpoint/2010/main" val="356016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B0355-CE18-42A4-A523-A746F917C53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20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B0355-CE18-42A4-A523-A746F917C53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83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DOAJ (Directory of Open Access </a:t>
            </a:r>
            <a:r>
              <a:rPr lang="fr-FR" dirty="0" err="1"/>
              <a:t>Journals</a:t>
            </a:r>
            <a:r>
              <a:rPr lang="fr-FR" dirty="0"/>
              <a:t>) = base de données bibliographiques qui recense les périodiques scientifiques en ligne. </a:t>
            </a:r>
          </a:p>
          <a:p>
            <a:r>
              <a:rPr lang="fr-FR" dirty="0"/>
              <a:t>Il signale + de 20 000 titres couvrant tous les domaines de la recherche.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B0355-CE18-42A4-A523-A746F917C53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614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B0355-CE18-42A4-A523-A746F917C53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910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DOAJ (Directory of Open Access </a:t>
            </a:r>
            <a:r>
              <a:rPr lang="fr-FR" dirty="0" err="1"/>
              <a:t>Journals</a:t>
            </a:r>
            <a:r>
              <a:rPr lang="fr-FR" dirty="0"/>
              <a:t>) = base de données bibliographiques qui recense les périodiques scientifiques en ligne. Il signale + de 20 000 titres couvrant tous les domaines de la recherche. </a:t>
            </a:r>
          </a:p>
          <a:p>
            <a:r>
              <a:rPr lang="fr-FR" dirty="0"/>
              <a:t>- ROAD = Lancé fin 2013, ROAD est le répertoire des ressources scientifiques et universitaires en libre accès du Registre ISSN. Il donne accès gratuitement à un sous-ensemble de 63 000 notices bibliographiques qui décrivent des ressources scientifiques en libre accès identifiées par un ISSN. </a:t>
            </a:r>
          </a:p>
          <a:p>
            <a:endParaRPr lang="fr-FR" dirty="0"/>
          </a:p>
          <a:p>
            <a:r>
              <a:rPr lang="fr-FR" dirty="0"/>
              <a:t>Les critères d’inclusion dans ces deux bases sont différents, ce qui fait qu’elles sont parfois complémentaires : certains titres qui sont dans le DOAJ ne sont pas dans ROAD et inversement.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B0355-CE18-42A4-A523-A746F917C53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08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B0355-CE18-42A4-A523-A746F917C53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751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B0355-CE18-42A4-A523-A746F917C53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563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B0355-CE18-42A4-A523-A746F917C53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669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4/3">
    <p:spTree>
      <p:nvGrpSpPr>
        <p:cNvPr id="1" name=""/>
        <p:cNvGrpSpPr/>
        <p:nvPr/>
      </p:nvGrpSpPr>
      <p:grpSpPr>
        <a:xfrm>
          <a:off x="0" y="0"/>
          <a:ext cx="0" cy="0"/>
          <a:chOff x="0" y="0"/>
          <a:chExt cx="0" cy="0"/>
        </a:xfrm>
      </p:grpSpPr>
      <p:pic>
        <p:nvPicPr>
          <p:cNvPr id="4" name="Picture 12" descr="H:\Reseau\Formation_Reseau\contratC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918" y="6513513"/>
            <a:ext cx="1009649"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1"/>
            <a:ext cx="1871133"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4873" tIns="42436" rIns="84873" bIns="42436" anchor="ctr"/>
          <a:lstStyle/>
          <a:p>
            <a:pPr algn="ctr" defTabSz="848715">
              <a:defRPr/>
            </a:pPr>
            <a:endParaRPr lang="fr-FR" sz="1700" dirty="0">
              <a:solidFill>
                <a:prstClr val="white"/>
              </a:solidFill>
            </a:endParaRPr>
          </a:p>
        </p:txBody>
      </p:sp>
      <p:pic>
        <p:nvPicPr>
          <p:cNvPr id="6" name="Picture 2" descr="H:\Departements\CCE\ComexternesaufArabesques\LOGO\LogoproduitsABES\LogoABES\logo_AB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418" y="6408738"/>
            <a:ext cx="819149"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bouda.abes.fr/deptCellMiss/dsr/Pfd/Documentation/Logos-transparentsPNG/sudoc.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4417" y="1"/>
            <a:ext cx="268816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14403" y="2130445"/>
            <a:ext cx="10363200" cy="1470025"/>
          </a:xfrm>
        </p:spPr>
        <p:txBody>
          <a:bodyPr/>
          <a:lstStyle/>
          <a:p>
            <a:r>
              <a:rPr lang="fr-FR"/>
              <a:t>Cliquez pour modifier le style du titre</a:t>
            </a:r>
            <a:endParaRPr lang="fr-FR" dirty="0"/>
          </a:p>
        </p:txBody>
      </p:sp>
      <p:sp>
        <p:nvSpPr>
          <p:cNvPr id="3" name="Sous-titre 2"/>
          <p:cNvSpPr>
            <a:spLocks noGrp="1"/>
          </p:cNvSpPr>
          <p:nvPr>
            <p:ph type="subTitle" idx="1"/>
          </p:nvPr>
        </p:nvSpPr>
        <p:spPr>
          <a:xfrm>
            <a:off x="1828803" y="3886200"/>
            <a:ext cx="8534400" cy="1752600"/>
          </a:xfrm>
        </p:spPr>
        <p:txBody>
          <a:bodyPr>
            <a:normAutofit/>
          </a:bodyPr>
          <a:lstStyle>
            <a:lvl1pPr marL="0" indent="0" algn="ctr">
              <a:buNone/>
              <a:defRPr sz="2200">
                <a:solidFill>
                  <a:schemeClr val="tx1">
                    <a:tint val="75000"/>
                  </a:schemeClr>
                </a:solidFill>
              </a:defRPr>
            </a:lvl1pPr>
            <a:lvl2pPr marL="424359" indent="0" algn="ctr">
              <a:buNone/>
              <a:defRPr>
                <a:solidFill>
                  <a:schemeClr val="tx1">
                    <a:tint val="75000"/>
                  </a:schemeClr>
                </a:solidFill>
              </a:defRPr>
            </a:lvl2pPr>
            <a:lvl3pPr marL="848715" indent="0" algn="ctr">
              <a:buNone/>
              <a:defRPr>
                <a:solidFill>
                  <a:schemeClr val="tx1">
                    <a:tint val="75000"/>
                  </a:schemeClr>
                </a:solidFill>
              </a:defRPr>
            </a:lvl3pPr>
            <a:lvl4pPr marL="1273075" indent="0" algn="ctr">
              <a:buNone/>
              <a:defRPr>
                <a:solidFill>
                  <a:schemeClr val="tx1">
                    <a:tint val="75000"/>
                  </a:schemeClr>
                </a:solidFill>
              </a:defRPr>
            </a:lvl4pPr>
            <a:lvl5pPr marL="1697432" indent="0" algn="ctr">
              <a:buNone/>
              <a:defRPr>
                <a:solidFill>
                  <a:schemeClr val="tx1">
                    <a:tint val="75000"/>
                  </a:schemeClr>
                </a:solidFill>
              </a:defRPr>
            </a:lvl5pPr>
            <a:lvl6pPr marL="2121789" indent="0" algn="ctr">
              <a:buNone/>
              <a:defRPr>
                <a:solidFill>
                  <a:schemeClr val="tx1">
                    <a:tint val="75000"/>
                  </a:schemeClr>
                </a:solidFill>
              </a:defRPr>
            </a:lvl6pPr>
            <a:lvl7pPr marL="2546148" indent="0" algn="ctr">
              <a:buNone/>
              <a:defRPr>
                <a:solidFill>
                  <a:schemeClr val="tx1">
                    <a:tint val="75000"/>
                  </a:schemeClr>
                </a:solidFill>
              </a:defRPr>
            </a:lvl7pPr>
            <a:lvl8pPr marL="2970505" indent="0" algn="ctr">
              <a:buNone/>
              <a:defRPr>
                <a:solidFill>
                  <a:schemeClr val="tx1">
                    <a:tint val="75000"/>
                  </a:schemeClr>
                </a:solidFill>
              </a:defRPr>
            </a:lvl8pPr>
            <a:lvl9pPr marL="3394862" indent="0" algn="ctr">
              <a:buNone/>
              <a:defRPr>
                <a:solidFill>
                  <a:schemeClr val="tx1">
                    <a:tint val="75000"/>
                  </a:schemeClr>
                </a:solidFill>
              </a:defRPr>
            </a:lvl9pPr>
          </a:lstStyle>
          <a:p>
            <a:r>
              <a:rPr lang="fr-FR"/>
              <a:t>Cliquez pour modifier le style des sous-titres du masque</a:t>
            </a:r>
            <a:endParaRPr lang="fr-FR" dirty="0"/>
          </a:p>
        </p:txBody>
      </p:sp>
      <p:sp>
        <p:nvSpPr>
          <p:cNvPr id="8" name="Espace réservé du numéro de diapositive 5"/>
          <p:cNvSpPr>
            <a:spLocks noGrp="1"/>
          </p:cNvSpPr>
          <p:nvPr>
            <p:ph type="sldNum" sz="quarter" idx="10"/>
          </p:nvPr>
        </p:nvSpPr>
        <p:spPr/>
        <p:txBody>
          <a:bodyPr/>
          <a:lstStyle>
            <a:lvl1pPr>
              <a:defRPr/>
            </a:lvl1pPr>
          </a:lstStyle>
          <a:p>
            <a:pPr>
              <a:defRPr/>
            </a:pPr>
            <a:fld id="{8F5AB724-BF61-4D79-9605-42341925DB59}"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420337945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Cliquez pour modifier le style du titre</a:t>
            </a:r>
          </a:p>
        </p:txBody>
      </p:sp>
    </p:spTree>
    <p:extLst>
      <p:ext uri="{BB962C8B-B14F-4D97-AF65-F5344CB8AC3E}">
        <p14:creationId xmlns:p14="http://schemas.microsoft.com/office/powerpoint/2010/main" val="318651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469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491620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192937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9219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8"/>
            <a:ext cx="2743200" cy="5821362"/>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8"/>
            <a:ext cx="8026400" cy="582136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4120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u 4/3">
    <p:spTree>
      <p:nvGrpSpPr>
        <p:cNvPr id="1" name=""/>
        <p:cNvGrpSpPr/>
        <p:nvPr/>
      </p:nvGrpSpPr>
      <p:grpSpPr>
        <a:xfrm>
          <a:off x="0" y="0"/>
          <a:ext cx="0" cy="0"/>
          <a:chOff x="0" y="0"/>
          <a:chExt cx="0" cy="0"/>
        </a:xfrm>
      </p:grpSpPr>
      <p:pic>
        <p:nvPicPr>
          <p:cNvPr id="4" name="Picture 2" descr="H:\Departements\CCE\ComexternesaufArabesques\LOGO\LogoproduitsABES\LogoABES\logo_ABE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408738"/>
            <a:ext cx="819149"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bouda.abes.fr/deptCellMiss/dsr/Pfd/Documentation/Logos-sanstexte-opacite60/SudocS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3933" y="139701"/>
            <a:ext cx="736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4"/>
          <p:cNvSpPr>
            <a:spLocks noGrp="1"/>
          </p:cNvSpPr>
          <p:nvPr>
            <p:ph type="ftr" sz="quarter" idx="10"/>
          </p:nvPr>
        </p:nvSpPr>
        <p:spPr/>
        <p:txBody>
          <a:bodyPr/>
          <a:lstStyle>
            <a:lvl1pPr>
              <a:defRPr/>
            </a:lvl1pPr>
          </a:lstStyle>
          <a:p>
            <a:pPr>
              <a:defRPr/>
            </a:pPr>
            <a:endParaRPr lang="fr-FR" dirty="0">
              <a:solidFill>
                <a:prstClr val="black">
                  <a:tint val="75000"/>
                </a:prstClr>
              </a:solidFill>
            </a:endParaRPr>
          </a:p>
        </p:txBody>
      </p:sp>
      <p:sp>
        <p:nvSpPr>
          <p:cNvPr id="7" name="Espace réservé du numéro de diapositive 5"/>
          <p:cNvSpPr>
            <a:spLocks noGrp="1"/>
          </p:cNvSpPr>
          <p:nvPr>
            <p:ph type="sldNum" sz="quarter" idx="11"/>
          </p:nvPr>
        </p:nvSpPr>
        <p:spPr/>
        <p:txBody>
          <a:bodyPr/>
          <a:lstStyle>
            <a:lvl1pPr>
              <a:defRPr/>
            </a:lvl1pPr>
          </a:lstStyle>
          <a:p>
            <a:pPr>
              <a:defRPr/>
            </a:pPr>
            <a:fld id="{D6FA6E65-2581-40B2-BB9F-815038D409D4}"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38119608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re 16/10">
    <p:spTree>
      <p:nvGrpSpPr>
        <p:cNvPr id="1" name=""/>
        <p:cNvGrpSpPr/>
        <p:nvPr/>
      </p:nvGrpSpPr>
      <p:grpSpPr>
        <a:xfrm>
          <a:off x="0" y="0"/>
          <a:ext cx="0" cy="0"/>
          <a:chOff x="0" y="0"/>
          <a:chExt cx="0" cy="0"/>
        </a:xfrm>
      </p:grpSpPr>
      <p:pic>
        <p:nvPicPr>
          <p:cNvPr id="4" name="Picture 12" descr="H:\Reseau\Formation_Reseau\contratC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917" y="6513513"/>
            <a:ext cx="71966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1"/>
            <a:ext cx="1871133"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4873" tIns="42436" rIns="84873" bIns="42436" anchor="ctr"/>
          <a:lstStyle/>
          <a:p>
            <a:pPr algn="ctr" defTabSz="848715">
              <a:defRPr/>
            </a:pPr>
            <a:endParaRPr lang="fr-FR" sz="1700" dirty="0">
              <a:solidFill>
                <a:prstClr val="white"/>
              </a:solidFill>
            </a:endParaRPr>
          </a:p>
        </p:txBody>
      </p:sp>
      <p:pic>
        <p:nvPicPr>
          <p:cNvPr id="6" name="Picture 2" descr="H:\Departements\CCE\ComexternesaufArabesques\LOGO\LogoproduitsABES\LogoABES\logo_AB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418" y="6408738"/>
            <a:ext cx="68156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bouda.abes.fr/deptCellMiss/dsr/Pfd/Documentation/Logos-transparentsPNG/sudoc.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9167" y="1"/>
            <a:ext cx="2235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14403" y="2130445"/>
            <a:ext cx="10363200" cy="1470025"/>
          </a:xfrm>
        </p:spPr>
        <p:txBody>
          <a:bodyPr/>
          <a:lstStyle/>
          <a:p>
            <a:r>
              <a:rPr lang="fr-FR"/>
              <a:t>Cliquez pour modifier le style du titre</a:t>
            </a:r>
            <a:endParaRPr lang="fr-FR" dirty="0"/>
          </a:p>
        </p:txBody>
      </p:sp>
      <p:sp>
        <p:nvSpPr>
          <p:cNvPr id="3" name="Sous-titre 2"/>
          <p:cNvSpPr>
            <a:spLocks noGrp="1"/>
          </p:cNvSpPr>
          <p:nvPr>
            <p:ph type="subTitle" idx="1"/>
          </p:nvPr>
        </p:nvSpPr>
        <p:spPr>
          <a:xfrm>
            <a:off x="1828803" y="3886200"/>
            <a:ext cx="8534400" cy="1752600"/>
          </a:xfrm>
        </p:spPr>
        <p:txBody>
          <a:bodyPr>
            <a:normAutofit/>
          </a:bodyPr>
          <a:lstStyle>
            <a:lvl1pPr marL="0" indent="0" algn="ctr">
              <a:buNone/>
              <a:defRPr sz="2200">
                <a:solidFill>
                  <a:schemeClr val="tx1">
                    <a:tint val="75000"/>
                  </a:schemeClr>
                </a:solidFill>
              </a:defRPr>
            </a:lvl1pPr>
            <a:lvl2pPr marL="424359" indent="0" algn="ctr">
              <a:buNone/>
              <a:defRPr>
                <a:solidFill>
                  <a:schemeClr val="tx1">
                    <a:tint val="75000"/>
                  </a:schemeClr>
                </a:solidFill>
              </a:defRPr>
            </a:lvl2pPr>
            <a:lvl3pPr marL="848715" indent="0" algn="ctr">
              <a:buNone/>
              <a:defRPr>
                <a:solidFill>
                  <a:schemeClr val="tx1">
                    <a:tint val="75000"/>
                  </a:schemeClr>
                </a:solidFill>
              </a:defRPr>
            </a:lvl3pPr>
            <a:lvl4pPr marL="1273075" indent="0" algn="ctr">
              <a:buNone/>
              <a:defRPr>
                <a:solidFill>
                  <a:schemeClr val="tx1">
                    <a:tint val="75000"/>
                  </a:schemeClr>
                </a:solidFill>
              </a:defRPr>
            </a:lvl4pPr>
            <a:lvl5pPr marL="1697432" indent="0" algn="ctr">
              <a:buNone/>
              <a:defRPr>
                <a:solidFill>
                  <a:schemeClr val="tx1">
                    <a:tint val="75000"/>
                  </a:schemeClr>
                </a:solidFill>
              </a:defRPr>
            </a:lvl5pPr>
            <a:lvl6pPr marL="2121789" indent="0" algn="ctr">
              <a:buNone/>
              <a:defRPr>
                <a:solidFill>
                  <a:schemeClr val="tx1">
                    <a:tint val="75000"/>
                  </a:schemeClr>
                </a:solidFill>
              </a:defRPr>
            </a:lvl6pPr>
            <a:lvl7pPr marL="2546148" indent="0" algn="ctr">
              <a:buNone/>
              <a:defRPr>
                <a:solidFill>
                  <a:schemeClr val="tx1">
                    <a:tint val="75000"/>
                  </a:schemeClr>
                </a:solidFill>
              </a:defRPr>
            </a:lvl7pPr>
            <a:lvl8pPr marL="2970505" indent="0" algn="ctr">
              <a:buNone/>
              <a:defRPr>
                <a:solidFill>
                  <a:schemeClr val="tx1">
                    <a:tint val="75000"/>
                  </a:schemeClr>
                </a:solidFill>
              </a:defRPr>
            </a:lvl8pPr>
            <a:lvl9pPr marL="3394862" indent="0" algn="ctr">
              <a:buNone/>
              <a:defRPr>
                <a:solidFill>
                  <a:schemeClr val="tx1">
                    <a:tint val="75000"/>
                  </a:schemeClr>
                </a:solidFill>
              </a:defRPr>
            </a:lvl9pPr>
          </a:lstStyle>
          <a:p>
            <a:r>
              <a:rPr lang="fr-FR"/>
              <a:t>Cliquez pour modifier le style des sous-titres du masque</a:t>
            </a:r>
            <a:endParaRPr lang="fr-FR" dirty="0"/>
          </a:p>
        </p:txBody>
      </p:sp>
      <p:sp>
        <p:nvSpPr>
          <p:cNvPr id="8" name="Espace réservé du numéro de diapositive 5"/>
          <p:cNvSpPr>
            <a:spLocks noGrp="1"/>
          </p:cNvSpPr>
          <p:nvPr>
            <p:ph type="sldNum" sz="quarter" idx="10"/>
          </p:nvPr>
        </p:nvSpPr>
        <p:spPr/>
        <p:txBody>
          <a:bodyPr/>
          <a:lstStyle>
            <a:lvl1pPr>
              <a:defRPr/>
            </a:lvl1pPr>
          </a:lstStyle>
          <a:p>
            <a:pPr>
              <a:defRPr/>
            </a:pPr>
            <a:fld id="{3E2842D7-EB1C-43DF-AA08-54A134BD7C1D}"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73463082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u 16/10">
    <p:spTree>
      <p:nvGrpSpPr>
        <p:cNvPr id="1" name=""/>
        <p:cNvGrpSpPr/>
        <p:nvPr/>
      </p:nvGrpSpPr>
      <p:grpSpPr>
        <a:xfrm>
          <a:off x="0" y="0"/>
          <a:ext cx="0" cy="0"/>
          <a:chOff x="0" y="0"/>
          <a:chExt cx="0" cy="0"/>
        </a:xfrm>
      </p:grpSpPr>
      <p:pic>
        <p:nvPicPr>
          <p:cNvPr id="4" name="Picture 2" descr="https://bouda.abes.fr/deptCellMiss/dsr/Pfd/Documentation/Logos-sanstexte-opacite60/SudocS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317" y="139700"/>
            <a:ext cx="6096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Departements\CCE\ComexternesaufArabesques\LOGO\LogoproduitsABES\LogoABES\logo_AB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418" y="6408738"/>
            <a:ext cx="68156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4"/>
          <p:cNvSpPr>
            <a:spLocks noGrp="1"/>
          </p:cNvSpPr>
          <p:nvPr>
            <p:ph type="ftr" sz="quarter" idx="10"/>
          </p:nvPr>
        </p:nvSpPr>
        <p:spPr/>
        <p:txBody>
          <a:bodyPr/>
          <a:lstStyle>
            <a:lvl1pPr>
              <a:defRPr/>
            </a:lvl1pPr>
          </a:lstStyle>
          <a:p>
            <a:pPr>
              <a:defRPr/>
            </a:pPr>
            <a:endParaRPr lang="fr-FR" dirty="0">
              <a:solidFill>
                <a:prstClr val="black">
                  <a:tint val="75000"/>
                </a:prstClr>
              </a:solidFill>
            </a:endParaRPr>
          </a:p>
        </p:txBody>
      </p:sp>
      <p:sp>
        <p:nvSpPr>
          <p:cNvPr id="7" name="Espace réservé du numéro de diapositive 5"/>
          <p:cNvSpPr>
            <a:spLocks noGrp="1"/>
          </p:cNvSpPr>
          <p:nvPr>
            <p:ph type="sldNum" sz="quarter" idx="11"/>
          </p:nvPr>
        </p:nvSpPr>
        <p:spPr/>
        <p:txBody>
          <a:bodyPr/>
          <a:lstStyle>
            <a:lvl1pPr>
              <a:defRPr/>
            </a:lvl1pPr>
          </a:lstStyle>
          <a:p>
            <a:pPr>
              <a:defRPr/>
            </a:pPr>
            <a:fld id="{F9784B49-37D6-41D1-BD8C-7079CB0EACF1}"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40087031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361929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1983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884775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1016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299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8703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97362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24417" y="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873" tIns="42436" rIns="84873" bIns="42436"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873" tIns="42436" rIns="84873" bIns="42436"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84873" tIns="42436" rIns="84873" bIns="42436" rtlCol="0" anchor="ctr"/>
          <a:lstStyle>
            <a:lvl1pPr algn="ctr" defTabSz="848715" eaLnBrk="1" fontAlgn="auto" hangingPunct="1">
              <a:spcBef>
                <a:spcPts val="0"/>
              </a:spcBef>
              <a:spcAft>
                <a:spcPts val="0"/>
              </a:spcAft>
              <a:defRPr sz="1100">
                <a:solidFill>
                  <a:schemeClr val="tx1">
                    <a:tint val="75000"/>
                  </a:schemeClr>
                </a:solidFill>
                <a:latin typeface="+mn-lt"/>
                <a:cs typeface="+mn-cs"/>
              </a:defRPr>
            </a:lvl1pPr>
          </a:lstStyle>
          <a:p>
            <a:pPr>
              <a:defRPr/>
            </a:pPr>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84873" tIns="42436" rIns="84873" bIns="42436" rtlCol="0" anchor="ctr"/>
          <a:lstStyle>
            <a:lvl1pPr algn="r" defTabSz="848715" eaLnBrk="1" fontAlgn="auto" hangingPunct="1">
              <a:spcBef>
                <a:spcPts val="0"/>
              </a:spcBef>
              <a:spcAft>
                <a:spcPts val="0"/>
              </a:spcAft>
              <a:defRPr sz="1100">
                <a:solidFill>
                  <a:schemeClr val="tx1">
                    <a:tint val="75000"/>
                  </a:schemeClr>
                </a:solidFill>
                <a:latin typeface="+mn-lt"/>
                <a:cs typeface="+mn-cs"/>
              </a:defRPr>
            </a:lvl1pPr>
          </a:lstStyle>
          <a:p>
            <a:pPr>
              <a:defRPr/>
            </a:pPr>
            <a:fld id="{530B4334-8577-4606-A165-CCC0ED3633A2}" type="slidenum">
              <a:rPr lang="fr-FR">
                <a:solidFill>
                  <a:prstClr val="black">
                    <a:tint val="75000"/>
                  </a:prstClr>
                </a:solidFill>
              </a:rPr>
              <a:pPr>
                <a:defRPr/>
              </a:pPr>
              <a:t>‹N°›</a:t>
            </a:fld>
            <a:endParaRPr lang="fr-FR" dirty="0">
              <a:solidFill>
                <a:prstClr val="black">
                  <a:tint val="75000"/>
                </a:prstClr>
              </a:solidFill>
            </a:endParaRPr>
          </a:p>
        </p:txBody>
      </p:sp>
      <p:cxnSp>
        <p:nvCxnSpPr>
          <p:cNvPr id="7" name="Connecteur droit 6"/>
          <p:cNvCxnSpPr/>
          <p:nvPr/>
        </p:nvCxnSpPr>
        <p:spPr>
          <a:xfrm>
            <a:off x="0" y="6381750"/>
            <a:ext cx="12192000" cy="0"/>
          </a:xfrm>
          <a:prstGeom prst="line">
            <a:avLst/>
          </a:prstGeom>
          <a:ln w="19050" cmpd="sng">
            <a:solidFill>
              <a:srgbClr val="4877B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534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hf hdr="0" dt="0"/>
  <p:txStyles>
    <p:titleStyle>
      <a:lvl1pPr algn="ctr" defTabSz="847725" rtl="0" eaLnBrk="0" fontAlgn="base" hangingPunct="0">
        <a:spcBef>
          <a:spcPct val="0"/>
        </a:spcBef>
        <a:spcAft>
          <a:spcPct val="0"/>
        </a:spcAft>
        <a:defRPr sz="2700" kern="1200">
          <a:solidFill>
            <a:schemeClr val="tx1"/>
          </a:solidFill>
          <a:latin typeface="Verdana" pitchFamily="34" charset="0"/>
          <a:ea typeface="Verdana" pitchFamily="34" charset="0"/>
          <a:cs typeface="Verdana" pitchFamily="34" charset="0"/>
        </a:defRPr>
      </a:lvl1pPr>
      <a:lvl2pPr algn="ctr" defTabSz="847725" rtl="0" eaLnBrk="0" fontAlgn="base" hangingPunct="0">
        <a:spcBef>
          <a:spcPct val="0"/>
        </a:spcBef>
        <a:spcAft>
          <a:spcPct val="0"/>
        </a:spcAft>
        <a:defRPr sz="2700">
          <a:solidFill>
            <a:schemeClr val="tx1"/>
          </a:solidFill>
          <a:latin typeface="Verdana" pitchFamily="34" charset="0"/>
          <a:ea typeface="Verdana" pitchFamily="34" charset="0"/>
          <a:cs typeface="Verdana" pitchFamily="34" charset="0"/>
        </a:defRPr>
      </a:lvl2pPr>
      <a:lvl3pPr algn="ctr" defTabSz="847725" rtl="0" eaLnBrk="0" fontAlgn="base" hangingPunct="0">
        <a:spcBef>
          <a:spcPct val="0"/>
        </a:spcBef>
        <a:spcAft>
          <a:spcPct val="0"/>
        </a:spcAft>
        <a:defRPr sz="2700">
          <a:solidFill>
            <a:schemeClr val="tx1"/>
          </a:solidFill>
          <a:latin typeface="Verdana" pitchFamily="34" charset="0"/>
          <a:ea typeface="Verdana" pitchFamily="34" charset="0"/>
          <a:cs typeface="Verdana" pitchFamily="34" charset="0"/>
        </a:defRPr>
      </a:lvl3pPr>
      <a:lvl4pPr algn="ctr" defTabSz="847725" rtl="0" eaLnBrk="0" fontAlgn="base" hangingPunct="0">
        <a:spcBef>
          <a:spcPct val="0"/>
        </a:spcBef>
        <a:spcAft>
          <a:spcPct val="0"/>
        </a:spcAft>
        <a:defRPr sz="2700">
          <a:solidFill>
            <a:schemeClr val="tx1"/>
          </a:solidFill>
          <a:latin typeface="Verdana" pitchFamily="34" charset="0"/>
          <a:ea typeface="Verdana" pitchFamily="34" charset="0"/>
          <a:cs typeface="Verdana" pitchFamily="34" charset="0"/>
        </a:defRPr>
      </a:lvl4pPr>
      <a:lvl5pPr algn="ctr" defTabSz="847725" rtl="0" eaLnBrk="0" fontAlgn="base" hangingPunct="0">
        <a:spcBef>
          <a:spcPct val="0"/>
        </a:spcBef>
        <a:spcAft>
          <a:spcPct val="0"/>
        </a:spcAft>
        <a:defRPr sz="2700">
          <a:solidFill>
            <a:schemeClr val="tx1"/>
          </a:solidFill>
          <a:latin typeface="Verdana" pitchFamily="34" charset="0"/>
          <a:ea typeface="Verdana" pitchFamily="34" charset="0"/>
          <a:cs typeface="Verdana" pitchFamily="34" charset="0"/>
        </a:defRPr>
      </a:lvl5pPr>
      <a:lvl6pPr marL="457200" algn="ctr" defTabSz="847725" rtl="0" fontAlgn="base">
        <a:spcBef>
          <a:spcPct val="0"/>
        </a:spcBef>
        <a:spcAft>
          <a:spcPct val="0"/>
        </a:spcAft>
        <a:defRPr sz="2700">
          <a:solidFill>
            <a:schemeClr val="tx1"/>
          </a:solidFill>
          <a:latin typeface="Verdana" pitchFamily="34" charset="0"/>
          <a:ea typeface="Verdana" pitchFamily="34" charset="0"/>
          <a:cs typeface="Verdana" pitchFamily="34" charset="0"/>
        </a:defRPr>
      </a:lvl6pPr>
      <a:lvl7pPr marL="914400" algn="ctr" defTabSz="847725" rtl="0" fontAlgn="base">
        <a:spcBef>
          <a:spcPct val="0"/>
        </a:spcBef>
        <a:spcAft>
          <a:spcPct val="0"/>
        </a:spcAft>
        <a:defRPr sz="2700">
          <a:solidFill>
            <a:schemeClr val="tx1"/>
          </a:solidFill>
          <a:latin typeface="Verdana" pitchFamily="34" charset="0"/>
          <a:ea typeface="Verdana" pitchFamily="34" charset="0"/>
          <a:cs typeface="Verdana" pitchFamily="34" charset="0"/>
        </a:defRPr>
      </a:lvl7pPr>
      <a:lvl8pPr marL="1371600" algn="ctr" defTabSz="847725" rtl="0" fontAlgn="base">
        <a:spcBef>
          <a:spcPct val="0"/>
        </a:spcBef>
        <a:spcAft>
          <a:spcPct val="0"/>
        </a:spcAft>
        <a:defRPr sz="2700">
          <a:solidFill>
            <a:schemeClr val="tx1"/>
          </a:solidFill>
          <a:latin typeface="Verdana" pitchFamily="34" charset="0"/>
          <a:ea typeface="Verdana" pitchFamily="34" charset="0"/>
          <a:cs typeface="Verdana" pitchFamily="34" charset="0"/>
        </a:defRPr>
      </a:lvl8pPr>
      <a:lvl9pPr marL="1828800" algn="ctr" defTabSz="847725" rtl="0" fontAlgn="base">
        <a:spcBef>
          <a:spcPct val="0"/>
        </a:spcBef>
        <a:spcAft>
          <a:spcPct val="0"/>
        </a:spcAft>
        <a:defRPr sz="2700">
          <a:solidFill>
            <a:schemeClr val="tx1"/>
          </a:solidFill>
          <a:latin typeface="Verdana" pitchFamily="34" charset="0"/>
          <a:ea typeface="Verdana" pitchFamily="34" charset="0"/>
          <a:cs typeface="Verdana" pitchFamily="34" charset="0"/>
        </a:defRPr>
      </a:lvl9pPr>
    </p:titleStyle>
    <p:bodyStyle>
      <a:lvl1pPr marL="317500" indent="-317500" algn="l" defTabSz="847725" rtl="0" eaLnBrk="0" fontAlgn="base" hangingPunct="0">
        <a:spcBef>
          <a:spcPct val="20000"/>
        </a:spcBef>
        <a:spcAft>
          <a:spcPct val="0"/>
        </a:spcAft>
        <a:buFont typeface="Arial" panose="020B0604020202020204" pitchFamily="34" charset="0"/>
        <a:buChar char="•"/>
        <a:defRPr sz="3000" kern="1200">
          <a:solidFill>
            <a:schemeClr val="tx1"/>
          </a:solidFill>
          <a:latin typeface="Verdana" pitchFamily="34" charset="0"/>
          <a:ea typeface="Verdana" pitchFamily="34" charset="0"/>
          <a:cs typeface="Verdana" pitchFamily="34" charset="0"/>
        </a:defRPr>
      </a:lvl1pPr>
      <a:lvl2pPr marL="688975" indent="-265113" algn="l" defTabSz="847725" rtl="0" eaLnBrk="0" fontAlgn="base" hangingPunct="0">
        <a:spcBef>
          <a:spcPct val="20000"/>
        </a:spcBef>
        <a:spcAft>
          <a:spcPct val="0"/>
        </a:spcAft>
        <a:buFont typeface="Arial" panose="020B0604020202020204" pitchFamily="34" charset="0"/>
        <a:buChar char="–"/>
        <a:defRPr sz="2600" kern="1200">
          <a:solidFill>
            <a:schemeClr val="tx1"/>
          </a:solidFill>
          <a:latin typeface="Verdana" pitchFamily="34" charset="0"/>
          <a:ea typeface="Verdana" pitchFamily="34" charset="0"/>
          <a:cs typeface="Verdana" pitchFamily="34" charset="0"/>
        </a:defRPr>
      </a:lvl2pPr>
      <a:lvl3pPr marL="1060450" indent="-211138" algn="l" defTabSz="847725" rtl="0" eaLnBrk="0" fontAlgn="base" hangingPunct="0">
        <a:spcBef>
          <a:spcPct val="20000"/>
        </a:spcBef>
        <a:spcAft>
          <a:spcPct val="0"/>
        </a:spcAft>
        <a:buFont typeface="Arial" panose="020B0604020202020204" pitchFamily="34" charset="0"/>
        <a:buChar char="•"/>
        <a:defRPr sz="2200" kern="1200">
          <a:solidFill>
            <a:schemeClr val="tx1"/>
          </a:solidFill>
          <a:latin typeface="Verdana" pitchFamily="34" charset="0"/>
          <a:ea typeface="Verdana" pitchFamily="34" charset="0"/>
          <a:cs typeface="Verdana" pitchFamily="34" charset="0"/>
        </a:defRPr>
      </a:lvl3pPr>
      <a:lvl4pPr marL="1484313" indent="-211138" algn="l" defTabSz="847725" rtl="0" eaLnBrk="0" fontAlgn="base" hangingPunct="0">
        <a:spcBef>
          <a:spcPct val="20000"/>
        </a:spcBef>
        <a:spcAft>
          <a:spcPct val="0"/>
        </a:spcAft>
        <a:buFont typeface="Arial" panose="020B0604020202020204" pitchFamily="34" charset="0"/>
        <a:buChar char="–"/>
        <a:defRPr kern="1200">
          <a:solidFill>
            <a:schemeClr val="tx1"/>
          </a:solidFill>
          <a:latin typeface="Verdana" pitchFamily="34" charset="0"/>
          <a:ea typeface="Verdana" pitchFamily="34" charset="0"/>
          <a:cs typeface="Verdana" pitchFamily="34" charset="0"/>
        </a:defRPr>
      </a:lvl4pPr>
      <a:lvl5pPr marL="1908175" indent="-211138" algn="l" defTabSz="847725" rtl="0" eaLnBrk="0" fontAlgn="base" hangingPunct="0">
        <a:spcBef>
          <a:spcPct val="20000"/>
        </a:spcBef>
        <a:spcAft>
          <a:spcPct val="0"/>
        </a:spcAft>
        <a:buFont typeface="Arial" panose="020B0604020202020204" pitchFamily="34" charset="0"/>
        <a:buChar char="»"/>
        <a:defRPr kern="1200">
          <a:solidFill>
            <a:schemeClr val="tx1"/>
          </a:solidFill>
          <a:latin typeface="Verdana" pitchFamily="34" charset="0"/>
          <a:ea typeface="Verdana" pitchFamily="34" charset="0"/>
          <a:cs typeface="Verdana" pitchFamily="34" charset="0"/>
        </a:defRPr>
      </a:lvl5pPr>
      <a:lvl6pPr marL="2333969"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8327"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2685"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7044"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fr-FR"/>
      </a:defPPr>
      <a:lvl1pPr marL="0" algn="l" defTabSz="848715" rtl="0" eaLnBrk="1" latinLnBrk="0" hangingPunct="1">
        <a:defRPr sz="1700" kern="1200">
          <a:solidFill>
            <a:schemeClr val="tx1"/>
          </a:solidFill>
          <a:latin typeface="+mn-lt"/>
          <a:ea typeface="+mn-ea"/>
          <a:cs typeface="+mn-cs"/>
        </a:defRPr>
      </a:lvl1pPr>
      <a:lvl2pPr marL="424359" algn="l" defTabSz="848715" rtl="0" eaLnBrk="1" latinLnBrk="0" hangingPunct="1">
        <a:defRPr sz="1700" kern="1200">
          <a:solidFill>
            <a:schemeClr val="tx1"/>
          </a:solidFill>
          <a:latin typeface="+mn-lt"/>
          <a:ea typeface="+mn-ea"/>
          <a:cs typeface="+mn-cs"/>
        </a:defRPr>
      </a:lvl2pPr>
      <a:lvl3pPr marL="848715" algn="l" defTabSz="848715" rtl="0" eaLnBrk="1" latinLnBrk="0" hangingPunct="1">
        <a:defRPr sz="1700" kern="1200">
          <a:solidFill>
            <a:schemeClr val="tx1"/>
          </a:solidFill>
          <a:latin typeface="+mn-lt"/>
          <a:ea typeface="+mn-ea"/>
          <a:cs typeface="+mn-cs"/>
        </a:defRPr>
      </a:lvl3pPr>
      <a:lvl4pPr marL="1273075" algn="l" defTabSz="848715" rtl="0" eaLnBrk="1" latinLnBrk="0" hangingPunct="1">
        <a:defRPr sz="1700" kern="1200">
          <a:solidFill>
            <a:schemeClr val="tx1"/>
          </a:solidFill>
          <a:latin typeface="+mn-lt"/>
          <a:ea typeface="+mn-ea"/>
          <a:cs typeface="+mn-cs"/>
        </a:defRPr>
      </a:lvl4pPr>
      <a:lvl5pPr marL="1697432" algn="l" defTabSz="848715" rtl="0" eaLnBrk="1" latinLnBrk="0" hangingPunct="1">
        <a:defRPr sz="1700" kern="1200">
          <a:solidFill>
            <a:schemeClr val="tx1"/>
          </a:solidFill>
          <a:latin typeface="+mn-lt"/>
          <a:ea typeface="+mn-ea"/>
          <a:cs typeface="+mn-cs"/>
        </a:defRPr>
      </a:lvl5pPr>
      <a:lvl6pPr marL="2121789" algn="l" defTabSz="848715" rtl="0" eaLnBrk="1" latinLnBrk="0" hangingPunct="1">
        <a:defRPr sz="1700" kern="1200">
          <a:solidFill>
            <a:schemeClr val="tx1"/>
          </a:solidFill>
          <a:latin typeface="+mn-lt"/>
          <a:ea typeface="+mn-ea"/>
          <a:cs typeface="+mn-cs"/>
        </a:defRPr>
      </a:lvl6pPr>
      <a:lvl7pPr marL="2546148" algn="l" defTabSz="848715" rtl="0" eaLnBrk="1" latinLnBrk="0" hangingPunct="1">
        <a:defRPr sz="1700" kern="1200">
          <a:solidFill>
            <a:schemeClr val="tx1"/>
          </a:solidFill>
          <a:latin typeface="+mn-lt"/>
          <a:ea typeface="+mn-ea"/>
          <a:cs typeface="+mn-cs"/>
        </a:defRPr>
      </a:lvl7pPr>
      <a:lvl8pPr marL="2970505" algn="l" defTabSz="848715" rtl="0" eaLnBrk="1" latinLnBrk="0" hangingPunct="1">
        <a:defRPr sz="1700" kern="1200">
          <a:solidFill>
            <a:schemeClr val="tx1"/>
          </a:solidFill>
          <a:latin typeface="+mn-lt"/>
          <a:ea typeface="+mn-ea"/>
          <a:cs typeface="+mn-cs"/>
        </a:defRPr>
      </a:lvl8pPr>
      <a:lvl9pPr marL="3394862" algn="l" defTabSz="84871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3"/>
          <p:cNvSpPr>
            <a:spLocks noChangeArrowheads="1"/>
          </p:cNvSpPr>
          <p:nvPr/>
        </p:nvSpPr>
        <p:spPr bwMode="auto">
          <a:xfrm>
            <a:off x="914400" y="609600"/>
            <a:ext cx="10261600" cy="1143000"/>
          </a:xfrm>
          <a:prstGeom prst="roundRect">
            <a:avLst>
              <a:gd name="adj" fmla="val 49843"/>
            </a:avLst>
          </a:prstGeom>
          <a:solidFill>
            <a:srgbClr val="E2ECFE"/>
          </a:solidFill>
          <a:ln>
            <a:noFill/>
          </a:ln>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defRPr/>
            </a:pPr>
            <a:br>
              <a:rPr lang="fr-FR" altLang="fr-FR" sz="4000" dirty="0">
                <a:solidFill>
                  <a:srgbClr val="000000"/>
                </a:solidFill>
                <a:latin typeface="Arial Narrow" pitchFamily="34" charset="0"/>
              </a:rPr>
            </a:br>
            <a:br>
              <a:rPr lang="fr-FR" altLang="fr-FR" sz="4000" dirty="0">
                <a:solidFill>
                  <a:srgbClr val="000000"/>
                </a:solidFill>
                <a:latin typeface="Arial Narrow" pitchFamily="34" charset="0"/>
              </a:rPr>
            </a:br>
            <a:endParaRPr lang="fr-FR" altLang="fr-FR" sz="4000" dirty="0">
              <a:solidFill>
                <a:srgbClr val="000000"/>
              </a:solidFill>
              <a:latin typeface="Arial Narrow" pitchFamily="34" charset="0"/>
            </a:endParaRPr>
          </a:p>
        </p:txBody>
      </p:sp>
      <p:sp>
        <p:nvSpPr>
          <p:cNvPr id="1027" name="Rectangle 4"/>
          <p:cNvSpPr>
            <a:spLocks noChangeArrowheads="1"/>
          </p:cNvSpPr>
          <p:nvPr/>
        </p:nvSpPr>
        <p:spPr bwMode="auto">
          <a:xfrm>
            <a:off x="1727200" y="1981200"/>
            <a:ext cx="9144000" cy="4019550"/>
          </a:xfrm>
          <a:prstGeom prst="rect">
            <a:avLst/>
          </a:prstGeom>
          <a:noFill/>
          <a:ln>
            <a:noFill/>
          </a:ln>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20000"/>
              </a:spcBef>
              <a:spcAft>
                <a:spcPct val="0"/>
              </a:spcAft>
              <a:buClr>
                <a:srgbClr val="000099"/>
              </a:buClr>
              <a:buFont typeface="Wingdings" pitchFamily="2" charset="2"/>
              <a:buChar char="l"/>
              <a:defRPr/>
            </a:pPr>
            <a:endParaRPr lang="fr-FR" altLang="fr-FR" sz="2800" b="1" dirty="0">
              <a:solidFill>
                <a:srgbClr val="000000"/>
              </a:solidFill>
              <a:latin typeface="Arial" charset="0"/>
            </a:endParaRPr>
          </a:p>
          <a:p>
            <a:pPr eaLnBrk="0" fontAlgn="base" hangingPunct="0">
              <a:spcBef>
                <a:spcPct val="20000"/>
              </a:spcBef>
              <a:spcAft>
                <a:spcPct val="0"/>
              </a:spcAft>
              <a:buClr>
                <a:srgbClr val="000099"/>
              </a:buClr>
              <a:buFont typeface="Wingdings" pitchFamily="2" charset="2"/>
              <a:buChar char="l"/>
              <a:defRPr/>
            </a:pPr>
            <a:endParaRPr lang="fr-FR" altLang="fr-FR" sz="2800" b="1" dirty="0">
              <a:solidFill>
                <a:srgbClr val="000000"/>
              </a:solidFill>
              <a:latin typeface="Arial" charset="0"/>
            </a:endParaRPr>
          </a:p>
          <a:p>
            <a:pPr eaLnBrk="0" fontAlgn="base" hangingPunct="0">
              <a:spcBef>
                <a:spcPct val="20000"/>
              </a:spcBef>
              <a:spcAft>
                <a:spcPct val="0"/>
              </a:spcAft>
              <a:buClr>
                <a:srgbClr val="000099"/>
              </a:buClr>
              <a:buFont typeface="Wingdings" pitchFamily="2" charset="2"/>
              <a:buChar char="l"/>
              <a:defRPr/>
            </a:pPr>
            <a:endParaRPr lang="fr-FR" altLang="fr-FR" sz="2800" b="1" dirty="0">
              <a:solidFill>
                <a:srgbClr val="000000"/>
              </a:solidFill>
              <a:latin typeface="Arial" charset="0"/>
            </a:endParaRPr>
          </a:p>
          <a:p>
            <a:pPr eaLnBrk="0" fontAlgn="base" hangingPunct="0">
              <a:spcBef>
                <a:spcPct val="20000"/>
              </a:spcBef>
              <a:spcAft>
                <a:spcPct val="0"/>
              </a:spcAft>
              <a:buClr>
                <a:srgbClr val="000099"/>
              </a:buClr>
              <a:buFont typeface="Wingdings" pitchFamily="2" charset="2"/>
              <a:buChar char="l"/>
              <a:defRPr/>
            </a:pPr>
            <a:endParaRPr lang="fr-FR" altLang="fr-FR" sz="2800" b="1" dirty="0">
              <a:solidFill>
                <a:srgbClr val="000000"/>
              </a:solidFill>
              <a:latin typeface="Arial" charset="0"/>
            </a:endParaRPr>
          </a:p>
          <a:p>
            <a:pPr eaLnBrk="0" fontAlgn="base" hangingPunct="0">
              <a:spcBef>
                <a:spcPct val="20000"/>
              </a:spcBef>
              <a:spcAft>
                <a:spcPct val="0"/>
              </a:spcAft>
              <a:buClr>
                <a:srgbClr val="000099"/>
              </a:buClr>
              <a:buFont typeface="Wingdings" pitchFamily="2" charset="2"/>
              <a:buChar char="l"/>
              <a:defRPr/>
            </a:pPr>
            <a:endParaRPr lang="fr-FR" altLang="fr-FR" sz="2800" b="1" dirty="0">
              <a:solidFill>
                <a:srgbClr val="000000"/>
              </a:solidFill>
              <a:latin typeface="Arial" charset="0"/>
            </a:endParaRPr>
          </a:p>
          <a:p>
            <a:pPr eaLnBrk="0" fontAlgn="base" hangingPunct="0">
              <a:spcBef>
                <a:spcPct val="20000"/>
              </a:spcBef>
              <a:spcAft>
                <a:spcPct val="0"/>
              </a:spcAft>
              <a:buClr>
                <a:srgbClr val="000099"/>
              </a:buClr>
              <a:buFont typeface="Wingdings" pitchFamily="2" charset="2"/>
              <a:buChar char="l"/>
              <a:defRPr/>
            </a:pPr>
            <a:endParaRPr lang="fr-FR" altLang="fr-FR" sz="2800" b="1" dirty="0">
              <a:solidFill>
                <a:srgbClr val="000000"/>
              </a:solidFill>
              <a:latin typeface="Arial" charset="0"/>
            </a:endParaRPr>
          </a:p>
        </p:txBody>
      </p:sp>
      <p:sp>
        <p:nvSpPr>
          <p:cNvPr id="1028" name="Rectangle 8"/>
          <p:cNvSpPr>
            <a:spLocks noGrp="1" noChangeArrowheads="1"/>
          </p:cNvSpPr>
          <p:nvPr>
            <p:ph type="body" idx="1"/>
          </p:nvPr>
        </p:nvSpPr>
        <p:spPr bwMode="auto">
          <a:xfrm>
            <a:off x="10160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endParaRPr lang="fr-FR" altLang="fr-FR"/>
          </a:p>
          <a:p>
            <a:pPr lvl="4"/>
            <a:endParaRPr lang="fr-FR" altLang="fr-FR"/>
          </a:p>
          <a:p>
            <a:pPr lvl="3"/>
            <a:endParaRPr lang="fr-FR" altLang="fr-FR"/>
          </a:p>
        </p:txBody>
      </p:sp>
      <p:pic>
        <p:nvPicPr>
          <p:cNvPr id="1029" name="Image 1"/>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8890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60081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Narrow" pitchFamily="34" charset="0"/>
        </a:defRPr>
      </a:lvl2pPr>
      <a:lvl3pPr algn="ctr" rtl="0" eaLnBrk="0" fontAlgn="base" hangingPunct="0">
        <a:spcBef>
          <a:spcPct val="0"/>
        </a:spcBef>
        <a:spcAft>
          <a:spcPct val="0"/>
        </a:spcAft>
        <a:defRPr sz="4000">
          <a:solidFill>
            <a:schemeClr val="tx2"/>
          </a:solidFill>
          <a:latin typeface="Arial Narrow" pitchFamily="34" charset="0"/>
        </a:defRPr>
      </a:lvl3pPr>
      <a:lvl4pPr algn="ctr" rtl="0" eaLnBrk="0" fontAlgn="base" hangingPunct="0">
        <a:spcBef>
          <a:spcPct val="0"/>
        </a:spcBef>
        <a:spcAft>
          <a:spcPct val="0"/>
        </a:spcAft>
        <a:defRPr sz="4000">
          <a:solidFill>
            <a:schemeClr val="tx2"/>
          </a:solidFill>
          <a:latin typeface="Arial Narrow" pitchFamily="34" charset="0"/>
        </a:defRPr>
      </a:lvl4pPr>
      <a:lvl5pPr algn="ctr" rtl="0" eaLnBrk="0" fontAlgn="base" hangingPunct="0">
        <a:spcBef>
          <a:spcPct val="0"/>
        </a:spcBef>
        <a:spcAft>
          <a:spcPct val="0"/>
        </a:spcAft>
        <a:defRPr sz="4000">
          <a:solidFill>
            <a:schemeClr val="tx2"/>
          </a:solidFill>
          <a:latin typeface="Arial Narrow" pitchFamily="34" charset="0"/>
        </a:defRPr>
      </a:lvl5pPr>
      <a:lvl6pPr marL="457200" algn="ctr" rtl="0" eaLnBrk="0" fontAlgn="base" hangingPunct="0">
        <a:spcBef>
          <a:spcPct val="0"/>
        </a:spcBef>
        <a:spcAft>
          <a:spcPct val="0"/>
        </a:spcAft>
        <a:defRPr sz="4000">
          <a:solidFill>
            <a:schemeClr val="tx2"/>
          </a:solidFill>
          <a:latin typeface="Arial Narrow" pitchFamily="34" charset="0"/>
        </a:defRPr>
      </a:lvl6pPr>
      <a:lvl7pPr marL="914400" algn="ctr" rtl="0" eaLnBrk="0" fontAlgn="base" hangingPunct="0">
        <a:spcBef>
          <a:spcPct val="0"/>
        </a:spcBef>
        <a:spcAft>
          <a:spcPct val="0"/>
        </a:spcAft>
        <a:defRPr sz="4000">
          <a:solidFill>
            <a:schemeClr val="tx2"/>
          </a:solidFill>
          <a:latin typeface="Arial Narrow" pitchFamily="34" charset="0"/>
        </a:defRPr>
      </a:lvl7pPr>
      <a:lvl8pPr marL="1371600" algn="ctr" rtl="0" eaLnBrk="0" fontAlgn="base" hangingPunct="0">
        <a:spcBef>
          <a:spcPct val="0"/>
        </a:spcBef>
        <a:spcAft>
          <a:spcPct val="0"/>
        </a:spcAft>
        <a:defRPr sz="4000">
          <a:solidFill>
            <a:schemeClr val="tx2"/>
          </a:solidFill>
          <a:latin typeface="Arial Narrow" pitchFamily="34" charset="0"/>
        </a:defRPr>
      </a:lvl8pPr>
      <a:lvl9pPr marL="1828800" algn="ctr" rtl="0" eaLnBrk="0" fontAlgn="base" hangingPunct="0">
        <a:spcBef>
          <a:spcPct val="0"/>
        </a:spcBef>
        <a:spcAft>
          <a:spcPct val="0"/>
        </a:spcAft>
        <a:defRPr sz="40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rgbClr val="000099"/>
        </a:buClr>
        <a:buFont typeface="Wingdings" panose="05000000000000000000" pitchFamily="2" charset="2"/>
        <a:buChar char="l"/>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SzPct val="75000"/>
        <a:buFont typeface="Wingdings" panose="05000000000000000000" pitchFamily="2" charset="2"/>
        <a:buChar char="l"/>
        <a:defRPr sz="2400">
          <a:solidFill>
            <a:schemeClr val="tx1"/>
          </a:solidFill>
          <a:latin typeface="+mn-lt"/>
        </a:defRPr>
      </a:lvl2pPr>
      <a:lvl3pPr marL="1143000" indent="-228600" algn="l" rtl="0" eaLnBrk="0" fontAlgn="base" hangingPunct="0">
        <a:spcBef>
          <a:spcPct val="20000"/>
        </a:spcBef>
        <a:spcAft>
          <a:spcPct val="0"/>
        </a:spcAft>
        <a:buClr>
          <a:srgbClr val="000099"/>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9.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3.sv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4.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22.svg"/><Relationship Id="rId4" Type="http://schemas.openxmlformats.org/officeDocument/2006/relationships/image" Target="../media/image9.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8"/>
          <p:cNvSpPr>
            <a:spLocks noGrp="1"/>
          </p:cNvSpPr>
          <p:nvPr>
            <p:ph type="ctrTitle"/>
          </p:nvPr>
        </p:nvSpPr>
        <p:spPr>
          <a:xfrm>
            <a:off x="353803" y="1244339"/>
            <a:ext cx="11112500" cy="1470025"/>
          </a:xfrm>
        </p:spPr>
        <p:txBody>
          <a:bodyPr>
            <a:normAutofit/>
          </a:bodyPr>
          <a:lstStyle/>
          <a:p>
            <a:pPr marL="457200" lvl="1">
              <a:defRPr/>
            </a:pPr>
            <a:r>
              <a:rPr lang="fr-FR" altLang="fr-FR" sz="4000" b="1" dirty="0">
                <a:solidFill>
                  <a:schemeClr val="accent1"/>
                </a:solidFill>
                <a:latin typeface="Arial Narrow" panose="020B0606020202030204" pitchFamily="34" charset="0"/>
              </a:rPr>
              <a:t>Prospecter les ressources en libre accès                  de son périmètre </a:t>
            </a:r>
            <a:endParaRPr lang="fr-FR" sz="4000" b="1" dirty="0">
              <a:solidFill>
                <a:schemeClr val="accent1"/>
              </a:solidFill>
              <a:latin typeface="Arial Narrow" panose="020B0606020202030204" pitchFamily="34" charset="0"/>
            </a:endParaRPr>
          </a:p>
        </p:txBody>
      </p:sp>
      <p:sp>
        <p:nvSpPr>
          <p:cNvPr id="10" name="Sous-titre 9"/>
          <p:cNvSpPr>
            <a:spLocks noGrp="1"/>
          </p:cNvSpPr>
          <p:nvPr>
            <p:ph type="subTitle" idx="1"/>
          </p:nvPr>
        </p:nvSpPr>
        <p:spPr>
          <a:xfrm>
            <a:off x="948906" y="2777695"/>
            <a:ext cx="9922294" cy="2962705"/>
          </a:xfrm>
        </p:spPr>
        <p:txBody>
          <a:bodyPr rtlCol="0">
            <a:noAutofit/>
          </a:bodyPr>
          <a:lstStyle/>
          <a:p>
            <a:pPr marL="457200" lvl="1">
              <a:defRPr/>
            </a:pPr>
            <a:endParaRPr lang="fr-FR" sz="2800" b="1" dirty="0">
              <a:solidFill>
                <a:srgbClr val="C00000"/>
              </a:solidFill>
              <a:latin typeface="Arial Narrow" panose="020B0606020202030204" pitchFamily="34" charset="0"/>
            </a:endParaRPr>
          </a:p>
          <a:p>
            <a:pPr marL="457200" lvl="1">
              <a:defRPr/>
            </a:pPr>
            <a:endParaRPr lang="fr-FR" sz="2800" b="1" dirty="0">
              <a:solidFill>
                <a:srgbClr val="C00000"/>
              </a:solidFill>
              <a:latin typeface="Arial Narrow" panose="020B0606020202030204" pitchFamily="34" charset="0"/>
            </a:endParaRPr>
          </a:p>
          <a:p>
            <a:pPr marL="457200" lvl="1">
              <a:defRPr/>
            </a:pPr>
            <a:endParaRPr lang="fr-FR" sz="2800" b="1" dirty="0">
              <a:solidFill>
                <a:srgbClr val="C00000"/>
              </a:solidFill>
              <a:latin typeface="Arial Narrow" panose="020B0606020202030204" pitchFamily="34" charset="0"/>
            </a:endParaRPr>
          </a:p>
        </p:txBody>
      </p:sp>
      <p:pic>
        <p:nvPicPr>
          <p:cNvPr id="5" name="Image 4">
            <a:extLst>
              <a:ext uri="{FF2B5EF4-FFF2-40B4-BE49-F238E27FC236}">
                <a16:creationId xmlns:a16="http://schemas.microsoft.com/office/drawing/2014/main" id="{2898D424-FA6E-0132-0719-FE778BCE07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36082"/>
            <a:ext cx="1296000" cy="1296000"/>
          </a:xfrm>
          <a:prstGeom prst="rect">
            <a:avLst/>
          </a:prstGeom>
        </p:spPr>
      </p:pic>
      <p:sp>
        <p:nvSpPr>
          <p:cNvPr id="8" name="Rectangle 7">
            <a:extLst>
              <a:ext uri="{FF2B5EF4-FFF2-40B4-BE49-F238E27FC236}">
                <a16:creationId xmlns:a16="http://schemas.microsoft.com/office/drawing/2014/main" id="{A359A475-B89E-D0E3-72F8-214B5F518B92}"/>
              </a:ext>
            </a:extLst>
          </p:cNvPr>
          <p:cNvSpPr/>
          <p:nvPr/>
        </p:nvSpPr>
        <p:spPr>
          <a:xfrm>
            <a:off x="342900" y="6423660"/>
            <a:ext cx="6604000" cy="383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Image 2">
            <a:extLst>
              <a:ext uri="{FF2B5EF4-FFF2-40B4-BE49-F238E27FC236}">
                <a16:creationId xmlns:a16="http://schemas.microsoft.com/office/drawing/2014/main" id="{502C3B51-CEFB-120D-0DCF-5E7CFBAC1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2767" y="3271630"/>
            <a:ext cx="4626466" cy="2520000"/>
          </a:xfrm>
          <a:prstGeom prst="rect">
            <a:avLst/>
          </a:prstGeom>
        </p:spPr>
      </p:pic>
    </p:spTree>
    <p:extLst>
      <p:ext uri="{BB962C8B-B14F-4D97-AF65-F5344CB8AC3E}">
        <p14:creationId xmlns:p14="http://schemas.microsoft.com/office/powerpoint/2010/main" val="1316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4C0E9E91-1AFB-2CE5-1FD4-E63B10857295}"/>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22" name="Image 21">
            <a:extLst>
              <a:ext uri="{FF2B5EF4-FFF2-40B4-BE49-F238E27FC236}">
                <a16:creationId xmlns:a16="http://schemas.microsoft.com/office/drawing/2014/main" id="{1F97CFFE-62B7-B4F1-2E6B-0D8301E40C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5" y="54000"/>
            <a:ext cx="720000" cy="720000"/>
          </a:xfrm>
          <a:prstGeom prst="rect">
            <a:avLst/>
          </a:prstGeom>
        </p:spPr>
      </p:pic>
      <p:sp>
        <p:nvSpPr>
          <p:cNvPr id="25" name="Rectangle 24">
            <a:extLst>
              <a:ext uri="{FF2B5EF4-FFF2-40B4-BE49-F238E27FC236}">
                <a16:creationId xmlns:a16="http://schemas.microsoft.com/office/drawing/2014/main" id="{7CF08807-A8F7-17B2-0EA1-4F091D2ECB99}"/>
              </a:ext>
            </a:extLst>
          </p:cNvPr>
          <p:cNvSpPr/>
          <p:nvPr/>
        </p:nvSpPr>
        <p:spPr bwMode="auto">
          <a:xfrm>
            <a:off x="865410" y="530275"/>
            <a:ext cx="10712530" cy="12713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23" name="Organigramme : Terminateur 22">
            <a:extLst>
              <a:ext uri="{FF2B5EF4-FFF2-40B4-BE49-F238E27FC236}">
                <a16:creationId xmlns:a16="http://schemas.microsoft.com/office/drawing/2014/main" id="{77DE3D8B-EB45-42FD-C02E-7AC87F4F6CB4}"/>
              </a:ext>
            </a:extLst>
          </p:cNvPr>
          <p:cNvSpPr/>
          <p:nvPr/>
        </p:nvSpPr>
        <p:spPr bwMode="auto">
          <a:xfrm>
            <a:off x="1577021" y="592854"/>
            <a:ext cx="9162506" cy="746051"/>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24" name="Titre 1">
            <a:extLst>
              <a:ext uri="{FF2B5EF4-FFF2-40B4-BE49-F238E27FC236}">
                <a16:creationId xmlns:a16="http://schemas.microsoft.com/office/drawing/2014/main" id="{B6A313C0-92AE-3290-CDBD-69DD62D88FCD}"/>
              </a:ext>
            </a:extLst>
          </p:cNvPr>
          <p:cNvSpPr>
            <a:spLocks noGrp="1"/>
          </p:cNvSpPr>
          <p:nvPr>
            <p:ph type="title"/>
          </p:nvPr>
        </p:nvSpPr>
        <p:spPr>
          <a:xfrm>
            <a:off x="1512705" y="657588"/>
            <a:ext cx="9162506" cy="681317"/>
          </a:xfrm>
        </p:spPr>
        <p:txBody>
          <a:bodyPr/>
          <a:lstStyle/>
          <a:p>
            <a:r>
              <a:rPr lang="fr-FR" sz="3200" dirty="0">
                <a:solidFill>
                  <a:schemeClr val="accent4"/>
                </a:solidFill>
              </a:rPr>
              <a:t>Signalement partagé et cercle vertueux </a:t>
            </a:r>
          </a:p>
        </p:txBody>
      </p:sp>
      <p:pic>
        <p:nvPicPr>
          <p:cNvPr id="26" name="Image 25">
            <a:extLst>
              <a:ext uri="{FF2B5EF4-FFF2-40B4-BE49-F238E27FC236}">
                <a16:creationId xmlns:a16="http://schemas.microsoft.com/office/drawing/2014/main" id="{DF16733A-7BD5-346F-AE79-AFDFB28510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414" y="6414038"/>
            <a:ext cx="792000" cy="430320"/>
          </a:xfrm>
          <a:prstGeom prst="rect">
            <a:avLst/>
          </a:prstGeom>
        </p:spPr>
      </p:pic>
      <p:pic>
        <p:nvPicPr>
          <p:cNvPr id="11" name="Image 10" descr="Une image contenant texte, capture d’écran, Police, nombre&#10;&#10;Description générée automatiquement">
            <a:extLst>
              <a:ext uri="{FF2B5EF4-FFF2-40B4-BE49-F238E27FC236}">
                <a16:creationId xmlns:a16="http://schemas.microsoft.com/office/drawing/2014/main" id="{91147689-E003-7273-FA05-40A65481D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203" y="2204450"/>
            <a:ext cx="4944409" cy="3060000"/>
          </a:xfrm>
          <a:prstGeom prst="rect">
            <a:avLst/>
          </a:prstGeom>
          <a:ln>
            <a:solidFill>
              <a:srgbClr val="FB7324"/>
            </a:solidFill>
          </a:ln>
        </p:spPr>
      </p:pic>
      <p:pic>
        <p:nvPicPr>
          <p:cNvPr id="14" name="Image 13">
            <a:extLst>
              <a:ext uri="{FF2B5EF4-FFF2-40B4-BE49-F238E27FC236}">
                <a16:creationId xmlns:a16="http://schemas.microsoft.com/office/drawing/2014/main" id="{70DC4A49-68F2-8642-53B8-2B52D00B92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7961" y="2514988"/>
            <a:ext cx="3546034" cy="2844000"/>
          </a:xfrm>
          <a:prstGeom prst="rect">
            <a:avLst/>
          </a:prstGeom>
        </p:spPr>
      </p:pic>
      <p:sp>
        <p:nvSpPr>
          <p:cNvPr id="15" name="Ellipse 14">
            <a:extLst>
              <a:ext uri="{FF2B5EF4-FFF2-40B4-BE49-F238E27FC236}">
                <a16:creationId xmlns:a16="http://schemas.microsoft.com/office/drawing/2014/main" id="{1791B626-CE28-27E8-311B-3CF192624BCE}"/>
              </a:ext>
            </a:extLst>
          </p:cNvPr>
          <p:cNvSpPr/>
          <p:nvPr/>
        </p:nvSpPr>
        <p:spPr bwMode="auto">
          <a:xfrm>
            <a:off x="6680718" y="1801576"/>
            <a:ext cx="3881535" cy="287306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charset="0"/>
            </a:endParaRPr>
          </a:p>
        </p:txBody>
      </p:sp>
      <p:sp>
        <p:nvSpPr>
          <p:cNvPr id="16" name="Ellipse 15">
            <a:extLst>
              <a:ext uri="{FF2B5EF4-FFF2-40B4-BE49-F238E27FC236}">
                <a16:creationId xmlns:a16="http://schemas.microsoft.com/office/drawing/2014/main" id="{B60EA9F0-989A-DDBE-7BD9-A1C0981132A0}"/>
              </a:ext>
            </a:extLst>
          </p:cNvPr>
          <p:cNvSpPr/>
          <p:nvPr/>
        </p:nvSpPr>
        <p:spPr bwMode="auto">
          <a:xfrm>
            <a:off x="6680718" y="1574450"/>
            <a:ext cx="4320000" cy="4320000"/>
          </a:xfrm>
          <a:prstGeom prst="ellipse">
            <a:avLst/>
          </a:prstGeom>
          <a:noFill/>
          <a:ln w="9525" cap="flat" cmpd="sng" algn="ctr">
            <a:solidFill>
              <a:srgbClr val="FB732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charset="0"/>
            </a:endParaRPr>
          </a:p>
        </p:txBody>
      </p:sp>
      <p:pic>
        <p:nvPicPr>
          <p:cNvPr id="20" name="Graphique 19" descr="Pièces de puzzle avec un remplissage uni">
            <a:extLst>
              <a:ext uri="{FF2B5EF4-FFF2-40B4-BE49-F238E27FC236}">
                <a16:creationId xmlns:a16="http://schemas.microsoft.com/office/drawing/2014/main" id="{D4595CC8-5730-9129-E379-B9C86DF988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64475" y="4154133"/>
            <a:ext cx="914400" cy="914400"/>
          </a:xfrm>
          <a:prstGeom prst="rect">
            <a:avLst/>
          </a:prstGeom>
        </p:spPr>
      </p:pic>
      <p:pic>
        <p:nvPicPr>
          <p:cNvPr id="27" name="Graphique 26" descr="Brainstorming de groupe avec un remplissage uni">
            <a:extLst>
              <a:ext uri="{FF2B5EF4-FFF2-40B4-BE49-F238E27FC236}">
                <a16:creationId xmlns:a16="http://schemas.microsoft.com/office/drawing/2014/main" id="{2EDA302D-3217-2DBE-FB50-153A5B3DD0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3403" y="2204450"/>
            <a:ext cx="914400" cy="914400"/>
          </a:xfrm>
          <a:prstGeom prst="rect">
            <a:avLst/>
          </a:prstGeom>
        </p:spPr>
      </p:pic>
    </p:spTree>
    <p:extLst>
      <p:ext uri="{BB962C8B-B14F-4D97-AF65-F5344CB8AC3E}">
        <p14:creationId xmlns:p14="http://schemas.microsoft.com/office/powerpoint/2010/main" val="1177075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4C0E9E91-1AFB-2CE5-1FD4-E63B10857295}"/>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22" name="Image 21">
            <a:extLst>
              <a:ext uri="{FF2B5EF4-FFF2-40B4-BE49-F238E27FC236}">
                <a16:creationId xmlns:a16="http://schemas.microsoft.com/office/drawing/2014/main" id="{1F97CFFE-62B7-B4F1-2E6B-0D8301E40C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5" y="54000"/>
            <a:ext cx="720000" cy="720000"/>
          </a:xfrm>
          <a:prstGeom prst="rect">
            <a:avLst/>
          </a:prstGeom>
        </p:spPr>
      </p:pic>
      <p:sp>
        <p:nvSpPr>
          <p:cNvPr id="25" name="Rectangle 24">
            <a:extLst>
              <a:ext uri="{FF2B5EF4-FFF2-40B4-BE49-F238E27FC236}">
                <a16:creationId xmlns:a16="http://schemas.microsoft.com/office/drawing/2014/main" id="{7CF08807-A8F7-17B2-0EA1-4F091D2ECB99}"/>
              </a:ext>
            </a:extLst>
          </p:cNvPr>
          <p:cNvSpPr/>
          <p:nvPr/>
        </p:nvSpPr>
        <p:spPr bwMode="auto">
          <a:xfrm>
            <a:off x="865410" y="530275"/>
            <a:ext cx="10712530" cy="12713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23" name="Organigramme : Terminateur 22">
            <a:extLst>
              <a:ext uri="{FF2B5EF4-FFF2-40B4-BE49-F238E27FC236}">
                <a16:creationId xmlns:a16="http://schemas.microsoft.com/office/drawing/2014/main" id="{77DE3D8B-EB45-42FD-C02E-7AC87F4F6CB4}"/>
              </a:ext>
            </a:extLst>
          </p:cNvPr>
          <p:cNvSpPr/>
          <p:nvPr/>
        </p:nvSpPr>
        <p:spPr bwMode="auto">
          <a:xfrm>
            <a:off x="1577021" y="592854"/>
            <a:ext cx="9162506" cy="746051"/>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24" name="Titre 1">
            <a:extLst>
              <a:ext uri="{FF2B5EF4-FFF2-40B4-BE49-F238E27FC236}">
                <a16:creationId xmlns:a16="http://schemas.microsoft.com/office/drawing/2014/main" id="{B6A313C0-92AE-3290-CDBD-69DD62D88FCD}"/>
              </a:ext>
            </a:extLst>
          </p:cNvPr>
          <p:cNvSpPr>
            <a:spLocks noGrp="1"/>
          </p:cNvSpPr>
          <p:nvPr>
            <p:ph type="title"/>
          </p:nvPr>
        </p:nvSpPr>
        <p:spPr>
          <a:xfrm>
            <a:off x="1512705" y="657588"/>
            <a:ext cx="9162506" cy="681317"/>
          </a:xfrm>
        </p:spPr>
        <p:txBody>
          <a:bodyPr/>
          <a:lstStyle/>
          <a:p>
            <a:r>
              <a:rPr lang="fr-FR" sz="3200" dirty="0">
                <a:latin typeface="+mn-lt"/>
              </a:rPr>
              <a:t>Affichage dans le catalogue Sudoc public </a:t>
            </a:r>
            <a:endParaRPr lang="fr-FR" sz="3200" dirty="0">
              <a:solidFill>
                <a:schemeClr val="accent4"/>
              </a:solidFill>
              <a:latin typeface="+mn-lt"/>
            </a:endParaRPr>
          </a:p>
        </p:txBody>
      </p:sp>
      <p:pic>
        <p:nvPicPr>
          <p:cNvPr id="26" name="Image 25">
            <a:extLst>
              <a:ext uri="{FF2B5EF4-FFF2-40B4-BE49-F238E27FC236}">
                <a16:creationId xmlns:a16="http://schemas.microsoft.com/office/drawing/2014/main" id="{DF16733A-7BD5-346F-AE79-AFDFB28510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414" y="6414038"/>
            <a:ext cx="792000" cy="430320"/>
          </a:xfrm>
          <a:prstGeom prst="rect">
            <a:avLst/>
          </a:prstGeom>
        </p:spPr>
      </p:pic>
      <p:pic>
        <p:nvPicPr>
          <p:cNvPr id="5" name="Image 4">
            <a:extLst>
              <a:ext uri="{FF2B5EF4-FFF2-40B4-BE49-F238E27FC236}">
                <a16:creationId xmlns:a16="http://schemas.microsoft.com/office/drawing/2014/main" id="{A15B3F2E-430A-576F-4532-32FF6E9027F2}"/>
              </a:ext>
            </a:extLst>
          </p:cNvPr>
          <p:cNvPicPr>
            <a:picLocks noChangeAspect="1"/>
          </p:cNvPicPr>
          <p:nvPr/>
        </p:nvPicPr>
        <p:blipFill>
          <a:blip r:embed="rId5"/>
          <a:stretch>
            <a:fillRect/>
          </a:stretch>
        </p:blipFill>
        <p:spPr>
          <a:xfrm>
            <a:off x="3468598" y="1475251"/>
            <a:ext cx="4495079" cy="5292000"/>
          </a:xfrm>
          <a:prstGeom prst="rect">
            <a:avLst/>
          </a:prstGeom>
        </p:spPr>
      </p:pic>
      <p:pic>
        <p:nvPicPr>
          <p:cNvPr id="3" name="Image 2">
            <a:extLst>
              <a:ext uri="{FF2B5EF4-FFF2-40B4-BE49-F238E27FC236}">
                <a16:creationId xmlns:a16="http://schemas.microsoft.com/office/drawing/2014/main" id="{BD9517CA-49EB-F0C4-7D89-9633BF3594A8}"/>
              </a:ext>
            </a:extLst>
          </p:cNvPr>
          <p:cNvPicPr>
            <a:picLocks noChangeAspect="1"/>
          </p:cNvPicPr>
          <p:nvPr/>
        </p:nvPicPr>
        <p:blipFill>
          <a:blip r:embed="rId6"/>
          <a:stretch>
            <a:fillRect/>
          </a:stretch>
        </p:blipFill>
        <p:spPr>
          <a:xfrm>
            <a:off x="414291" y="3596437"/>
            <a:ext cx="10912299" cy="828000"/>
          </a:xfrm>
          <a:prstGeom prst="rect">
            <a:avLst/>
          </a:prstGeom>
          <a:ln w="28575">
            <a:solidFill>
              <a:srgbClr val="FB7324"/>
            </a:solidFill>
          </a:ln>
        </p:spPr>
      </p:pic>
      <p:sp>
        <p:nvSpPr>
          <p:cNvPr id="6" name="ZoneTexte 5">
            <a:extLst>
              <a:ext uri="{FF2B5EF4-FFF2-40B4-BE49-F238E27FC236}">
                <a16:creationId xmlns:a16="http://schemas.microsoft.com/office/drawing/2014/main" id="{147C9836-100C-4E01-8D0F-55F888F8105D}"/>
              </a:ext>
            </a:extLst>
          </p:cNvPr>
          <p:cNvSpPr txBox="1"/>
          <p:nvPr/>
        </p:nvSpPr>
        <p:spPr>
          <a:xfrm>
            <a:off x="7248113" y="1377134"/>
            <a:ext cx="4943887" cy="369332"/>
          </a:xfrm>
          <a:prstGeom prst="rect">
            <a:avLst/>
          </a:prstGeom>
          <a:noFill/>
        </p:spPr>
        <p:txBody>
          <a:bodyPr wrap="square">
            <a:spAutoFit/>
          </a:bodyPr>
          <a:lstStyle/>
          <a:p>
            <a:r>
              <a:rPr lang="fr-FR" sz="1800" b="1" i="1" dirty="0">
                <a:solidFill>
                  <a:srgbClr val="FB7324"/>
                </a:solidFill>
              </a:rPr>
              <a:t>https://www.sudoc.fr/104152559</a:t>
            </a:r>
            <a:endParaRPr lang="fr-FR" b="1" i="1" dirty="0">
              <a:solidFill>
                <a:srgbClr val="FB7324"/>
              </a:solidFill>
            </a:endParaRPr>
          </a:p>
        </p:txBody>
      </p:sp>
      <p:pic>
        <p:nvPicPr>
          <p:cNvPr id="7" name="Graphique 6" descr="Ligne fléchée : légèrement incurvée avec un remplissage uni">
            <a:extLst>
              <a:ext uri="{FF2B5EF4-FFF2-40B4-BE49-F238E27FC236}">
                <a16:creationId xmlns:a16="http://schemas.microsoft.com/office/drawing/2014/main" id="{1EB3EE76-1478-CE95-6BD7-76EE8D82384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32416" y="1113041"/>
            <a:ext cx="914400" cy="914400"/>
          </a:xfrm>
          <a:prstGeom prst="rect">
            <a:avLst/>
          </a:prstGeom>
        </p:spPr>
      </p:pic>
    </p:spTree>
    <p:extLst>
      <p:ext uri="{BB962C8B-B14F-4D97-AF65-F5344CB8AC3E}">
        <p14:creationId xmlns:p14="http://schemas.microsoft.com/office/powerpoint/2010/main" val="415918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4C0E9E91-1AFB-2CE5-1FD4-E63B10857295}"/>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22" name="Image 21">
            <a:extLst>
              <a:ext uri="{FF2B5EF4-FFF2-40B4-BE49-F238E27FC236}">
                <a16:creationId xmlns:a16="http://schemas.microsoft.com/office/drawing/2014/main" id="{1F97CFFE-62B7-B4F1-2E6B-0D8301E40C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5" y="54000"/>
            <a:ext cx="720000" cy="720000"/>
          </a:xfrm>
          <a:prstGeom prst="rect">
            <a:avLst/>
          </a:prstGeom>
        </p:spPr>
      </p:pic>
      <p:sp>
        <p:nvSpPr>
          <p:cNvPr id="25" name="Rectangle 24">
            <a:extLst>
              <a:ext uri="{FF2B5EF4-FFF2-40B4-BE49-F238E27FC236}">
                <a16:creationId xmlns:a16="http://schemas.microsoft.com/office/drawing/2014/main" id="{7CF08807-A8F7-17B2-0EA1-4F091D2ECB99}"/>
              </a:ext>
            </a:extLst>
          </p:cNvPr>
          <p:cNvSpPr/>
          <p:nvPr/>
        </p:nvSpPr>
        <p:spPr bwMode="auto">
          <a:xfrm>
            <a:off x="865410" y="530275"/>
            <a:ext cx="10712530" cy="12713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23" name="Organigramme : Terminateur 22">
            <a:extLst>
              <a:ext uri="{FF2B5EF4-FFF2-40B4-BE49-F238E27FC236}">
                <a16:creationId xmlns:a16="http://schemas.microsoft.com/office/drawing/2014/main" id="{77DE3D8B-EB45-42FD-C02E-7AC87F4F6CB4}"/>
              </a:ext>
            </a:extLst>
          </p:cNvPr>
          <p:cNvSpPr/>
          <p:nvPr/>
        </p:nvSpPr>
        <p:spPr bwMode="auto">
          <a:xfrm>
            <a:off x="1577021" y="592854"/>
            <a:ext cx="9162506" cy="746051"/>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24" name="Titre 1">
            <a:extLst>
              <a:ext uri="{FF2B5EF4-FFF2-40B4-BE49-F238E27FC236}">
                <a16:creationId xmlns:a16="http://schemas.microsoft.com/office/drawing/2014/main" id="{B6A313C0-92AE-3290-CDBD-69DD62D88FCD}"/>
              </a:ext>
            </a:extLst>
          </p:cNvPr>
          <p:cNvSpPr>
            <a:spLocks noGrp="1"/>
          </p:cNvSpPr>
          <p:nvPr>
            <p:ph type="title"/>
          </p:nvPr>
        </p:nvSpPr>
        <p:spPr>
          <a:xfrm>
            <a:off x="1512705" y="657588"/>
            <a:ext cx="9162506" cy="681317"/>
          </a:xfrm>
        </p:spPr>
        <p:txBody>
          <a:bodyPr/>
          <a:lstStyle/>
          <a:p>
            <a:r>
              <a:rPr lang="fr-FR" sz="3200" dirty="0">
                <a:latin typeface="+mn-lt"/>
              </a:rPr>
              <a:t>Affichage dans le catalogue Sudoc public </a:t>
            </a:r>
            <a:endParaRPr lang="fr-FR" sz="3200" dirty="0">
              <a:solidFill>
                <a:schemeClr val="accent4"/>
              </a:solidFill>
              <a:latin typeface="+mn-lt"/>
            </a:endParaRPr>
          </a:p>
        </p:txBody>
      </p:sp>
      <p:pic>
        <p:nvPicPr>
          <p:cNvPr id="26" name="Image 25">
            <a:extLst>
              <a:ext uri="{FF2B5EF4-FFF2-40B4-BE49-F238E27FC236}">
                <a16:creationId xmlns:a16="http://schemas.microsoft.com/office/drawing/2014/main" id="{DF16733A-7BD5-346F-AE79-AFDFB28510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414" y="6414038"/>
            <a:ext cx="792000" cy="430320"/>
          </a:xfrm>
          <a:prstGeom prst="rect">
            <a:avLst/>
          </a:prstGeom>
        </p:spPr>
      </p:pic>
      <p:sp>
        <p:nvSpPr>
          <p:cNvPr id="8" name="ZoneTexte 7">
            <a:extLst>
              <a:ext uri="{FF2B5EF4-FFF2-40B4-BE49-F238E27FC236}">
                <a16:creationId xmlns:a16="http://schemas.microsoft.com/office/drawing/2014/main" id="{A1D446A8-AE1C-BF5C-4A18-2CFAA51D1BCC}"/>
              </a:ext>
            </a:extLst>
          </p:cNvPr>
          <p:cNvSpPr txBox="1"/>
          <p:nvPr/>
        </p:nvSpPr>
        <p:spPr>
          <a:xfrm>
            <a:off x="3174374" y="1559557"/>
            <a:ext cx="6094602" cy="369332"/>
          </a:xfrm>
          <a:prstGeom prst="rect">
            <a:avLst/>
          </a:prstGeom>
          <a:noFill/>
        </p:spPr>
        <p:txBody>
          <a:bodyPr wrap="square">
            <a:spAutoFit/>
          </a:bodyPr>
          <a:lstStyle/>
          <a:p>
            <a:r>
              <a:rPr lang="fr-FR" sz="1800" i="1" dirty="0">
                <a:solidFill>
                  <a:srgbClr val="FB7324"/>
                </a:solidFill>
                <a:latin typeface="Fira Sans SemiBold"/>
              </a:rPr>
              <a:t>https://www.sudoc.fr/104152559</a:t>
            </a:r>
            <a:endParaRPr lang="fr-FR" i="1" dirty="0">
              <a:solidFill>
                <a:srgbClr val="FB7324"/>
              </a:solidFill>
            </a:endParaRPr>
          </a:p>
        </p:txBody>
      </p:sp>
      <p:pic>
        <p:nvPicPr>
          <p:cNvPr id="18" name="Image 17">
            <a:extLst>
              <a:ext uri="{FF2B5EF4-FFF2-40B4-BE49-F238E27FC236}">
                <a16:creationId xmlns:a16="http://schemas.microsoft.com/office/drawing/2014/main" id="{FA8835D6-9983-8039-604C-35E20C303CF8}"/>
              </a:ext>
            </a:extLst>
          </p:cNvPr>
          <p:cNvPicPr>
            <a:picLocks noChangeAspect="1"/>
          </p:cNvPicPr>
          <p:nvPr/>
        </p:nvPicPr>
        <p:blipFill>
          <a:blip r:embed="rId5"/>
          <a:stretch>
            <a:fillRect/>
          </a:stretch>
        </p:blipFill>
        <p:spPr>
          <a:xfrm>
            <a:off x="2734424" y="1975917"/>
            <a:ext cx="9194360" cy="4428000"/>
          </a:xfrm>
          <a:prstGeom prst="rect">
            <a:avLst/>
          </a:prstGeom>
        </p:spPr>
      </p:pic>
      <p:sp>
        <p:nvSpPr>
          <p:cNvPr id="13" name="Larme 12">
            <a:extLst>
              <a:ext uri="{FF2B5EF4-FFF2-40B4-BE49-F238E27FC236}">
                <a16:creationId xmlns:a16="http://schemas.microsoft.com/office/drawing/2014/main" id="{75279874-5B5D-3E37-C48A-413C44F68620}"/>
              </a:ext>
            </a:extLst>
          </p:cNvPr>
          <p:cNvSpPr>
            <a:spLocks noChangeAspect="1"/>
          </p:cNvSpPr>
          <p:nvPr/>
        </p:nvSpPr>
        <p:spPr>
          <a:xfrm rot="10800000">
            <a:off x="9045106" y="2664718"/>
            <a:ext cx="1972548" cy="1972548"/>
          </a:xfrm>
          <a:prstGeom prst="teardrop">
            <a:avLst/>
          </a:prstGeom>
          <a:no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B4CD2928-325E-A093-F0EE-67FC35E7C02C}"/>
              </a:ext>
            </a:extLst>
          </p:cNvPr>
          <p:cNvSpPr txBox="1"/>
          <p:nvPr/>
        </p:nvSpPr>
        <p:spPr>
          <a:xfrm>
            <a:off x="9006900" y="2835383"/>
            <a:ext cx="2048959" cy="1631216"/>
          </a:xfrm>
          <a:prstGeom prst="rect">
            <a:avLst/>
          </a:prstGeom>
          <a:noFill/>
        </p:spPr>
        <p:txBody>
          <a:bodyPr wrap="none" rtlCol="0">
            <a:spAutoFit/>
          </a:bodyPr>
          <a:lstStyle/>
          <a:p>
            <a:pPr algn="ctr"/>
            <a:r>
              <a:rPr lang="fr-FR" sz="2000" dirty="0">
                <a:solidFill>
                  <a:srgbClr val="4F81BD"/>
                </a:solidFill>
              </a:rPr>
              <a:t>       Etats de </a:t>
            </a:r>
          </a:p>
          <a:p>
            <a:pPr algn="ctr"/>
            <a:r>
              <a:rPr lang="fr-FR" sz="2000" dirty="0">
                <a:solidFill>
                  <a:srgbClr val="4F81BD"/>
                </a:solidFill>
              </a:rPr>
              <a:t>collection =</a:t>
            </a:r>
          </a:p>
          <a:p>
            <a:pPr algn="ctr"/>
            <a:r>
              <a:rPr lang="fr-FR" sz="2000" dirty="0">
                <a:solidFill>
                  <a:srgbClr val="4F81BD"/>
                </a:solidFill>
              </a:rPr>
              <a:t>sections du titre </a:t>
            </a:r>
          </a:p>
          <a:p>
            <a:pPr algn="ctr"/>
            <a:r>
              <a:rPr lang="fr-FR" sz="2000" dirty="0">
                <a:solidFill>
                  <a:srgbClr val="4F81BD"/>
                </a:solidFill>
              </a:rPr>
              <a:t>accessible </a:t>
            </a:r>
          </a:p>
          <a:p>
            <a:pPr algn="ctr"/>
            <a:r>
              <a:rPr lang="fr-FR" sz="2000" dirty="0">
                <a:solidFill>
                  <a:srgbClr val="4F81BD"/>
                </a:solidFill>
              </a:rPr>
              <a:t>via Mir@bel</a:t>
            </a:r>
          </a:p>
        </p:txBody>
      </p:sp>
      <p:pic>
        <p:nvPicPr>
          <p:cNvPr id="16" name="Graphique 15" descr="Ligne fléchée : légèrement incurvée avec un remplissage uni">
            <a:extLst>
              <a:ext uri="{FF2B5EF4-FFF2-40B4-BE49-F238E27FC236}">
                <a16:creationId xmlns:a16="http://schemas.microsoft.com/office/drawing/2014/main" id="{2841CDC8-BE56-E5DD-51FC-C9D52293A9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58677" y="1295464"/>
            <a:ext cx="914400" cy="914400"/>
          </a:xfrm>
          <a:prstGeom prst="rect">
            <a:avLst/>
          </a:prstGeom>
        </p:spPr>
      </p:pic>
      <p:sp>
        <p:nvSpPr>
          <p:cNvPr id="11" name="Larme 10">
            <a:extLst>
              <a:ext uri="{FF2B5EF4-FFF2-40B4-BE49-F238E27FC236}">
                <a16:creationId xmlns:a16="http://schemas.microsoft.com/office/drawing/2014/main" id="{B33F3501-5B4B-907B-91BA-F9946A341CD8}"/>
              </a:ext>
            </a:extLst>
          </p:cNvPr>
          <p:cNvSpPr>
            <a:spLocks noChangeAspect="1"/>
          </p:cNvSpPr>
          <p:nvPr/>
        </p:nvSpPr>
        <p:spPr>
          <a:xfrm>
            <a:off x="275530" y="2795662"/>
            <a:ext cx="2214864" cy="2214864"/>
          </a:xfrm>
          <a:prstGeom prst="teardrop">
            <a:avLst/>
          </a:prstGeom>
          <a:noFill/>
          <a:ln w="381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F081688-4717-3197-4562-E4AD3D5EC4B6}"/>
              </a:ext>
            </a:extLst>
          </p:cNvPr>
          <p:cNvSpPr/>
          <p:nvPr/>
        </p:nvSpPr>
        <p:spPr>
          <a:xfrm>
            <a:off x="398345" y="3159938"/>
            <a:ext cx="1986012" cy="1477328"/>
          </a:xfrm>
          <a:prstGeom prst="rect">
            <a:avLst/>
          </a:prstGeom>
        </p:spPr>
        <p:txBody>
          <a:bodyPr wrap="square">
            <a:spAutoFit/>
          </a:bodyPr>
          <a:lstStyle/>
          <a:p>
            <a:pPr algn="ctr">
              <a:lnSpc>
                <a:spcPct val="90000"/>
              </a:lnSpc>
              <a:spcBef>
                <a:spcPts val="1000"/>
              </a:spcBef>
              <a:defRPr/>
            </a:pPr>
            <a:r>
              <a:rPr lang="fr-FR" sz="2000" dirty="0">
                <a:solidFill>
                  <a:srgbClr val="F79646"/>
                </a:solidFill>
              </a:rPr>
              <a:t>Création d’exemplaires « Abes » = affichage dans le Sudoc </a:t>
            </a:r>
          </a:p>
        </p:txBody>
      </p:sp>
    </p:spTree>
    <p:extLst>
      <p:ext uri="{BB962C8B-B14F-4D97-AF65-F5344CB8AC3E}">
        <p14:creationId xmlns:p14="http://schemas.microsoft.com/office/powerpoint/2010/main" val="2810764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2B2D5C2-9FD4-0019-1855-EFBF69B19F30}"/>
              </a:ext>
            </a:extLst>
          </p:cNvPr>
          <p:cNvSpPr/>
          <p:nvPr/>
        </p:nvSpPr>
        <p:spPr bwMode="auto">
          <a:xfrm>
            <a:off x="891400" y="456334"/>
            <a:ext cx="10972800" cy="133627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15" name="Organigramme : Terminateur 14">
            <a:extLst>
              <a:ext uri="{FF2B5EF4-FFF2-40B4-BE49-F238E27FC236}">
                <a16:creationId xmlns:a16="http://schemas.microsoft.com/office/drawing/2014/main" id="{0C05B966-6E7D-E33B-0C8A-6A93D679850E}"/>
              </a:ext>
            </a:extLst>
          </p:cNvPr>
          <p:cNvSpPr/>
          <p:nvPr/>
        </p:nvSpPr>
        <p:spPr bwMode="auto">
          <a:xfrm>
            <a:off x="2585893" y="622402"/>
            <a:ext cx="9332066" cy="703309"/>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16" name="Rectangle : coins arrondis 15">
            <a:extLst>
              <a:ext uri="{FF2B5EF4-FFF2-40B4-BE49-F238E27FC236}">
                <a16:creationId xmlns:a16="http://schemas.microsoft.com/office/drawing/2014/main" id="{2FAB6D3A-883F-A64C-68BC-ED4EF31811B7}"/>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1018" name="Rectangle : coins arrondis 1017">
            <a:extLst>
              <a:ext uri="{FF2B5EF4-FFF2-40B4-BE49-F238E27FC236}">
                <a16:creationId xmlns:a16="http://schemas.microsoft.com/office/drawing/2014/main" id="{4D677A07-3CAA-66FC-8BCB-19BB0C22E584}"/>
              </a:ext>
            </a:extLst>
          </p:cNvPr>
          <p:cNvSpPr/>
          <p:nvPr/>
        </p:nvSpPr>
        <p:spPr bwMode="auto">
          <a:xfrm>
            <a:off x="150471" y="81022"/>
            <a:ext cx="12041529" cy="1504709"/>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sp>
        <p:nvSpPr>
          <p:cNvPr id="1019" name="Rectangle 1018">
            <a:extLst>
              <a:ext uri="{FF2B5EF4-FFF2-40B4-BE49-F238E27FC236}">
                <a16:creationId xmlns:a16="http://schemas.microsoft.com/office/drawing/2014/main" id="{158FF676-3B45-AFC0-452A-320446C47AD7}"/>
              </a:ext>
            </a:extLst>
          </p:cNvPr>
          <p:cNvSpPr/>
          <p:nvPr/>
        </p:nvSpPr>
        <p:spPr bwMode="auto">
          <a:xfrm>
            <a:off x="150471" y="81022"/>
            <a:ext cx="11559018" cy="82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pic>
        <p:nvPicPr>
          <p:cNvPr id="1020" name="Image 1019">
            <a:extLst>
              <a:ext uri="{FF2B5EF4-FFF2-40B4-BE49-F238E27FC236}">
                <a16:creationId xmlns:a16="http://schemas.microsoft.com/office/drawing/2014/main" id="{293281E9-CD9D-1B4C-1CF5-9B8481F5BF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50" y="54000"/>
            <a:ext cx="720000" cy="720000"/>
          </a:xfrm>
          <a:prstGeom prst="rect">
            <a:avLst/>
          </a:prstGeom>
        </p:spPr>
      </p:pic>
      <p:sp>
        <p:nvSpPr>
          <p:cNvPr id="1022" name="Organigramme : Terminateur 1021">
            <a:extLst>
              <a:ext uri="{FF2B5EF4-FFF2-40B4-BE49-F238E27FC236}">
                <a16:creationId xmlns:a16="http://schemas.microsoft.com/office/drawing/2014/main" id="{209C6966-2AD7-EBFA-ECF9-F279FE4533CC}"/>
              </a:ext>
            </a:extLst>
          </p:cNvPr>
          <p:cNvSpPr/>
          <p:nvPr/>
        </p:nvSpPr>
        <p:spPr bwMode="auto">
          <a:xfrm>
            <a:off x="1514747" y="174544"/>
            <a:ext cx="9162506" cy="746051"/>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4" name="Titre 1">
            <a:extLst>
              <a:ext uri="{FF2B5EF4-FFF2-40B4-BE49-F238E27FC236}">
                <a16:creationId xmlns:a16="http://schemas.microsoft.com/office/drawing/2014/main" id="{D2FE66C5-2571-E8AA-47FB-E29AC2D73CC6}"/>
              </a:ext>
            </a:extLst>
          </p:cNvPr>
          <p:cNvSpPr>
            <a:spLocks noGrp="1"/>
          </p:cNvSpPr>
          <p:nvPr>
            <p:ph type="title"/>
          </p:nvPr>
        </p:nvSpPr>
        <p:spPr>
          <a:xfrm>
            <a:off x="1906849" y="153980"/>
            <a:ext cx="9356202" cy="703309"/>
          </a:xfrm>
        </p:spPr>
        <p:txBody>
          <a:bodyPr/>
          <a:lstStyle/>
          <a:p>
            <a:r>
              <a:rPr lang="fr-FR" altLang="fr-FR" sz="3200" dirty="0">
                <a:latin typeface="+mn-lt"/>
              </a:rPr>
              <a:t>Mir@bel et le réseau </a:t>
            </a:r>
            <a:r>
              <a:rPr lang="fr-FR" altLang="fr-FR" sz="3200">
                <a:latin typeface="+mn-lt"/>
              </a:rPr>
              <a:t>Sudoc PS</a:t>
            </a:r>
            <a:r>
              <a:rPr lang="fr-FR" altLang="fr-FR" sz="3200" dirty="0">
                <a:latin typeface="+mn-lt"/>
              </a:rPr>
              <a:t> : le CR 31</a:t>
            </a:r>
            <a:endParaRPr lang="fr-FR" sz="1600" dirty="0">
              <a:latin typeface="+mn-lt"/>
            </a:endParaRPr>
          </a:p>
        </p:txBody>
      </p:sp>
      <p:sp>
        <p:nvSpPr>
          <p:cNvPr id="2" name="Espace réservé du contenu 1">
            <a:extLst>
              <a:ext uri="{FF2B5EF4-FFF2-40B4-BE49-F238E27FC236}">
                <a16:creationId xmlns:a16="http://schemas.microsoft.com/office/drawing/2014/main" id="{EFAC48CE-5CA7-264A-57D1-9BFCF191A582}"/>
              </a:ext>
            </a:extLst>
          </p:cNvPr>
          <p:cNvSpPr>
            <a:spLocks noGrp="1"/>
          </p:cNvSpPr>
          <p:nvPr>
            <p:ph idx="1"/>
          </p:nvPr>
        </p:nvSpPr>
        <p:spPr>
          <a:xfrm>
            <a:off x="4834609" y="936044"/>
            <a:ext cx="7180062" cy="5539471"/>
          </a:xfrm>
        </p:spPr>
        <p:txBody>
          <a:bodyPr/>
          <a:lstStyle/>
          <a:p>
            <a:pPr marL="0" indent="0">
              <a:lnSpc>
                <a:spcPct val="150000"/>
              </a:lnSpc>
              <a:buNone/>
            </a:pPr>
            <a:r>
              <a:rPr lang="fr-FR" sz="2800" dirty="0">
                <a:solidFill>
                  <a:srgbClr val="E46C0A"/>
                </a:solidFill>
              </a:rPr>
              <a:t>Des chantiers de signalement :</a:t>
            </a:r>
          </a:p>
          <a:p>
            <a:pPr>
              <a:buFont typeface="Wingdings" panose="05000000000000000000" pitchFamily="2" charset="2"/>
              <a:buChar char="Ø"/>
            </a:pPr>
            <a:r>
              <a:rPr lang="fr-FR" sz="2000" b="0" dirty="0">
                <a:solidFill>
                  <a:srgbClr val="4F81BD"/>
                </a:solidFill>
              </a:rPr>
              <a:t>Signalement dans le Sudoc et dans Mir@bel des titres en libre accès recensés dans le DOAJ couvrant le domaine disciplinaire du CR31 : environ 420 titres</a:t>
            </a:r>
            <a:endParaRPr lang="fr-FR" sz="2000" b="0" dirty="0"/>
          </a:p>
          <a:p>
            <a:pPr lvl="1">
              <a:buFont typeface="Wingdings" panose="05000000000000000000" pitchFamily="2" charset="2"/>
              <a:buChar char="Ø"/>
            </a:pPr>
            <a:r>
              <a:rPr lang="fr-FR" sz="2000" dirty="0"/>
              <a:t>Astronomie, ingénierie océanographique, Chimie (terminé)</a:t>
            </a:r>
          </a:p>
          <a:p>
            <a:pPr lvl="1">
              <a:buFont typeface="Wingdings" panose="05000000000000000000" pitchFamily="2" charset="2"/>
              <a:buChar char="Ø"/>
            </a:pPr>
            <a:r>
              <a:rPr lang="fr-FR" sz="2000" b="0" dirty="0"/>
              <a:t>Géologie (en cours</a:t>
            </a:r>
            <a:r>
              <a:rPr lang="fr-FR" sz="2000" dirty="0"/>
              <a:t>)</a:t>
            </a:r>
            <a:endParaRPr lang="fr-FR" sz="2000" b="0" dirty="0"/>
          </a:p>
          <a:p>
            <a:pPr lvl="1">
              <a:buFont typeface="Wingdings" panose="05000000000000000000" pitchFamily="2" charset="2"/>
              <a:buChar char="Ø"/>
            </a:pPr>
            <a:r>
              <a:rPr lang="fr-FR" sz="2000" dirty="0"/>
              <a:t>Sciences, Mathématiques, Physique (à venir)</a:t>
            </a:r>
          </a:p>
          <a:p>
            <a:pPr lvl="1">
              <a:buFont typeface="Wingdings" panose="05000000000000000000" pitchFamily="2" charset="2"/>
              <a:buChar char="Ø"/>
            </a:pPr>
            <a:endParaRPr lang="fr-FR" sz="2000" b="0" dirty="0"/>
          </a:p>
          <a:p>
            <a:pPr>
              <a:buFont typeface="Wingdings" panose="05000000000000000000" pitchFamily="2" charset="2"/>
              <a:buChar char="Ø"/>
            </a:pPr>
            <a:r>
              <a:rPr lang="fr-FR" sz="2000" b="0" dirty="0">
                <a:solidFill>
                  <a:srgbClr val="4F81BD"/>
                </a:solidFill>
              </a:rPr>
              <a:t>A partir d’une liste de propositions des bibliothèques du réseau (fichier partagé) : une 30aine de titres </a:t>
            </a:r>
          </a:p>
          <a:p>
            <a:pPr lvl="1">
              <a:buFont typeface="Wingdings" panose="05000000000000000000" pitchFamily="2" charset="2"/>
              <a:buChar char="Ø"/>
            </a:pPr>
            <a:r>
              <a:rPr lang="fr-FR" sz="2000" dirty="0"/>
              <a:t>Veille sur ces titres dans Mir@bel </a:t>
            </a:r>
          </a:p>
          <a:p>
            <a:pPr lvl="1">
              <a:buFont typeface="Wingdings" panose="05000000000000000000" pitchFamily="2" charset="2"/>
              <a:buChar char="Ø"/>
            </a:pPr>
            <a:r>
              <a:rPr lang="fr-FR" sz="2000" b="0" dirty="0"/>
              <a:t>Localisation du RCR de la bibliothèque demandeuse dans le Sudoc </a:t>
            </a:r>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a:p>
        </p:txBody>
      </p:sp>
      <p:sp>
        <p:nvSpPr>
          <p:cNvPr id="3" name="Espace réservé du texte 2">
            <a:extLst>
              <a:ext uri="{FF2B5EF4-FFF2-40B4-BE49-F238E27FC236}">
                <a16:creationId xmlns:a16="http://schemas.microsoft.com/office/drawing/2014/main" id="{661894FE-977A-09A2-3EB1-079A07FF1E1B}"/>
              </a:ext>
            </a:extLst>
          </p:cNvPr>
          <p:cNvSpPr>
            <a:spLocks noGrp="1"/>
          </p:cNvSpPr>
          <p:nvPr>
            <p:ph type="body" sz="half" idx="2"/>
          </p:nvPr>
        </p:nvSpPr>
        <p:spPr>
          <a:xfrm>
            <a:off x="453061" y="1450402"/>
            <a:ext cx="4011084" cy="4691063"/>
          </a:xfrm>
        </p:spPr>
        <p:txBody>
          <a:bodyPr/>
          <a:lstStyle/>
          <a:p>
            <a:pPr marL="457200" indent="-457200">
              <a:buFont typeface="Arial" panose="020B0604020202020204" pitchFamily="34" charset="0"/>
              <a:buChar char="•"/>
            </a:pPr>
            <a:r>
              <a:rPr lang="fr-FR" sz="2400" dirty="0">
                <a:solidFill>
                  <a:srgbClr val="E46C0A"/>
                </a:solidFill>
              </a:rPr>
              <a:t>Partenaire depuis </a:t>
            </a:r>
          </a:p>
          <a:p>
            <a:r>
              <a:rPr lang="fr-FR" sz="2400" dirty="0">
                <a:solidFill>
                  <a:srgbClr val="E46C0A"/>
                </a:solidFill>
              </a:rPr>
              <a:t>avril 2021</a:t>
            </a:r>
            <a:endParaRPr lang="fr-FR" sz="2400" dirty="0"/>
          </a:p>
          <a:p>
            <a:r>
              <a:rPr lang="fr-FR" sz="2000" b="0" dirty="0"/>
              <a:t>Formation de l’équipe par Mir@bel</a:t>
            </a:r>
          </a:p>
          <a:p>
            <a:r>
              <a:rPr lang="fr-FR" sz="2000" b="0" dirty="0"/>
              <a:t>Participation aux ateliers de veille organisés par Mir@bel</a:t>
            </a:r>
          </a:p>
          <a:p>
            <a:endParaRPr lang="fr-FR" sz="2800" dirty="0"/>
          </a:p>
          <a:p>
            <a:pPr marL="457200" indent="-457200">
              <a:buFont typeface="Arial" panose="020B0604020202020204" pitchFamily="34" charset="0"/>
              <a:buChar char="•"/>
            </a:pPr>
            <a:r>
              <a:rPr lang="fr-FR" sz="2400" dirty="0">
                <a:solidFill>
                  <a:srgbClr val="E46C0A"/>
                </a:solidFill>
              </a:rPr>
              <a:t>Activité forte : </a:t>
            </a:r>
          </a:p>
          <a:p>
            <a:r>
              <a:rPr lang="fr-FR" sz="2000" b="0" dirty="0"/>
              <a:t>84 revues suivies </a:t>
            </a:r>
          </a:p>
          <a:p>
            <a:r>
              <a:rPr lang="fr-FR" sz="2000" b="0" dirty="0"/>
              <a:t>449 revues ajoutées </a:t>
            </a:r>
          </a:p>
          <a:p>
            <a:r>
              <a:rPr lang="fr-FR" sz="2000" b="0" dirty="0"/>
              <a:t>261 éditeurs ajoutés</a:t>
            </a:r>
          </a:p>
          <a:p>
            <a:r>
              <a:rPr lang="fr-FR" sz="2000" b="0" dirty="0"/>
              <a:t>537 accès en ligne ajoutés</a:t>
            </a:r>
          </a:p>
        </p:txBody>
      </p:sp>
    </p:spTree>
    <p:extLst>
      <p:ext uri="{BB962C8B-B14F-4D97-AF65-F5344CB8AC3E}">
        <p14:creationId xmlns:p14="http://schemas.microsoft.com/office/powerpoint/2010/main" val="2772626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0B6B66-8F39-47FC-568B-8C9D694A605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CD2B532-57D0-5050-4009-62A2787D1B34}"/>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F4398348-062E-814F-7D97-5A4FD951EBEE}"/>
              </a:ext>
            </a:extLst>
          </p:cNvPr>
          <p:cNvPicPr>
            <a:picLocks noChangeAspect="1"/>
          </p:cNvPicPr>
          <p:nvPr/>
        </p:nvPicPr>
        <p:blipFill>
          <a:blip r:embed="rId3"/>
          <a:stretch>
            <a:fillRect/>
          </a:stretch>
        </p:blipFill>
        <p:spPr>
          <a:xfrm>
            <a:off x="0" y="0"/>
            <a:ext cx="12192000" cy="6576434"/>
          </a:xfrm>
          <a:prstGeom prst="rect">
            <a:avLst/>
          </a:prstGeom>
        </p:spPr>
      </p:pic>
      <p:pic>
        <p:nvPicPr>
          <p:cNvPr id="6" name="Image 5">
            <a:extLst>
              <a:ext uri="{FF2B5EF4-FFF2-40B4-BE49-F238E27FC236}">
                <a16:creationId xmlns:a16="http://schemas.microsoft.com/office/drawing/2014/main" id="{608B47B0-E8EC-9AA3-FB78-6FE3427B13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6" y="6324434"/>
            <a:ext cx="504000" cy="504000"/>
          </a:xfrm>
          <a:prstGeom prst="rect">
            <a:avLst/>
          </a:prstGeom>
        </p:spPr>
      </p:pic>
    </p:spTree>
    <p:extLst>
      <p:ext uri="{BB962C8B-B14F-4D97-AF65-F5344CB8AC3E}">
        <p14:creationId xmlns:p14="http://schemas.microsoft.com/office/powerpoint/2010/main" val="3184645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4C0E9E91-1AFB-2CE5-1FD4-E63B10857295}"/>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22" name="Image 21">
            <a:extLst>
              <a:ext uri="{FF2B5EF4-FFF2-40B4-BE49-F238E27FC236}">
                <a16:creationId xmlns:a16="http://schemas.microsoft.com/office/drawing/2014/main" id="{1F97CFFE-62B7-B4F1-2E6B-0D8301E40C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5" y="54000"/>
            <a:ext cx="720000" cy="720000"/>
          </a:xfrm>
          <a:prstGeom prst="rect">
            <a:avLst/>
          </a:prstGeom>
        </p:spPr>
      </p:pic>
      <p:sp>
        <p:nvSpPr>
          <p:cNvPr id="25" name="Rectangle 24">
            <a:extLst>
              <a:ext uri="{FF2B5EF4-FFF2-40B4-BE49-F238E27FC236}">
                <a16:creationId xmlns:a16="http://schemas.microsoft.com/office/drawing/2014/main" id="{7CF08807-A8F7-17B2-0EA1-4F091D2ECB99}"/>
              </a:ext>
            </a:extLst>
          </p:cNvPr>
          <p:cNvSpPr/>
          <p:nvPr/>
        </p:nvSpPr>
        <p:spPr bwMode="auto">
          <a:xfrm>
            <a:off x="865410" y="530275"/>
            <a:ext cx="10712530" cy="12713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23" name="Organigramme : Terminateur 22">
            <a:extLst>
              <a:ext uri="{FF2B5EF4-FFF2-40B4-BE49-F238E27FC236}">
                <a16:creationId xmlns:a16="http://schemas.microsoft.com/office/drawing/2014/main" id="{77DE3D8B-EB45-42FD-C02E-7AC87F4F6CB4}"/>
              </a:ext>
            </a:extLst>
          </p:cNvPr>
          <p:cNvSpPr/>
          <p:nvPr/>
        </p:nvSpPr>
        <p:spPr bwMode="auto">
          <a:xfrm>
            <a:off x="1577021" y="592854"/>
            <a:ext cx="9162506" cy="746051"/>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24" name="Titre 1">
            <a:extLst>
              <a:ext uri="{FF2B5EF4-FFF2-40B4-BE49-F238E27FC236}">
                <a16:creationId xmlns:a16="http://schemas.microsoft.com/office/drawing/2014/main" id="{B6A313C0-92AE-3290-CDBD-69DD62D88FCD}"/>
              </a:ext>
            </a:extLst>
          </p:cNvPr>
          <p:cNvSpPr>
            <a:spLocks noGrp="1"/>
          </p:cNvSpPr>
          <p:nvPr>
            <p:ph type="title"/>
          </p:nvPr>
        </p:nvSpPr>
        <p:spPr>
          <a:xfrm>
            <a:off x="1512705" y="657588"/>
            <a:ext cx="9162506" cy="681317"/>
          </a:xfrm>
        </p:spPr>
        <p:txBody>
          <a:bodyPr/>
          <a:lstStyle/>
          <a:p>
            <a:r>
              <a:rPr lang="fr-FR" sz="3200" dirty="0">
                <a:latin typeface="+mn-lt"/>
              </a:rPr>
              <a:t>Elargir encore le cercle vertueux…</a:t>
            </a:r>
            <a:endParaRPr lang="fr-FR" sz="3200" dirty="0">
              <a:solidFill>
                <a:schemeClr val="accent4"/>
              </a:solidFill>
              <a:latin typeface="+mn-lt"/>
            </a:endParaRPr>
          </a:p>
        </p:txBody>
      </p:sp>
      <p:pic>
        <p:nvPicPr>
          <p:cNvPr id="26" name="Image 25">
            <a:extLst>
              <a:ext uri="{FF2B5EF4-FFF2-40B4-BE49-F238E27FC236}">
                <a16:creationId xmlns:a16="http://schemas.microsoft.com/office/drawing/2014/main" id="{DF16733A-7BD5-346F-AE79-AFDFB28510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414" y="6414038"/>
            <a:ext cx="792000" cy="430320"/>
          </a:xfrm>
          <a:prstGeom prst="rect">
            <a:avLst/>
          </a:prstGeom>
        </p:spPr>
      </p:pic>
      <p:sp>
        <p:nvSpPr>
          <p:cNvPr id="13" name="Larme 12">
            <a:extLst>
              <a:ext uri="{FF2B5EF4-FFF2-40B4-BE49-F238E27FC236}">
                <a16:creationId xmlns:a16="http://schemas.microsoft.com/office/drawing/2014/main" id="{75279874-5B5D-3E37-C48A-413C44F68620}"/>
              </a:ext>
            </a:extLst>
          </p:cNvPr>
          <p:cNvSpPr>
            <a:spLocks noChangeAspect="1"/>
          </p:cNvSpPr>
          <p:nvPr/>
        </p:nvSpPr>
        <p:spPr>
          <a:xfrm rot="10800000">
            <a:off x="3390297" y="4167725"/>
            <a:ext cx="2160000" cy="2160000"/>
          </a:xfrm>
          <a:prstGeom prst="teardrop">
            <a:avLst/>
          </a:prstGeom>
          <a:no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B4CD2928-325E-A093-F0EE-67FC35E7C02C}"/>
              </a:ext>
            </a:extLst>
          </p:cNvPr>
          <p:cNvSpPr txBox="1"/>
          <p:nvPr/>
        </p:nvSpPr>
        <p:spPr>
          <a:xfrm>
            <a:off x="3472536" y="4370562"/>
            <a:ext cx="1995520" cy="1754326"/>
          </a:xfrm>
          <a:prstGeom prst="rect">
            <a:avLst/>
          </a:prstGeom>
          <a:noFill/>
        </p:spPr>
        <p:txBody>
          <a:bodyPr wrap="square" rtlCol="0">
            <a:spAutoFit/>
          </a:bodyPr>
          <a:lstStyle/>
          <a:p>
            <a:pPr algn="ctr"/>
            <a:r>
              <a:rPr lang="fr-FR" dirty="0">
                <a:solidFill>
                  <a:srgbClr val="4F81BD"/>
                </a:solidFill>
              </a:rPr>
              <a:t>Accroître la qualité du signalement et l’identification des périodiques électroniques </a:t>
            </a:r>
          </a:p>
        </p:txBody>
      </p:sp>
      <p:sp>
        <p:nvSpPr>
          <p:cNvPr id="11" name="Larme 10">
            <a:extLst>
              <a:ext uri="{FF2B5EF4-FFF2-40B4-BE49-F238E27FC236}">
                <a16:creationId xmlns:a16="http://schemas.microsoft.com/office/drawing/2014/main" id="{B33F3501-5B4B-907B-91BA-F9946A341CD8}"/>
              </a:ext>
            </a:extLst>
          </p:cNvPr>
          <p:cNvSpPr>
            <a:spLocks noChangeAspect="1"/>
          </p:cNvSpPr>
          <p:nvPr/>
        </p:nvSpPr>
        <p:spPr>
          <a:xfrm>
            <a:off x="405273" y="4199174"/>
            <a:ext cx="2160000" cy="2160000"/>
          </a:xfrm>
          <a:prstGeom prst="teardrop">
            <a:avLst/>
          </a:prstGeom>
          <a:noFill/>
          <a:ln w="381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F081688-4717-3197-4562-E4AD3D5EC4B6}"/>
              </a:ext>
            </a:extLst>
          </p:cNvPr>
          <p:cNvSpPr/>
          <p:nvPr/>
        </p:nvSpPr>
        <p:spPr>
          <a:xfrm>
            <a:off x="618134" y="4679009"/>
            <a:ext cx="1986012" cy="1200329"/>
          </a:xfrm>
          <a:prstGeom prst="rect">
            <a:avLst/>
          </a:prstGeom>
        </p:spPr>
        <p:txBody>
          <a:bodyPr wrap="square">
            <a:spAutoFit/>
          </a:bodyPr>
          <a:lstStyle/>
          <a:p>
            <a:pPr algn="ctr">
              <a:lnSpc>
                <a:spcPct val="90000"/>
              </a:lnSpc>
              <a:spcBef>
                <a:spcPts val="1000"/>
              </a:spcBef>
              <a:defRPr/>
            </a:pPr>
            <a:r>
              <a:rPr lang="fr-FR" sz="2000" dirty="0">
                <a:solidFill>
                  <a:srgbClr val="F79646"/>
                </a:solidFill>
              </a:rPr>
              <a:t>Renforcer les liens entre l’Abes, la BnF et le CIEPS </a:t>
            </a:r>
          </a:p>
        </p:txBody>
      </p:sp>
      <p:pic>
        <p:nvPicPr>
          <p:cNvPr id="3" name="Image 2">
            <a:extLst>
              <a:ext uri="{FF2B5EF4-FFF2-40B4-BE49-F238E27FC236}">
                <a16:creationId xmlns:a16="http://schemas.microsoft.com/office/drawing/2014/main" id="{00AA5D93-9664-7636-549F-845C3029D750}"/>
              </a:ext>
            </a:extLst>
          </p:cNvPr>
          <p:cNvPicPr>
            <a:picLocks noChangeAspect="1"/>
          </p:cNvPicPr>
          <p:nvPr/>
        </p:nvPicPr>
        <p:blipFill>
          <a:blip r:embed="rId5"/>
          <a:stretch>
            <a:fillRect/>
          </a:stretch>
        </p:blipFill>
        <p:spPr>
          <a:xfrm>
            <a:off x="124144" y="1962723"/>
            <a:ext cx="11939627" cy="1836000"/>
          </a:xfrm>
          <a:prstGeom prst="rect">
            <a:avLst/>
          </a:prstGeom>
          <a:ln w="28575">
            <a:solidFill>
              <a:srgbClr val="8F1358"/>
            </a:solidFill>
          </a:ln>
        </p:spPr>
      </p:pic>
      <p:sp>
        <p:nvSpPr>
          <p:cNvPr id="2" name="Larme 1">
            <a:extLst>
              <a:ext uri="{FF2B5EF4-FFF2-40B4-BE49-F238E27FC236}">
                <a16:creationId xmlns:a16="http://schemas.microsoft.com/office/drawing/2014/main" id="{4E94A7A6-187A-1491-DC37-8E0494668378}"/>
              </a:ext>
            </a:extLst>
          </p:cNvPr>
          <p:cNvSpPr>
            <a:spLocks noChangeAspect="1"/>
          </p:cNvSpPr>
          <p:nvPr/>
        </p:nvSpPr>
        <p:spPr>
          <a:xfrm>
            <a:off x="6096000" y="4262912"/>
            <a:ext cx="2160000" cy="2160000"/>
          </a:xfrm>
          <a:prstGeom prst="teardrop">
            <a:avLst/>
          </a:prstGeom>
          <a:noFill/>
          <a:ln w="381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C98F41D4-2B85-71A8-020E-D4C7B44AE88D}"/>
              </a:ext>
            </a:extLst>
          </p:cNvPr>
          <p:cNvSpPr/>
          <p:nvPr/>
        </p:nvSpPr>
        <p:spPr>
          <a:xfrm>
            <a:off x="6269988" y="4559357"/>
            <a:ext cx="1986012" cy="1477328"/>
          </a:xfrm>
          <a:prstGeom prst="rect">
            <a:avLst/>
          </a:prstGeom>
        </p:spPr>
        <p:txBody>
          <a:bodyPr wrap="square">
            <a:spAutoFit/>
          </a:bodyPr>
          <a:lstStyle/>
          <a:p>
            <a:pPr algn="ctr">
              <a:lnSpc>
                <a:spcPct val="90000"/>
              </a:lnSpc>
              <a:spcBef>
                <a:spcPts val="1000"/>
              </a:spcBef>
              <a:defRPr/>
            </a:pPr>
            <a:r>
              <a:rPr lang="fr-FR" sz="2000" dirty="0">
                <a:solidFill>
                  <a:srgbClr val="F79646"/>
                </a:solidFill>
              </a:rPr>
              <a:t>Mutualiser le travail de curation de données autour des ISSN</a:t>
            </a:r>
          </a:p>
        </p:txBody>
      </p:sp>
      <p:sp>
        <p:nvSpPr>
          <p:cNvPr id="5" name="Larme 4">
            <a:extLst>
              <a:ext uri="{FF2B5EF4-FFF2-40B4-BE49-F238E27FC236}">
                <a16:creationId xmlns:a16="http://schemas.microsoft.com/office/drawing/2014/main" id="{FAD5F4B1-9F7E-85A8-4A7A-8CF5BB0AB750}"/>
              </a:ext>
            </a:extLst>
          </p:cNvPr>
          <p:cNvSpPr>
            <a:spLocks noChangeAspect="1"/>
          </p:cNvSpPr>
          <p:nvPr/>
        </p:nvSpPr>
        <p:spPr>
          <a:xfrm rot="10800000">
            <a:off x="9053591" y="4079522"/>
            <a:ext cx="2160000" cy="2160000"/>
          </a:xfrm>
          <a:prstGeom prst="teardrop">
            <a:avLst/>
          </a:prstGeom>
          <a:no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8A03794-34D8-7E16-822F-A795ED81703F}"/>
              </a:ext>
            </a:extLst>
          </p:cNvPr>
          <p:cNvSpPr txBox="1"/>
          <p:nvPr/>
        </p:nvSpPr>
        <p:spPr>
          <a:xfrm>
            <a:off x="9080289" y="4216831"/>
            <a:ext cx="1995520" cy="2031325"/>
          </a:xfrm>
          <a:prstGeom prst="rect">
            <a:avLst/>
          </a:prstGeom>
          <a:noFill/>
        </p:spPr>
        <p:txBody>
          <a:bodyPr wrap="square" rtlCol="0">
            <a:spAutoFit/>
          </a:bodyPr>
          <a:lstStyle/>
          <a:p>
            <a:pPr algn="ctr"/>
            <a:r>
              <a:rPr lang="fr-FR" dirty="0">
                <a:solidFill>
                  <a:srgbClr val="4F81BD"/>
                </a:solidFill>
              </a:rPr>
              <a:t>Optimiser la qualité du répertoire ROAD, en cohérence avec les données de Mir@bel et du DOAJ</a:t>
            </a:r>
          </a:p>
        </p:txBody>
      </p:sp>
    </p:spTree>
    <p:extLst>
      <p:ext uri="{BB962C8B-B14F-4D97-AF65-F5344CB8AC3E}">
        <p14:creationId xmlns:p14="http://schemas.microsoft.com/office/powerpoint/2010/main" val="1674975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1200" y="653779"/>
            <a:ext cx="10972800" cy="1143000"/>
          </a:xfrm>
        </p:spPr>
        <p:txBody>
          <a:bodyPr/>
          <a:lstStyle/>
          <a:p>
            <a:r>
              <a:rPr lang="fr-FR" dirty="0"/>
              <a:t>Des Questions ?</a:t>
            </a:r>
          </a:p>
        </p:txBody>
      </p:sp>
      <p:pic>
        <p:nvPicPr>
          <p:cNvPr id="4" name="Espace réservé du conten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05427" y="2062162"/>
            <a:ext cx="1771650" cy="2581275"/>
          </a:xfrm>
        </p:spPr>
      </p:pic>
      <p:sp>
        <p:nvSpPr>
          <p:cNvPr id="3" name="Rectangle : coins arrondis 2">
            <a:extLst>
              <a:ext uri="{FF2B5EF4-FFF2-40B4-BE49-F238E27FC236}">
                <a16:creationId xmlns:a16="http://schemas.microsoft.com/office/drawing/2014/main" id="{721C8C31-922A-4F18-22B4-ABAF6D2288C9}"/>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pic>
        <p:nvPicPr>
          <p:cNvPr id="5" name="Image 4">
            <a:extLst>
              <a:ext uri="{FF2B5EF4-FFF2-40B4-BE49-F238E27FC236}">
                <a16:creationId xmlns:a16="http://schemas.microsoft.com/office/drawing/2014/main" id="{4582B24B-45AC-CFFC-43E5-625615697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950" y="54000"/>
            <a:ext cx="720000" cy="720000"/>
          </a:xfrm>
          <a:prstGeom prst="rect">
            <a:avLst/>
          </a:prstGeom>
        </p:spPr>
      </p:pic>
      <p:pic>
        <p:nvPicPr>
          <p:cNvPr id="7" name="Image 6">
            <a:extLst>
              <a:ext uri="{FF2B5EF4-FFF2-40B4-BE49-F238E27FC236}">
                <a16:creationId xmlns:a16="http://schemas.microsoft.com/office/drawing/2014/main" id="{8C762F91-7F4F-91C4-F1D2-158A2ACD8E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1414" y="6414038"/>
            <a:ext cx="792000" cy="430320"/>
          </a:xfrm>
          <a:prstGeom prst="rect">
            <a:avLst/>
          </a:prstGeom>
        </p:spPr>
      </p:pic>
      <p:sp>
        <p:nvSpPr>
          <p:cNvPr id="8" name="ZoneTexte 7">
            <a:extLst>
              <a:ext uri="{FF2B5EF4-FFF2-40B4-BE49-F238E27FC236}">
                <a16:creationId xmlns:a16="http://schemas.microsoft.com/office/drawing/2014/main" id="{C9CE0B4B-3AC1-5724-B01D-D5FDBE281C5F}"/>
              </a:ext>
            </a:extLst>
          </p:cNvPr>
          <p:cNvSpPr txBox="1"/>
          <p:nvPr/>
        </p:nvSpPr>
        <p:spPr>
          <a:xfrm>
            <a:off x="711199" y="5398375"/>
            <a:ext cx="8128001" cy="1261884"/>
          </a:xfrm>
          <a:prstGeom prst="rect">
            <a:avLst/>
          </a:prstGeom>
          <a:noFill/>
        </p:spPr>
        <p:txBody>
          <a:bodyPr wrap="square">
            <a:spAutoFit/>
          </a:bodyPr>
          <a:lstStyle/>
          <a:p>
            <a:r>
              <a:rPr lang="fr-FR" sz="2000" b="1" i="1" dirty="0">
                <a:solidFill>
                  <a:srgbClr val="0070C0"/>
                </a:solidFill>
              </a:rPr>
              <a:t>Devenir partenaire de Mir@bel:</a:t>
            </a:r>
          </a:p>
          <a:p>
            <a:r>
              <a:rPr lang="fr-FR" sz="2000" b="1" i="1" dirty="0"/>
              <a:t>● </a:t>
            </a:r>
            <a:r>
              <a:rPr lang="fr-FR" b="1" i="1" dirty="0"/>
              <a:t>https://reseau-mirabel.info/public/mirabel_presentation_20230328_DAE_documentation_juridique.pdf</a:t>
            </a:r>
            <a:endParaRPr lang="fr-FR" sz="2000" b="1" i="1" dirty="0"/>
          </a:p>
        </p:txBody>
      </p:sp>
    </p:spTree>
    <p:extLst>
      <p:ext uri="{BB962C8B-B14F-4D97-AF65-F5344CB8AC3E}">
        <p14:creationId xmlns:p14="http://schemas.microsoft.com/office/powerpoint/2010/main" val="31861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4C0E9E91-1AFB-2CE5-1FD4-E63B10857295}"/>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13" name="Google Shape;381;p21">
            <a:extLst>
              <a:ext uri="{FF2B5EF4-FFF2-40B4-BE49-F238E27FC236}">
                <a16:creationId xmlns:a16="http://schemas.microsoft.com/office/drawing/2014/main" id="{50035748-B618-05E9-A613-EBBAB6063882}"/>
              </a:ext>
            </a:extLst>
          </p:cNvPr>
          <p:cNvSpPr/>
          <p:nvPr/>
        </p:nvSpPr>
        <p:spPr>
          <a:xfrm>
            <a:off x="8851182" y="2047282"/>
            <a:ext cx="2400232" cy="1381718"/>
          </a:xfrm>
          <a:prstGeom prst="roundRect">
            <a:avLst>
              <a:gd name="adj" fmla="val 6192"/>
            </a:avLst>
          </a:prstGeom>
          <a:noFill/>
          <a:ln w="28575" cap="flat" cmpd="sng">
            <a:solidFill>
              <a:srgbClr val="F7964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Calibri"/>
              <a:ea typeface="+mn-ea"/>
              <a:cs typeface="+mn-cs"/>
            </a:endParaRPr>
          </a:p>
        </p:txBody>
      </p:sp>
      <p:sp>
        <p:nvSpPr>
          <p:cNvPr id="17" name="ZoneTexte 16">
            <a:extLst>
              <a:ext uri="{FF2B5EF4-FFF2-40B4-BE49-F238E27FC236}">
                <a16:creationId xmlns:a16="http://schemas.microsoft.com/office/drawing/2014/main" id="{9F986EFC-83A9-7FA5-0ED8-F43BED2F1C0A}"/>
              </a:ext>
            </a:extLst>
          </p:cNvPr>
          <p:cNvSpPr txBox="1"/>
          <p:nvPr/>
        </p:nvSpPr>
        <p:spPr>
          <a:xfrm>
            <a:off x="8930546" y="2273505"/>
            <a:ext cx="240023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lumMod val="75000"/>
                    <a:lumOff val="25000"/>
                  </a:srgbClr>
                </a:solidFill>
                <a:effectLst/>
                <a:uLnTx/>
                <a:uFillTx/>
                <a:latin typeface="Arial"/>
                <a:ea typeface="+mn-ea"/>
                <a:cs typeface="+mn-cs"/>
              </a:rPr>
              <a:t>Rechercher et signaler les revues qui </a:t>
            </a:r>
            <a:r>
              <a:rPr kumimoji="0" lang="fr-FR" sz="1800" b="0" i="0" u="none" strike="noStrike" kern="1200" cap="none" spc="0" normalizeH="0" baseline="0" noProof="0" dirty="0">
                <a:ln>
                  <a:noFill/>
                </a:ln>
                <a:solidFill>
                  <a:srgbClr val="FB7324"/>
                </a:solidFill>
                <a:effectLst/>
                <a:uLnTx/>
                <a:uFillTx/>
                <a:latin typeface="Arial"/>
                <a:ea typeface="+mn-ea"/>
                <a:cs typeface="+mn-cs"/>
              </a:rPr>
              <a:t>vous intéressent </a:t>
            </a:r>
            <a:r>
              <a:rPr kumimoji="0" lang="fr-FR" sz="1800" b="0" i="0" u="none" strike="noStrike" kern="1200" cap="none" spc="0" normalizeH="0" baseline="0" noProof="0" dirty="0">
                <a:ln>
                  <a:noFill/>
                </a:ln>
                <a:solidFill>
                  <a:srgbClr val="000000">
                    <a:lumMod val="75000"/>
                    <a:lumOff val="25000"/>
                  </a:srgbClr>
                </a:solidFill>
                <a:effectLst/>
                <a:uLnTx/>
                <a:uFillTx/>
                <a:latin typeface="Arial"/>
                <a:ea typeface="+mn-ea"/>
                <a:cs typeface="+mn-cs"/>
              </a:rPr>
              <a:t>! </a:t>
            </a:r>
            <a:endParaRPr kumimoji="0" lang="fr-FR" sz="1800" b="0" i="0" u="none" strike="noStrike" kern="1200" cap="none" spc="0" normalizeH="0" baseline="0" noProof="0" dirty="0">
              <a:ln>
                <a:noFill/>
              </a:ln>
              <a:solidFill>
                <a:srgbClr val="F67024"/>
              </a:solidFill>
              <a:effectLst/>
              <a:uLnTx/>
              <a:uFillTx/>
              <a:latin typeface="Arial"/>
              <a:ea typeface="+mn-ea"/>
              <a:cs typeface="+mn-cs"/>
            </a:endParaRPr>
          </a:p>
        </p:txBody>
      </p:sp>
      <p:sp>
        <p:nvSpPr>
          <p:cNvPr id="19" name="Google Shape;381;p21">
            <a:extLst>
              <a:ext uri="{FF2B5EF4-FFF2-40B4-BE49-F238E27FC236}">
                <a16:creationId xmlns:a16="http://schemas.microsoft.com/office/drawing/2014/main" id="{B2C7A95A-960F-D2A1-5EEF-3545315A99A5}"/>
              </a:ext>
            </a:extLst>
          </p:cNvPr>
          <p:cNvSpPr/>
          <p:nvPr/>
        </p:nvSpPr>
        <p:spPr>
          <a:xfrm>
            <a:off x="8851182" y="4509244"/>
            <a:ext cx="2400232" cy="1541803"/>
          </a:xfrm>
          <a:prstGeom prst="roundRect">
            <a:avLst>
              <a:gd name="adj" fmla="val 6192"/>
            </a:avLst>
          </a:prstGeom>
          <a:noFill/>
          <a:ln w="28575" cap="flat" cmpd="sng">
            <a:solidFill>
              <a:srgbClr val="F7964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Calibri"/>
              <a:ea typeface="+mn-ea"/>
              <a:cs typeface="+mn-cs"/>
            </a:endParaRPr>
          </a:p>
        </p:txBody>
      </p:sp>
      <p:sp>
        <p:nvSpPr>
          <p:cNvPr id="21" name="ZoneTexte 20">
            <a:extLst>
              <a:ext uri="{FF2B5EF4-FFF2-40B4-BE49-F238E27FC236}">
                <a16:creationId xmlns:a16="http://schemas.microsoft.com/office/drawing/2014/main" id="{7DD2229F-9CA4-F020-01F9-E0CEF4459329}"/>
              </a:ext>
            </a:extLst>
          </p:cNvPr>
          <p:cNvSpPr txBox="1"/>
          <p:nvPr/>
        </p:nvSpPr>
        <p:spPr>
          <a:xfrm>
            <a:off x="8895876" y="4679980"/>
            <a:ext cx="235553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schemeClr val="tx2"/>
                </a:solidFill>
              </a:rPr>
              <a:t>Le circuit de signalement d’une revue en OA : un </a:t>
            </a:r>
            <a:r>
              <a:rPr lang="fr-FR" dirty="0">
                <a:solidFill>
                  <a:srgbClr val="FB7324"/>
                </a:solidFill>
              </a:rPr>
              <a:t>cercle vertueux </a:t>
            </a:r>
            <a:endParaRPr kumimoji="0" lang="fr-FR" sz="1800" b="0" i="0" u="none" strike="noStrike" kern="1200" cap="none" spc="0" normalizeH="0" baseline="0" noProof="0" dirty="0">
              <a:ln>
                <a:noFill/>
              </a:ln>
              <a:solidFill>
                <a:srgbClr val="FB7324"/>
              </a:solidFill>
              <a:effectLst/>
              <a:uLnTx/>
              <a:uFillTx/>
              <a:ea typeface="+mn-ea"/>
              <a:cs typeface="+mn-cs"/>
            </a:endParaRPr>
          </a:p>
        </p:txBody>
      </p:sp>
      <p:pic>
        <p:nvPicPr>
          <p:cNvPr id="22" name="Image 21">
            <a:extLst>
              <a:ext uri="{FF2B5EF4-FFF2-40B4-BE49-F238E27FC236}">
                <a16:creationId xmlns:a16="http://schemas.microsoft.com/office/drawing/2014/main" id="{1F97CFFE-62B7-B4F1-2E6B-0D8301E40C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5" y="54000"/>
            <a:ext cx="720000" cy="720000"/>
          </a:xfrm>
          <a:prstGeom prst="rect">
            <a:avLst/>
          </a:prstGeom>
        </p:spPr>
      </p:pic>
      <p:sp>
        <p:nvSpPr>
          <p:cNvPr id="25" name="Rectangle 24">
            <a:extLst>
              <a:ext uri="{FF2B5EF4-FFF2-40B4-BE49-F238E27FC236}">
                <a16:creationId xmlns:a16="http://schemas.microsoft.com/office/drawing/2014/main" id="{7CF08807-A8F7-17B2-0EA1-4F091D2ECB99}"/>
              </a:ext>
            </a:extLst>
          </p:cNvPr>
          <p:cNvSpPr/>
          <p:nvPr/>
        </p:nvSpPr>
        <p:spPr bwMode="auto">
          <a:xfrm>
            <a:off x="865410" y="530275"/>
            <a:ext cx="10712530" cy="12713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23" name="Organigramme : Terminateur 22">
            <a:extLst>
              <a:ext uri="{FF2B5EF4-FFF2-40B4-BE49-F238E27FC236}">
                <a16:creationId xmlns:a16="http://schemas.microsoft.com/office/drawing/2014/main" id="{77DE3D8B-EB45-42FD-C02E-7AC87F4F6CB4}"/>
              </a:ext>
            </a:extLst>
          </p:cNvPr>
          <p:cNvSpPr/>
          <p:nvPr/>
        </p:nvSpPr>
        <p:spPr bwMode="auto">
          <a:xfrm>
            <a:off x="1577021" y="592854"/>
            <a:ext cx="9162506" cy="746051"/>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24" name="Titre 1">
            <a:extLst>
              <a:ext uri="{FF2B5EF4-FFF2-40B4-BE49-F238E27FC236}">
                <a16:creationId xmlns:a16="http://schemas.microsoft.com/office/drawing/2014/main" id="{B6A313C0-92AE-3290-CDBD-69DD62D88FCD}"/>
              </a:ext>
            </a:extLst>
          </p:cNvPr>
          <p:cNvSpPr>
            <a:spLocks noGrp="1"/>
          </p:cNvSpPr>
          <p:nvPr>
            <p:ph type="title"/>
          </p:nvPr>
        </p:nvSpPr>
        <p:spPr>
          <a:xfrm>
            <a:off x="1512705" y="657588"/>
            <a:ext cx="9162506" cy="681317"/>
          </a:xfrm>
        </p:spPr>
        <p:txBody>
          <a:bodyPr/>
          <a:lstStyle/>
          <a:p>
            <a:r>
              <a:rPr lang="fr-FR" sz="3600" dirty="0">
                <a:solidFill>
                  <a:schemeClr val="accent4"/>
                </a:solidFill>
              </a:rPr>
              <a:t>Porte d’entrée sur l’univers des revues en ligne</a:t>
            </a:r>
          </a:p>
        </p:txBody>
      </p:sp>
      <p:pic>
        <p:nvPicPr>
          <p:cNvPr id="26" name="Image 25">
            <a:extLst>
              <a:ext uri="{FF2B5EF4-FFF2-40B4-BE49-F238E27FC236}">
                <a16:creationId xmlns:a16="http://schemas.microsoft.com/office/drawing/2014/main" id="{DF16733A-7BD5-346F-AE79-AFDFB28510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414" y="6414038"/>
            <a:ext cx="792000" cy="430320"/>
          </a:xfrm>
          <a:prstGeom prst="rect">
            <a:avLst/>
          </a:prstGeom>
        </p:spPr>
      </p:pic>
      <p:pic>
        <p:nvPicPr>
          <p:cNvPr id="2" name="Image 1">
            <a:extLst>
              <a:ext uri="{FF2B5EF4-FFF2-40B4-BE49-F238E27FC236}">
                <a16:creationId xmlns:a16="http://schemas.microsoft.com/office/drawing/2014/main" id="{F1079C11-0BD1-E117-97DE-0CF6621969B8}"/>
              </a:ext>
            </a:extLst>
          </p:cNvPr>
          <p:cNvPicPr>
            <a:picLocks noChangeAspect="1"/>
          </p:cNvPicPr>
          <p:nvPr/>
        </p:nvPicPr>
        <p:blipFill>
          <a:blip r:embed="rId5"/>
          <a:stretch>
            <a:fillRect/>
          </a:stretch>
        </p:blipFill>
        <p:spPr>
          <a:xfrm>
            <a:off x="935802" y="1398151"/>
            <a:ext cx="7482675" cy="5400000"/>
          </a:xfrm>
          <a:prstGeom prst="rect">
            <a:avLst/>
          </a:prstGeom>
        </p:spPr>
      </p:pic>
    </p:spTree>
    <p:extLst>
      <p:ext uri="{BB962C8B-B14F-4D97-AF65-F5344CB8AC3E}">
        <p14:creationId xmlns:p14="http://schemas.microsoft.com/office/powerpoint/2010/main" val="942530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4C0E9E91-1AFB-2CE5-1FD4-E63B10857295}"/>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22" name="Image 21">
            <a:extLst>
              <a:ext uri="{FF2B5EF4-FFF2-40B4-BE49-F238E27FC236}">
                <a16:creationId xmlns:a16="http://schemas.microsoft.com/office/drawing/2014/main" id="{1F97CFFE-62B7-B4F1-2E6B-0D8301E40C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5" y="54000"/>
            <a:ext cx="720000" cy="720000"/>
          </a:xfrm>
          <a:prstGeom prst="rect">
            <a:avLst/>
          </a:prstGeom>
        </p:spPr>
      </p:pic>
      <p:sp>
        <p:nvSpPr>
          <p:cNvPr id="25" name="Rectangle 24">
            <a:extLst>
              <a:ext uri="{FF2B5EF4-FFF2-40B4-BE49-F238E27FC236}">
                <a16:creationId xmlns:a16="http://schemas.microsoft.com/office/drawing/2014/main" id="{7CF08807-A8F7-17B2-0EA1-4F091D2ECB99}"/>
              </a:ext>
            </a:extLst>
          </p:cNvPr>
          <p:cNvSpPr/>
          <p:nvPr/>
        </p:nvSpPr>
        <p:spPr bwMode="auto">
          <a:xfrm>
            <a:off x="865410" y="530275"/>
            <a:ext cx="10712530" cy="12713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23" name="Organigramme : Terminateur 22">
            <a:extLst>
              <a:ext uri="{FF2B5EF4-FFF2-40B4-BE49-F238E27FC236}">
                <a16:creationId xmlns:a16="http://schemas.microsoft.com/office/drawing/2014/main" id="{77DE3D8B-EB45-42FD-C02E-7AC87F4F6CB4}"/>
              </a:ext>
            </a:extLst>
          </p:cNvPr>
          <p:cNvSpPr/>
          <p:nvPr/>
        </p:nvSpPr>
        <p:spPr bwMode="auto">
          <a:xfrm>
            <a:off x="1577021" y="592854"/>
            <a:ext cx="9162506" cy="746051"/>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24" name="Titre 1">
            <a:extLst>
              <a:ext uri="{FF2B5EF4-FFF2-40B4-BE49-F238E27FC236}">
                <a16:creationId xmlns:a16="http://schemas.microsoft.com/office/drawing/2014/main" id="{B6A313C0-92AE-3290-CDBD-69DD62D88FCD}"/>
              </a:ext>
            </a:extLst>
          </p:cNvPr>
          <p:cNvSpPr>
            <a:spLocks noGrp="1"/>
          </p:cNvSpPr>
          <p:nvPr>
            <p:ph type="title"/>
          </p:nvPr>
        </p:nvSpPr>
        <p:spPr>
          <a:xfrm>
            <a:off x="1512705" y="657588"/>
            <a:ext cx="9162506" cy="681317"/>
          </a:xfrm>
        </p:spPr>
        <p:txBody>
          <a:bodyPr/>
          <a:lstStyle/>
          <a:p>
            <a:r>
              <a:rPr lang="fr-FR" sz="3200" dirty="0">
                <a:solidFill>
                  <a:schemeClr val="accent4"/>
                </a:solidFill>
              </a:rPr>
              <a:t>Jouer la complémentarité avec le Sudoc</a:t>
            </a:r>
          </a:p>
        </p:txBody>
      </p:sp>
      <p:pic>
        <p:nvPicPr>
          <p:cNvPr id="26" name="Image 25">
            <a:extLst>
              <a:ext uri="{FF2B5EF4-FFF2-40B4-BE49-F238E27FC236}">
                <a16:creationId xmlns:a16="http://schemas.microsoft.com/office/drawing/2014/main" id="{DF16733A-7BD5-346F-AE79-AFDFB28510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414" y="6414038"/>
            <a:ext cx="792000" cy="430320"/>
          </a:xfrm>
          <a:prstGeom prst="rect">
            <a:avLst/>
          </a:prstGeom>
        </p:spPr>
      </p:pic>
      <p:sp>
        <p:nvSpPr>
          <p:cNvPr id="4" name="Larme 3">
            <a:extLst>
              <a:ext uri="{FF2B5EF4-FFF2-40B4-BE49-F238E27FC236}">
                <a16:creationId xmlns:a16="http://schemas.microsoft.com/office/drawing/2014/main" id="{B2B7A422-02B0-6186-7A73-BEAEE5E7095A}"/>
              </a:ext>
            </a:extLst>
          </p:cNvPr>
          <p:cNvSpPr>
            <a:spLocks noChangeAspect="1"/>
          </p:cNvSpPr>
          <p:nvPr/>
        </p:nvSpPr>
        <p:spPr>
          <a:xfrm>
            <a:off x="170703" y="3117316"/>
            <a:ext cx="2063371" cy="1745220"/>
          </a:xfrm>
          <a:prstGeom prst="teardrop">
            <a:avLst/>
          </a:prstGeom>
          <a:noFill/>
          <a:ln w="381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3833A717-2C5C-0C47-0ED8-BB6E701D30CF}"/>
              </a:ext>
            </a:extLst>
          </p:cNvPr>
          <p:cNvSpPr txBox="1"/>
          <p:nvPr/>
        </p:nvSpPr>
        <p:spPr>
          <a:xfrm>
            <a:off x="119232" y="3416510"/>
            <a:ext cx="2146742" cy="923330"/>
          </a:xfrm>
          <a:prstGeom prst="rect">
            <a:avLst/>
          </a:prstGeom>
          <a:noFill/>
        </p:spPr>
        <p:txBody>
          <a:bodyPr wrap="none" rtlCol="0">
            <a:spAutoFit/>
          </a:bodyPr>
          <a:lstStyle/>
          <a:p>
            <a:pPr algn="ctr"/>
            <a:r>
              <a:rPr lang="fr-FR" dirty="0">
                <a:solidFill>
                  <a:srgbClr val="F79646">
                    <a:lumMod val="75000"/>
                  </a:srgbClr>
                </a:solidFill>
              </a:rPr>
              <a:t>Revue suivie </a:t>
            </a:r>
          </a:p>
          <a:p>
            <a:pPr algn="ctr"/>
            <a:r>
              <a:rPr lang="fr-FR" dirty="0">
                <a:solidFill>
                  <a:srgbClr val="F79646">
                    <a:lumMod val="75000"/>
                  </a:srgbClr>
                </a:solidFill>
              </a:rPr>
              <a:t>par le CR 31 </a:t>
            </a:r>
          </a:p>
          <a:p>
            <a:pPr algn="ctr"/>
            <a:r>
              <a:rPr lang="fr-FR" dirty="0">
                <a:solidFill>
                  <a:srgbClr val="F79646">
                    <a:lumMod val="75000"/>
                  </a:srgbClr>
                </a:solidFill>
              </a:rPr>
              <a:t>(réseau Sudoc PS)</a:t>
            </a:r>
          </a:p>
        </p:txBody>
      </p:sp>
      <p:pic>
        <p:nvPicPr>
          <p:cNvPr id="9" name="Image 8">
            <a:extLst>
              <a:ext uri="{FF2B5EF4-FFF2-40B4-BE49-F238E27FC236}">
                <a16:creationId xmlns:a16="http://schemas.microsoft.com/office/drawing/2014/main" id="{B280B0A2-B0CD-ADD5-E1A6-F91895F88431}"/>
              </a:ext>
            </a:extLst>
          </p:cNvPr>
          <p:cNvPicPr>
            <a:picLocks noChangeAspect="1"/>
          </p:cNvPicPr>
          <p:nvPr/>
        </p:nvPicPr>
        <p:blipFill>
          <a:blip r:embed="rId5"/>
          <a:stretch>
            <a:fillRect/>
          </a:stretch>
        </p:blipFill>
        <p:spPr>
          <a:xfrm>
            <a:off x="2419006" y="1445198"/>
            <a:ext cx="5944580" cy="5184000"/>
          </a:xfrm>
          <a:prstGeom prst="rect">
            <a:avLst/>
          </a:prstGeom>
          <a:ln>
            <a:solidFill>
              <a:srgbClr val="FB7324"/>
            </a:solidFill>
          </a:ln>
        </p:spPr>
      </p:pic>
      <p:sp>
        <p:nvSpPr>
          <p:cNvPr id="15" name="Rectangle 14">
            <a:extLst>
              <a:ext uri="{FF2B5EF4-FFF2-40B4-BE49-F238E27FC236}">
                <a16:creationId xmlns:a16="http://schemas.microsoft.com/office/drawing/2014/main" id="{407ED7BF-BDC6-D569-84A9-E13627C3EFA0}"/>
              </a:ext>
            </a:extLst>
          </p:cNvPr>
          <p:cNvSpPr/>
          <p:nvPr/>
        </p:nvSpPr>
        <p:spPr bwMode="auto">
          <a:xfrm>
            <a:off x="3440878" y="3840951"/>
            <a:ext cx="1409350" cy="151002"/>
          </a:xfrm>
          <a:prstGeom prst="rect">
            <a:avLst/>
          </a:prstGeom>
          <a:solidFill>
            <a:srgbClr val="FB7324">
              <a:alpha val="1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charset="0"/>
            </a:endParaRPr>
          </a:p>
        </p:txBody>
      </p:sp>
      <p:sp>
        <p:nvSpPr>
          <p:cNvPr id="16" name="Rectangle 15">
            <a:extLst>
              <a:ext uri="{FF2B5EF4-FFF2-40B4-BE49-F238E27FC236}">
                <a16:creationId xmlns:a16="http://schemas.microsoft.com/office/drawing/2014/main" id="{2B030DF7-E7B5-B8C6-7D30-3611B88A3577}"/>
              </a:ext>
            </a:extLst>
          </p:cNvPr>
          <p:cNvSpPr/>
          <p:nvPr/>
        </p:nvSpPr>
        <p:spPr bwMode="auto">
          <a:xfrm>
            <a:off x="3559847" y="4208139"/>
            <a:ext cx="3662898" cy="151002"/>
          </a:xfrm>
          <a:prstGeom prst="rect">
            <a:avLst/>
          </a:prstGeom>
          <a:solidFill>
            <a:srgbClr val="0070C0">
              <a:alpha val="1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charset="0"/>
            </a:endParaRPr>
          </a:p>
        </p:txBody>
      </p:sp>
      <p:sp>
        <p:nvSpPr>
          <p:cNvPr id="27" name="Rectangle 26">
            <a:extLst>
              <a:ext uri="{FF2B5EF4-FFF2-40B4-BE49-F238E27FC236}">
                <a16:creationId xmlns:a16="http://schemas.microsoft.com/office/drawing/2014/main" id="{BA2E0EAE-EB16-1032-396A-E464C669030C}"/>
              </a:ext>
            </a:extLst>
          </p:cNvPr>
          <p:cNvSpPr/>
          <p:nvPr/>
        </p:nvSpPr>
        <p:spPr bwMode="auto">
          <a:xfrm>
            <a:off x="3131022" y="4022745"/>
            <a:ext cx="2399899" cy="151002"/>
          </a:xfrm>
          <a:prstGeom prst="rect">
            <a:avLst/>
          </a:prstGeom>
          <a:solidFill>
            <a:srgbClr val="00B050">
              <a:alpha val="1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charset="0"/>
            </a:endParaRPr>
          </a:p>
        </p:txBody>
      </p:sp>
      <p:sp>
        <p:nvSpPr>
          <p:cNvPr id="28" name="Rectangle 27">
            <a:extLst>
              <a:ext uri="{FF2B5EF4-FFF2-40B4-BE49-F238E27FC236}">
                <a16:creationId xmlns:a16="http://schemas.microsoft.com/office/drawing/2014/main" id="{AA7BEA14-D55E-55A9-A829-EAE74EEC96B9}"/>
              </a:ext>
            </a:extLst>
          </p:cNvPr>
          <p:cNvSpPr/>
          <p:nvPr/>
        </p:nvSpPr>
        <p:spPr bwMode="auto">
          <a:xfrm>
            <a:off x="3448442" y="3564235"/>
            <a:ext cx="2296110" cy="261152"/>
          </a:xfrm>
          <a:prstGeom prst="rect">
            <a:avLst/>
          </a:prstGeom>
          <a:solidFill>
            <a:srgbClr val="00B050">
              <a:alpha val="1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charset="0"/>
            </a:endParaRPr>
          </a:p>
        </p:txBody>
      </p:sp>
      <p:sp>
        <p:nvSpPr>
          <p:cNvPr id="2" name="Google Shape;216;p18">
            <a:extLst>
              <a:ext uri="{FF2B5EF4-FFF2-40B4-BE49-F238E27FC236}">
                <a16:creationId xmlns:a16="http://schemas.microsoft.com/office/drawing/2014/main" id="{5425BA2E-123C-55C4-AC08-67E2DF872C53}"/>
              </a:ext>
            </a:extLst>
          </p:cNvPr>
          <p:cNvSpPr txBox="1"/>
          <p:nvPr/>
        </p:nvSpPr>
        <p:spPr>
          <a:xfrm>
            <a:off x="9064947" y="2397768"/>
            <a:ext cx="3127054" cy="216604"/>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b="0" i="0" u="none" strike="noStrike" kern="0" cap="none" spc="0" normalizeH="0" baseline="0" noProof="0" dirty="0">
                <a:ln>
                  <a:noFill/>
                </a:ln>
                <a:solidFill>
                  <a:srgbClr val="F79646">
                    <a:lumMod val="75000"/>
                  </a:srgbClr>
                </a:solidFill>
                <a:effectLst/>
                <a:uLnTx/>
                <a:uFillTx/>
                <a:ea typeface="Fira Sans Extra Condensed"/>
                <a:cs typeface="Fira Sans Extra Condensed"/>
                <a:sym typeface="Fira Sans Extra Condensed"/>
              </a:rPr>
              <a:t>Référencement : multiples liens de rebonds</a:t>
            </a:r>
          </a:p>
        </p:txBody>
      </p:sp>
      <p:pic>
        <p:nvPicPr>
          <p:cNvPr id="3" name="Image 2">
            <a:extLst>
              <a:ext uri="{FF2B5EF4-FFF2-40B4-BE49-F238E27FC236}">
                <a16:creationId xmlns:a16="http://schemas.microsoft.com/office/drawing/2014/main" id="{947576DB-C18D-892D-DFD9-C00BB0A839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18" y="2245215"/>
            <a:ext cx="422550" cy="422550"/>
          </a:xfrm>
          <a:prstGeom prst="rect">
            <a:avLst/>
          </a:prstGeom>
        </p:spPr>
      </p:pic>
      <p:sp>
        <p:nvSpPr>
          <p:cNvPr id="8" name="Google Shape;216;p18">
            <a:extLst>
              <a:ext uri="{FF2B5EF4-FFF2-40B4-BE49-F238E27FC236}">
                <a16:creationId xmlns:a16="http://schemas.microsoft.com/office/drawing/2014/main" id="{C297F56A-468A-D231-7904-50E301C63766}"/>
              </a:ext>
            </a:extLst>
          </p:cNvPr>
          <p:cNvSpPr txBox="1"/>
          <p:nvPr/>
        </p:nvSpPr>
        <p:spPr>
          <a:xfrm>
            <a:off x="9064946" y="3077043"/>
            <a:ext cx="4303023" cy="117443"/>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b="0" i="0" u="none" strike="noStrike" kern="0" cap="none" spc="0" normalizeH="0" baseline="0" noProof="0" dirty="0">
                <a:ln>
                  <a:noFill/>
                </a:ln>
                <a:solidFill>
                  <a:srgbClr val="F79646">
                    <a:lumMod val="75000"/>
                  </a:srgbClr>
                </a:solidFill>
                <a:effectLst/>
                <a:uLnTx/>
                <a:uFillTx/>
                <a:ea typeface="Fira Sans Extra Condensed"/>
                <a:cs typeface="Fira Sans Extra Condensed"/>
                <a:sym typeface="Fira Sans Extra Condensed"/>
              </a:rPr>
              <a:t>Politiques de publication</a:t>
            </a:r>
          </a:p>
        </p:txBody>
      </p:sp>
      <p:pic>
        <p:nvPicPr>
          <p:cNvPr id="11" name="Image 10">
            <a:extLst>
              <a:ext uri="{FF2B5EF4-FFF2-40B4-BE49-F238E27FC236}">
                <a16:creationId xmlns:a16="http://schemas.microsoft.com/office/drawing/2014/main" id="{BABAED2E-3A7D-E70E-067E-71D15D2A0B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18" y="2924490"/>
            <a:ext cx="422550" cy="422550"/>
          </a:xfrm>
          <a:prstGeom prst="rect">
            <a:avLst/>
          </a:prstGeom>
        </p:spPr>
      </p:pic>
      <p:sp>
        <p:nvSpPr>
          <p:cNvPr id="12" name="Google Shape;216;p18">
            <a:extLst>
              <a:ext uri="{FF2B5EF4-FFF2-40B4-BE49-F238E27FC236}">
                <a16:creationId xmlns:a16="http://schemas.microsoft.com/office/drawing/2014/main" id="{8E9FA593-CA97-323C-E2CE-A2CB1FBE55F5}"/>
              </a:ext>
            </a:extLst>
          </p:cNvPr>
          <p:cNvSpPr txBox="1"/>
          <p:nvPr/>
        </p:nvSpPr>
        <p:spPr>
          <a:xfrm>
            <a:off x="8939168" y="4089457"/>
            <a:ext cx="2954912" cy="45719"/>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b="0" i="0" u="none" strike="noStrike" kern="0" cap="none" spc="0" normalizeH="0" baseline="0" noProof="0" dirty="0">
                <a:ln>
                  <a:noFill/>
                </a:ln>
                <a:solidFill>
                  <a:srgbClr val="F79646">
                    <a:lumMod val="75000"/>
                  </a:srgbClr>
                </a:solidFill>
                <a:effectLst/>
                <a:uLnTx/>
                <a:uFillTx/>
                <a:ea typeface="Fira Sans Extra Condensed"/>
                <a:cs typeface="Fira Sans Extra Condensed"/>
                <a:sym typeface="Fira Sans Extra Condensed"/>
              </a:rPr>
              <a:t>Critères permettant de juger d</a:t>
            </a:r>
            <a:r>
              <a:rPr lang="fr-FR" kern="0" dirty="0">
                <a:solidFill>
                  <a:srgbClr val="F79646">
                    <a:lumMod val="75000"/>
                  </a:srgbClr>
                </a:solidFill>
                <a:ea typeface="Fira Sans Extra Condensed"/>
                <a:cs typeface="Fira Sans Extra Condensed"/>
                <a:sym typeface="Fira Sans Extra Condensed"/>
              </a:rPr>
              <a:t>e la qualité éditoriale de la revue : labellisation, infos APC, …</a:t>
            </a:r>
            <a:endParaRPr kumimoji="0" lang="fr-FR" b="0" i="0" u="none" strike="noStrike" kern="0" cap="none" spc="0" normalizeH="0" baseline="0" noProof="0" dirty="0">
              <a:ln>
                <a:noFill/>
              </a:ln>
              <a:solidFill>
                <a:srgbClr val="F79646">
                  <a:lumMod val="75000"/>
                </a:srgbClr>
              </a:solidFill>
              <a:effectLst/>
              <a:uLnTx/>
              <a:uFillTx/>
              <a:ea typeface="Fira Sans Extra Condensed"/>
              <a:cs typeface="Fira Sans Extra Condensed"/>
              <a:sym typeface="Fira Sans Extra Condensed"/>
            </a:endParaRPr>
          </a:p>
        </p:txBody>
      </p:sp>
      <p:pic>
        <p:nvPicPr>
          <p:cNvPr id="13" name="Image 12">
            <a:extLst>
              <a:ext uri="{FF2B5EF4-FFF2-40B4-BE49-F238E27FC236}">
                <a16:creationId xmlns:a16="http://schemas.microsoft.com/office/drawing/2014/main" id="{2D429BD6-7201-93C9-25FD-CDC9D8A57E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8057" y="3599250"/>
            <a:ext cx="422550" cy="422550"/>
          </a:xfrm>
          <a:prstGeom prst="rect">
            <a:avLst/>
          </a:prstGeom>
        </p:spPr>
      </p:pic>
      <p:sp>
        <p:nvSpPr>
          <p:cNvPr id="14" name="Google Shape;216;p18">
            <a:extLst>
              <a:ext uri="{FF2B5EF4-FFF2-40B4-BE49-F238E27FC236}">
                <a16:creationId xmlns:a16="http://schemas.microsoft.com/office/drawing/2014/main" id="{FC94E6E6-D4EF-3D93-828F-5B16412E2378}"/>
              </a:ext>
            </a:extLst>
          </p:cNvPr>
          <p:cNvSpPr txBox="1"/>
          <p:nvPr/>
        </p:nvSpPr>
        <p:spPr>
          <a:xfrm>
            <a:off x="9064945" y="5187794"/>
            <a:ext cx="2954913" cy="117443"/>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b="0" i="0" u="none" strike="noStrike" kern="0" cap="none" spc="0" normalizeH="0" baseline="0" noProof="0" dirty="0">
                <a:ln>
                  <a:noFill/>
                </a:ln>
                <a:solidFill>
                  <a:srgbClr val="F79646">
                    <a:lumMod val="75000"/>
                  </a:srgbClr>
                </a:solidFill>
                <a:effectLst/>
                <a:uLnTx/>
                <a:uFillTx/>
                <a:ea typeface="Fira Sans Extra Condensed"/>
                <a:cs typeface="Fira Sans Extra Condensed"/>
                <a:sym typeface="Fira Sans Extra Condensed"/>
              </a:rPr>
              <a:t>Centralisation des accès en ligne </a:t>
            </a:r>
          </a:p>
        </p:txBody>
      </p:sp>
      <p:pic>
        <p:nvPicPr>
          <p:cNvPr id="17" name="Image 16">
            <a:extLst>
              <a:ext uri="{FF2B5EF4-FFF2-40B4-BE49-F238E27FC236}">
                <a16:creationId xmlns:a16="http://schemas.microsoft.com/office/drawing/2014/main" id="{6383D15C-C27F-4FB1-5CAB-F6D548B6EA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6618" y="4992161"/>
            <a:ext cx="422550" cy="422550"/>
          </a:xfrm>
          <a:prstGeom prst="rect">
            <a:avLst/>
          </a:prstGeom>
        </p:spPr>
      </p:pic>
    </p:spTree>
    <p:extLst>
      <p:ext uri="{BB962C8B-B14F-4D97-AF65-F5344CB8AC3E}">
        <p14:creationId xmlns:p14="http://schemas.microsoft.com/office/powerpoint/2010/main" val="241838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4C0E9E91-1AFB-2CE5-1FD4-E63B10857295}"/>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22" name="Image 21">
            <a:extLst>
              <a:ext uri="{FF2B5EF4-FFF2-40B4-BE49-F238E27FC236}">
                <a16:creationId xmlns:a16="http://schemas.microsoft.com/office/drawing/2014/main" id="{1F97CFFE-62B7-B4F1-2E6B-0D8301E40C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5" y="54000"/>
            <a:ext cx="720000" cy="720000"/>
          </a:xfrm>
          <a:prstGeom prst="rect">
            <a:avLst/>
          </a:prstGeom>
        </p:spPr>
      </p:pic>
      <p:sp>
        <p:nvSpPr>
          <p:cNvPr id="25" name="Rectangle 24">
            <a:extLst>
              <a:ext uri="{FF2B5EF4-FFF2-40B4-BE49-F238E27FC236}">
                <a16:creationId xmlns:a16="http://schemas.microsoft.com/office/drawing/2014/main" id="{7CF08807-A8F7-17B2-0EA1-4F091D2ECB99}"/>
              </a:ext>
            </a:extLst>
          </p:cNvPr>
          <p:cNvSpPr/>
          <p:nvPr/>
        </p:nvSpPr>
        <p:spPr bwMode="auto">
          <a:xfrm>
            <a:off x="865410" y="530275"/>
            <a:ext cx="10712530" cy="12713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23" name="Organigramme : Terminateur 22">
            <a:extLst>
              <a:ext uri="{FF2B5EF4-FFF2-40B4-BE49-F238E27FC236}">
                <a16:creationId xmlns:a16="http://schemas.microsoft.com/office/drawing/2014/main" id="{77DE3D8B-EB45-42FD-C02E-7AC87F4F6CB4}"/>
              </a:ext>
            </a:extLst>
          </p:cNvPr>
          <p:cNvSpPr/>
          <p:nvPr/>
        </p:nvSpPr>
        <p:spPr bwMode="auto">
          <a:xfrm>
            <a:off x="1577021" y="592854"/>
            <a:ext cx="9162506" cy="746051"/>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24" name="Titre 1">
            <a:extLst>
              <a:ext uri="{FF2B5EF4-FFF2-40B4-BE49-F238E27FC236}">
                <a16:creationId xmlns:a16="http://schemas.microsoft.com/office/drawing/2014/main" id="{B6A313C0-92AE-3290-CDBD-69DD62D88FCD}"/>
              </a:ext>
            </a:extLst>
          </p:cNvPr>
          <p:cNvSpPr>
            <a:spLocks noGrp="1"/>
          </p:cNvSpPr>
          <p:nvPr>
            <p:ph type="title"/>
          </p:nvPr>
        </p:nvSpPr>
        <p:spPr>
          <a:xfrm>
            <a:off x="1512705" y="657588"/>
            <a:ext cx="9162506" cy="681317"/>
          </a:xfrm>
        </p:spPr>
        <p:txBody>
          <a:bodyPr/>
          <a:lstStyle/>
          <a:p>
            <a:r>
              <a:rPr lang="fr-FR" sz="3600" dirty="0">
                <a:solidFill>
                  <a:schemeClr val="accent4"/>
                </a:solidFill>
              </a:rPr>
              <a:t>Explorer la recherche avancée</a:t>
            </a:r>
          </a:p>
        </p:txBody>
      </p:sp>
      <p:pic>
        <p:nvPicPr>
          <p:cNvPr id="26" name="Image 25">
            <a:extLst>
              <a:ext uri="{FF2B5EF4-FFF2-40B4-BE49-F238E27FC236}">
                <a16:creationId xmlns:a16="http://schemas.microsoft.com/office/drawing/2014/main" id="{DF16733A-7BD5-346F-AE79-AFDFB28510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414" y="6414038"/>
            <a:ext cx="792000" cy="430320"/>
          </a:xfrm>
          <a:prstGeom prst="rect">
            <a:avLst/>
          </a:prstGeom>
        </p:spPr>
      </p:pic>
      <p:sp>
        <p:nvSpPr>
          <p:cNvPr id="3" name="ZoneTexte 2">
            <a:extLst>
              <a:ext uri="{FF2B5EF4-FFF2-40B4-BE49-F238E27FC236}">
                <a16:creationId xmlns:a16="http://schemas.microsoft.com/office/drawing/2014/main" id="{27144260-7549-96B2-0BE0-5F7E1031A798}"/>
              </a:ext>
            </a:extLst>
          </p:cNvPr>
          <p:cNvSpPr txBox="1"/>
          <p:nvPr/>
        </p:nvSpPr>
        <p:spPr>
          <a:xfrm>
            <a:off x="3577273" y="1344760"/>
            <a:ext cx="6097554" cy="338554"/>
          </a:xfrm>
          <a:prstGeom prst="rect">
            <a:avLst/>
          </a:prstGeom>
          <a:noFill/>
        </p:spPr>
        <p:txBody>
          <a:bodyPr wrap="square">
            <a:spAutoFit/>
          </a:bodyPr>
          <a:lstStyle/>
          <a:p>
            <a:r>
              <a:rPr lang="fr-FR" sz="1600" b="1" i="1" dirty="0">
                <a:solidFill>
                  <a:srgbClr val="0070C0"/>
                </a:solidFill>
              </a:rPr>
              <a:t>https://reseau-mirabel.info/revue/search</a:t>
            </a:r>
          </a:p>
        </p:txBody>
      </p:sp>
      <p:pic>
        <p:nvPicPr>
          <p:cNvPr id="4" name="Graphique 3" descr="Ligne fléchée : légèrement incurvée avec un remplissage uni">
            <a:extLst>
              <a:ext uri="{FF2B5EF4-FFF2-40B4-BE49-F238E27FC236}">
                <a16:creationId xmlns:a16="http://schemas.microsoft.com/office/drawing/2014/main" id="{49CC3109-FFAF-AB10-4A42-EA6B7CB842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17252" y="1153267"/>
            <a:ext cx="721540" cy="721540"/>
          </a:xfrm>
          <a:prstGeom prst="rect">
            <a:avLst/>
          </a:prstGeom>
        </p:spPr>
      </p:pic>
      <p:pic>
        <p:nvPicPr>
          <p:cNvPr id="6" name="Image 5">
            <a:extLst>
              <a:ext uri="{FF2B5EF4-FFF2-40B4-BE49-F238E27FC236}">
                <a16:creationId xmlns:a16="http://schemas.microsoft.com/office/drawing/2014/main" id="{57EFB905-049F-0077-1E0E-B579E2546941}"/>
              </a:ext>
            </a:extLst>
          </p:cNvPr>
          <p:cNvPicPr>
            <a:picLocks noChangeAspect="1"/>
          </p:cNvPicPr>
          <p:nvPr/>
        </p:nvPicPr>
        <p:blipFill>
          <a:blip r:embed="rId7"/>
          <a:stretch>
            <a:fillRect/>
          </a:stretch>
        </p:blipFill>
        <p:spPr>
          <a:xfrm>
            <a:off x="4144248" y="1903606"/>
            <a:ext cx="3647575" cy="4680000"/>
          </a:xfrm>
          <a:prstGeom prst="rect">
            <a:avLst/>
          </a:prstGeom>
          <a:ln>
            <a:solidFill>
              <a:srgbClr val="FB7324"/>
            </a:solidFill>
          </a:ln>
        </p:spPr>
      </p:pic>
      <p:cxnSp>
        <p:nvCxnSpPr>
          <p:cNvPr id="9" name="Connecteur droit avec flèche 8">
            <a:extLst>
              <a:ext uri="{FF2B5EF4-FFF2-40B4-BE49-F238E27FC236}">
                <a16:creationId xmlns:a16="http://schemas.microsoft.com/office/drawing/2014/main" id="{5F14AB3E-74E5-A5E3-A9B8-8961A8DBB7E6}"/>
              </a:ext>
            </a:extLst>
          </p:cNvPr>
          <p:cNvCxnSpPr>
            <a:cxnSpLocks/>
          </p:cNvCxnSpPr>
          <p:nvPr/>
        </p:nvCxnSpPr>
        <p:spPr bwMode="auto">
          <a:xfrm flipH="1">
            <a:off x="6245602" y="2685448"/>
            <a:ext cx="3147461" cy="1463040"/>
          </a:xfrm>
          <a:prstGeom prst="straightConnector1">
            <a:avLst/>
          </a:prstGeom>
          <a:noFill/>
          <a:ln w="9525" cap="flat" cmpd="sng" algn="ctr">
            <a:solidFill>
              <a:srgbClr val="FB7324"/>
            </a:solidFill>
            <a:prstDash val="solid"/>
            <a:round/>
            <a:headEnd type="none" w="med" len="med"/>
            <a:tailEnd type="triangle"/>
          </a:ln>
          <a:effectLst/>
        </p:spPr>
      </p:cxnSp>
      <p:sp>
        <p:nvSpPr>
          <p:cNvPr id="14" name="Google Shape;216;p18">
            <a:extLst>
              <a:ext uri="{FF2B5EF4-FFF2-40B4-BE49-F238E27FC236}">
                <a16:creationId xmlns:a16="http://schemas.microsoft.com/office/drawing/2014/main" id="{070A1C26-EB0A-6E18-2DC4-C089B5B4F428}"/>
              </a:ext>
            </a:extLst>
          </p:cNvPr>
          <p:cNvSpPr txBox="1"/>
          <p:nvPr/>
        </p:nvSpPr>
        <p:spPr>
          <a:xfrm>
            <a:off x="9811452" y="2256788"/>
            <a:ext cx="1984047" cy="18714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fr-FR" b="0" i="0" u="none" strike="noStrike" kern="0" cap="none" spc="0" normalizeH="0" baseline="0" noProof="0" dirty="0">
                <a:ln>
                  <a:noFill/>
                </a:ln>
                <a:solidFill>
                  <a:srgbClr val="F79646">
                    <a:lumMod val="75000"/>
                  </a:srgbClr>
                </a:solidFill>
                <a:effectLst/>
                <a:uLnTx/>
                <a:uFillTx/>
                <a:ea typeface="Fira Sans Extra Condensed"/>
                <a:cs typeface="Fira Sans Extra Condensed"/>
                <a:sym typeface="Fira Sans Extra Condensed"/>
              </a:rPr>
              <a:t>Croiser différents critères</a:t>
            </a:r>
          </a:p>
        </p:txBody>
      </p:sp>
      <p:pic>
        <p:nvPicPr>
          <p:cNvPr id="15" name="Image 14">
            <a:extLst>
              <a:ext uri="{FF2B5EF4-FFF2-40B4-BE49-F238E27FC236}">
                <a16:creationId xmlns:a16="http://schemas.microsoft.com/office/drawing/2014/main" id="{5C240015-C82B-47C2-D90F-B9D2E3BE75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72632" y="2173936"/>
            <a:ext cx="422550" cy="422550"/>
          </a:xfrm>
          <a:prstGeom prst="rect">
            <a:avLst/>
          </a:prstGeom>
        </p:spPr>
      </p:pic>
      <p:cxnSp>
        <p:nvCxnSpPr>
          <p:cNvPr id="18" name="Connecteur droit avec flèche 17">
            <a:extLst>
              <a:ext uri="{FF2B5EF4-FFF2-40B4-BE49-F238E27FC236}">
                <a16:creationId xmlns:a16="http://schemas.microsoft.com/office/drawing/2014/main" id="{B03DEFF7-CB3F-8A32-5899-7E49B288DD96}"/>
              </a:ext>
            </a:extLst>
          </p:cNvPr>
          <p:cNvCxnSpPr>
            <a:cxnSpLocks/>
          </p:cNvCxnSpPr>
          <p:nvPr/>
        </p:nvCxnSpPr>
        <p:spPr bwMode="auto">
          <a:xfrm flipH="1">
            <a:off x="5985720" y="2685448"/>
            <a:ext cx="3407343" cy="962527"/>
          </a:xfrm>
          <a:prstGeom prst="straightConnector1">
            <a:avLst/>
          </a:prstGeom>
          <a:noFill/>
          <a:ln w="9525" cap="flat" cmpd="sng" algn="ctr">
            <a:solidFill>
              <a:srgbClr val="FB7324"/>
            </a:solidFill>
            <a:prstDash val="solid"/>
            <a:round/>
            <a:headEnd type="none" w="med" len="med"/>
            <a:tailEnd type="triangle"/>
          </a:ln>
          <a:effectLst/>
        </p:spPr>
      </p:cxnSp>
      <p:cxnSp>
        <p:nvCxnSpPr>
          <p:cNvPr id="29" name="Connecteur droit avec flèche 28">
            <a:extLst>
              <a:ext uri="{FF2B5EF4-FFF2-40B4-BE49-F238E27FC236}">
                <a16:creationId xmlns:a16="http://schemas.microsoft.com/office/drawing/2014/main" id="{F8B184E1-E39C-D638-ED7F-9E6FF7F04A09}"/>
              </a:ext>
            </a:extLst>
          </p:cNvPr>
          <p:cNvCxnSpPr>
            <a:cxnSpLocks/>
          </p:cNvCxnSpPr>
          <p:nvPr/>
        </p:nvCxnSpPr>
        <p:spPr bwMode="auto">
          <a:xfrm flipH="1">
            <a:off x="5234949" y="2685448"/>
            <a:ext cx="4158114" cy="2723950"/>
          </a:xfrm>
          <a:prstGeom prst="straightConnector1">
            <a:avLst/>
          </a:prstGeom>
          <a:noFill/>
          <a:ln w="9525" cap="flat" cmpd="sng" algn="ctr">
            <a:solidFill>
              <a:srgbClr val="FB7324"/>
            </a:solidFill>
            <a:prstDash val="solid"/>
            <a:round/>
            <a:headEnd type="none" w="med" len="med"/>
            <a:tailEnd type="triangle"/>
          </a:ln>
          <a:effectLst/>
        </p:spPr>
      </p:cxnSp>
      <p:sp>
        <p:nvSpPr>
          <p:cNvPr id="33" name="Google Shape;216;p18">
            <a:extLst>
              <a:ext uri="{FF2B5EF4-FFF2-40B4-BE49-F238E27FC236}">
                <a16:creationId xmlns:a16="http://schemas.microsoft.com/office/drawing/2014/main" id="{09DD8573-73D7-2845-6B48-6DE16CAD0C50}"/>
              </a:ext>
            </a:extLst>
          </p:cNvPr>
          <p:cNvSpPr txBox="1"/>
          <p:nvPr/>
        </p:nvSpPr>
        <p:spPr>
          <a:xfrm>
            <a:off x="9763492" y="3052033"/>
            <a:ext cx="1984048" cy="69365"/>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fr-FR" b="0" i="0" u="none" strike="noStrike" kern="0" cap="none" spc="0" normalizeH="0" baseline="0" noProof="0" dirty="0">
                <a:ln>
                  <a:noFill/>
                </a:ln>
                <a:solidFill>
                  <a:srgbClr val="F79646">
                    <a:lumMod val="75000"/>
                  </a:srgbClr>
                </a:solidFill>
                <a:effectLst/>
                <a:uLnTx/>
                <a:uFillTx/>
                <a:ea typeface="Fira Sans Extra Condensed"/>
                <a:cs typeface="Fira Sans Extra Condensed"/>
                <a:sym typeface="Fira Sans Extra Condensed"/>
              </a:rPr>
              <a:t>Etablir un périmètre cible </a:t>
            </a:r>
          </a:p>
        </p:txBody>
      </p:sp>
      <p:pic>
        <p:nvPicPr>
          <p:cNvPr id="34" name="Image 33">
            <a:extLst>
              <a:ext uri="{FF2B5EF4-FFF2-40B4-BE49-F238E27FC236}">
                <a16:creationId xmlns:a16="http://schemas.microsoft.com/office/drawing/2014/main" id="{70F3AB32-8EE0-06AC-4600-4C3D04E8A6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03009" y="2910124"/>
            <a:ext cx="422550" cy="422550"/>
          </a:xfrm>
          <a:prstGeom prst="rect">
            <a:avLst/>
          </a:prstGeom>
        </p:spPr>
      </p:pic>
      <p:cxnSp>
        <p:nvCxnSpPr>
          <p:cNvPr id="38" name="Connecteur droit avec flèche 37">
            <a:extLst>
              <a:ext uri="{FF2B5EF4-FFF2-40B4-BE49-F238E27FC236}">
                <a16:creationId xmlns:a16="http://schemas.microsoft.com/office/drawing/2014/main" id="{6A2BC0E7-A5AC-1C0F-BE9E-AA7BC79BC318}"/>
              </a:ext>
            </a:extLst>
          </p:cNvPr>
          <p:cNvCxnSpPr>
            <a:cxnSpLocks/>
          </p:cNvCxnSpPr>
          <p:nvPr/>
        </p:nvCxnSpPr>
        <p:spPr bwMode="auto">
          <a:xfrm flipH="1" flipV="1">
            <a:off x="6245602" y="4437246"/>
            <a:ext cx="1855652" cy="94601"/>
          </a:xfrm>
          <a:prstGeom prst="straightConnector1">
            <a:avLst/>
          </a:prstGeom>
          <a:noFill/>
          <a:ln w="9525" cap="flat" cmpd="sng" algn="ctr">
            <a:solidFill>
              <a:srgbClr val="0070C0"/>
            </a:solidFill>
            <a:prstDash val="solid"/>
            <a:round/>
            <a:headEnd type="none" w="med" len="med"/>
            <a:tailEnd type="triangle"/>
          </a:ln>
          <a:effectLst/>
        </p:spPr>
      </p:cxnSp>
      <p:sp>
        <p:nvSpPr>
          <p:cNvPr id="42" name="Google Shape;216;p18">
            <a:extLst>
              <a:ext uri="{FF2B5EF4-FFF2-40B4-BE49-F238E27FC236}">
                <a16:creationId xmlns:a16="http://schemas.microsoft.com/office/drawing/2014/main" id="{F19F8D8A-2DE2-C5A2-814A-28982B8AC958}"/>
              </a:ext>
            </a:extLst>
          </p:cNvPr>
          <p:cNvSpPr txBox="1"/>
          <p:nvPr/>
        </p:nvSpPr>
        <p:spPr>
          <a:xfrm>
            <a:off x="8882525" y="4679468"/>
            <a:ext cx="3288060" cy="187144"/>
          </a:xfrm>
          <a:prstGeom prst="rect">
            <a:avLst/>
          </a:prstGeom>
          <a:no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Tx/>
              <a:buNone/>
              <a:tabLst/>
              <a:defRPr/>
            </a:pPr>
            <a:r>
              <a:rPr lang="fr-FR" kern="0" dirty="0">
                <a:solidFill>
                  <a:srgbClr val="0070C0"/>
                </a:solidFill>
                <a:ea typeface="Fira Sans Extra Condensed"/>
                <a:cs typeface="Fira Sans Extra Condensed"/>
                <a:sym typeface="Fira Sans Extra Condensed"/>
              </a:rPr>
              <a:t>Recherche par « Ressource », par exemple JSTOR, LexisNexis, …</a:t>
            </a:r>
          </a:p>
          <a:p>
            <a:pPr marL="0" marR="0" lvl="0" indent="0" defTabSz="914400" rtl="0" eaLnBrk="1" fontAlgn="auto" latinLnBrk="0" hangingPunct="1">
              <a:lnSpc>
                <a:spcPct val="100000"/>
              </a:lnSpc>
              <a:spcBef>
                <a:spcPts val="0"/>
              </a:spcBef>
              <a:spcAft>
                <a:spcPts val="0"/>
              </a:spcAft>
              <a:buClr>
                <a:srgbClr val="000000"/>
              </a:buClr>
              <a:buSzTx/>
              <a:buFontTx/>
              <a:buNone/>
              <a:tabLst/>
              <a:defRPr/>
            </a:pPr>
            <a:r>
              <a:rPr kumimoji="0" lang="fr-FR" sz="1600" b="0" i="1" u="none" strike="noStrike" kern="0" cap="none" spc="0" normalizeH="0" baseline="0" noProof="0" dirty="0">
                <a:ln>
                  <a:noFill/>
                </a:ln>
                <a:solidFill>
                  <a:srgbClr val="0070C0"/>
                </a:solidFill>
                <a:effectLst/>
                <a:uLnTx/>
                <a:uFillTx/>
                <a:ea typeface="Fira Sans Extra Condensed"/>
                <a:cs typeface="Fira Sans Extra Condensed"/>
                <a:sym typeface="Fira Sans Extra Condensed"/>
              </a:rPr>
              <a:t>Index des ressources : https://reseau-mirabel.info/ressource/index?lettre=A</a:t>
            </a:r>
          </a:p>
        </p:txBody>
      </p:sp>
      <p:pic>
        <p:nvPicPr>
          <p:cNvPr id="43" name="Image 42">
            <a:extLst>
              <a:ext uri="{FF2B5EF4-FFF2-40B4-BE49-F238E27FC236}">
                <a16:creationId xmlns:a16="http://schemas.microsoft.com/office/drawing/2014/main" id="{5849FB22-BB66-48E3-2F7B-782B6D5B38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35106" y="4387195"/>
            <a:ext cx="422550" cy="422550"/>
          </a:xfrm>
          <a:prstGeom prst="rect">
            <a:avLst/>
          </a:prstGeom>
        </p:spPr>
      </p:pic>
      <p:cxnSp>
        <p:nvCxnSpPr>
          <p:cNvPr id="2" name="Connecteur droit avec flèche 1">
            <a:extLst>
              <a:ext uri="{FF2B5EF4-FFF2-40B4-BE49-F238E27FC236}">
                <a16:creationId xmlns:a16="http://schemas.microsoft.com/office/drawing/2014/main" id="{F684137F-8D21-349F-D568-B74CB5A3BBB3}"/>
              </a:ext>
            </a:extLst>
          </p:cNvPr>
          <p:cNvCxnSpPr>
            <a:cxnSpLocks/>
          </p:cNvCxnSpPr>
          <p:nvPr/>
        </p:nvCxnSpPr>
        <p:spPr bwMode="auto">
          <a:xfrm>
            <a:off x="2558272" y="3121398"/>
            <a:ext cx="1916011" cy="307602"/>
          </a:xfrm>
          <a:prstGeom prst="straightConnector1">
            <a:avLst/>
          </a:prstGeom>
          <a:noFill/>
          <a:ln w="9525" cap="flat" cmpd="sng" algn="ctr">
            <a:solidFill>
              <a:srgbClr val="0070C0"/>
            </a:solidFill>
            <a:prstDash val="solid"/>
            <a:round/>
            <a:headEnd type="none" w="med" len="med"/>
            <a:tailEnd type="triangle"/>
          </a:ln>
          <a:effectLst/>
        </p:spPr>
      </p:cxnSp>
      <p:sp>
        <p:nvSpPr>
          <p:cNvPr id="16" name="Google Shape;216;p18">
            <a:extLst>
              <a:ext uri="{FF2B5EF4-FFF2-40B4-BE49-F238E27FC236}">
                <a16:creationId xmlns:a16="http://schemas.microsoft.com/office/drawing/2014/main" id="{6BE4DE2F-4288-BF11-26F4-F4A7476ECD10}"/>
              </a:ext>
            </a:extLst>
          </p:cNvPr>
          <p:cNvSpPr txBox="1"/>
          <p:nvPr/>
        </p:nvSpPr>
        <p:spPr>
          <a:xfrm>
            <a:off x="277531" y="2798845"/>
            <a:ext cx="1854913" cy="58363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fr-FR" kern="0" dirty="0">
                <a:solidFill>
                  <a:srgbClr val="0070C0"/>
                </a:solidFill>
                <a:ea typeface="Fira Sans Extra Condensed"/>
                <a:cs typeface="Fira Sans Extra Condensed"/>
                <a:sym typeface="Fira Sans Extra Condensed"/>
              </a:rPr>
              <a:t>Recherche par type d’accès</a:t>
            </a:r>
            <a:endParaRPr kumimoji="0" lang="fr-FR" sz="1600" b="0" i="1" u="none" strike="noStrike" kern="0" cap="none" spc="0" normalizeH="0" baseline="0" noProof="0" dirty="0">
              <a:ln>
                <a:noFill/>
              </a:ln>
              <a:solidFill>
                <a:srgbClr val="0070C0"/>
              </a:solidFill>
              <a:effectLst/>
              <a:uLnTx/>
              <a:uFillTx/>
              <a:ea typeface="Fira Sans Extra Condensed"/>
              <a:cs typeface="Fira Sans Extra Condensed"/>
              <a:sym typeface="Fira Sans Extra Condensed"/>
            </a:endParaRPr>
          </a:p>
        </p:txBody>
      </p:sp>
      <p:pic>
        <p:nvPicPr>
          <p:cNvPr id="17" name="Image 16">
            <a:extLst>
              <a:ext uri="{FF2B5EF4-FFF2-40B4-BE49-F238E27FC236}">
                <a16:creationId xmlns:a16="http://schemas.microsoft.com/office/drawing/2014/main" id="{C0F44B09-5D9C-1071-7E51-747E68DB04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43891" y="2894013"/>
            <a:ext cx="422550" cy="422550"/>
          </a:xfrm>
          <a:prstGeom prst="rect">
            <a:avLst/>
          </a:prstGeom>
        </p:spPr>
      </p:pic>
      <p:cxnSp>
        <p:nvCxnSpPr>
          <p:cNvPr id="27" name="Connecteur droit avec flèche 26">
            <a:extLst>
              <a:ext uri="{FF2B5EF4-FFF2-40B4-BE49-F238E27FC236}">
                <a16:creationId xmlns:a16="http://schemas.microsoft.com/office/drawing/2014/main" id="{549C10AC-0FEB-93BE-9841-A21F568FBA28}"/>
              </a:ext>
            </a:extLst>
          </p:cNvPr>
          <p:cNvCxnSpPr>
            <a:cxnSpLocks/>
          </p:cNvCxnSpPr>
          <p:nvPr/>
        </p:nvCxnSpPr>
        <p:spPr bwMode="auto">
          <a:xfrm>
            <a:off x="3600965" y="4484546"/>
            <a:ext cx="998577" cy="191045"/>
          </a:xfrm>
          <a:prstGeom prst="straightConnector1">
            <a:avLst/>
          </a:prstGeom>
          <a:noFill/>
          <a:ln w="9525" cap="flat" cmpd="sng" algn="ctr">
            <a:solidFill>
              <a:srgbClr val="FB7324"/>
            </a:solidFill>
            <a:prstDash val="solid"/>
            <a:round/>
            <a:headEnd type="none" w="med" len="med"/>
            <a:tailEnd type="triangle"/>
          </a:ln>
          <a:effectLst/>
        </p:spPr>
      </p:cxnSp>
      <p:sp>
        <p:nvSpPr>
          <p:cNvPr id="28" name="Google Shape;216;p18">
            <a:extLst>
              <a:ext uri="{FF2B5EF4-FFF2-40B4-BE49-F238E27FC236}">
                <a16:creationId xmlns:a16="http://schemas.microsoft.com/office/drawing/2014/main" id="{AD63BAFD-CF9F-3CDF-9233-82A5B79E5B49}"/>
              </a:ext>
            </a:extLst>
          </p:cNvPr>
          <p:cNvSpPr txBox="1"/>
          <p:nvPr/>
        </p:nvSpPr>
        <p:spPr>
          <a:xfrm>
            <a:off x="102200" y="4240030"/>
            <a:ext cx="3061623" cy="58363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fr-FR" kern="0" dirty="0">
                <a:solidFill>
                  <a:srgbClr val="FB7324"/>
                </a:solidFill>
                <a:ea typeface="Fira Sans Extra Condensed"/>
                <a:cs typeface="Fira Sans Extra Condensed"/>
                <a:sym typeface="Fira Sans Extra Condensed"/>
              </a:rPr>
              <a:t>Recherche par « Collection » = bouquets thématiques, par ex. Cairn, Licences Nationales Abes</a:t>
            </a:r>
            <a:endParaRPr kumimoji="0" lang="fr-FR" sz="1600" b="0" i="1" u="none" strike="noStrike" kern="0" cap="none" spc="0" normalizeH="0" baseline="0" noProof="0" dirty="0">
              <a:ln>
                <a:noFill/>
              </a:ln>
              <a:solidFill>
                <a:srgbClr val="FB7324"/>
              </a:solidFill>
              <a:effectLst/>
              <a:uLnTx/>
              <a:uFillTx/>
              <a:ea typeface="Fira Sans Extra Condensed"/>
              <a:cs typeface="Fira Sans Extra Condensed"/>
              <a:sym typeface="Fira Sans Extra Condensed"/>
            </a:endParaRPr>
          </a:p>
        </p:txBody>
      </p:sp>
      <p:pic>
        <p:nvPicPr>
          <p:cNvPr id="30" name="Image 29">
            <a:extLst>
              <a:ext uri="{FF2B5EF4-FFF2-40B4-BE49-F238E27FC236}">
                <a16:creationId xmlns:a16="http://schemas.microsoft.com/office/drawing/2014/main" id="{04AEF7AC-E509-5EDE-A7DA-CCF08970C2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66747" y="4175920"/>
            <a:ext cx="422550" cy="422550"/>
          </a:xfrm>
          <a:prstGeom prst="rect">
            <a:avLst/>
          </a:prstGeom>
        </p:spPr>
      </p:pic>
      <p:cxnSp>
        <p:nvCxnSpPr>
          <p:cNvPr id="36" name="Connecteur droit avec flèche 35">
            <a:extLst>
              <a:ext uri="{FF2B5EF4-FFF2-40B4-BE49-F238E27FC236}">
                <a16:creationId xmlns:a16="http://schemas.microsoft.com/office/drawing/2014/main" id="{749AB76D-D749-27C0-3FCF-947B4A8C7F7C}"/>
              </a:ext>
            </a:extLst>
          </p:cNvPr>
          <p:cNvCxnSpPr>
            <a:cxnSpLocks/>
          </p:cNvCxnSpPr>
          <p:nvPr/>
        </p:nvCxnSpPr>
        <p:spPr bwMode="auto">
          <a:xfrm>
            <a:off x="3264077" y="6009940"/>
            <a:ext cx="1024459" cy="255206"/>
          </a:xfrm>
          <a:prstGeom prst="straightConnector1">
            <a:avLst/>
          </a:prstGeom>
          <a:noFill/>
          <a:ln w="9525" cap="flat" cmpd="sng" algn="ctr">
            <a:solidFill>
              <a:srgbClr val="0070C0"/>
            </a:solidFill>
            <a:prstDash val="solid"/>
            <a:round/>
            <a:headEnd type="none" w="med" len="med"/>
            <a:tailEnd type="triangle"/>
          </a:ln>
          <a:effectLst/>
        </p:spPr>
      </p:cxnSp>
      <p:sp>
        <p:nvSpPr>
          <p:cNvPr id="37" name="Google Shape;216;p18">
            <a:extLst>
              <a:ext uri="{FF2B5EF4-FFF2-40B4-BE49-F238E27FC236}">
                <a16:creationId xmlns:a16="http://schemas.microsoft.com/office/drawing/2014/main" id="{E7403313-9CFA-7829-FD07-EF1385FD5F0D}"/>
              </a:ext>
            </a:extLst>
          </p:cNvPr>
          <p:cNvSpPr txBox="1"/>
          <p:nvPr/>
        </p:nvSpPr>
        <p:spPr>
          <a:xfrm>
            <a:off x="326178" y="5744091"/>
            <a:ext cx="2394616" cy="583634"/>
          </a:xfrm>
          <a:prstGeom prst="rect">
            <a:avLst/>
          </a:prstGeom>
          <a:noFill/>
          <a:ln>
            <a:noFill/>
          </a:ln>
        </p:spPr>
        <p:txBody>
          <a:bodyPr spcFirstLastPara="1" wrap="square" lIns="91425" tIns="91425" rIns="91425" bIns="91425" anchor="ctr" anchorCtr="0">
            <a:noAutofit/>
          </a:bodyPr>
          <a:lstStyle/>
          <a:p>
            <a:pPr algn="ctr">
              <a:buClr>
                <a:srgbClr val="000000"/>
              </a:buClr>
              <a:defRPr/>
            </a:pPr>
            <a:r>
              <a:rPr lang="fr-FR" kern="0" dirty="0">
                <a:solidFill>
                  <a:srgbClr val="0070C0"/>
                </a:solidFill>
                <a:ea typeface="Fira Sans Extra Condensed"/>
                <a:cs typeface="Fira Sans Extra Condensed"/>
                <a:sym typeface="Fira Sans Extra Condensed"/>
              </a:rPr>
              <a:t>Rechercher les données les plus à jour</a:t>
            </a:r>
            <a:endParaRPr kumimoji="0" lang="fr-FR" sz="1600" b="0" i="1" u="none" strike="noStrike" kern="0" cap="none" spc="0" normalizeH="0" baseline="0" noProof="0" dirty="0">
              <a:ln>
                <a:noFill/>
              </a:ln>
              <a:solidFill>
                <a:srgbClr val="0070C0"/>
              </a:solidFill>
              <a:effectLst/>
              <a:uLnTx/>
              <a:uFillTx/>
              <a:ea typeface="Fira Sans Extra Condensed"/>
              <a:cs typeface="Fira Sans Extra Condensed"/>
              <a:sym typeface="Fira Sans Extra Condensed"/>
            </a:endParaRPr>
          </a:p>
        </p:txBody>
      </p:sp>
      <p:pic>
        <p:nvPicPr>
          <p:cNvPr id="39" name="Image 38">
            <a:extLst>
              <a:ext uri="{FF2B5EF4-FFF2-40B4-BE49-F238E27FC236}">
                <a16:creationId xmlns:a16="http://schemas.microsoft.com/office/drawing/2014/main" id="{CCC046BE-CA4B-E3DF-6961-D4DCE6B6E6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89505" y="5812584"/>
            <a:ext cx="422550" cy="422550"/>
          </a:xfrm>
          <a:prstGeom prst="rect">
            <a:avLst/>
          </a:prstGeom>
        </p:spPr>
      </p:pic>
    </p:spTree>
    <p:extLst>
      <p:ext uri="{BB962C8B-B14F-4D97-AF65-F5344CB8AC3E}">
        <p14:creationId xmlns:p14="http://schemas.microsoft.com/office/powerpoint/2010/main" val="3941125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4C0E9E91-1AFB-2CE5-1FD4-E63B10857295}"/>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22" name="Image 21">
            <a:extLst>
              <a:ext uri="{FF2B5EF4-FFF2-40B4-BE49-F238E27FC236}">
                <a16:creationId xmlns:a16="http://schemas.microsoft.com/office/drawing/2014/main" id="{1F97CFFE-62B7-B4F1-2E6B-0D8301E40C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5" y="54000"/>
            <a:ext cx="720000" cy="720000"/>
          </a:xfrm>
          <a:prstGeom prst="rect">
            <a:avLst/>
          </a:prstGeom>
        </p:spPr>
      </p:pic>
      <p:sp>
        <p:nvSpPr>
          <p:cNvPr id="25" name="Rectangle 24">
            <a:extLst>
              <a:ext uri="{FF2B5EF4-FFF2-40B4-BE49-F238E27FC236}">
                <a16:creationId xmlns:a16="http://schemas.microsoft.com/office/drawing/2014/main" id="{7CF08807-A8F7-17B2-0EA1-4F091D2ECB99}"/>
              </a:ext>
            </a:extLst>
          </p:cNvPr>
          <p:cNvSpPr/>
          <p:nvPr/>
        </p:nvSpPr>
        <p:spPr bwMode="auto">
          <a:xfrm>
            <a:off x="865410" y="530275"/>
            <a:ext cx="10712530" cy="12713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23" name="Organigramme : Terminateur 22">
            <a:extLst>
              <a:ext uri="{FF2B5EF4-FFF2-40B4-BE49-F238E27FC236}">
                <a16:creationId xmlns:a16="http://schemas.microsoft.com/office/drawing/2014/main" id="{77DE3D8B-EB45-42FD-C02E-7AC87F4F6CB4}"/>
              </a:ext>
            </a:extLst>
          </p:cNvPr>
          <p:cNvSpPr/>
          <p:nvPr/>
        </p:nvSpPr>
        <p:spPr bwMode="auto">
          <a:xfrm>
            <a:off x="1577021" y="592854"/>
            <a:ext cx="9162506" cy="746051"/>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24" name="Titre 1">
            <a:extLst>
              <a:ext uri="{FF2B5EF4-FFF2-40B4-BE49-F238E27FC236}">
                <a16:creationId xmlns:a16="http://schemas.microsoft.com/office/drawing/2014/main" id="{B6A313C0-92AE-3290-CDBD-69DD62D88FCD}"/>
              </a:ext>
            </a:extLst>
          </p:cNvPr>
          <p:cNvSpPr>
            <a:spLocks noGrp="1"/>
          </p:cNvSpPr>
          <p:nvPr>
            <p:ph type="title"/>
          </p:nvPr>
        </p:nvSpPr>
        <p:spPr>
          <a:xfrm>
            <a:off x="1512705" y="657588"/>
            <a:ext cx="9162506" cy="681317"/>
          </a:xfrm>
        </p:spPr>
        <p:txBody>
          <a:bodyPr/>
          <a:lstStyle/>
          <a:p>
            <a:r>
              <a:rPr lang="fr-FR" sz="3600" dirty="0">
                <a:solidFill>
                  <a:schemeClr val="accent4"/>
                </a:solidFill>
              </a:rPr>
              <a:t>Explorer les résultats d’une recherche avancée</a:t>
            </a:r>
          </a:p>
        </p:txBody>
      </p:sp>
      <p:pic>
        <p:nvPicPr>
          <p:cNvPr id="26" name="Image 25">
            <a:extLst>
              <a:ext uri="{FF2B5EF4-FFF2-40B4-BE49-F238E27FC236}">
                <a16:creationId xmlns:a16="http://schemas.microsoft.com/office/drawing/2014/main" id="{DF16733A-7BD5-346F-AE79-AFDFB28510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414" y="6414038"/>
            <a:ext cx="792000" cy="430320"/>
          </a:xfrm>
          <a:prstGeom prst="rect">
            <a:avLst/>
          </a:prstGeom>
        </p:spPr>
      </p:pic>
      <p:pic>
        <p:nvPicPr>
          <p:cNvPr id="5" name="Image 4">
            <a:extLst>
              <a:ext uri="{FF2B5EF4-FFF2-40B4-BE49-F238E27FC236}">
                <a16:creationId xmlns:a16="http://schemas.microsoft.com/office/drawing/2014/main" id="{5A7D43D3-BCE5-FFA2-29C4-37AC2798F395}"/>
              </a:ext>
            </a:extLst>
          </p:cNvPr>
          <p:cNvPicPr>
            <a:picLocks noChangeAspect="1"/>
          </p:cNvPicPr>
          <p:nvPr/>
        </p:nvPicPr>
        <p:blipFill>
          <a:blip r:embed="rId5"/>
          <a:stretch>
            <a:fillRect/>
          </a:stretch>
        </p:blipFill>
        <p:spPr>
          <a:xfrm>
            <a:off x="1125424" y="1466218"/>
            <a:ext cx="6462190" cy="5040000"/>
          </a:xfrm>
          <a:prstGeom prst="rect">
            <a:avLst/>
          </a:prstGeom>
          <a:ln>
            <a:solidFill>
              <a:srgbClr val="FB7324"/>
            </a:solidFill>
          </a:ln>
        </p:spPr>
      </p:pic>
      <p:sp>
        <p:nvSpPr>
          <p:cNvPr id="2" name="Google Shape;216;p18">
            <a:extLst>
              <a:ext uri="{FF2B5EF4-FFF2-40B4-BE49-F238E27FC236}">
                <a16:creationId xmlns:a16="http://schemas.microsoft.com/office/drawing/2014/main" id="{6E5A5D79-F868-7C76-D4C4-44D99FAACB86}"/>
              </a:ext>
            </a:extLst>
          </p:cNvPr>
          <p:cNvSpPr txBox="1"/>
          <p:nvPr/>
        </p:nvSpPr>
        <p:spPr>
          <a:xfrm>
            <a:off x="8765587" y="2572624"/>
            <a:ext cx="3127054" cy="216604"/>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b="0" i="0" u="none" strike="noStrike" kern="0" cap="none" spc="0" normalizeH="0" baseline="0" noProof="0" dirty="0">
                <a:ln>
                  <a:noFill/>
                </a:ln>
                <a:solidFill>
                  <a:srgbClr val="F79646">
                    <a:lumMod val="75000"/>
                  </a:srgbClr>
                </a:solidFill>
                <a:effectLst/>
                <a:uLnTx/>
                <a:uFillTx/>
                <a:ea typeface="Fira Sans Extra Condensed"/>
                <a:cs typeface="Fira Sans Extra Condensed"/>
                <a:sym typeface="Fira Sans Extra Condensed"/>
              </a:rPr>
              <a:t>Possibilité d’exporter le résultat d’une recherche : en fichier tabulé ou au format KBART</a:t>
            </a:r>
          </a:p>
        </p:txBody>
      </p:sp>
      <p:pic>
        <p:nvPicPr>
          <p:cNvPr id="6" name="Image 5">
            <a:extLst>
              <a:ext uri="{FF2B5EF4-FFF2-40B4-BE49-F238E27FC236}">
                <a16:creationId xmlns:a16="http://schemas.microsoft.com/office/drawing/2014/main" id="{BA90F938-A07A-44E9-482E-C45831CE3A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506" y="2233151"/>
            <a:ext cx="422550" cy="422550"/>
          </a:xfrm>
          <a:prstGeom prst="rect">
            <a:avLst/>
          </a:prstGeom>
        </p:spPr>
      </p:pic>
      <p:sp>
        <p:nvSpPr>
          <p:cNvPr id="7" name="Google Shape;216;p18">
            <a:extLst>
              <a:ext uri="{FF2B5EF4-FFF2-40B4-BE49-F238E27FC236}">
                <a16:creationId xmlns:a16="http://schemas.microsoft.com/office/drawing/2014/main" id="{8AEAF936-A136-457A-5C4A-3268B3292594}"/>
              </a:ext>
            </a:extLst>
          </p:cNvPr>
          <p:cNvSpPr txBox="1"/>
          <p:nvPr/>
        </p:nvSpPr>
        <p:spPr>
          <a:xfrm>
            <a:off x="8765587" y="4068773"/>
            <a:ext cx="3426413" cy="322168"/>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b="0" i="0" u="none" strike="noStrike" kern="0" cap="none" spc="0" normalizeH="0" baseline="0" noProof="0" dirty="0">
                <a:ln>
                  <a:noFill/>
                </a:ln>
                <a:solidFill>
                  <a:srgbClr val="F79646">
                    <a:lumMod val="75000"/>
                  </a:srgbClr>
                </a:solidFill>
                <a:effectLst/>
                <a:uLnTx/>
                <a:uFillTx/>
                <a:ea typeface="Fira Sans Extra Condensed"/>
                <a:cs typeface="Fira Sans Extra Condensed"/>
                <a:sym typeface="Fira Sans Extra Condensed"/>
              </a:rPr>
              <a:t>Rebondir sur la page des revues correspondant au résultat d’une recherche </a:t>
            </a:r>
          </a:p>
        </p:txBody>
      </p:sp>
      <p:pic>
        <p:nvPicPr>
          <p:cNvPr id="8" name="Image 7">
            <a:extLst>
              <a:ext uri="{FF2B5EF4-FFF2-40B4-BE49-F238E27FC236}">
                <a16:creationId xmlns:a16="http://schemas.microsoft.com/office/drawing/2014/main" id="{14BF0D07-1882-79ED-473C-6D5E14D508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506" y="3878989"/>
            <a:ext cx="422550" cy="422550"/>
          </a:xfrm>
          <a:prstGeom prst="rect">
            <a:avLst/>
          </a:prstGeom>
        </p:spPr>
      </p:pic>
      <p:sp>
        <p:nvSpPr>
          <p:cNvPr id="9" name="Google Shape;216;p18">
            <a:extLst>
              <a:ext uri="{FF2B5EF4-FFF2-40B4-BE49-F238E27FC236}">
                <a16:creationId xmlns:a16="http://schemas.microsoft.com/office/drawing/2014/main" id="{D93157FD-7671-97B8-6634-96B0773F2215}"/>
              </a:ext>
            </a:extLst>
          </p:cNvPr>
          <p:cNvSpPr txBox="1"/>
          <p:nvPr/>
        </p:nvSpPr>
        <p:spPr>
          <a:xfrm>
            <a:off x="8645567" y="5424440"/>
            <a:ext cx="3051267" cy="322168"/>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b="0" i="0" u="none" strike="noStrike" kern="0" cap="none" spc="0" normalizeH="0" baseline="0" noProof="0" dirty="0">
                <a:ln>
                  <a:noFill/>
                </a:ln>
                <a:solidFill>
                  <a:srgbClr val="F79646">
                    <a:lumMod val="75000"/>
                  </a:srgbClr>
                </a:solidFill>
                <a:effectLst/>
                <a:uLnTx/>
                <a:uFillTx/>
                <a:ea typeface="Fira Sans Extra Condensed"/>
                <a:cs typeface="Fira Sans Extra Condensed"/>
                <a:sym typeface="Fira Sans Extra Condensed"/>
              </a:rPr>
              <a:t>Nouvelle recherche : affiner ou élargir la recherche </a:t>
            </a:r>
          </a:p>
        </p:txBody>
      </p:sp>
      <p:pic>
        <p:nvPicPr>
          <p:cNvPr id="11" name="Image 10">
            <a:extLst>
              <a:ext uri="{FF2B5EF4-FFF2-40B4-BE49-F238E27FC236}">
                <a16:creationId xmlns:a16="http://schemas.microsoft.com/office/drawing/2014/main" id="{33C847F6-830A-80BE-8A86-6F29CBCBCC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506" y="5374249"/>
            <a:ext cx="422550" cy="422550"/>
          </a:xfrm>
          <a:prstGeom prst="rect">
            <a:avLst/>
          </a:prstGeom>
        </p:spPr>
      </p:pic>
    </p:spTree>
    <p:extLst>
      <p:ext uri="{BB962C8B-B14F-4D97-AF65-F5344CB8AC3E}">
        <p14:creationId xmlns:p14="http://schemas.microsoft.com/office/powerpoint/2010/main" val="1874532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4C0E9E91-1AFB-2CE5-1FD4-E63B10857295}"/>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22" name="Image 21">
            <a:extLst>
              <a:ext uri="{FF2B5EF4-FFF2-40B4-BE49-F238E27FC236}">
                <a16:creationId xmlns:a16="http://schemas.microsoft.com/office/drawing/2014/main" id="{1F97CFFE-62B7-B4F1-2E6B-0D8301E40C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5" y="54000"/>
            <a:ext cx="720000" cy="720000"/>
          </a:xfrm>
          <a:prstGeom prst="rect">
            <a:avLst/>
          </a:prstGeom>
        </p:spPr>
      </p:pic>
      <p:sp>
        <p:nvSpPr>
          <p:cNvPr id="25" name="Rectangle 24">
            <a:extLst>
              <a:ext uri="{FF2B5EF4-FFF2-40B4-BE49-F238E27FC236}">
                <a16:creationId xmlns:a16="http://schemas.microsoft.com/office/drawing/2014/main" id="{7CF08807-A8F7-17B2-0EA1-4F091D2ECB99}"/>
              </a:ext>
            </a:extLst>
          </p:cNvPr>
          <p:cNvSpPr/>
          <p:nvPr/>
        </p:nvSpPr>
        <p:spPr bwMode="auto">
          <a:xfrm>
            <a:off x="865410" y="530275"/>
            <a:ext cx="10712530" cy="12713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23" name="Organigramme : Terminateur 22">
            <a:extLst>
              <a:ext uri="{FF2B5EF4-FFF2-40B4-BE49-F238E27FC236}">
                <a16:creationId xmlns:a16="http://schemas.microsoft.com/office/drawing/2014/main" id="{77DE3D8B-EB45-42FD-C02E-7AC87F4F6CB4}"/>
              </a:ext>
            </a:extLst>
          </p:cNvPr>
          <p:cNvSpPr/>
          <p:nvPr/>
        </p:nvSpPr>
        <p:spPr bwMode="auto">
          <a:xfrm>
            <a:off x="1577021" y="592854"/>
            <a:ext cx="9162506" cy="746051"/>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24" name="Titre 1">
            <a:extLst>
              <a:ext uri="{FF2B5EF4-FFF2-40B4-BE49-F238E27FC236}">
                <a16:creationId xmlns:a16="http://schemas.microsoft.com/office/drawing/2014/main" id="{B6A313C0-92AE-3290-CDBD-69DD62D88FCD}"/>
              </a:ext>
            </a:extLst>
          </p:cNvPr>
          <p:cNvSpPr>
            <a:spLocks noGrp="1"/>
          </p:cNvSpPr>
          <p:nvPr>
            <p:ph type="title"/>
          </p:nvPr>
        </p:nvSpPr>
        <p:spPr>
          <a:xfrm>
            <a:off x="1512705" y="657588"/>
            <a:ext cx="9162506" cy="681317"/>
          </a:xfrm>
        </p:spPr>
        <p:txBody>
          <a:bodyPr/>
          <a:lstStyle/>
          <a:p>
            <a:r>
              <a:rPr lang="fr-FR" sz="3200" dirty="0">
                <a:solidFill>
                  <a:schemeClr val="accent4"/>
                </a:solidFill>
              </a:rPr>
              <a:t>Combiner des critères de recherche</a:t>
            </a:r>
          </a:p>
        </p:txBody>
      </p:sp>
      <p:pic>
        <p:nvPicPr>
          <p:cNvPr id="26" name="Image 25">
            <a:extLst>
              <a:ext uri="{FF2B5EF4-FFF2-40B4-BE49-F238E27FC236}">
                <a16:creationId xmlns:a16="http://schemas.microsoft.com/office/drawing/2014/main" id="{DF16733A-7BD5-346F-AE79-AFDFB28510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414" y="6414038"/>
            <a:ext cx="792000" cy="430320"/>
          </a:xfrm>
          <a:prstGeom prst="rect">
            <a:avLst/>
          </a:prstGeom>
        </p:spPr>
      </p:pic>
      <p:sp>
        <p:nvSpPr>
          <p:cNvPr id="4" name="Larme 3">
            <a:extLst>
              <a:ext uri="{FF2B5EF4-FFF2-40B4-BE49-F238E27FC236}">
                <a16:creationId xmlns:a16="http://schemas.microsoft.com/office/drawing/2014/main" id="{B2B7A422-02B0-6186-7A73-BEAEE5E7095A}"/>
              </a:ext>
            </a:extLst>
          </p:cNvPr>
          <p:cNvSpPr>
            <a:spLocks noChangeAspect="1"/>
          </p:cNvSpPr>
          <p:nvPr/>
        </p:nvSpPr>
        <p:spPr>
          <a:xfrm>
            <a:off x="792705" y="1665700"/>
            <a:ext cx="2063371" cy="1745220"/>
          </a:xfrm>
          <a:prstGeom prst="teardrop">
            <a:avLst/>
          </a:prstGeom>
          <a:noFill/>
          <a:ln w="381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3833A717-2C5C-0C47-0ED8-BB6E701D30CF}"/>
              </a:ext>
            </a:extLst>
          </p:cNvPr>
          <p:cNvSpPr txBox="1"/>
          <p:nvPr/>
        </p:nvSpPr>
        <p:spPr>
          <a:xfrm>
            <a:off x="977899" y="1964894"/>
            <a:ext cx="1811021" cy="1200329"/>
          </a:xfrm>
          <a:prstGeom prst="rect">
            <a:avLst/>
          </a:prstGeom>
          <a:noFill/>
        </p:spPr>
        <p:txBody>
          <a:bodyPr wrap="square" rtlCol="0">
            <a:spAutoFit/>
          </a:bodyPr>
          <a:lstStyle/>
          <a:p>
            <a:pPr algn="ctr"/>
            <a:r>
              <a:rPr lang="fr-FR" dirty="0">
                <a:solidFill>
                  <a:srgbClr val="F79646">
                    <a:lumMod val="75000"/>
                  </a:srgbClr>
                </a:solidFill>
              </a:rPr>
              <a:t>Afficher les titres OA avec accès au texte intégral</a:t>
            </a:r>
          </a:p>
        </p:txBody>
      </p:sp>
      <p:sp>
        <p:nvSpPr>
          <p:cNvPr id="6" name="Larme 5">
            <a:extLst>
              <a:ext uri="{FF2B5EF4-FFF2-40B4-BE49-F238E27FC236}">
                <a16:creationId xmlns:a16="http://schemas.microsoft.com/office/drawing/2014/main" id="{6056A686-607D-9AFB-CDD7-DA7AD6A2B38A}"/>
              </a:ext>
            </a:extLst>
          </p:cNvPr>
          <p:cNvSpPr>
            <a:spLocks noChangeAspect="1"/>
          </p:cNvSpPr>
          <p:nvPr/>
        </p:nvSpPr>
        <p:spPr>
          <a:xfrm rot="10800000">
            <a:off x="8276245" y="4383423"/>
            <a:ext cx="1800000" cy="1800000"/>
          </a:xfrm>
          <a:prstGeom prst="teardrop">
            <a:avLst/>
          </a:prstGeom>
          <a:noFill/>
          <a:ln w="381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7" name="ZoneTexte 6">
            <a:extLst>
              <a:ext uri="{FF2B5EF4-FFF2-40B4-BE49-F238E27FC236}">
                <a16:creationId xmlns:a16="http://schemas.microsoft.com/office/drawing/2014/main" id="{9EF118B8-0017-1C9B-11AA-BC0320F156F5}"/>
              </a:ext>
            </a:extLst>
          </p:cNvPr>
          <p:cNvSpPr txBox="1"/>
          <p:nvPr/>
        </p:nvSpPr>
        <p:spPr>
          <a:xfrm>
            <a:off x="8355045" y="4559159"/>
            <a:ext cx="1600427" cy="1477328"/>
          </a:xfrm>
          <a:prstGeom prst="rect">
            <a:avLst/>
          </a:prstGeom>
          <a:noFill/>
        </p:spPr>
        <p:txBody>
          <a:bodyPr wrap="square" rtlCol="0">
            <a:spAutoFit/>
          </a:bodyPr>
          <a:lstStyle/>
          <a:p>
            <a:pPr algn="ctr"/>
            <a:r>
              <a:rPr lang="fr-FR" dirty="0">
                <a:solidFill>
                  <a:srgbClr val="FB7324"/>
                </a:solidFill>
              </a:rPr>
              <a:t>Afficher les titres qui sont dans le DOAJ mais pas dans ROAD </a:t>
            </a:r>
          </a:p>
        </p:txBody>
      </p:sp>
      <p:pic>
        <p:nvPicPr>
          <p:cNvPr id="11" name="Image 10">
            <a:extLst>
              <a:ext uri="{FF2B5EF4-FFF2-40B4-BE49-F238E27FC236}">
                <a16:creationId xmlns:a16="http://schemas.microsoft.com/office/drawing/2014/main" id="{DD021CF3-DDEC-0ABB-2F9C-DF9C9F8B99C7}"/>
              </a:ext>
            </a:extLst>
          </p:cNvPr>
          <p:cNvPicPr>
            <a:picLocks noChangeAspect="1"/>
          </p:cNvPicPr>
          <p:nvPr/>
        </p:nvPicPr>
        <p:blipFill>
          <a:blip r:embed="rId5"/>
          <a:stretch>
            <a:fillRect/>
          </a:stretch>
        </p:blipFill>
        <p:spPr>
          <a:xfrm>
            <a:off x="3813101" y="1401484"/>
            <a:ext cx="4385133" cy="5364000"/>
          </a:xfrm>
          <a:prstGeom prst="rect">
            <a:avLst/>
          </a:prstGeom>
          <a:ln>
            <a:solidFill>
              <a:srgbClr val="FB7324"/>
            </a:solidFill>
          </a:ln>
        </p:spPr>
      </p:pic>
      <p:sp>
        <p:nvSpPr>
          <p:cNvPr id="2" name="Rectangle 1">
            <a:extLst>
              <a:ext uri="{FF2B5EF4-FFF2-40B4-BE49-F238E27FC236}">
                <a16:creationId xmlns:a16="http://schemas.microsoft.com/office/drawing/2014/main" id="{F89972D6-AA0E-43BD-C421-889B5899191A}"/>
              </a:ext>
            </a:extLst>
          </p:cNvPr>
          <p:cNvSpPr/>
          <p:nvPr/>
        </p:nvSpPr>
        <p:spPr bwMode="auto">
          <a:xfrm>
            <a:off x="4150760" y="2568539"/>
            <a:ext cx="3441842" cy="523982"/>
          </a:xfrm>
          <a:prstGeom prst="rect">
            <a:avLst/>
          </a:prstGeom>
          <a:solidFill>
            <a:srgbClr val="0070C0">
              <a:alpha val="2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charset="0"/>
            </a:endParaRPr>
          </a:p>
        </p:txBody>
      </p:sp>
      <p:sp>
        <p:nvSpPr>
          <p:cNvPr id="3" name="Ellipse 2">
            <a:extLst>
              <a:ext uri="{FF2B5EF4-FFF2-40B4-BE49-F238E27FC236}">
                <a16:creationId xmlns:a16="http://schemas.microsoft.com/office/drawing/2014/main" id="{D0547F32-BE3E-2D95-02A2-FB996448287D}"/>
              </a:ext>
            </a:extLst>
          </p:cNvPr>
          <p:cNvSpPr/>
          <p:nvPr/>
        </p:nvSpPr>
        <p:spPr bwMode="auto">
          <a:xfrm>
            <a:off x="4296578" y="4307481"/>
            <a:ext cx="2875403" cy="414234"/>
          </a:xfrm>
          <a:prstGeom prst="ellipse">
            <a:avLst/>
          </a:prstGeom>
          <a:solidFill>
            <a:srgbClr val="FB7324">
              <a:alpha val="2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charset="0"/>
            </a:endParaRPr>
          </a:p>
        </p:txBody>
      </p:sp>
      <p:sp>
        <p:nvSpPr>
          <p:cNvPr id="8" name="Rectangle 7">
            <a:extLst>
              <a:ext uri="{FF2B5EF4-FFF2-40B4-BE49-F238E27FC236}">
                <a16:creationId xmlns:a16="http://schemas.microsoft.com/office/drawing/2014/main" id="{E16C0D1B-5829-9ABE-3EB4-9B969C08CA62}"/>
              </a:ext>
            </a:extLst>
          </p:cNvPr>
          <p:cNvSpPr/>
          <p:nvPr/>
        </p:nvSpPr>
        <p:spPr bwMode="auto">
          <a:xfrm>
            <a:off x="4444779" y="4998458"/>
            <a:ext cx="921918" cy="184666"/>
          </a:xfrm>
          <a:prstGeom prst="rect">
            <a:avLst/>
          </a:prstGeom>
          <a:solidFill>
            <a:srgbClr val="FF0000">
              <a:alpha val="2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charset="0"/>
            </a:endParaRPr>
          </a:p>
        </p:txBody>
      </p:sp>
      <p:sp>
        <p:nvSpPr>
          <p:cNvPr id="9" name="Ellipse 8">
            <a:extLst>
              <a:ext uri="{FF2B5EF4-FFF2-40B4-BE49-F238E27FC236}">
                <a16:creationId xmlns:a16="http://schemas.microsoft.com/office/drawing/2014/main" id="{2B8EC4B2-CFB9-95F1-81DC-CB0A03950E38}"/>
              </a:ext>
            </a:extLst>
          </p:cNvPr>
          <p:cNvSpPr/>
          <p:nvPr/>
        </p:nvSpPr>
        <p:spPr bwMode="auto">
          <a:xfrm>
            <a:off x="4296578" y="5319423"/>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charset="0"/>
            </a:endParaRPr>
          </a:p>
        </p:txBody>
      </p:sp>
      <p:sp>
        <p:nvSpPr>
          <p:cNvPr id="12" name="Ellipse 11">
            <a:extLst>
              <a:ext uri="{FF2B5EF4-FFF2-40B4-BE49-F238E27FC236}">
                <a16:creationId xmlns:a16="http://schemas.microsoft.com/office/drawing/2014/main" id="{5C9E5CBB-572E-F2E7-6759-3EEC54366573}"/>
              </a:ext>
            </a:extLst>
          </p:cNvPr>
          <p:cNvSpPr/>
          <p:nvPr/>
        </p:nvSpPr>
        <p:spPr bwMode="auto">
          <a:xfrm>
            <a:off x="4296578" y="5231193"/>
            <a:ext cx="1873634" cy="414234"/>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charset="0"/>
            </a:endParaRPr>
          </a:p>
        </p:txBody>
      </p:sp>
      <p:sp>
        <p:nvSpPr>
          <p:cNvPr id="13" name="Signe Plus 12">
            <a:extLst>
              <a:ext uri="{FF2B5EF4-FFF2-40B4-BE49-F238E27FC236}">
                <a16:creationId xmlns:a16="http://schemas.microsoft.com/office/drawing/2014/main" id="{4091D621-384E-7AB4-09D4-2FCA8FDC1D42}"/>
              </a:ext>
            </a:extLst>
          </p:cNvPr>
          <p:cNvSpPr/>
          <p:nvPr/>
        </p:nvSpPr>
        <p:spPr bwMode="auto">
          <a:xfrm>
            <a:off x="9545292" y="4057398"/>
            <a:ext cx="914400" cy="914400"/>
          </a:xfrm>
          <a:prstGeom prst="mathPlus">
            <a:avLst/>
          </a:prstGeom>
          <a:solidFill>
            <a:srgbClr val="FB732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charset="0"/>
            </a:endParaRPr>
          </a:p>
        </p:txBody>
      </p:sp>
      <p:sp>
        <p:nvSpPr>
          <p:cNvPr id="20" name="Larme 19">
            <a:extLst>
              <a:ext uri="{FF2B5EF4-FFF2-40B4-BE49-F238E27FC236}">
                <a16:creationId xmlns:a16="http://schemas.microsoft.com/office/drawing/2014/main" id="{1AF03837-47EA-16A8-E6DE-214B14F862B9}"/>
              </a:ext>
            </a:extLst>
          </p:cNvPr>
          <p:cNvSpPr>
            <a:spLocks noChangeAspect="1"/>
          </p:cNvSpPr>
          <p:nvPr/>
        </p:nvSpPr>
        <p:spPr>
          <a:xfrm>
            <a:off x="8856401" y="2062746"/>
            <a:ext cx="2063371" cy="1745220"/>
          </a:xfrm>
          <a:prstGeom prst="teardrop">
            <a:avLst/>
          </a:prstGeom>
          <a:noFill/>
          <a:ln w="38100" cap="flat" cmpd="sng" algn="ctr">
            <a:solidFill>
              <a:srgbClr val="FB732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ZoneTexte 20">
            <a:extLst>
              <a:ext uri="{FF2B5EF4-FFF2-40B4-BE49-F238E27FC236}">
                <a16:creationId xmlns:a16="http://schemas.microsoft.com/office/drawing/2014/main" id="{08D8E2FC-298D-2A41-9392-C2959D0FF4EA}"/>
              </a:ext>
            </a:extLst>
          </p:cNvPr>
          <p:cNvSpPr txBox="1"/>
          <p:nvPr/>
        </p:nvSpPr>
        <p:spPr>
          <a:xfrm>
            <a:off x="9041595" y="2197348"/>
            <a:ext cx="1811021" cy="1477328"/>
          </a:xfrm>
          <a:prstGeom prst="rect">
            <a:avLst/>
          </a:prstGeom>
          <a:noFill/>
        </p:spPr>
        <p:txBody>
          <a:bodyPr wrap="square" rtlCol="0">
            <a:spAutoFit/>
          </a:bodyPr>
          <a:lstStyle/>
          <a:p>
            <a:pPr algn="ctr"/>
            <a:r>
              <a:rPr lang="fr-FR" dirty="0">
                <a:solidFill>
                  <a:srgbClr val="4F81BD"/>
                </a:solidFill>
              </a:rPr>
              <a:t>Afficher les titres qui traitent d’archéologie OU d’histoire &amp; archéologie</a:t>
            </a:r>
          </a:p>
        </p:txBody>
      </p:sp>
      <p:sp>
        <p:nvSpPr>
          <p:cNvPr id="29" name="Larme 28">
            <a:extLst>
              <a:ext uri="{FF2B5EF4-FFF2-40B4-BE49-F238E27FC236}">
                <a16:creationId xmlns:a16="http://schemas.microsoft.com/office/drawing/2014/main" id="{649155CA-AD0F-E4C5-6254-FD99FA760C44}"/>
              </a:ext>
            </a:extLst>
          </p:cNvPr>
          <p:cNvSpPr>
            <a:spLocks noChangeAspect="1"/>
          </p:cNvSpPr>
          <p:nvPr/>
        </p:nvSpPr>
        <p:spPr>
          <a:xfrm rot="10800000">
            <a:off x="1580443" y="4179339"/>
            <a:ext cx="1800000" cy="1800000"/>
          </a:xfrm>
          <a:prstGeom prst="teardrop">
            <a:avLst/>
          </a:prstGeom>
          <a:no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B7324"/>
              </a:solidFill>
              <a:effectLst/>
              <a:uLnTx/>
              <a:uFillTx/>
              <a:latin typeface="Calibri"/>
              <a:ea typeface="+mn-ea"/>
              <a:cs typeface="+mn-cs"/>
            </a:endParaRPr>
          </a:p>
        </p:txBody>
      </p:sp>
      <p:sp>
        <p:nvSpPr>
          <p:cNvPr id="30" name="ZoneTexte 29">
            <a:extLst>
              <a:ext uri="{FF2B5EF4-FFF2-40B4-BE49-F238E27FC236}">
                <a16:creationId xmlns:a16="http://schemas.microsoft.com/office/drawing/2014/main" id="{CE598044-B00E-C47A-F70A-156AEB498B08}"/>
              </a:ext>
            </a:extLst>
          </p:cNvPr>
          <p:cNvSpPr txBox="1"/>
          <p:nvPr/>
        </p:nvSpPr>
        <p:spPr>
          <a:xfrm>
            <a:off x="1620157" y="4490626"/>
            <a:ext cx="1600427" cy="1200329"/>
          </a:xfrm>
          <a:prstGeom prst="rect">
            <a:avLst/>
          </a:prstGeom>
          <a:noFill/>
        </p:spPr>
        <p:txBody>
          <a:bodyPr wrap="square" rtlCol="0">
            <a:spAutoFit/>
          </a:bodyPr>
          <a:lstStyle/>
          <a:p>
            <a:pPr algn="ctr"/>
            <a:r>
              <a:rPr lang="fr-FR" dirty="0">
                <a:solidFill>
                  <a:srgbClr val="4F81BD"/>
                </a:solidFill>
              </a:rPr>
              <a:t>Afficher uniquement les titres en français</a:t>
            </a:r>
          </a:p>
        </p:txBody>
      </p:sp>
      <p:sp>
        <p:nvSpPr>
          <p:cNvPr id="31" name="Signe Plus 30">
            <a:extLst>
              <a:ext uri="{FF2B5EF4-FFF2-40B4-BE49-F238E27FC236}">
                <a16:creationId xmlns:a16="http://schemas.microsoft.com/office/drawing/2014/main" id="{2CBE11F2-9CBA-7534-DFAB-93CA510E9D12}"/>
              </a:ext>
            </a:extLst>
          </p:cNvPr>
          <p:cNvSpPr/>
          <p:nvPr/>
        </p:nvSpPr>
        <p:spPr bwMode="auto">
          <a:xfrm>
            <a:off x="8630892" y="1723993"/>
            <a:ext cx="914400" cy="914400"/>
          </a:xfrm>
          <a:prstGeom prst="mathPlus">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sp>
        <p:nvSpPr>
          <p:cNvPr id="32" name="Signe Plus 31">
            <a:extLst>
              <a:ext uri="{FF2B5EF4-FFF2-40B4-BE49-F238E27FC236}">
                <a16:creationId xmlns:a16="http://schemas.microsoft.com/office/drawing/2014/main" id="{3B063E03-28C0-3B01-0086-9635A9744A50}"/>
              </a:ext>
            </a:extLst>
          </p:cNvPr>
          <p:cNvSpPr/>
          <p:nvPr/>
        </p:nvSpPr>
        <p:spPr bwMode="auto">
          <a:xfrm>
            <a:off x="1322128" y="3934564"/>
            <a:ext cx="914400" cy="914400"/>
          </a:xfrm>
          <a:prstGeom prst="mathPlus">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spTree>
    <p:extLst>
      <p:ext uri="{BB962C8B-B14F-4D97-AF65-F5344CB8AC3E}">
        <p14:creationId xmlns:p14="http://schemas.microsoft.com/office/powerpoint/2010/main" val="3905092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4C0E9E91-1AFB-2CE5-1FD4-E63B10857295}"/>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22" name="Image 21">
            <a:extLst>
              <a:ext uri="{FF2B5EF4-FFF2-40B4-BE49-F238E27FC236}">
                <a16:creationId xmlns:a16="http://schemas.microsoft.com/office/drawing/2014/main" id="{1F97CFFE-62B7-B4F1-2E6B-0D8301E40C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5" y="54000"/>
            <a:ext cx="720000" cy="720000"/>
          </a:xfrm>
          <a:prstGeom prst="rect">
            <a:avLst/>
          </a:prstGeom>
        </p:spPr>
      </p:pic>
      <p:sp>
        <p:nvSpPr>
          <p:cNvPr id="25" name="Rectangle 24">
            <a:extLst>
              <a:ext uri="{FF2B5EF4-FFF2-40B4-BE49-F238E27FC236}">
                <a16:creationId xmlns:a16="http://schemas.microsoft.com/office/drawing/2014/main" id="{7CF08807-A8F7-17B2-0EA1-4F091D2ECB99}"/>
              </a:ext>
            </a:extLst>
          </p:cNvPr>
          <p:cNvSpPr/>
          <p:nvPr/>
        </p:nvSpPr>
        <p:spPr bwMode="auto">
          <a:xfrm>
            <a:off x="865410" y="530275"/>
            <a:ext cx="10712530" cy="12713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23" name="Organigramme : Terminateur 22">
            <a:extLst>
              <a:ext uri="{FF2B5EF4-FFF2-40B4-BE49-F238E27FC236}">
                <a16:creationId xmlns:a16="http://schemas.microsoft.com/office/drawing/2014/main" id="{77DE3D8B-EB45-42FD-C02E-7AC87F4F6CB4}"/>
              </a:ext>
            </a:extLst>
          </p:cNvPr>
          <p:cNvSpPr/>
          <p:nvPr/>
        </p:nvSpPr>
        <p:spPr bwMode="auto">
          <a:xfrm>
            <a:off x="1577021" y="592854"/>
            <a:ext cx="9162506" cy="746051"/>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24" name="Titre 1">
            <a:extLst>
              <a:ext uri="{FF2B5EF4-FFF2-40B4-BE49-F238E27FC236}">
                <a16:creationId xmlns:a16="http://schemas.microsoft.com/office/drawing/2014/main" id="{B6A313C0-92AE-3290-CDBD-69DD62D88FCD}"/>
              </a:ext>
            </a:extLst>
          </p:cNvPr>
          <p:cNvSpPr>
            <a:spLocks noGrp="1"/>
          </p:cNvSpPr>
          <p:nvPr>
            <p:ph type="title"/>
          </p:nvPr>
        </p:nvSpPr>
        <p:spPr>
          <a:xfrm>
            <a:off x="1512705" y="657588"/>
            <a:ext cx="9162506" cy="681317"/>
          </a:xfrm>
        </p:spPr>
        <p:txBody>
          <a:bodyPr/>
          <a:lstStyle/>
          <a:p>
            <a:r>
              <a:rPr lang="fr-FR" sz="3600" dirty="0">
                <a:solidFill>
                  <a:schemeClr val="accent4"/>
                </a:solidFill>
              </a:rPr>
              <a:t>La recherche par thématique</a:t>
            </a:r>
          </a:p>
        </p:txBody>
      </p:sp>
      <p:pic>
        <p:nvPicPr>
          <p:cNvPr id="26" name="Image 25">
            <a:extLst>
              <a:ext uri="{FF2B5EF4-FFF2-40B4-BE49-F238E27FC236}">
                <a16:creationId xmlns:a16="http://schemas.microsoft.com/office/drawing/2014/main" id="{DF16733A-7BD5-346F-AE79-AFDFB28510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414" y="6414038"/>
            <a:ext cx="792000" cy="430320"/>
          </a:xfrm>
          <a:prstGeom prst="rect">
            <a:avLst/>
          </a:prstGeom>
        </p:spPr>
      </p:pic>
      <p:pic>
        <p:nvPicPr>
          <p:cNvPr id="3" name="Image 2">
            <a:extLst>
              <a:ext uri="{FF2B5EF4-FFF2-40B4-BE49-F238E27FC236}">
                <a16:creationId xmlns:a16="http://schemas.microsoft.com/office/drawing/2014/main" id="{6822839C-3898-D3BE-6879-CC5AB3524F68}"/>
              </a:ext>
            </a:extLst>
          </p:cNvPr>
          <p:cNvPicPr>
            <a:picLocks noChangeAspect="1"/>
          </p:cNvPicPr>
          <p:nvPr/>
        </p:nvPicPr>
        <p:blipFill>
          <a:blip r:embed="rId5"/>
          <a:stretch>
            <a:fillRect/>
          </a:stretch>
        </p:blipFill>
        <p:spPr>
          <a:xfrm>
            <a:off x="1890211" y="1737061"/>
            <a:ext cx="4584028" cy="5004000"/>
          </a:xfrm>
          <a:prstGeom prst="rect">
            <a:avLst/>
          </a:prstGeom>
          <a:ln>
            <a:solidFill>
              <a:srgbClr val="FB7324"/>
            </a:solidFill>
          </a:ln>
        </p:spPr>
      </p:pic>
      <p:sp>
        <p:nvSpPr>
          <p:cNvPr id="6" name="Google Shape;216;p18">
            <a:extLst>
              <a:ext uri="{FF2B5EF4-FFF2-40B4-BE49-F238E27FC236}">
                <a16:creationId xmlns:a16="http://schemas.microsoft.com/office/drawing/2014/main" id="{543A7F79-53B0-BAC9-577A-BB3EC2373525}"/>
              </a:ext>
            </a:extLst>
          </p:cNvPr>
          <p:cNvSpPr txBox="1"/>
          <p:nvPr/>
        </p:nvSpPr>
        <p:spPr>
          <a:xfrm>
            <a:off x="7499040" y="2033329"/>
            <a:ext cx="4303023" cy="117443"/>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b="0" i="0" u="none" strike="noStrike" kern="0" cap="none" spc="0" normalizeH="0" baseline="0" noProof="0" dirty="0">
                <a:ln>
                  <a:noFill/>
                </a:ln>
                <a:solidFill>
                  <a:srgbClr val="F79646">
                    <a:lumMod val="75000"/>
                  </a:srgbClr>
                </a:solidFill>
                <a:effectLst/>
                <a:uLnTx/>
                <a:uFillTx/>
                <a:ea typeface="Fira Sans Extra Condensed"/>
                <a:cs typeface="Fira Sans Extra Condensed"/>
                <a:sym typeface="Fira Sans Extra Condensed"/>
              </a:rPr>
              <a:t>Rechercher par domaine</a:t>
            </a:r>
          </a:p>
        </p:txBody>
      </p:sp>
      <p:pic>
        <p:nvPicPr>
          <p:cNvPr id="7" name="Image 6">
            <a:extLst>
              <a:ext uri="{FF2B5EF4-FFF2-40B4-BE49-F238E27FC236}">
                <a16:creationId xmlns:a16="http://schemas.microsoft.com/office/drawing/2014/main" id="{FB796C8A-C392-D18B-AD8F-A205B36587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1722" y="1864155"/>
            <a:ext cx="422550" cy="422550"/>
          </a:xfrm>
          <a:prstGeom prst="rect">
            <a:avLst/>
          </a:prstGeom>
        </p:spPr>
      </p:pic>
      <p:sp>
        <p:nvSpPr>
          <p:cNvPr id="8" name="Google Shape;216;p18">
            <a:extLst>
              <a:ext uri="{FF2B5EF4-FFF2-40B4-BE49-F238E27FC236}">
                <a16:creationId xmlns:a16="http://schemas.microsoft.com/office/drawing/2014/main" id="{AEB0696A-6E62-3F33-9790-6F44E219DD60}"/>
              </a:ext>
            </a:extLst>
          </p:cNvPr>
          <p:cNvSpPr txBox="1"/>
          <p:nvPr/>
        </p:nvSpPr>
        <p:spPr>
          <a:xfrm>
            <a:off x="7499039" y="2679878"/>
            <a:ext cx="4303023" cy="117443"/>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b="0" i="0" u="none" strike="noStrike" kern="0" cap="none" spc="0" normalizeH="0" baseline="0" noProof="0" dirty="0">
                <a:ln>
                  <a:noFill/>
                </a:ln>
                <a:solidFill>
                  <a:srgbClr val="F79646">
                    <a:lumMod val="75000"/>
                  </a:srgbClr>
                </a:solidFill>
                <a:effectLst/>
                <a:uLnTx/>
                <a:uFillTx/>
                <a:ea typeface="Fira Sans Extra Condensed"/>
                <a:cs typeface="Fira Sans Extra Condensed"/>
                <a:sym typeface="Fira Sans Extra Condensed"/>
              </a:rPr>
              <a:t>Explorer l’arbre thématique </a:t>
            </a:r>
          </a:p>
        </p:txBody>
      </p:sp>
      <p:pic>
        <p:nvPicPr>
          <p:cNvPr id="9" name="Image 8">
            <a:extLst>
              <a:ext uri="{FF2B5EF4-FFF2-40B4-BE49-F238E27FC236}">
                <a16:creationId xmlns:a16="http://schemas.microsoft.com/office/drawing/2014/main" id="{7B1823FC-FFD5-0464-EA3B-B66DDCCB80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1721" y="2510704"/>
            <a:ext cx="422550" cy="422550"/>
          </a:xfrm>
          <a:prstGeom prst="rect">
            <a:avLst/>
          </a:prstGeom>
        </p:spPr>
      </p:pic>
      <p:sp>
        <p:nvSpPr>
          <p:cNvPr id="12" name="ZoneTexte 11">
            <a:extLst>
              <a:ext uri="{FF2B5EF4-FFF2-40B4-BE49-F238E27FC236}">
                <a16:creationId xmlns:a16="http://schemas.microsoft.com/office/drawing/2014/main" id="{96482C95-2F94-3BB4-99AD-767361D0252B}"/>
              </a:ext>
            </a:extLst>
          </p:cNvPr>
          <p:cNvSpPr txBox="1"/>
          <p:nvPr/>
        </p:nvSpPr>
        <p:spPr>
          <a:xfrm>
            <a:off x="3966596" y="1338822"/>
            <a:ext cx="6097554" cy="369332"/>
          </a:xfrm>
          <a:prstGeom prst="rect">
            <a:avLst/>
          </a:prstGeom>
          <a:noFill/>
        </p:spPr>
        <p:txBody>
          <a:bodyPr wrap="square">
            <a:spAutoFit/>
          </a:bodyPr>
          <a:lstStyle/>
          <a:p>
            <a:r>
              <a:rPr lang="fr-FR" b="1" i="1" dirty="0">
                <a:solidFill>
                  <a:srgbClr val="0070C0"/>
                </a:solidFill>
              </a:rPr>
              <a:t>https://reseau-mirabel.info/categorie</a:t>
            </a:r>
          </a:p>
        </p:txBody>
      </p:sp>
      <p:pic>
        <p:nvPicPr>
          <p:cNvPr id="14" name="Graphique 13" descr="Ligne fléchée : légèrement incurvée avec un remplissage uni">
            <a:extLst>
              <a:ext uri="{FF2B5EF4-FFF2-40B4-BE49-F238E27FC236}">
                <a16:creationId xmlns:a16="http://schemas.microsoft.com/office/drawing/2014/main" id="{39E8580D-FF0A-7889-27A6-73FADDB8E7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28949" y="1100889"/>
            <a:ext cx="792000" cy="792000"/>
          </a:xfrm>
          <a:prstGeom prst="rect">
            <a:avLst/>
          </a:prstGeom>
        </p:spPr>
      </p:pic>
      <p:pic>
        <p:nvPicPr>
          <p:cNvPr id="16" name="Image 15">
            <a:extLst>
              <a:ext uri="{FF2B5EF4-FFF2-40B4-BE49-F238E27FC236}">
                <a16:creationId xmlns:a16="http://schemas.microsoft.com/office/drawing/2014/main" id="{EAEAFA33-825A-1465-ADB4-FA3A3DDB0A25}"/>
              </a:ext>
            </a:extLst>
          </p:cNvPr>
          <p:cNvPicPr>
            <a:picLocks noChangeAspect="1"/>
          </p:cNvPicPr>
          <p:nvPr/>
        </p:nvPicPr>
        <p:blipFill>
          <a:blip r:embed="rId9"/>
          <a:stretch>
            <a:fillRect/>
          </a:stretch>
        </p:blipFill>
        <p:spPr>
          <a:xfrm>
            <a:off x="6992235" y="3866421"/>
            <a:ext cx="4969280" cy="2520000"/>
          </a:xfrm>
          <a:prstGeom prst="rect">
            <a:avLst/>
          </a:prstGeom>
          <a:ln>
            <a:solidFill>
              <a:srgbClr val="0070C0"/>
            </a:solidFill>
          </a:ln>
        </p:spPr>
      </p:pic>
      <p:sp>
        <p:nvSpPr>
          <p:cNvPr id="2" name="Google Shape;216;p18">
            <a:extLst>
              <a:ext uri="{FF2B5EF4-FFF2-40B4-BE49-F238E27FC236}">
                <a16:creationId xmlns:a16="http://schemas.microsoft.com/office/drawing/2014/main" id="{8A2ECAB1-8647-60DE-825B-F9BF9FBD2732}"/>
              </a:ext>
            </a:extLst>
          </p:cNvPr>
          <p:cNvSpPr txBox="1"/>
          <p:nvPr/>
        </p:nvSpPr>
        <p:spPr>
          <a:xfrm>
            <a:off x="7499039" y="3345028"/>
            <a:ext cx="4303023" cy="117443"/>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b="0" i="0" u="none" strike="noStrike" kern="0" cap="none" spc="0" normalizeH="0" baseline="0" noProof="0" dirty="0">
                <a:ln>
                  <a:noFill/>
                </a:ln>
                <a:solidFill>
                  <a:srgbClr val="F79646">
                    <a:lumMod val="75000"/>
                  </a:srgbClr>
                </a:solidFill>
                <a:effectLst/>
                <a:uLnTx/>
                <a:uFillTx/>
                <a:ea typeface="Fira Sans Extra Condensed"/>
                <a:cs typeface="Fira Sans Extra Condensed"/>
                <a:sym typeface="Fira Sans Extra Condensed"/>
              </a:rPr>
              <a:t>Naviguer dans les résultats</a:t>
            </a:r>
          </a:p>
        </p:txBody>
      </p:sp>
      <p:pic>
        <p:nvPicPr>
          <p:cNvPr id="4" name="Image 3">
            <a:extLst>
              <a:ext uri="{FF2B5EF4-FFF2-40B4-BE49-F238E27FC236}">
                <a16:creationId xmlns:a16="http://schemas.microsoft.com/office/drawing/2014/main" id="{77AA971E-2774-ABA2-5879-2E27D7ED75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1721" y="3175854"/>
            <a:ext cx="422550" cy="422550"/>
          </a:xfrm>
          <a:prstGeom prst="rect">
            <a:avLst/>
          </a:prstGeom>
        </p:spPr>
      </p:pic>
    </p:spTree>
    <p:extLst>
      <p:ext uri="{BB962C8B-B14F-4D97-AF65-F5344CB8AC3E}">
        <p14:creationId xmlns:p14="http://schemas.microsoft.com/office/powerpoint/2010/main" val="622482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4C0E9E91-1AFB-2CE5-1FD4-E63B10857295}"/>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22" name="Image 21">
            <a:extLst>
              <a:ext uri="{FF2B5EF4-FFF2-40B4-BE49-F238E27FC236}">
                <a16:creationId xmlns:a16="http://schemas.microsoft.com/office/drawing/2014/main" id="{1F97CFFE-62B7-B4F1-2E6B-0D8301E40C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5" y="54000"/>
            <a:ext cx="720000" cy="720000"/>
          </a:xfrm>
          <a:prstGeom prst="rect">
            <a:avLst/>
          </a:prstGeom>
        </p:spPr>
      </p:pic>
      <p:sp>
        <p:nvSpPr>
          <p:cNvPr id="25" name="Rectangle 24">
            <a:extLst>
              <a:ext uri="{FF2B5EF4-FFF2-40B4-BE49-F238E27FC236}">
                <a16:creationId xmlns:a16="http://schemas.microsoft.com/office/drawing/2014/main" id="{7CF08807-A8F7-17B2-0EA1-4F091D2ECB99}"/>
              </a:ext>
            </a:extLst>
          </p:cNvPr>
          <p:cNvSpPr/>
          <p:nvPr/>
        </p:nvSpPr>
        <p:spPr bwMode="auto">
          <a:xfrm>
            <a:off x="865410" y="530275"/>
            <a:ext cx="10712530" cy="12713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23" name="Organigramme : Terminateur 22">
            <a:extLst>
              <a:ext uri="{FF2B5EF4-FFF2-40B4-BE49-F238E27FC236}">
                <a16:creationId xmlns:a16="http://schemas.microsoft.com/office/drawing/2014/main" id="{77DE3D8B-EB45-42FD-C02E-7AC87F4F6CB4}"/>
              </a:ext>
            </a:extLst>
          </p:cNvPr>
          <p:cNvSpPr/>
          <p:nvPr/>
        </p:nvSpPr>
        <p:spPr bwMode="auto">
          <a:xfrm>
            <a:off x="1577021" y="592854"/>
            <a:ext cx="9162506" cy="746051"/>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24" name="Titre 1">
            <a:extLst>
              <a:ext uri="{FF2B5EF4-FFF2-40B4-BE49-F238E27FC236}">
                <a16:creationId xmlns:a16="http://schemas.microsoft.com/office/drawing/2014/main" id="{B6A313C0-92AE-3290-CDBD-69DD62D88FCD}"/>
              </a:ext>
            </a:extLst>
          </p:cNvPr>
          <p:cNvSpPr>
            <a:spLocks noGrp="1"/>
          </p:cNvSpPr>
          <p:nvPr>
            <p:ph type="title"/>
          </p:nvPr>
        </p:nvSpPr>
        <p:spPr>
          <a:xfrm>
            <a:off x="1512705" y="657588"/>
            <a:ext cx="9162506" cy="681317"/>
          </a:xfrm>
        </p:spPr>
        <p:txBody>
          <a:bodyPr/>
          <a:lstStyle/>
          <a:p>
            <a:r>
              <a:rPr lang="fr-FR" sz="3600" dirty="0">
                <a:solidFill>
                  <a:schemeClr val="accent4"/>
                </a:solidFill>
              </a:rPr>
              <a:t>La recherche par attributs</a:t>
            </a:r>
          </a:p>
        </p:txBody>
      </p:sp>
      <p:pic>
        <p:nvPicPr>
          <p:cNvPr id="26" name="Image 25">
            <a:extLst>
              <a:ext uri="{FF2B5EF4-FFF2-40B4-BE49-F238E27FC236}">
                <a16:creationId xmlns:a16="http://schemas.microsoft.com/office/drawing/2014/main" id="{DF16733A-7BD5-346F-AE79-AFDFB28510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414" y="6414038"/>
            <a:ext cx="792000" cy="430320"/>
          </a:xfrm>
          <a:prstGeom prst="rect">
            <a:avLst/>
          </a:prstGeom>
        </p:spPr>
      </p:pic>
      <p:sp>
        <p:nvSpPr>
          <p:cNvPr id="12" name="ZoneTexte 11">
            <a:extLst>
              <a:ext uri="{FF2B5EF4-FFF2-40B4-BE49-F238E27FC236}">
                <a16:creationId xmlns:a16="http://schemas.microsoft.com/office/drawing/2014/main" id="{96482C95-2F94-3BB4-99AD-767361D0252B}"/>
              </a:ext>
            </a:extLst>
          </p:cNvPr>
          <p:cNvSpPr txBox="1"/>
          <p:nvPr/>
        </p:nvSpPr>
        <p:spPr>
          <a:xfrm>
            <a:off x="3966596" y="1338822"/>
            <a:ext cx="6097554" cy="369332"/>
          </a:xfrm>
          <a:prstGeom prst="rect">
            <a:avLst/>
          </a:prstGeom>
          <a:noFill/>
        </p:spPr>
        <p:txBody>
          <a:bodyPr wrap="square">
            <a:spAutoFit/>
          </a:bodyPr>
          <a:lstStyle/>
          <a:p>
            <a:r>
              <a:rPr lang="fr-FR" b="1" i="1" dirty="0">
                <a:solidFill>
                  <a:srgbClr val="0070C0"/>
                </a:solidFill>
              </a:rPr>
              <a:t>https://reseau-mirabel.info/revue/search</a:t>
            </a:r>
          </a:p>
        </p:txBody>
      </p:sp>
      <p:pic>
        <p:nvPicPr>
          <p:cNvPr id="14" name="Graphique 13" descr="Ligne fléchée : légèrement incurvée avec un remplissage uni">
            <a:extLst>
              <a:ext uri="{FF2B5EF4-FFF2-40B4-BE49-F238E27FC236}">
                <a16:creationId xmlns:a16="http://schemas.microsoft.com/office/drawing/2014/main" id="{39E8580D-FF0A-7889-27A6-73FADDB8E7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28949" y="1100889"/>
            <a:ext cx="792000" cy="792000"/>
          </a:xfrm>
          <a:prstGeom prst="rect">
            <a:avLst/>
          </a:prstGeom>
        </p:spPr>
      </p:pic>
      <p:pic>
        <p:nvPicPr>
          <p:cNvPr id="4" name="Image 3">
            <a:extLst>
              <a:ext uri="{FF2B5EF4-FFF2-40B4-BE49-F238E27FC236}">
                <a16:creationId xmlns:a16="http://schemas.microsoft.com/office/drawing/2014/main" id="{05633814-C4CD-9926-1EE8-A8336A7FADAF}"/>
              </a:ext>
            </a:extLst>
          </p:cNvPr>
          <p:cNvPicPr>
            <a:picLocks noChangeAspect="1"/>
          </p:cNvPicPr>
          <p:nvPr/>
        </p:nvPicPr>
        <p:blipFill>
          <a:blip r:embed="rId7"/>
          <a:stretch>
            <a:fillRect/>
          </a:stretch>
        </p:blipFill>
        <p:spPr>
          <a:xfrm>
            <a:off x="1720189" y="1878770"/>
            <a:ext cx="4229363" cy="4680000"/>
          </a:xfrm>
          <a:prstGeom prst="rect">
            <a:avLst/>
          </a:prstGeom>
          <a:ln>
            <a:solidFill>
              <a:srgbClr val="FB7324"/>
            </a:solidFill>
          </a:ln>
        </p:spPr>
      </p:pic>
      <p:sp>
        <p:nvSpPr>
          <p:cNvPr id="2" name="Google Shape;216;p18">
            <a:extLst>
              <a:ext uri="{FF2B5EF4-FFF2-40B4-BE49-F238E27FC236}">
                <a16:creationId xmlns:a16="http://schemas.microsoft.com/office/drawing/2014/main" id="{4B90AB09-4CA2-4DBE-953B-D74921E1980B}"/>
              </a:ext>
            </a:extLst>
          </p:cNvPr>
          <p:cNvSpPr txBox="1"/>
          <p:nvPr/>
        </p:nvSpPr>
        <p:spPr>
          <a:xfrm>
            <a:off x="6852270" y="2566044"/>
            <a:ext cx="4815474" cy="117443"/>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b="0" i="0" u="none" strike="noStrike" kern="0" cap="none" spc="0" normalizeH="0" baseline="0" noProof="0" dirty="0">
                <a:ln>
                  <a:noFill/>
                </a:ln>
                <a:solidFill>
                  <a:srgbClr val="F79646">
                    <a:lumMod val="75000"/>
                  </a:srgbClr>
                </a:solidFill>
                <a:effectLst/>
                <a:uLnTx/>
                <a:uFillTx/>
                <a:ea typeface="Fira Sans Extra Condensed"/>
                <a:cs typeface="Fira Sans Extra Condensed"/>
                <a:sym typeface="Fira Sans Extra Condensed"/>
              </a:rPr>
              <a:t>Critères de recherche accessible en </a:t>
            </a:r>
            <a:r>
              <a:rPr kumimoji="0" lang="fr-FR" b="0" i="0" u="sng" strike="noStrike" kern="0" cap="none" spc="0" normalizeH="0" baseline="0" noProof="0" dirty="0">
                <a:ln>
                  <a:noFill/>
                </a:ln>
                <a:solidFill>
                  <a:srgbClr val="F79646">
                    <a:lumMod val="75000"/>
                  </a:srgbClr>
                </a:solidFill>
                <a:effectLst/>
                <a:uLnTx/>
                <a:uFillTx/>
                <a:ea typeface="Fira Sans Extra Condensed"/>
                <a:cs typeface="Fira Sans Extra Condensed"/>
                <a:sym typeface="Fira Sans Extra Condensed"/>
              </a:rPr>
              <a:t>mode connecté</a:t>
            </a:r>
            <a:r>
              <a:rPr kumimoji="0" lang="fr-FR" b="0" i="0" u="none" strike="noStrike" kern="0" cap="none" spc="0" normalizeH="0" baseline="0" noProof="0" dirty="0">
                <a:ln>
                  <a:noFill/>
                </a:ln>
                <a:solidFill>
                  <a:srgbClr val="F79646">
                    <a:lumMod val="75000"/>
                  </a:srgbClr>
                </a:solidFill>
                <a:effectLst/>
                <a:uLnTx/>
                <a:uFillTx/>
                <a:ea typeface="Fira Sans Extra Condensed"/>
                <a:cs typeface="Fira Sans Extra Condensed"/>
                <a:sym typeface="Fira Sans Extra Condensed"/>
              </a:rPr>
              <a:t> uniquement </a:t>
            </a:r>
          </a:p>
        </p:txBody>
      </p:sp>
      <p:pic>
        <p:nvPicPr>
          <p:cNvPr id="3" name="Image 2">
            <a:extLst>
              <a:ext uri="{FF2B5EF4-FFF2-40B4-BE49-F238E27FC236}">
                <a16:creationId xmlns:a16="http://schemas.microsoft.com/office/drawing/2014/main" id="{BE47E974-4088-CD45-490C-40CF3328F54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7696" y="2354769"/>
            <a:ext cx="422550" cy="422550"/>
          </a:xfrm>
          <a:prstGeom prst="rect">
            <a:avLst/>
          </a:prstGeom>
        </p:spPr>
      </p:pic>
      <p:sp>
        <p:nvSpPr>
          <p:cNvPr id="5" name="Google Shape;216;p18">
            <a:extLst>
              <a:ext uri="{FF2B5EF4-FFF2-40B4-BE49-F238E27FC236}">
                <a16:creationId xmlns:a16="http://schemas.microsoft.com/office/drawing/2014/main" id="{F92AB863-66B7-0F47-D283-A8DBBCA77DED}"/>
              </a:ext>
            </a:extLst>
          </p:cNvPr>
          <p:cNvSpPr txBox="1"/>
          <p:nvPr/>
        </p:nvSpPr>
        <p:spPr>
          <a:xfrm>
            <a:off x="6660246" y="3435590"/>
            <a:ext cx="4678314" cy="45719"/>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fr-FR" kern="0" dirty="0">
                <a:solidFill>
                  <a:srgbClr val="F79646">
                    <a:lumMod val="75000"/>
                  </a:srgbClr>
                </a:solidFill>
                <a:ea typeface="Fira Sans Extra Condensed"/>
                <a:cs typeface="Fira Sans Extra Condensed"/>
                <a:sym typeface="Fira Sans Extra Condensed"/>
              </a:rPr>
              <a:t>Possible de combiner plusieurs attributs dans une recherche </a:t>
            </a:r>
            <a:endParaRPr kumimoji="0" lang="fr-FR" b="0" i="0" u="none" strike="noStrike" kern="0" cap="none" spc="0" normalizeH="0" baseline="0" noProof="0" dirty="0">
              <a:ln>
                <a:noFill/>
              </a:ln>
              <a:solidFill>
                <a:srgbClr val="F79646">
                  <a:lumMod val="75000"/>
                </a:srgbClr>
              </a:solidFill>
              <a:effectLst/>
              <a:uLnTx/>
              <a:uFillTx/>
              <a:ea typeface="Fira Sans Extra Condensed"/>
              <a:cs typeface="Fira Sans Extra Condensed"/>
              <a:sym typeface="Fira Sans Extra Condensed"/>
            </a:endParaRPr>
          </a:p>
        </p:txBody>
      </p:sp>
      <p:pic>
        <p:nvPicPr>
          <p:cNvPr id="6" name="Image 5">
            <a:extLst>
              <a:ext uri="{FF2B5EF4-FFF2-40B4-BE49-F238E27FC236}">
                <a16:creationId xmlns:a16="http://schemas.microsoft.com/office/drawing/2014/main" id="{7F81B463-6932-D539-FEE6-9928E24CEC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7696" y="3254872"/>
            <a:ext cx="422550" cy="422550"/>
          </a:xfrm>
          <a:prstGeom prst="rect">
            <a:avLst/>
          </a:prstGeom>
        </p:spPr>
      </p:pic>
      <p:sp>
        <p:nvSpPr>
          <p:cNvPr id="7" name="Google Shape;216;p18">
            <a:extLst>
              <a:ext uri="{FF2B5EF4-FFF2-40B4-BE49-F238E27FC236}">
                <a16:creationId xmlns:a16="http://schemas.microsoft.com/office/drawing/2014/main" id="{34369D98-A4C8-952C-2D63-CCB272126DE1}"/>
              </a:ext>
            </a:extLst>
          </p:cNvPr>
          <p:cNvSpPr txBox="1"/>
          <p:nvPr/>
        </p:nvSpPr>
        <p:spPr>
          <a:xfrm>
            <a:off x="6680985" y="4335693"/>
            <a:ext cx="4303023" cy="117443"/>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b="0" i="0" u="none" strike="noStrike" kern="0" cap="none" spc="0" normalizeH="0" baseline="0" noProof="0" dirty="0">
                <a:ln>
                  <a:noFill/>
                </a:ln>
                <a:solidFill>
                  <a:srgbClr val="F79646">
                    <a:lumMod val="75000"/>
                  </a:srgbClr>
                </a:solidFill>
                <a:effectLst/>
                <a:uLnTx/>
                <a:uFillTx/>
                <a:ea typeface="Fira Sans Extra Condensed"/>
                <a:cs typeface="Fira Sans Extra Condensed"/>
                <a:sym typeface="Fira Sans Extra Condensed"/>
              </a:rPr>
              <a:t>Possible de chercher sur la présence ou l’absence d’un attribut</a:t>
            </a:r>
          </a:p>
        </p:txBody>
      </p:sp>
      <p:pic>
        <p:nvPicPr>
          <p:cNvPr id="8" name="Image 7">
            <a:extLst>
              <a:ext uri="{FF2B5EF4-FFF2-40B4-BE49-F238E27FC236}">
                <a16:creationId xmlns:a16="http://schemas.microsoft.com/office/drawing/2014/main" id="{911EDD24-0630-73E3-41E6-42AF8001E7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58435" y="4124418"/>
            <a:ext cx="422550" cy="422550"/>
          </a:xfrm>
          <a:prstGeom prst="rect">
            <a:avLst/>
          </a:prstGeom>
        </p:spPr>
      </p:pic>
      <p:sp>
        <p:nvSpPr>
          <p:cNvPr id="9" name="Google Shape;216;p18">
            <a:extLst>
              <a:ext uri="{FF2B5EF4-FFF2-40B4-BE49-F238E27FC236}">
                <a16:creationId xmlns:a16="http://schemas.microsoft.com/office/drawing/2014/main" id="{A7A97970-979C-9F28-62EB-5470EF963802}"/>
              </a:ext>
            </a:extLst>
          </p:cNvPr>
          <p:cNvSpPr txBox="1"/>
          <p:nvPr/>
        </p:nvSpPr>
        <p:spPr>
          <a:xfrm>
            <a:off x="6660246" y="5460456"/>
            <a:ext cx="4323762" cy="152171"/>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b="0" i="0" u="none" strike="noStrike" kern="0" cap="none" spc="0" normalizeH="0" baseline="0" noProof="0" dirty="0">
                <a:ln>
                  <a:noFill/>
                </a:ln>
                <a:solidFill>
                  <a:srgbClr val="F79646">
                    <a:lumMod val="75000"/>
                  </a:srgbClr>
                </a:solidFill>
                <a:effectLst/>
                <a:uLnTx/>
                <a:uFillTx/>
                <a:ea typeface="Fira Sans Extra Condensed"/>
                <a:cs typeface="Fira Sans Extra Condensed"/>
                <a:sym typeface="Fira Sans Extra Condensed"/>
              </a:rPr>
              <a:t>Possible de combiner un ou plusieurs attributs aux autres critères de recherche</a:t>
            </a:r>
          </a:p>
        </p:txBody>
      </p:sp>
      <p:pic>
        <p:nvPicPr>
          <p:cNvPr id="11" name="Image 10">
            <a:extLst>
              <a:ext uri="{FF2B5EF4-FFF2-40B4-BE49-F238E27FC236}">
                <a16:creationId xmlns:a16="http://schemas.microsoft.com/office/drawing/2014/main" id="{96B94661-8DE3-D89D-A0D3-1FD4C90F69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7696" y="5190077"/>
            <a:ext cx="422550" cy="422550"/>
          </a:xfrm>
          <a:prstGeom prst="rect">
            <a:avLst/>
          </a:prstGeom>
        </p:spPr>
      </p:pic>
      <p:pic>
        <p:nvPicPr>
          <p:cNvPr id="15" name="Graphique 14" descr="Verrou contour">
            <a:extLst>
              <a:ext uri="{FF2B5EF4-FFF2-40B4-BE49-F238E27FC236}">
                <a16:creationId xmlns:a16="http://schemas.microsoft.com/office/drawing/2014/main" id="{B9936DE3-0120-2E9E-2229-714EA6B655A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02449" y="646022"/>
            <a:ext cx="324000" cy="324000"/>
          </a:xfrm>
          <a:prstGeom prst="rect">
            <a:avLst/>
          </a:prstGeom>
        </p:spPr>
      </p:pic>
    </p:spTree>
    <p:extLst>
      <p:ext uri="{BB962C8B-B14F-4D97-AF65-F5344CB8AC3E}">
        <p14:creationId xmlns:p14="http://schemas.microsoft.com/office/powerpoint/2010/main" val="2883385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4C0E9E91-1AFB-2CE5-1FD4-E63B10857295}"/>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22" name="Image 21">
            <a:extLst>
              <a:ext uri="{FF2B5EF4-FFF2-40B4-BE49-F238E27FC236}">
                <a16:creationId xmlns:a16="http://schemas.microsoft.com/office/drawing/2014/main" id="{1F97CFFE-62B7-B4F1-2E6B-0D8301E40C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5" y="54000"/>
            <a:ext cx="720000" cy="720000"/>
          </a:xfrm>
          <a:prstGeom prst="rect">
            <a:avLst/>
          </a:prstGeom>
        </p:spPr>
      </p:pic>
      <p:sp>
        <p:nvSpPr>
          <p:cNvPr id="25" name="Rectangle 24">
            <a:extLst>
              <a:ext uri="{FF2B5EF4-FFF2-40B4-BE49-F238E27FC236}">
                <a16:creationId xmlns:a16="http://schemas.microsoft.com/office/drawing/2014/main" id="{7CF08807-A8F7-17B2-0EA1-4F091D2ECB99}"/>
              </a:ext>
            </a:extLst>
          </p:cNvPr>
          <p:cNvSpPr/>
          <p:nvPr/>
        </p:nvSpPr>
        <p:spPr bwMode="auto">
          <a:xfrm>
            <a:off x="865410" y="530275"/>
            <a:ext cx="10712530" cy="12713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23" name="Organigramme : Terminateur 22">
            <a:extLst>
              <a:ext uri="{FF2B5EF4-FFF2-40B4-BE49-F238E27FC236}">
                <a16:creationId xmlns:a16="http://schemas.microsoft.com/office/drawing/2014/main" id="{77DE3D8B-EB45-42FD-C02E-7AC87F4F6CB4}"/>
              </a:ext>
            </a:extLst>
          </p:cNvPr>
          <p:cNvSpPr/>
          <p:nvPr/>
        </p:nvSpPr>
        <p:spPr bwMode="auto">
          <a:xfrm>
            <a:off x="1577021" y="592854"/>
            <a:ext cx="9162506" cy="746051"/>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24" name="Titre 1">
            <a:extLst>
              <a:ext uri="{FF2B5EF4-FFF2-40B4-BE49-F238E27FC236}">
                <a16:creationId xmlns:a16="http://schemas.microsoft.com/office/drawing/2014/main" id="{B6A313C0-92AE-3290-CDBD-69DD62D88FCD}"/>
              </a:ext>
            </a:extLst>
          </p:cNvPr>
          <p:cNvSpPr>
            <a:spLocks noGrp="1"/>
          </p:cNvSpPr>
          <p:nvPr>
            <p:ph type="title"/>
          </p:nvPr>
        </p:nvSpPr>
        <p:spPr>
          <a:xfrm>
            <a:off x="1512705" y="657588"/>
            <a:ext cx="9162506" cy="681317"/>
          </a:xfrm>
        </p:spPr>
        <p:txBody>
          <a:bodyPr/>
          <a:lstStyle/>
          <a:p>
            <a:r>
              <a:rPr lang="fr-FR" sz="3600" dirty="0">
                <a:solidFill>
                  <a:schemeClr val="accent4"/>
                </a:solidFill>
              </a:rPr>
              <a:t>Signalement partagé et cercle vertueux </a:t>
            </a:r>
          </a:p>
        </p:txBody>
      </p:sp>
      <p:pic>
        <p:nvPicPr>
          <p:cNvPr id="6" name="Image 5">
            <a:extLst>
              <a:ext uri="{FF2B5EF4-FFF2-40B4-BE49-F238E27FC236}">
                <a16:creationId xmlns:a16="http://schemas.microsoft.com/office/drawing/2014/main" id="{D487CD84-2DEC-C805-CE39-FF7AFBE0D550}"/>
              </a:ext>
            </a:extLst>
          </p:cNvPr>
          <p:cNvPicPr>
            <a:picLocks noChangeAspect="1"/>
          </p:cNvPicPr>
          <p:nvPr/>
        </p:nvPicPr>
        <p:blipFill>
          <a:blip r:embed="rId4"/>
          <a:stretch>
            <a:fillRect/>
          </a:stretch>
        </p:blipFill>
        <p:spPr>
          <a:xfrm>
            <a:off x="1025160" y="1392600"/>
            <a:ext cx="10266227" cy="5292000"/>
          </a:xfrm>
          <a:prstGeom prst="rect">
            <a:avLst/>
          </a:prstGeom>
        </p:spPr>
      </p:pic>
    </p:spTree>
    <p:extLst>
      <p:ext uri="{BB962C8B-B14F-4D97-AF65-F5344CB8AC3E}">
        <p14:creationId xmlns:p14="http://schemas.microsoft.com/office/powerpoint/2010/main" val="3468331076"/>
      </p:ext>
    </p:extLst>
  </p:cSld>
  <p:clrMapOvr>
    <a:masterClrMapping/>
  </p:clrMapOvr>
</p:sld>
</file>

<file path=ppt/theme/theme1.xml><?xml version="1.0" encoding="utf-8"?>
<a:theme xmlns:a="http://schemas.openxmlformats.org/drawingml/2006/main" name="formation-sudo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que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MasquePresentatio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asque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que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sque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que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que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que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sque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ormation PPT" ma:contentTypeID="0x0101006CB4AB078024F24B9AD5E0923C09BE39010407020200088AEC4F79217D4EA1F7B9D01DFD78F3" ma:contentTypeVersion="18" ma:contentTypeDescription="" ma:contentTypeScope="" ma:versionID="549e32bc939db7be28ade57397e097a4">
  <xsd:schema xmlns:xsd="http://www.w3.org/2001/XMLSchema" xmlns:xs="http://www.w3.org/2001/XMLSchema" xmlns:p="http://schemas.microsoft.com/office/2006/metadata/properties" xmlns:ns2="9daed285-81c3-49ff-b705-bbc26c42e2d0" xmlns:ns3="75f3bf87-bc9b-423f-98a5-e304451f6252" xmlns:ns4="http://schemas.microsoft.com/sharepoint/v3/fields" targetNamespace="http://schemas.microsoft.com/office/2006/metadata/properties" ma:root="true" ma:fieldsID="977375c649443f6d1b5df469e5a34484" ns2:_="" ns3:_="" ns4:_="">
    <xsd:import namespace="9daed285-81c3-49ff-b705-bbc26c42e2d0"/>
    <xsd:import namespace="75f3bf87-bc9b-423f-98a5-e304451f6252"/>
    <xsd:import namespace="http://schemas.microsoft.com/sharepoint/v3/fields"/>
    <xsd:element name="properties">
      <xsd:complexType>
        <xsd:sequence>
          <xsd:element name="documentManagement">
            <xsd:complexType>
              <xsd:all>
                <xsd:element ref="ns2:Structure" minOccurs="0"/>
                <xsd:element ref="ns2:TRI" minOccurs="0"/>
                <xsd:element ref="ns2:Type_x0020_de_x0020_document_x0020_standard" minOccurs="0"/>
                <xsd:element ref="ns2:Etat_x0020_du_x0020_document" minOccurs="0"/>
                <xsd:element ref="ns3:Année" minOccurs="0"/>
                <xsd:element ref="ns4:_DCDateCreated" minOccurs="0"/>
                <xsd:element ref="ns2:Tags" minOccurs="0"/>
                <xsd:element ref="ns2:Lieu_x0020_de_x0020_la_x0020_formation" minOccurs="0"/>
                <xsd:element ref="ns2:N_x00b0__x0020_session" minOccurs="0"/>
                <xsd:element ref="ns2:Exaged_DocName" minOccurs="0"/>
                <xsd:element ref="ns2:Nom_x0020_de_x0020_la_x0020_formation" minOccurs="0"/>
                <xsd:element ref="ns2:Type_x0020_spec" minOccurs="0"/>
                <xsd:element ref="ns2:Sujet_x0020_convention" minOccurs="0"/>
                <xsd:element ref="ns2:Type_x0020_de_x0020_document_x0020_technique" minOccurs="0"/>
                <xsd:element ref="ns3:Nom_x0020_du_x0020_marché" minOccurs="0"/>
                <xsd:element ref="ns3:Liste_x0020_machines-serveurs" minOccurs="0"/>
                <xsd:element ref="ns2:Liste_x0020_des_x0020_application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aed285-81c3-49ff-b705-bbc26c42e2d0"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ma:readOnly="false">
      <xsd:simpleType>
        <xsd:restriction base="dms:Choice">
          <xsd:enumeration value="AAF"/>
          <xsd:enumeration value="ABES"/>
          <xsd:enumeration value="ADBU"/>
          <xsd:enumeration value="AMUE"/>
          <xsd:enumeration value="AN"/>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GT-Calames"/>
          <xsd:enumeration value="GT-EAD"/>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SIAF"/>
          <xsd:enumeration value="Autre"/>
        </xsd:restriction>
      </xsd:simpleType>
    </xsd:element>
    <xsd:element name="TRI" ma:index="3" nillable="true" ma:displayName="Trigramme" ma:default="A renseigner" ma:format="Dropdown" ma:internalName="TRI" ma:readOnly="false">
      <xsd:simpleType>
        <xsd:restriction base="dms:Choice">
          <xsd:enumeration value="A renseigner"/>
          <xsd:enumeration value="ACT"/>
          <xsd:enumeration value="AFE"/>
          <xsd:enumeration value="AFY"/>
          <xsd:enumeration value="AGT"/>
          <xsd:enumeration value="AHE"/>
          <xsd:enumeration value="AJL"/>
          <xsd:enumeration value="ALM"/>
          <xsd:enumeration value="ALP"/>
          <xsd:enumeration value="AMZ"/>
          <xsd:enumeration value="BBR"/>
          <xsd:enumeration value="BCS"/>
          <xsd:enumeration value="BEB"/>
          <xsd:enumeration value="BDE"/>
          <xsd:enumeration value="BML"/>
          <xsd:enumeration value="BTS"/>
          <xsd:enumeration value="CAD"/>
          <xsd:enumeration value="CBD"/>
          <xsd:enumeration value="CCI"/>
          <xsd:enumeration value="CDE"/>
          <xsd:enumeration value="CDT"/>
          <xsd:enumeration value="CFY"/>
          <xsd:enumeration value="CLY"/>
          <xsd:enumeration value="CMC"/>
          <xsd:enumeration value="COU"/>
          <xsd:enumeration value="CPD"/>
          <xsd:enumeration value="CST"/>
          <xsd:enumeration value="DAN"/>
          <xsd:enumeration value="DBZ"/>
          <xsd:enumeration value="DED"/>
          <xsd:enumeration value="DOO"/>
          <xsd:enumeration value="DRY"/>
          <xsd:enumeration value="DSA"/>
          <xsd:enumeration value="DST"/>
          <xsd:enumeration value="ECU"/>
          <xsd:enumeration value="ECT"/>
          <xsd:enumeration value="EHR"/>
          <xsd:enumeration value="ELS"/>
          <xsd:enumeration value="EMS"/>
          <xsd:enumeration value="ENO"/>
          <xsd:enumeration value="ERM"/>
          <xsd:enumeration value="FBE"/>
          <xsd:enumeration value="FBT"/>
          <xsd:enumeration value="FCR"/>
          <xsd:enumeration value="FBR"/>
          <xsd:enumeration value="FML"/>
          <xsd:enumeration value="FPX"/>
          <xsd:enumeration value="FRF"/>
          <xsd:enumeration value="GLT"/>
          <xsd:enumeration value="HLE"/>
          <xsd:enumeration value="HST"/>
          <xsd:enumeration value="IAN"/>
          <xsd:enumeration value="ILU"/>
          <xsd:enumeration value="IMN"/>
          <xsd:enumeration value="IMR"/>
          <xsd:enumeration value="JBN"/>
          <xsd:enumeration value="JCE"/>
          <xsd:enumeration value="JFH"/>
          <xsd:enumeration value="JFZ"/>
          <xsd:enumeration value="JGT"/>
          <xsd:enumeration value="JHN"/>
          <xsd:enumeration value="JKN"/>
          <xsd:enumeration value="JLR"/>
          <xsd:enumeration value="JLP"/>
          <xsd:enumeration value="JMF"/>
          <xsd:enumeration value="JML"/>
          <xsd:enumeration value="JNO"/>
          <xsd:enumeration value="JPA"/>
          <xsd:enumeration value="JVK"/>
          <xsd:enumeration value="KGX"/>
          <xsd:enumeration value="KMI"/>
          <xsd:enumeration value="LBA"/>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EN"/>
          <xsd:enumeration value="MGD"/>
          <xsd:enumeration value="MGT"/>
          <xsd:enumeration value="MGX"/>
          <xsd:enumeration value="MJN"/>
          <xsd:enumeration value="MLD"/>
          <xsd:enumeration value="MLP"/>
          <xsd:enumeration value="MPA"/>
          <xsd:enumeration value="MPD"/>
          <xsd:enumeration value="MPN"/>
          <xsd:enumeration value="MPR"/>
          <xsd:enumeration value="MPT"/>
          <xsd:enumeration value="MRX"/>
          <xsd:enumeration value="MSO"/>
          <xsd:enumeration value="MSR"/>
          <xsd:enumeration value="MTE"/>
          <xsd:enumeration value="MYG"/>
          <xsd:enumeration value="NBD"/>
          <xsd:enumeration value="NBT"/>
          <xsd:enumeration value="NMN"/>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LM"/>
          <xsd:enumeration value="SNX"/>
          <xsd:enumeration value="SPE"/>
          <xsd:enumeration value="SPR"/>
          <xsd:enumeration value="SQN"/>
          <xsd:enumeration value="SRY"/>
          <xsd:enumeration value="SSI"/>
          <xsd:enumeration value="TCN"/>
          <xsd:enumeration value="TDN"/>
          <xsd:enumeration value="TFU"/>
          <xsd:enumeration value="TMX"/>
          <xsd:enumeration value="TZA"/>
          <xsd:enumeration value="VGO"/>
          <xsd:enumeration value="VSA"/>
          <xsd:enumeration value="YBN"/>
          <xsd:enumeration value="YDD"/>
          <xsd:enumeration value="YNS"/>
        </xsd:restriction>
      </xsd:simpleType>
    </xsd:element>
    <xsd:element name="Type_x0020_de_x0020_document_x0020_standard" ma:index="4" nillable="true" ma:displayName="Type de document" ma:default="A renseigner" ma:format="Dropdown" ma:internalName="Type_x0020_de_x0020_document_x0020_standard" ma:readOnly="false">
      <xsd:simpleType>
        <xsd:restriction base="dms:Choice">
          <xsd:enumeration value="A renseigner"/>
          <xsd:enumeration value="Acte d'engagement"/>
          <xsd:enumeration value="Affichette porte"/>
          <xsd:enumeration value="Annexe"/>
          <xsd:enumeration value="Annexe 2"/>
          <xsd:enumeration value="Annuaire"/>
          <xsd:enumeration value="Avenant"/>
          <xsd:enumeration value="Avenant au marché"/>
          <xsd:enumeration value="BE"/>
          <xsd:enumeration value="Besoins fonctionnels"/>
          <xsd:enumeration value="Bon de livraison"/>
          <xsd:enumeration value="Brochure commerciale"/>
          <xsd:enumeration value="CCAP"/>
          <xsd:enumeration value="CCTP"/>
          <xsd:enumeration value="Chevalet"/>
          <xsd:enumeration value="Chrono"/>
          <xsd:enumeration value="Compte-rendu réunion"/>
          <xsd:enumeration value="Convention"/>
          <xsd:enumeration value="Courrier"/>
          <xsd:enumeration value="DC 1"/>
          <xsd:enumeration value="DC 2"/>
          <xsd:enumeration value="Déclaration"/>
          <xsd:enumeration value="Demande de précisions"/>
          <xsd:enumeration value="Devis"/>
          <xsd:enumeration value="Diaporama Formation"/>
          <xsd:enumeration value="Documentation fonctionnelle"/>
          <xsd:enumeration value="Documentation technique"/>
          <xsd:enumeration value="Dossier de candidature"/>
          <xsd:enumeration value="Dossier d'exploitation"/>
          <xsd:enumeration value="Dossier de spécifications"/>
          <xsd:enumeration value="Dossier de recette"/>
          <xsd:enumeration value="Enquête"/>
          <xsd:enumeration value="Etiquette"/>
          <xsd:enumeration value="Etude"/>
          <xsd:enumeration value="Fiche application"/>
          <xsd:enumeration value="Fiche formateur"/>
          <xsd:enumeration value="Fiche projet"/>
          <xsd:enumeration value="Licence"/>
          <xsd:enumeration value="Manuel"/>
          <xsd:enumeration value="Norme"/>
          <xsd:enumeration value="Note"/>
          <xsd:enumeration value="Notification"/>
          <xsd:enumeration value="Notification rejet"/>
          <xsd:enumeration value="Ordre du jour réunion"/>
          <xsd:enumeration value="Organigramme"/>
          <xsd:enumeration value="Ouverture de plis"/>
          <xsd:enumeration value="Plan de formation"/>
          <xsd:enumeration value="Plan de communication"/>
          <xsd:enumeration value="Plaquette - brochure"/>
          <xsd:enumeration value="Présentation - Communication"/>
          <xsd:enumeration value="Procédure"/>
          <xsd:enumeration value="Programme (formation)"/>
          <xsd:enumeration value="Prospective"/>
          <xsd:enumeration value="Rapport"/>
          <xsd:enumeration value="Rapport d'activité"/>
          <xsd:enumeration value="Rapport d'analyse"/>
          <xsd:enumeration value="Rapport de présentation"/>
          <xsd:enumeration value="Reconduction"/>
          <xsd:enumeration value="Revue application"/>
          <xsd:enumeration value="Specs développement"/>
          <xsd:enumeration value="Support"/>
          <xsd:enumeration value="Tableau de bord"/>
          <xsd:enumeration value="Tableau de suivi"/>
          <xsd:enumeration value="TP Formation"/>
          <xsd:enumeration value="TP jeu1"/>
          <xsd:enumeration value="TP jeu2"/>
          <xsd:enumeration value="TP jeu3"/>
          <xsd:enumeration value="Tp jeu corsé"/>
          <xsd:enumeration value="Autre"/>
        </xsd:restriction>
      </xsd:simpleType>
    </xsd:element>
    <xsd:element name="Etat_x0020_du_x0020_document" ma:index="5" nillable="true" ma:displayName="Etat du document" ma:format="Dropdown" ma:internalName="Etat_x0020_du_x0020_document" ma:readOnly="false">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En cours de publication"/>
          <xsd:enumeration value="Prêt à publier"/>
          <xsd:enumeration value="Publié"/>
          <xsd:enumeration value="Périmé"/>
          <xsd:enumeration value="Version finale à conserver"/>
        </xsd:restriction>
      </xsd:simpleType>
    </xsd:element>
    <xsd:element name="Tags" ma:index="10" nillable="true" ma:displayName="Tags" ma:internalName="Tags" ma:readOnly="false">
      <xsd:simpleType>
        <xsd:restriction base="dms:Text">
          <xsd:maxLength value="255"/>
        </xsd:restriction>
      </xsd:simpleType>
    </xsd:element>
    <xsd:element name="Lieu_x0020_de_x0020_la_x0020_formation" ma:index="11" nillable="true" ma:displayName="Lieu de la formation" ma:default="A renseigner" ma:format="Dropdown" ma:internalName="Lieu_x0020_de_x0020_la_x0020_formation" ma:readOnly="false">
      <xsd:simpleType>
        <xsd:restriction base="dms:Choice">
          <xsd:enumeration value="A renseigner"/>
          <xsd:enumeration value="Montpellier"/>
          <xsd:enumeration value="Paris"/>
        </xsd:restriction>
      </xsd:simpleType>
    </xsd:element>
    <xsd:element name="N_x00b0__x0020_session" ma:index="12" nillable="true" ma:displayName="N° session" ma:internalName="N_x00B0__x0020_session" ma:readOnly="false">
      <xsd:simpleType>
        <xsd:restriction base="dms:Text">
          <xsd:maxLength value="250"/>
        </xsd:restriction>
      </xsd:simpleType>
    </xsd:element>
    <xsd:element name="Exaged_DocName" ma:index="14" nillable="true" ma:displayName="Nom du document" ma:hidden="true" ma:internalName="Exaged_DocName" ma:readOnly="false">
      <xsd:simpleType>
        <xsd:restriction base="dms:Text"/>
      </xsd:simpleType>
    </xsd:element>
    <xsd:element name="Nom_x0020_de_x0020_la_x0020_formation" ma:index="20" nillable="true" ma:displayName="Liste des formations" ma:default="A renseigner" ma:format="Dropdown" ma:internalName="Nom_x0020_de_x0020_la_x0020_formation" ma:readOnly="false">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element name="Type_x0020_spec" ma:index="21" nillable="true" ma:displayName="Concerne" ma:default="A renseigner" ma:hidden="true" ma:internalName="Type_x0020_spec" ma:readOnly="false">
      <xsd:complexType>
        <xsd:complexContent>
          <xsd:extension base="dms:MultiChoiceFillIn">
            <xsd:sequence>
              <xsd:element name="Value" maxOccurs="unbounded" minOccurs="0" nillable="true">
                <xsd:simpleType>
                  <xsd:union memberTypes="dms:Text">
                    <xsd:simpleType>
                      <xsd:restriction base="dms:Choice">
                        <xsd:enumeration value="A renseigner"/>
                        <xsd:enumeration value="APCC"/>
                        <xsd:enumeration value="CBS"/>
                        <xsd:enumeration value="Exports à la demande"/>
                        <xsd:enumeration value="Exports réguliers"/>
                        <xsd:enumeration value="Exports hors réseaux"/>
                        <xsd:enumeration value="Guide Méthodo"/>
                        <xsd:enumeration value="Imports Sudoc"/>
                        <xsd:enumeration value="PSI"/>
                        <xsd:enumeration value="Scripts"/>
                        <xsd:enumeration value="Self Sudoc"/>
                        <xsd:enumeration value="Site Web"/>
                        <xsd:enumeration value="Supeb"/>
                        <xsd:enumeration value="Webstats"/>
                        <xsd:enumeration value="WinIBW"/>
                        <xsd:enumeration value="Z39-50"/>
                      </xsd:restriction>
                    </xsd:simpleType>
                  </xsd:union>
                </xsd:simpleType>
              </xsd:element>
            </xsd:sequence>
          </xsd:extension>
        </xsd:complexContent>
      </xsd:complexType>
    </xsd:element>
    <xsd:element name="Sujet_x0020_convention" ma:index="22" nillable="true" ma:displayName="Nom de la convention" ma:default="A renseigner" ma:format="Dropdown" ma:hidden="true" ma:internalName="Sujet_x0020_convention" ma:readOnly="false">
      <xsd:simpleType>
        <xsd:restriction base="dms:Choice">
          <xsd:enumeration value="A renseigner"/>
          <xsd:enumeration value="Calames"/>
          <xsd:enumeration value="CERL"/>
          <xsd:enumeration value="Cession de données"/>
          <xsd:enumeration value="Groupement commandes"/>
          <xsd:enumeration value="IdRef"/>
          <xsd:enumeration value="PebWeb"/>
          <xsd:enumeration value="PebWini"/>
          <xsd:enumeration value="RetroCalames"/>
          <xsd:enumeration value="RetroSociétés"/>
          <xsd:enumeration value="Star"/>
          <xsd:enumeration value="Step"/>
          <xsd:enumeration value="Sudoc"/>
          <xsd:enumeration value="Sudoc-PS"/>
          <xsd:enumeration value="Thèses"/>
          <xsd:enumeration value="WebDewey"/>
          <xsd:enumeration value="WorldCat"/>
          <xsd:enumeration value="Autres"/>
        </xsd:restriction>
      </xsd:simpleType>
    </xsd:element>
    <xsd:element name="Type_x0020_de_x0020_document_x0020_technique" ma:index="23" nillable="true" ma:displayName="Type de document technique" ma:default="A renseigner" ma:format="Dropdown" ma:hidden="true" ma:internalName="Type_x0020_de_x0020_document_x0020_technique" ma:readOnly="false">
      <xsd:simpleType>
        <xsd:restriction base="dms:Choice">
          <xsd:enumeration value="A renseigner"/>
          <xsd:enumeration value="Dossier de recette"/>
          <xsd:enumeration value="Fiche exploitation"/>
          <xsd:enumeration value="Fiche application"/>
          <xsd:enumeration value="Procédure"/>
          <xsd:enumeration value="Revue d'application"/>
        </xsd:restriction>
      </xsd:simpleType>
    </xsd:element>
    <xsd:element name="Liste_x0020_des_x0020_applications" ma:index="26" nillable="true" ma:displayName="Liste des applications" ma:default="Autre" ma:format="Dropdown" ma:internalName="Liste_x0020_des_x0020_applications" ma:readOnly="false">
      <xsd:simpleType>
        <xsd:restriction base="dms:Choice">
          <xsd:enumeration value="Autre"/>
          <xsd:enumeration value="ABESstp"/>
          <xsd:enumeration value="APCC"/>
          <xsd:enumeration value="API"/>
          <xsd:enumeration value="Archives Elsevier"/>
          <xsd:enumeration value="Bacon"/>
          <xsd:enumeration value="Bazar"/>
          <xsd:enumeration value="Bibserv"/>
          <xsd:enumeration value="Bifor"/>
          <xsd:enumeration value="Bodet"/>
          <xsd:enumeration value="BOUDA"/>
          <xsd:enumeration value="Calames"/>
          <xsd:enumeration value="CBS"/>
          <xsd:enumeration value="Cidemis"/>
          <xsd:enumeration value="Colodus"/>
          <xsd:enumeration value="Demande exemplarisation"/>
          <xsd:enumeration value="DocBook-Upcast"/>
          <xsd:enumeration value="Export à la demande"/>
          <xsd:enumeration value="Finances"/>
          <xsd:enumeration value="Formulaires"/>
          <xsd:enumeration value="GALA"/>
          <xsd:enumeration value="Girafe"/>
          <xsd:enumeration value="GTD"/>
          <xsd:enumeration value="Guide méthodo"/>
          <xsd:enumeration value="Hub"/>
          <xsd:enumeration value="IdRef"/>
          <xsd:enumeration value="LAGAF"/>
          <xsd:enumeration value="LN"/>
          <xsd:enumeration value="Logiciels Windows"/>
          <xsd:enumeration value="Messagerie - Listes"/>
          <xsd:enumeration value="Micro webservices"/>
          <xsd:enumeration value="Moodle"/>
          <xsd:enumeration value="Numes"/>
          <xsd:enumeration value="Périscope"/>
          <xsd:enumeration value="PRADA"/>
          <xsd:enumeration value="PSI"/>
          <xsd:enumeration value="Qualinca"/>
          <xsd:enumeration value="RAFA"/>
          <xsd:enumeration value="Réseau"/>
          <xsd:enumeration value="Scenari"/>
          <xsd:enumeration value="Sécurité"/>
          <xsd:enumeration value="Self"/>
          <xsd:enumeration value="SGBm"/>
          <xsd:enumeration value="SI interne"/>
          <xsd:enumeration value="Signets Universités"/>
          <xsd:enumeration value="Site de veille"/>
          <xsd:enumeration value="Site ABES"/>
          <xsd:enumeration value="SNEG"/>
          <xsd:enumeration value="SolrTotal"/>
          <xsd:enumeration value="STAR"/>
          <xsd:enumeration value="Stockage"/>
          <xsd:enumeration value="STEP"/>
          <xsd:enumeration value="Sudoc"/>
          <xsd:enumeration value="Sudoc local"/>
          <xsd:enumeration value="SyRHA"/>
          <xsd:enumeration value="Theses.fr"/>
          <xsd:enumeration value="Transition biblio"/>
          <xsd:enumeration value="Upcast"/>
          <xsd:enumeration value="Webex"/>
          <xsd:enumeration value="Webstats"/>
          <xsd:enumeration value="WinIBW"/>
          <xsd:enumeration value="Winniprint"/>
        </xsd:restriction>
      </xsd:simpleType>
    </xsd:element>
  </xsd:schema>
  <xsd:schema xmlns:xsd="http://www.w3.org/2001/XMLSchema" xmlns:xs="http://www.w3.org/2001/XMLSchema" xmlns:dms="http://schemas.microsoft.com/office/2006/documentManagement/types" xmlns:pc="http://schemas.microsoft.com/office/infopath/2007/PartnerControls" targetNamespace="75f3bf87-bc9b-423f-98a5-e304451f6252" elementFormDefault="qualified">
    <xsd:import namespace="http://schemas.microsoft.com/office/2006/documentManagement/types"/>
    <xsd:import namespace="http://schemas.microsoft.com/office/infopath/2007/PartnerControls"/>
    <xsd:element name="Année" ma:index="6" nillable="true" ma:displayName="Année" ma:default="A renseigner" ma:format="Dropdown" ma:internalName="Ann_x00e9_e" ma:readOnly="false">
      <xsd:simpleType>
        <xsd:restriction base="dms:Choice">
          <xsd:enumeration value="A renseigner"/>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Nom_x0020_du_x0020_marché" ma:index="24" nillable="true" ma:displayName="Nom du marché" ma:default="A renseigner" ma:format="Dropdown" ma:hidden="true" ma:internalName="Nom_x0020_du_x0020_march_x00e9_" ma:readOnly="false">
      <xsd:simpleType>
        <xsd:restriction base="dms:Choice">
          <xsd:enumeration value="A renseigner"/>
          <xsd:enumeration value="CAIRN"/>
          <xsd:enumeration value="CAS"/>
          <xsd:enumeration value="Dalloz"/>
          <xsd:enumeration value="Doctrinal plus"/>
          <xsd:enumeration value="EBSCO - Business Source"/>
          <xsd:enumeration value="Elsevier-ScienceDirect"/>
          <xsd:enumeration value="JSTOR"/>
          <xsd:enumeration value="Lamyline"/>
          <xsd:enumeration value="Lexis-Nexis - Jurisclasseur"/>
          <xsd:enumeration value="Proquest - Chadwyck-Healey"/>
        </xsd:restriction>
      </xsd:simpleType>
    </xsd:element>
    <xsd:element name="Liste_x0020_machines-serveurs" ma:index="25" nillable="true" ma:displayName="Liste des machines-serveurs" ma:default="à renseigner" ma:format="Dropdown" ma:internalName="Liste_x0020_machines_x002d_serveurs" ma:readOnly="false">
      <xsd:simpleType>
        <xsd:restriction base="dms:Choice">
          <xsd:enumeration value="à renseigner"/>
          <xsd:enumeration value="actif réseau"/>
          <xsd:enumeration value="antivirus"/>
          <xsd:enumeration value="baie de stockage"/>
          <xsd:enumeration value="imprimantes"/>
          <xsd:enumeration value="messagerie"/>
          <xsd:enumeration value="visioconférence"/>
          <xsd:enumeration value="sauvegarde"/>
          <xsd:enumeration value="téléphone"/>
          <xsd:enumeration value="se linux unix"/>
          <xsd:enumeration value="se linux"/>
          <xsd:enumeration value="se unix"/>
          <xsd:enumeration value="se windows"/>
          <xsd:enumeration value="serveur socle"/>
          <xsd:enumeration value="serveur virtuel"/>
          <xsd:enumeration value="solaris"/>
          <xsd:enumeration value="station de travail"/>
        </xsd:restriction>
      </xsd:simpleType>
    </xsd:element>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ObjectDetectorVersions" ma:index="29" nillable="true" ma:displayName="MediaServiceObjectDetectorVersions" ma:description="" ma:hidden="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7" nillable="true" ma:displayName="Date de création" ma:default="[today]" ma:description="Date à laquelle la ressource a été créée" ma:format="DateOnly" ma:internalName="_DCDateCreated"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Type de contenu"/>
        <xsd:element ref="dc:title" minOccurs="0" maxOccurs="1" ma:index="1" ma:displayName="Titre"/>
        <xsd:element ref="dc:subject" minOccurs="0" maxOccurs="1"/>
        <xsd:element ref="dc:description" minOccurs="0" maxOccurs="1" ma:index="8" ma:displayName="Commentaires"/>
        <xsd:element name="keywords" minOccurs="0" maxOccurs="1" type="xsd:string" ma:index="9"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CDateCreated xmlns="http://schemas.microsoft.com/sharepoint/v3/fields">2023-11-06T23:00:00+00:00</_DCDateCreated>
    <Lieu_x0020_de_x0020_la_x0020_formation xmlns="9daed285-81c3-49ff-b705-bbc26c42e2d0">Montpellier</Lieu_x0020_de_x0020_la_x0020_formation>
    <Exaged_DocName xmlns="9daed285-81c3-49ff-b705-bbc26c42e2d0" xsi:nil="true"/>
    <Etat_x0020_du_x0020_document xmlns="9daed285-81c3-49ff-b705-bbc26c42e2d0" xsi:nil="true"/>
    <Nom_x0020_de_x0020_la_x0020_formation xmlns="9daed285-81c3-49ff-b705-bbc26c42e2d0">RespCR</Nom_x0020_de_x0020_la_x0020_formation>
    <TRI xmlns="9daed285-81c3-49ff-b705-bbc26c42e2d0">MPA</TRI>
    <Tags xmlns="9daed285-81c3-49ff-b705-bbc26c42e2d0" xsi:nil="true"/>
    <Structure xmlns="9daed285-81c3-49ff-b705-bbc26c42e2d0">ABES</Structure>
    <Type_x0020_de_x0020_document_x0020_standard xmlns="9daed285-81c3-49ff-b705-bbc26c42e2d0">Diaporama Formation</Type_x0020_de_x0020_document_x0020_standard>
    <N_x00b0__x0020_session xmlns="9daed285-81c3-49ff-b705-bbc26c42e2d0" xsi:nil="true"/>
    <Nom_x0020_du_x0020_marché xmlns="75f3bf87-bc9b-423f-98a5-e304451f6252" xsi:nil="true"/>
    <Type_x0020_spec xmlns="9daed285-81c3-49ff-b705-bbc26c42e2d0" xsi:nil="true"/>
    <Type_x0020_de_x0020_document_x0020_technique xmlns="9daed285-81c3-49ff-b705-bbc26c42e2d0" xsi:nil="true"/>
    <Liste_x0020_machines-serveurs xmlns="75f3bf87-bc9b-423f-98a5-e304451f6252" xsi:nil="true"/>
    <Sujet_x0020_convention xmlns="9daed285-81c3-49ff-b705-bbc26c42e2d0" xsi:nil="true"/>
    <Liste_x0020_des_x0020_applications xmlns="9daed285-81c3-49ff-b705-bbc26c42e2d0" xsi:nil="true"/>
    <Année xmlns="75f3bf87-bc9b-423f-98a5-e304451f6252">2023</Année>
  </documentManagement>
</p:properties>
</file>

<file path=customXml/itemProps1.xml><?xml version="1.0" encoding="utf-8"?>
<ds:datastoreItem xmlns:ds="http://schemas.openxmlformats.org/officeDocument/2006/customXml" ds:itemID="{40BBE39C-B56B-4880-934F-5BB178985C15}"/>
</file>

<file path=customXml/itemProps2.xml><?xml version="1.0" encoding="utf-8"?>
<ds:datastoreItem xmlns:ds="http://schemas.openxmlformats.org/officeDocument/2006/customXml" ds:itemID="{C2264F3A-7597-4FD0-B439-E04990167ECA}"/>
</file>

<file path=customXml/itemProps3.xml><?xml version="1.0" encoding="utf-8"?>
<ds:datastoreItem xmlns:ds="http://schemas.openxmlformats.org/officeDocument/2006/customXml" ds:itemID="{CDE98F54-ED22-4698-AA70-7BE303FD3CCF}"/>
</file>

<file path=docProps/app.xml><?xml version="1.0" encoding="utf-8"?>
<Properties xmlns="http://schemas.openxmlformats.org/officeDocument/2006/extended-properties" xmlns:vt="http://schemas.openxmlformats.org/officeDocument/2006/docPropsVTypes">
  <TotalTime>843</TotalTime>
  <Words>933</Words>
  <Application>Microsoft Office PowerPoint</Application>
  <PresentationFormat>Grand écran</PresentationFormat>
  <Paragraphs>109</Paragraphs>
  <Slides>16</Slides>
  <Notes>16</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16</vt:i4>
      </vt:variant>
    </vt:vector>
  </HeadingPairs>
  <TitlesOfParts>
    <vt:vector size="25" baseType="lpstr">
      <vt:lpstr>Arial</vt:lpstr>
      <vt:lpstr>Arial Narrow</vt:lpstr>
      <vt:lpstr>Calibri</vt:lpstr>
      <vt:lpstr>Fira Sans SemiBold</vt:lpstr>
      <vt:lpstr>Times New Roman</vt:lpstr>
      <vt:lpstr>Verdana</vt:lpstr>
      <vt:lpstr>Wingdings</vt:lpstr>
      <vt:lpstr>formation-sudoc</vt:lpstr>
      <vt:lpstr>MasquePresentation</vt:lpstr>
      <vt:lpstr>Prospecter les ressources en libre accès                  de son périmètre </vt:lpstr>
      <vt:lpstr>Porte d’entrée sur l’univers des revues en ligne</vt:lpstr>
      <vt:lpstr>Jouer la complémentarité avec le Sudoc</vt:lpstr>
      <vt:lpstr>Explorer la recherche avancée</vt:lpstr>
      <vt:lpstr>Explorer les résultats d’une recherche avancée</vt:lpstr>
      <vt:lpstr>Combiner des critères de recherche</vt:lpstr>
      <vt:lpstr>La recherche par thématique</vt:lpstr>
      <vt:lpstr>La recherche par attributs</vt:lpstr>
      <vt:lpstr>Signalement partagé et cercle vertueux </vt:lpstr>
      <vt:lpstr>Signalement partagé et cercle vertueux </vt:lpstr>
      <vt:lpstr>Affichage dans le catalogue Sudoc public </vt:lpstr>
      <vt:lpstr>Affichage dans le catalogue Sudoc public </vt:lpstr>
      <vt:lpstr>Mir@bel et le réseau Sudoc PS : le CR 31</vt:lpstr>
      <vt:lpstr>Présentation PowerPoint</vt:lpstr>
      <vt:lpstr>Elargir encore le cercle vertueux…</vt:lpstr>
      <vt:lpstr>Des Questions ?</vt:lpstr>
    </vt:vector>
  </TitlesOfParts>
  <Company>ABES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Prospecter les ressources en libre accès de son périmètre </dc:title>
  <dc:creator>Morgane Parra</dc:creator>
  <cp:keywords/>
  <dc:description/>
  <cp:lastModifiedBy>Morgane Parra</cp:lastModifiedBy>
  <cp:revision>15</cp:revision>
  <dcterms:created xsi:type="dcterms:W3CDTF">2023-11-06T07:58:44Z</dcterms:created>
  <dcterms:modified xsi:type="dcterms:W3CDTF">2023-11-13T08:49:44Z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0x0101006CB4AB078024F24B9AD5E0923C09BE39010407020200088AEC4F79217D4EA1F7B9D01DFD78F3</vt:lpwstr>
  </property>
  <property fmtid="{D5CDD505-2E9C-101B-9397-08002B2CF9AE}" pid="3" name="Order">
    <vt:r8>23800</vt:r8>
  </property>
  <property fmtid="{D5CDD505-2E9C-101B-9397-08002B2CF9AE}" pid="4" name="Agent Abes">
    <vt:lpwstr/>
  </property>
</Properties>
</file>