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4" r:id="rId6"/>
    <p:sldId id="263" r:id="rId7"/>
    <p:sldId id="260" r:id="rId8"/>
    <p:sldId id="262" r:id="rId9"/>
    <p:sldId id="265" r:id="rId10"/>
    <p:sldId id="26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5576" autoAdjust="0"/>
  </p:normalViewPr>
  <p:slideViewPr>
    <p:cSldViewPr snapToGrid="0">
      <p:cViewPr varScale="1">
        <p:scale>
          <a:sx n="76" d="100"/>
          <a:sy n="76" d="100"/>
        </p:scale>
        <p:origin x="9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8010E-1C75-4F31-A332-DF942A012311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3B087-26DA-410B-830F-9263D60911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36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KBart Mir@bel disponibles dans BACON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KBart Libre accès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KBart sous-ensemble DOAJ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Prochainement :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KBart des contenus en texte intégral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A venir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KBart sous-ensemble Presses Universitaires de France</a:t>
            </a:r>
          </a:p>
          <a:p>
            <a:pPr marL="171450" indent="-171450">
              <a:buFontTx/>
              <a:buChar char="-"/>
            </a:pPr>
            <a:r>
              <a:rPr lang="fr-FR" baseline="0" smtClean="0"/>
              <a:t>KBart Repères</a:t>
            </a: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03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20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45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89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00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82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99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500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98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34502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160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10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350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671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323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457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611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72725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694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21362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213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6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45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01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10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93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2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07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05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FFD2-3C29-4C08-8C86-ED88766BC588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1FFC9-6535-4E5D-AEF6-FFF1FB0669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03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3"/>
          <p:cNvSpPr>
            <a:spLocks noChangeArrowheads="1"/>
          </p:cNvSpPr>
          <p:nvPr/>
        </p:nvSpPr>
        <p:spPr bwMode="auto">
          <a:xfrm>
            <a:off x="914400" y="609600"/>
            <a:ext cx="10261600" cy="1143000"/>
          </a:xfrm>
          <a:prstGeom prst="roundRect">
            <a:avLst>
              <a:gd name="adj" fmla="val 49843"/>
            </a:avLst>
          </a:prstGeom>
          <a:solidFill>
            <a:srgbClr val="E2ECFE"/>
          </a:solidFill>
          <a:ln>
            <a:noFill/>
          </a:ln>
          <a:extLst/>
        </p:spPr>
        <p:txBody>
          <a:bodyPr wrap="none"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</a:br>
            <a: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</a:br>
            <a:endParaRPr lang="fr-FR" altLang="fr-FR" sz="40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727200" y="1981200"/>
            <a:ext cx="9144000" cy="4019550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endParaRPr lang="fr-FR" altLang="fr-FR" smtClean="0"/>
          </a:p>
          <a:p>
            <a:pPr lvl="4"/>
            <a:endParaRPr lang="fr-FR" altLang="fr-FR" smtClean="0"/>
          </a:p>
          <a:p>
            <a:pPr lvl="3"/>
            <a:endParaRPr lang="fr-FR" altLang="fr-FR" smtClean="0"/>
          </a:p>
        </p:txBody>
      </p:sp>
      <p:pic>
        <p:nvPicPr>
          <p:cNvPr id="1029" name="Imag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7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png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pn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8408" y="758826"/>
            <a:ext cx="10363200" cy="1470025"/>
          </a:xfrm>
        </p:spPr>
        <p:txBody>
          <a:bodyPr/>
          <a:lstStyle/>
          <a:p>
            <a:r>
              <a:rPr lang="fr-FR" dirty="0"/>
              <a:t>Le partenariat </a:t>
            </a:r>
            <a:r>
              <a:rPr lang="fr-FR" dirty="0" err="1" smtClean="0"/>
              <a:t>Abes-Mir@bel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38182" y="2946180"/>
            <a:ext cx="8534400" cy="1752600"/>
          </a:xfrm>
        </p:spPr>
        <p:txBody>
          <a:bodyPr/>
          <a:lstStyle/>
          <a:p>
            <a:r>
              <a:rPr lang="fr-FR" i="1" dirty="0"/>
              <a:t>Développer un cercle vertueux </a:t>
            </a:r>
            <a:br>
              <a:rPr lang="fr-FR" i="1" dirty="0"/>
            </a:br>
            <a:r>
              <a:rPr lang="fr-FR" i="1" dirty="0"/>
              <a:t>pour l’amélioration des données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569700" y="62357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58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"/>
    </mc:Choice>
    <mc:Fallback xmlns="">
      <p:transition spd="slow" advTm="7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mute="1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503" y="1755966"/>
            <a:ext cx="6275570" cy="5256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888" y="758826"/>
            <a:ext cx="10972800" cy="1143000"/>
          </a:xfrm>
        </p:spPr>
        <p:txBody>
          <a:bodyPr/>
          <a:lstStyle/>
          <a:p>
            <a:r>
              <a:rPr lang="fr-FR" dirty="0" smtClean="0"/>
              <a:t>Cercle vertueux d’amélioration des données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10" name="Rectangle 9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12" name="Imag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9590294" y="5926489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https://bacon.abes.fr/</a:t>
            </a:r>
            <a:endParaRPr lang="fr-FR" i="1" dirty="0">
              <a:solidFill>
                <a:srgbClr val="0070C0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4923" y="5476810"/>
            <a:ext cx="815371" cy="819011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569700" y="62357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0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"/>
    </mc:Choice>
    <mc:Fallback xmlns="">
      <p:transition spd="slow" advTm="6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31" y="404260"/>
            <a:ext cx="10947738" cy="6083165"/>
          </a:xfrm>
        </p:spPr>
      </p:pic>
      <p:sp>
        <p:nvSpPr>
          <p:cNvPr id="5" name="ZoneTexte 4"/>
          <p:cNvSpPr txBox="1"/>
          <p:nvPr/>
        </p:nvSpPr>
        <p:spPr>
          <a:xfrm>
            <a:off x="1643448" y="5894173"/>
            <a:ext cx="3731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2"/>
                </a:solidFill>
              </a:rPr>
              <a:t>https://reseau-mirabel.info/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686" y="5495098"/>
            <a:ext cx="815371" cy="81901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6" y="0"/>
            <a:ext cx="1590180" cy="864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660682" y="1680308"/>
            <a:ext cx="4158114" cy="1274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660682" y="1514909"/>
            <a:ext cx="609840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Fournir à BACON les métadonnées de </a:t>
            </a:r>
          </a:p>
          <a:p>
            <a:r>
              <a:rPr lang="fr-FR" b="1" dirty="0" smtClean="0"/>
              <a:t>sous-ensembles : Repères, </a:t>
            </a:r>
            <a:r>
              <a:rPr lang="fr-FR" b="1" dirty="0" err="1" smtClean="0"/>
              <a:t>Médici</a:t>
            </a:r>
            <a:r>
              <a:rPr lang="fr-FR" b="1" dirty="0" smtClean="0"/>
              <a:t>, Presses </a:t>
            </a:r>
          </a:p>
          <a:p>
            <a:r>
              <a:rPr lang="fr-FR" b="1" dirty="0" smtClean="0"/>
              <a:t>Universitaires de France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Faire des fichiers KBart une porte d’entrée dans</a:t>
            </a:r>
          </a:p>
          <a:p>
            <a:r>
              <a:rPr lang="fr-FR" b="1" dirty="0" smtClean="0"/>
              <a:t>le Sudoc : enrichissement, alignements de notices, etc.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19293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"/>
    </mc:Choice>
    <mc:Fallback xmlns="">
      <p:transition spd="slow" advTm="33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dirty="0"/>
              <a:t>Système d’alignement des identifiants de Mir@bel et du Sudoc développé </a:t>
            </a:r>
            <a:r>
              <a:rPr lang="fr-FR" b="0" dirty="0" smtClean="0"/>
              <a:t>par Mir@bel</a:t>
            </a:r>
            <a:endParaRPr lang="fr-FR" b="0" dirty="0"/>
          </a:p>
          <a:p>
            <a:endParaRPr lang="fr-FR" b="0" dirty="0" smtClean="0"/>
          </a:p>
          <a:p>
            <a:r>
              <a:rPr lang="fr-FR" b="0" dirty="0" smtClean="0"/>
              <a:t>Insertion des identifiants Mir@bel dans les notices du Sudoc</a:t>
            </a:r>
          </a:p>
          <a:p>
            <a:endParaRPr lang="fr-FR" b="0" dirty="0" smtClean="0"/>
          </a:p>
          <a:p>
            <a:r>
              <a:rPr lang="fr-FR" b="0" dirty="0" smtClean="0"/>
              <a:t>Exemplarisation automatique des ressources en libre accès signalées dans Mir@bel</a:t>
            </a:r>
            <a:endParaRPr lang="fr-FR" b="0" dirty="0"/>
          </a:p>
          <a:p>
            <a:pPr>
              <a:buFont typeface="Wingdings" panose="05000000000000000000" pitchFamily="2" charset="2"/>
              <a:buChar char="Ø"/>
            </a:pPr>
            <a:endParaRPr lang="fr-FR" b="0" dirty="0" smtClean="0"/>
          </a:p>
          <a:p>
            <a:endParaRPr lang="fr-FR" b="0" dirty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12227" y="793079"/>
            <a:ext cx="10972800" cy="1143000"/>
          </a:xfrm>
        </p:spPr>
        <p:txBody>
          <a:bodyPr/>
          <a:lstStyle/>
          <a:p>
            <a:r>
              <a:rPr lang="fr-FR" dirty="0" smtClean="0"/>
              <a:t>Alignement des données Sudoc-Mir@bel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8" name="Rectangle 7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"/>
    </mc:Choice>
    <mc:Fallback xmlns="">
      <p:transition spd="slow" advTm="2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731838"/>
            <a:ext cx="10972800" cy="1143000"/>
          </a:xfrm>
        </p:spPr>
        <p:txBody>
          <a:bodyPr/>
          <a:lstStyle/>
          <a:p>
            <a:r>
              <a:rPr lang="fr-FR" dirty="0" smtClean="0"/>
              <a:t>Amélioration réciproque de la qualité des données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0" dirty="0" smtClean="0"/>
              <a:t>Remontée d’erreurs ou de données manquantes dans Mir@bel par l’intermédiaire des fichiers KBart</a:t>
            </a:r>
          </a:p>
          <a:p>
            <a:endParaRPr lang="fr-FR" sz="2400" b="0" dirty="0" smtClean="0"/>
          </a:p>
          <a:p>
            <a:r>
              <a:rPr lang="fr-FR" sz="2400" b="0" dirty="0" smtClean="0"/>
              <a:t>Remontée d’erreurs ou de données manquantes dans le Sudoc par interrogation des API de l’Abes par Mir@bel</a:t>
            </a:r>
          </a:p>
          <a:p>
            <a:endParaRPr lang="fr-FR" sz="2400" b="0" dirty="0" smtClean="0"/>
          </a:p>
          <a:p>
            <a:r>
              <a:rPr lang="fr-FR" sz="2400" b="0" dirty="0" smtClean="0"/>
              <a:t>L’Abes est partenaire-veilleur au sein de Mir@bel</a:t>
            </a:r>
          </a:p>
          <a:p>
            <a:endParaRPr lang="fr-FR" sz="2400" b="0" dirty="0" smtClean="0"/>
          </a:p>
          <a:p>
            <a:r>
              <a:rPr lang="fr-FR" sz="2400" b="0" dirty="0" smtClean="0"/>
              <a:t>Mir@bel utilise les outils internes de l’Abes pour l’analyse des fichiers KBart</a:t>
            </a:r>
            <a:endParaRPr lang="fr-FR" sz="2400" b="0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569700" y="62357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3"/>
    </mc:Choice>
    <mc:Fallback xmlns="">
      <p:transition spd="slow" advTm="17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mute="1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6295" y="558948"/>
            <a:ext cx="10972800" cy="1143000"/>
          </a:xfrm>
        </p:spPr>
        <p:txBody>
          <a:bodyPr/>
          <a:lstStyle/>
          <a:p>
            <a:r>
              <a:rPr lang="fr-FR" dirty="0" smtClean="0"/>
              <a:t>Responsables CR, pourquoi est-ce que </a:t>
            </a:r>
            <a:br>
              <a:rPr lang="fr-FR" dirty="0" smtClean="0"/>
            </a:br>
            <a:r>
              <a:rPr lang="fr-FR" dirty="0" smtClean="0"/>
              <a:t>l’on compte sur vous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L’Abes encourage les Responsables CR à devenir partenaires de Mir@bel </a:t>
            </a:r>
          </a:p>
          <a:p>
            <a:endParaRPr lang="fr-FR" sz="2400" dirty="0" smtClean="0"/>
          </a:p>
          <a:p>
            <a:r>
              <a:rPr lang="fr-FR" sz="2400" b="0" dirty="0" smtClean="0"/>
              <a:t>Une </a:t>
            </a:r>
            <a:r>
              <a:rPr lang="fr-FR" sz="2400" b="0" dirty="0"/>
              <a:t>collaboration pouvant conduire à une amélioration réciproque du signalement des </a:t>
            </a:r>
            <a:r>
              <a:rPr lang="fr-FR" sz="2400" b="0" dirty="0" smtClean="0"/>
              <a:t>périodiques</a:t>
            </a:r>
          </a:p>
          <a:p>
            <a:r>
              <a:rPr lang="fr-FR" sz="2400" b="0" dirty="0" smtClean="0"/>
              <a:t>Bénéficier d’un travail </a:t>
            </a:r>
            <a:r>
              <a:rPr lang="fr-FR" sz="2400" b="0" dirty="0"/>
              <a:t>de curation et de vérification des données d’une grande </a:t>
            </a:r>
            <a:r>
              <a:rPr lang="fr-FR" sz="2400" b="0" dirty="0" smtClean="0"/>
              <a:t>qualité</a:t>
            </a:r>
          </a:p>
          <a:p>
            <a:r>
              <a:rPr lang="fr-FR" sz="2400" b="0" dirty="0" smtClean="0"/>
              <a:t>Contribuer à l’amélioration du signalement des périodiques et de leurs accès en ligne</a:t>
            </a:r>
          </a:p>
          <a:p>
            <a:endParaRPr lang="fr-FR" sz="2400" b="0" dirty="0" smtClean="0"/>
          </a:p>
          <a:p>
            <a:endParaRPr lang="fr-FR" sz="2400" dirty="0" smtClean="0"/>
          </a:p>
        </p:txBody>
      </p:sp>
      <p:grpSp>
        <p:nvGrpSpPr>
          <p:cNvPr id="4" name="Groupe 3"/>
          <p:cNvGrpSpPr/>
          <p:nvPr/>
        </p:nvGrpSpPr>
        <p:grpSpPr>
          <a:xfrm>
            <a:off x="0" y="1016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B2B2B2"/>
      </a:folHlink>
    </a:clrScheme>
    <a:fontScheme name="MasquePresenta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sque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Standard" ma:contentTypeID="0x010100505AF35FDCA54D2FA379F261E520FD37003BA607584A07684089D0538041E41208040700865F1D610CE8B54BACB9C6B17B1C794E" ma:contentTypeVersion="0" ma:contentTypeDescription="" ma:contentTypeScope="" ma:versionID="f69a10415ae6a260ceec618dda896fdb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Activites;" targetNamespace="http://schemas.microsoft.com/office/2006/metadata/properties" ma:root="true" ma:fieldsID="58d2b5c51b7d922e41bfd5320451af0c" ns2:_="" ns3:_="" ns4:_="">
    <xsd:import namespace="9cb235b8-7541-4a6e-b886-1bf4192805bd"/>
    <xsd:import namespace="http://schemas.microsoft.com/sharepoint/v3/fields"/>
    <xsd:import namespace="$ListId:Activites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2:Nom_x0020_de_x0020_la_x0020_formation" minOccurs="0"/>
                <xsd:element ref="ns2:Sujet_x0020_convention" minOccurs="0"/>
                <xsd:element ref="ns2:Type_x0020_de_x0020_document_x0020_technique" minOccurs="0"/>
                <xsd:element ref="ns4:Exaged_DocName" minOccurs="0"/>
                <xsd:element ref="ns2:Nom_x0020_du_x0020_marché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Type_x0020_spec" ma:index="1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Nom_x0020_de_x0020_la_x0020_formation" ma:index="1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14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Nom_x0020_du_x0020_marché" ma:index="22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Activites;" elementFormDefault="qualified">
    <xsd:import namespace="http://schemas.microsoft.com/office/2006/documentManagement/types"/>
    <xsd:import namespace="http://schemas.microsoft.com/office/infopath/2007/PartnerControls"/>
    <xsd:element name="Exaged_DocName" ma:index="21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aged_DocName xmlns="$ListId:Activites;" xsi:nil="true"/>
    <Nom_x0020_du_x0020_marché xmlns="9cb235b8-7541-4a6e-b886-1bf4192805bd">A renseigner</Nom_x0020_du_x0020_marché>
    <Type_x0020_spec xmlns="9cb235b8-7541-4a6e-b886-1bf4192805bd">
      <Value>A renseigner</Value>
    </Type_x0020_spec>
    <Type_x0020_de_x0020_document_x0020_technique xmlns="9cb235b8-7541-4a6e-b886-1bf4192805bd">A renseigner</Type_x0020_de_x0020_document_x0020_technique>
    <Etat_x0020_du_x0020_document xmlns="9cb235b8-7541-4a6e-b886-1bf4192805bd">Diffusé</Etat_x0020_du_x0020_document>
    <Nom_x0020_de_x0020_la_x0020_formation xmlns="9cb235b8-7541-4a6e-b886-1bf4192805bd">A renseigner</Nom_x0020_de_x0020_la_x0020_formation>
    <TRI xmlns="9cb235b8-7541-4a6e-b886-1bf4192805bd">A renseigner</TRI>
    <Tags xmlns="9cb235b8-7541-4a6e-b886-1bf4192805bd">sudoc-ps formation je-cours Mir@bel </Tags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2020</Année>
    <Sujet_x0020_convention xmlns="9cb235b8-7541-4a6e-b886-1bf4192805bd">A renseigner</Sujet_x0020_convention>
    <_DCDateCreated xmlns="http://schemas.microsoft.com/sharepoint/v3/fields">2020-11-25T23:00:00+00:00</_DCDateCreated>
  </documentManagement>
</p:properties>
</file>

<file path=customXml/itemProps1.xml><?xml version="1.0" encoding="utf-8"?>
<ds:datastoreItem xmlns:ds="http://schemas.openxmlformats.org/officeDocument/2006/customXml" ds:itemID="{C089D508-6359-4105-A087-375BA74FB1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18744-F23B-4FF1-A854-8EB1E3976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Activite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2A091C-A90F-4152-9A39-251B8E34B052}">
  <ds:schemaRefs>
    <ds:schemaRef ds:uri="http://purl.org/dc/dcmitype/"/>
    <ds:schemaRef ds:uri="http://schemas.microsoft.com/office/infopath/2007/PartnerControls"/>
    <ds:schemaRef ds:uri="9cb235b8-7541-4a6e-b886-1bf4192805bd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$ListId:Activites;"/>
    <ds:schemaRef ds:uri="http://schemas.microsoft.com/sharepoint/v3/field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235</Words>
  <Application>Microsoft Office PowerPoint</Application>
  <PresentationFormat>Grand écran</PresentationFormat>
  <Paragraphs>45</Paragraphs>
  <Slides>6</Slides>
  <Notes>4</Notes>
  <HiddenSlides>0</HiddenSlides>
  <MMClips>3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Thème Office</vt:lpstr>
      <vt:lpstr>MasquePresentation</vt:lpstr>
      <vt:lpstr>Le partenariat Abes-Mir@bel    </vt:lpstr>
      <vt:lpstr>Cercle vertueux d’amélioration des données</vt:lpstr>
      <vt:lpstr>Présentation PowerPoint</vt:lpstr>
      <vt:lpstr>Alignement des données Sudoc-Mir@bel</vt:lpstr>
      <vt:lpstr>Amélioration réciproque de la qualité des données </vt:lpstr>
      <vt:lpstr>Responsables CR, pourquoi est-ce que  l’on compte sur vous ? 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 3_jE_cours_26novembre2020</dc:title>
  <dc:creator>Morgane Parra</dc:creator>
  <cp:keywords/>
  <dc:description>Partie 3 du J.E_cours Mir@bel du 26 novembre 2020 : Présentation du partenariat Abes-Mir@bel et du cercle vertueux d'amélioration des données qui en découle</dc:description>
  <cp:lastModifiedBy>Raphaelle Poveda</cp:lastModifiedBy>
  <cp:revision>34</cp:revision>
  <dcterms:created xsi:type="dcterms:W3CDTF">2020-11-23T09:38:24Z</dcterms:created>
  <dcterms:modified xsi:type="dcterms:W3CDTF">2020-11-30T09:56:11Z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0x010100505AF35FDCA54D2FA379F261E520FD37003BA607584A07684089D0538041E41208040700865F1D610CE8B54BACB9C6B17B1C794E</vt:lpwstr>
  </property>
</Properties>
</file>