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2" r:id="rId4"/>
  </p:sldMasterIdLst>
  <p:notesMasterIdLst>
    <p:notesMasterId r:id="rId17"/>
  </p:notesMasterIdLst>
  <p:sldIdLst>
    <p:sldId id="305" r:id="rId5"/>
    <p:sldId id="316" r:id="rId6"/>
    <p:sldId id="258" r:id="rId7"/>
    <p:sldId id="306" r:id="rId8"/>
    <p:sldId id="307" r:id="rId9"/>
    <p:sldId id="308" r:id="rId10"/>
    <p:sldId id="315" r:id="rId11"/>
    <p:sldId id="309" r:id="rId12"/>
    <p:sldId id="311" r:id="rId13"/>
    <p:sldId id="317" r:id="rId14"/>
    <p:sldId id="310" r:id="rId15"/>
    <p:sldId id="313" r:id="rId1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6F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243EA99-06A2-4F43-AB2A-27EA10719F84}">
  <a:tblStyle styleId="{9243EA99-06A2-4F43-AB2A-27EA10719F8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84878" autoAdjust="0"/>
  </p:normalViewPr>
  <p:slideViewPr>
    <p:cSldViewPr snapToGrid="0">
      <p:cViewPr varScale="1">
        <p:scale>
          <a:sx n="85" d="100"/>
          <a:sy n="85" d="100"/>
        </p:scale>
        <p:origin x="48" y="221"/>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14134461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0"/>
        <p:cNvGrpSpPr/>
        <p:nvPr/>
      </p:nvGrpSpPr>
      <p:grpSpPr>
        <a:xfrm>
          <a:off x="0" y="0"/>
          <a:ext cx="0" cy="0"/>
          <a:chOff x="0" y="0"/>
          <a:chExt cx="0" cy="0"/>
        </a:xfrm>
      </p:grpSpPr>
      <p:sp>
        <p:nvSpPr>
          <p:cNvPr id="561" name="Google Shape;561;gb243a86583_0_2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2" name="Google Shape;562;gb243a86583_0_2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fr-FR" dirty="0" smtClean="0">
                <a:solidFill>
                  <a:srgbClr val="FF0000"/>
                </a:solidFill>
              </a:rPr>
              <a:t>10h</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fr-FR" dirty="0" smtClean="0">
                <a:solidFill>
                  <a:srgbClr val="FF0000"/>
                </a:solidFill>
              </a:rPr>
              <a:t>Nous allons filer les métaphores</a:t>
            </a:r>
            <a:r>
              <a:rPr lang="fr-FR" baseline="0" dirty="0" smtClean="0">
                <a:solidFill>
                  <a:srgbClr val="FF0000"/>
                </a:solidFill>
              </a:rPr>
              <a:t> culinaires toute la journée, pour aiguiser vos papilles, vous mettre en appétit.</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fr-FR" baseline="0" dirty="0" smtClean="0">
                <a:solidFill>
                  <a:srgbClr val="FF0000"/>
                </a:solidFill>
              </a:rPr>
              <a:t>Nous espérons que l’ensemble gardera une certaine légèreté et qu’en fin d’après-midi vous serez rassasié sans être écœuré.</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fr-FR" baseline="0" dirty="0" smtClean="0">
              <a:solidFill>
                <a:srgbClr val="FF0000"/>
              </a:solidFill>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fr-FR" baseline="0" dirty="0" smtClean="0">
                <a:solidFill>
                  <a:srgbClr val="FF0000"/>
                </a:solidFill>
              </a:rPr>
              <a:t>En amuse-bouche, je vous expose la philosophie de cette j</a:t>
            </a:r>
            <a:r>
              <a:rPr lang="fr-FR" dirty="0" smtClean="0">
                <a:solidFill>
                  <a:srgbClr val="FF0000"/>
                </a:solidFill>
              </a:rPr>
              <a:t>ournée</a:t>
            </a:r>
            <a:r>
              <a:rPr lang="fr-FR" baseline="0" dirty="0" smtClean="0">
                <a:solidFill>
                  <a:srgbClr val="FF0000"/>
                </a:solidFill>
              </a:rPr>
              <a:t> d’étude qui s’inscrit pour l’Abes dans </a:t>
            </a:r>
            <a:r>
              <a:rPr lang="fr-FR" dirty="0" smtClean="0">
                <a:solidFill>
                  <a:srgbClr val="FF0000"/>
                </a:solidFill>
              </a:rPr>
              <a:t>la volonté de mieux accompagner les Correspondants en offrant</a:t>
            </a:r>
            <a:r>
              <a:rPr lang="fr-FR" baseline="0" dirty="0" smtClean="0">
                <a:solidFill>
                  <a:srgbClr val="FF0000"/>
                </a:solidFill>
              </a:rPr>
              <a:t> un temps fort en cours d’année, qui soit autre chose que les journées Abes. En 2021, l’Abes a proposé une journée aux correspondants catalogage. Une journée pour les </a:t>
            </a:r>
            <a:r>
              <a:rPr lang="fr-FR" dirty="0" smtClean="0">
                <a:solidFill>
                  <a:srgbClr val="FF0000"/>
                </a:solidFill>
              </a:rPr>
              <a:t>Correspondants Calames aura lieu prochainement.</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fr-FR" dirty="0" smtClean="0">
                <a:solidFill>
                  <a:srgbClr val="FF0000"/>
                </a:solidFill>
              </a:rPr>
              <a:t>Pour les correspondants autorités, n</a:t>
            </a:r>
            <a:r>
              <a:rPr lang="fr-FR" baseline="0" dirty="0" smtClean="0">
                <a:solidFill>
                  <a:srgbClr val="FF0000"/>
                </a:solidFill>
              </a:rPr>
              <a:t>ous avons choisi un temps fort en ligne pour permettre à beaucoup de participer sans que l’établissement n’ait de frais de mission à engager.</a:t>
            </a:r>
            <a:endParaRPr dirty="0"/>
          </a:p>
        </p:txBody>
      </p:sp>
    </p:spTree>
    <p:extLst>
      <p:ext uri="{BB962C8B-B14F-4D97-AF65-F5344CB8AC3E}">
        <p14:creationId xmlns:p14="http://schemas.microsoft.com/office/powerpoint/2010/main" val="23714528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3280650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lstStyle/>
          <a:p>
            <a:pPr marL="158750" indent="0">
              <a:buNone/>
            </a:pPr>
            <a:r>
              <a:rPr lang="fr-FR" dirty="0" smtClean="0"/>
              <a:t>Vous allez pouvoir faire une suggestion mais</a:t>
            </a:r>
            <a:r>
              <a:rPr lang="fr-FR" baseline="0" dirty="0" smtClean="0"/>
              <a:t> aussi voter pour les suggestions déjà faites.</a:t>
            </a:r>
          </a:p>
          <a:p>
            <a:pPr marL="158750" indent="0">
              <a:buNone/>
            </a:pPr>
            <a:r>
              <a:rPr lang="fr-FR" baseline="0" dirty="0" smtClean="0"/>
              <a:t>Vous avez toute la journée pour le faire, y compris la pause déjeuner.</a:t>
            </a:r>
            <a:endParaRPr lang="fr-FR" dirty="0"/>
          </a:p>
        </p:txBody>
      </p:sp>
    </p:spTree>
    <p:extLst>
      <p:ext uri="{BB962C8B-B14F-4D97-AF65-F5344CB8AC3E}">
        <p14:creationId xmlns:p14="http://schemas.microsoft.com/office/powerpoint/2010/main" val="29326574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lstStyle/>
          <a:p>
            <a:pPr marL="158750" indent="0">
              <a:buNone/>
            </a:pPr>
            <a:r>
              <a:rPr lang="fr-FR" dirty="0" smtClean="0"/>
              <a:t>En conclusion</a:t>
            </a:r>
            <a:r>
              <a:rPr lang="fr-FR" baseline="0" dirty="0" smtClean="0"/>
              <a:t> de la journée, nous regarderons ensemble les résultats.</a:t>
            </a:r>
          </a:p>
          <a:p>
            <a:pPr marL="158750" indent="0">
              <a:buNone/>
            </a:pPr>
            <a:r>
              <a:rPr lang="fr-FR" baseline="0" dirty="0" smtClean="0"/>
              <a:t>Ne vous bridez pas dans vos suggestions mais je précise que faire une suggestion ne veut pas dire qu’elle sera forcément retenue. De même, je ne pense pas que nous pourrons dès ce soir instruire toutes vos suggestions et vous affirmer qu’il y aura bien un J.e-cours sur le sujet.</a:t>
            </a:r>
          </a:p>
          <a:p>
            <a:pPr marL="158750" indent="0">
              <a:buNone/>
            </a:pPr>
            <a:r>
              <a:rPr lang="fr-FR" dirty="0" smtClean="0"/>
              <a:t>J’ai déjà</a:t>
            </a:r>
            <a:r>
              <a:rPr lang="fr-FR" baseline="0" dirty="0" smtClean="0"/>
              <a:t> trop parlé. Et s’il n’y a pas de question, il est temps que nous entrions dans le vif du sujet.</a:t>
            </a:r>
            <a:endParaRPr lang="fr-FR" dirty="0"/>
          </a:p>
        </p:txBody>
      </p:sp>
    </p:spTree>
    <p:extLst>
      <p:ext uri="{BB962C8B-B14F-4D97-AF65-F5344CB8AC3E}">
        <p14:creationId xmlns:p14="http://schemas.microsoft.com/office/powerpoint/2010/main" val="2008491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2"/>
        <p:cNvGrpSpPr/>
        <p:nvPr/>
      </p:nvGrpSpPr>
      <p:grpSpPr>
        <a:xfrm>
          <a:off x="0" y="0"/>
          <a:ext cx="0" cy="0"/>
          <a:chOff x="0" y="0"/>
          <a:chExt cx="0" cy="0"/>
        </a:xfrm>
      </p:grpSpPr>
      <p:sp>
        <p:nvSpPr>
          <p:cNvPr id="723" name="Google Shape;723;g8d4cbb62b4_0_7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4" name="Google Shape;724;g8d4cbb62b4_0_7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r-FR" dirty="0" smtClean="0"/>
              <a:t>J’ai parlé d’une journée pour</a:t>
            </a:r>
            <a:r>
              <a:rPr lang="fr-FR" baseline="0" dirty="0" smtClean="0"/>
              <a:t> l</a:t>
            </a:r>
            <a:r>
              <a:rPr lang="fr-FR" dirty="0" smtClean="0"/>
              <a:t>es correspondants autorité.</a:t>
            </a:r>
            <a:r>
              <a:rPr lang="fr-FR" baseline="0" dirty="0" smtClean="0"/>
              <a:t> (Au cours de la journée, vous m’entendrez parler de coraut, désolée pour ce jargon </a:t>
            </a:r>
            <a:r>
              <a:rPr lang="fr-FR" baseline="0" dirty="0" err="1" smtClean="0"/>
              <a:t>abes</a:t>
            </a:r>
            <a:r>
              <a:rPr lang="fr-FR" baseline="0" dirty="0" smtClean="0"/>
              <a:t>). Si les correspondants autorité sont effectivement le public cible de la journée, nous avons souhaité que tout le monde puisse participer. Et c’est le cas au vu des inscriptions.</a:t>
            </a:r>
          </a:p>
          <a:p>
            <a:pPr marL="0" lvl="0" indent="0" algn="l" rtl="0">
              <a:spcBef>
                <a:spcPts val="0"/>
              </a:spcBef>
              <a:spcAft>
                <a:spcPts val="0"/>
              </a:spcAft>
              <a:buNone/>
            </a:pPr>
            <a:r>
              <a:rPr lang="fr-FR" baseline="0" dirty="0" smtClean="0"/>
              <a:t>Vous êtes donc une petite centaine de correspondants autorités.</a:t>
            </a:r>
          </a:p>
          <a:p>
            <a:pPr marL="0" lvl="0" indent="0" algn="l" rtl="0">
              <a:spcBef>
                <a:spcPts val="0"/>
              </a:spcBef>
              <a:spcAft>
                <a:spcPts val="0"/>
              </a:spcAft>
              <a:buNone/>
            </a:pPr>
            <a:r>
              <a:rPr lang="fr-FR" baseline="0" dirty="0" smtClean="0"/>
              <a:t>L’autre moitié de l’auditoire est diverse et variée. Vous êtes des chargés de relation, des coordinateurs </a:t>
            </a:r>
            <a:r>
              <a:rPr lang="fr-FR" baseline="0" dirty="0" err="1" smtClean="0"/>
              <a:t>sudoc</a:t>
            </a:r>
            <a:r>
              <a:rPr lang="fr-FR" baseline="0" dirty="0" smtClean="0"/>
              <a:t>, des correspondants catalogage, des correspondants Calames, des correspondants ORCID.</a:t>
            </a:r>
          </a:p>
          <a:p>
            <a:pPr marL="0" lvl="0" indent="0" algn="l" rtl="0">
              <a:spcBef>
                <a:spcPts val="0"/>
              </a:spcBef>
              <a:spcAft>
                <a:spcPts val="0"/>
              </a:spcAft>
              <a:buNone/>
            </a:pPr>
            <a:r>
              <a:rPr lang="fr-FR" baseline="0" dirty="0" smtClean="0"/>
              <a:t>Et parfois vous êtes des personnes qui ne sont pas clairement identifiées par l’Abes (au sens où vous n’avez pas de casquette spécifique, vous n’apparaissez pas dans un annuaire spécifique de l’Abes). Nous connaissons certains d’entre vous, par exemple ceux qui sont dans des services d’appui à la recherche, en charge du portail HAL de leur établissement.</a:t>
            </a:r>
          </a:p>
          <a:p>
            <a:pPr marL="0" lvl="0" indent="0" algn="l" rtl="0">
              <a:spcBef>
                <a:spcPts val="0"/>
              </a:spcBef>
              <a:spcAft>
                <a:spcPts val="0"/>
              </a:spcAft>
              <a:buNone/>
            </a:pPr>
            <a:r>
              <a:rPr lang="fr-FR" baseline="0" dirty="0" smtClean="0"/>
              <a:t>Ceux que nous ne connaissons pas, soyez les bienvenus. Si vous êtes ici c’est parce que vous vous êtes laissés convaincre par votre coraut ou votre chargé de relation. Nous sommes ravis de voir que la communication interne au sein de vos établissements fonctionne.</a:t>
            </a:r>
          </a:p>
          <a:p>
            <a:pPr marL="0" lvl="0" indent="0" algn="l" rtl="0">
              <a:spcBef>
                <a:spcPts val="0"/>
              </a:spcBef>
              <a:spcAft>
                <a:spcPts val="0"/>
              </a:spcAft>
              <a:buNone/>
            </a:pPr>
            <a:r>
              <a:rPr lang="fr-FR" baseline="0" dirty="0" smtClean="0"/>
              <a:t>Tous ensemble, vous êtes la preuve que les autorités font pivot et fédèrent les données des catalogues de bibliothèques mais aussi d’autres types de données dont nous parlerons lors de cette journée.</a:t>
            </a:r>
          </a:p>
          <a:p>
            <a:pPr marL="0" lvl="0" indent="0" algn="l" rtl="0">
              <a:spcBef>
                <a:spcPts val="0"/>
              </a:spcBef>
              <a:spcAft>
                <a:spcPts val="0"/>
              </a:spcAft>
              <a:buNone/>
            </a:pPr>
            <a:r>
              <a:rPr lang="fr-FR" baseline="0" dirty="0" smtClean="0"/>
              <a:t>Bienvenue à tous. Même si nous espérons vous proposer une cuisine raffinée, je trouve que le slogan d’une chaine de fast-food bien connu « venez comme vous êtes ! » colle assez bien à l’esprit de cette journée.</a:t>
            </a:r>
          </a:p>
          <a:p>
            <a:pPr marL="0" lvl="0" indent="0" algn="l" rtl="0">
              <a:spcBef>
                <a:spcPts val="0"/>
              </a:spcBef>
              <a:spcAft>
                <a:spcPts val="0"/>
              </a:spcAft>
              <a:buNone/>
            </a:pPr>
            <a:endParaRPr dirty="0"/>
          </a:p>
        </p:txBody>
      </p:sp>
    </p:spTree>
    <p:extLst>
      <p:ext uri="{BB962C8B-B14F-4D97-AF65-F5344CB8AC3E}">
        <p14:creationId xmlns:p14="http://schemas.microsoft.com/office/powerpoint/2010/main" val="877117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7"/>
        <p:cNvGrpSpPr/>
        <p:nvPr/>
      </p:nvGrpSpPr>
      <p:grpSpPr>
        <a:xfrm>
          <a:off x="0" y="0"/>
          <a:ext cx="0" cy="0"/>
          <a:chOff x="0" y="0"/>
          <a:chExt cx="0" cy="0"/>
        </a:xfrm>
      </p:grpSpPr>
      <p:sp>
        <p:nvSpPr>
          <p:cNvPr id="538" name="Google Shape;538;g8cfc3a3635_0_9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9" name="Google Shape;539;g8cfc3a3635_0_9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fr-FR" baseline="0" dirty="0" smtClean="0">
                <a:solidFill>
                  <a:srgbClr val="FF0000"/>
                </a:solidFill>
              </a:rPr>
              <a:t>Je vais rapidement vous présenter le menu.</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fr-FR" baseline="0" dirty="0" smtClean="0">
                <a:solidFill>
                  <a:srgbClr val="FF0000"/>
                </a:solidFill>
              </a:rPr>
              <a:t>L’ensemble du programme de la journée a, je l’espère une cohérence, et nous espérons que vous la suivrez de bout en bout. Cela étant, le format en ligne vous permet aussi de piocher si vous avez des contraintes horaires.</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fr-FR" baseline="0" dirty="0" smtClean="0">
                <a:solidFill>
                  <a:srgbClr val="FF0000"/>
                </a:solidFill>
              </a:rPr>
              <a:t>La journée visera par moment à </a:t>
            </a:r>
            <a:r>
              <a:rPr lang="fr-FR" dirty="0" smtClean="0">
                <a:solidFill>
                  <a:srgbClr val="FF0000"/>
                </a:solidFill>
              </a:rPr>
              <a:t>compléter des formations, ou insister sur des nouveautés qui ont pu vous échapper. Ce sera le but des interventions</a:t>
            </a:r>
            <a:r>
              <a:rPr lang="fr-FR" baseline="0" dirty="0" smtClean="0">
                <a:solidFill>
                  <a:srgbClr val="FF0000"/>
                </a:solidFill>
              </a:rPr>
              <a:t> des collègues de l’Abes, notamment celle de François Mistral ce matin.</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fr-FR" baseline="0" dirty="0" smtClean="0">
                <a:solidFill>
                  <a:srgbClr val="FF0000"/>
                </a:solidFill>
              </a:rPr>
              <a:t>Plusieurs retours d’expériences permettront à des collègues des établissements de présenter leurs réalisations :</a:t>
            </a:r>
          </a:p>
          <a:p>
            <a:pPr marL="171450" marR="0" lvl="0" indent="-171450" algn="l" defTabSz="914400" rtl="0" eaLnBrk="1" fontAlgn="auto" latinLnBrk="0" hangingPunct="1">
              <a:lnSpc>
                <a:spcPct val="100000"/>
              </a:lnSpc>
              <a:spcBef>
                <a:spcPts val="0"/>
              </a:spcBef>
              <a:spcAft>
                <a:spcPts val="0"/>
              </a:spcAft>
              <a:buClr>
                <a:srgbClr val="000000"/>
              </a:buClr>
              <a:buSzPts val="1100"/>
              <a:buFontTx/>
              <a:buChar char="-"/>
              <a:tabLst/>
              <a:defRPr/>
            </a:pPr>
            <a:r>
              <a:rPr lang="fr-FR" baseline="0" dirty="0" smtClean="0">
                <a:solidFill>
                  <a:srgbClr val="FF0000"/>
                </a:solidFill>
              </a:rPr>
              <a:t>À 10h30 Elodie Trottin de l’Université Franche-Comté viendra dévoiler une partie du projet sur les notices des enseignants-chercheurs ; son propos sera complété à 15h par Florent Potier.</a:t>
            </a:r>
          </a:p>
          <a:p>
            <a:pPr marL="171450" marR="0" lvl="0" indent="-171450" algn="l" defTabSz="914400" rtl="0" eaLnBrk="1" fontAlgn="auto" latinLnBrk="0" hangingPunct="1">
              <a:lnSpc>
                <a:spcPct val="100000"/>
              </a:lnSpc>
              <a:spcBef>
                <a:spcPts val="0"/>
              </a:spcBef>
              <a:spcAft>
                <a:spcPts val="0"/>
              </a:spcAft>
              <a:buClr>
                <a:srgbClr val="000000"/>
              </a:buClr>
              <a:buSzPts val="1100"/>
              <a:buFontTx/>
              <a:buChar char="-"/>
              <a:tabLst/>
              <a:defRPr/>
            </a:pPr>
            <a:r>
              <a:rPr lang="fr-FR" baseline="0" dirty="0" smtClean="0">
                <a:solidFill>
                  <a:srgbClr val="FF0000"/>
                </a:solidFill>
              </a:rPr>
              <a:t>À 10h50 Pascal Puget et Yvon Chevet de l’Université Grenoble-Alpes feront un focus sur les notices d’autorité des laboratoires, sujet qui suscite beaucoup d’attente de votre part (et du peu de ressentiment envers l’Abes qui n’a pas édicté de consignes de catalogage – nous en reparlerons).</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fr-FR" baseline="0" dirty="0" smtClean="0">
              <a:solidFill>
                <a:srgbClr val="FF0000"/>
              </a:solidFill>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fr-FR" dirty="0" smtClean="0">
              <a:solidFill>
                <a:srgbClr val="FF0000"/>
              </a:solidFill>
            </a:endParaRPr>
          </a:p>
        </p:txBody>
      </p:sp>
    </p:spTree>
    <p:extLst>
      <p:ext uri="{BB962C8B-B14F-4D97-AF65-F5344CB8AC3E}">
        <p14:creationId xmlns:p14="http://schemas.microsoft.com/office/powerpoint/2010/main" val="335737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7"/>
        <p:cNvGrpSpPr/>
        <p:nvPr/>
      </p:nvGrpSpPr>
      <p:grpSpPr>
        <a:xfrm>
          <a:off x="0" y="0"/>
          <a:ext cx="0" cy="0"/>
          <a:chOff x="0" y="0"/>
          <a:chExt cx="0" cy="0"/>
        </a:xfrm>
      </p:grpSpPr>
      <p:sp>
        <p:nvSpPr>
          <p:cNvPr id="538" name="Google Shape;538;g8cfc3a3635_0_9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9" name="Google Shape;539;g8cfc3a3635_0_9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marR="0" lvl="0" indent="-171450" algn="l" defTabSz="914400" rtl="0" eaLnBrk="1" fontAlgn="auto" latinLnBrk="0" hangingPunct="1">
              <a:lnSpc>
                <a:spcPct val="100000"/>
              </a:lnSpc>
              <a:spcBef>
                <a:spcPts val="0"/>
              </a:spcBef>
              <a:spcAft>
                <a:spcPts val="0"/>
              </a:spcAft>
              <a:buClr>
                <a:srgbClr val="000000"/>
              </a:buClr>
              <a:buSzPts val="1100"/>
              <a:buFontTx/>
              <a:buChar char="-"/>
              <a:tabLst/>
              <a:defRPr/>
            </a:pPr>
            <a:r>
              <a:rPr lang="fr-FR" dirty="0" smtClean="0">
                <a:solidFill>
                  <a:srgbClr val="FF0000"/>
                </a:solidFill>
              </a:rPr>
              <a:t>À 11h20 Agnès Macquin de l’IFAO et Chloé</a:t>
            </a:r>
            <a:r>
              <a:rPr lang="fr-FR" baseline="0" dirty="0" smtClean="0">
                <a:solidFill>
                  <a:srgbClr val="FF0000"/>
                </a:solidFill>
              </a:rPr>
              <a:t> Besombes du Muséum vous expliqueront comment leurs établissements ont trouver un mécène pour travailler sur des autorités, et ce qui en a été fait de cet argent.</a:t>
            </a:r>
          </a:p>
          <a:p>
            <a:pPr marL="171450" marR="0" lvl="0" indent="-171450" algn="l" defTabSz="914400" rtl="0" eaLnBrk="1" fontAlgn="auto" latinLnBrk="0" hangingPunct="1">
              <a:lnSpc>
                <a:spcPct val="100000"/>
              </a:lnSpc>
              <a:spcBef>
                <a:spcPts val="0"/>
              </a:spcBef>
              <a:spcAft>
                <a:spcPts val="0"/>
              </a:spcAft>
              <a:buClr>
                <a:srgbClr val="000000"/>
              </a:buClr>
              <a:buSzPts val="1100"/>
              <a:buFontTx/>
              <a:buChar char="-"/>
              <a:tabLst/>
              <a:defRPr/>
            </a:pPr>
            <a:endParaRPr lang="fr-FR" baseline="0" dirty="0" smtClean="0">
              <a:solidFill>
                <a:srgbClr val="FF0000"/>
              </a:solidFill>
            </a:endParaRPr>
          </a:p>
          <a:p>
            <a:pPr marL="0" marR="0" lvl="0" indent="0" algn="l" defTabSz="914400" rtl="0" eaLnBrk="1" fontAlgn="auto" latinLnBrk="0" hangingPunct="1">
              <a:lnSpc>
                <a:spcPct val="100000"/>
              </a:lnSpc>
              <a:spcBef>
                <a:spcPts val="0"/>
              </a:spcBef>
              <a:spcAft>
                <a:spcPts val="0"/>
              </a:spcAft>
              <a:buClr>
                <a:srgbClr val="000000"/>
              </a:buClr>
              <a:buSzPts val="1100"/>
              <a:buFontTx/>
              <a:buNone/>
              <a:tabLst/>
              <a:defRPr/>
            </a:pPr>
            <a:r>
              <a:rPr lang="fr-FR" baseline="0" dirty="0" smtClean="0">
                <a:solidFill>
                  <a:srgbClr val="FF0000"/>
                </a:solidFill>
              </a:rPr>
              <a:t>Laurent Piquemal sera le maitre du temps tout au long de la journée ; il veillera à ne pas amputer le temps des questions/réponses et le temps de pause déjeuner à 12h05.</a:t>
            </a:r>
          </a:p>
          <a:p>
            <a:pPr marL="0" marR="0" lvl="0" indent="0" algn="l" defTabSz="914400" rtl="0" eaLnBrk="1" fontAlgn="auto" latinLnBrk="0" hangingPunct="1">
              <a:lnSpc>
                <a:spcPct val="100000"/>
              </a:lnSpc>
              <a:spcBef>
                <a:spcPts val="0"/>
              </a:spcBef>
              <a:spcAft>
                <a:spcPts val="0"/>
              </a:spcAft>
              <a:buClr>
                <a:srgbClr val="000000"/>
              </a:buClr>
              <a:buSzPts val="1100"/>
              <a:buFontTx/>
              <a:buNone/>
              <a:tabLst/>
              <a:defRPr/>
            </a:pPr>
            <a:endParaRPr lang="fr-FR" dirty="0" smtClean="0">
              <a:solidFill>
                <a:srgbClr val="FF0000"/>
              </a:solidFill>
            </a:endParaRPr>
          </a:p>
        </p:txBody>
      </p:sp>
    </p:spTree>
    <p:extLst>
      <p:ext uri="{BB962C8B-B14F-4D97-AF65-F5344CB8AC3E}">
        <p14:creationId xmlns:p14="http://schemas.microsoft.com/office/powerpoint/2010/main" val="2555656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7"/>
        <p:cNvGrpSpPr/>
        <p:nvPr/>
      </p:nvGrpSpPr>
      <p:grpSpPr>
        <a:xfrm>
          <a:off x="0" y="0"/>
          <a:ext cx="0" cy="0"/>
          <a:chOff x="0" y="0"/>
          <a:chExt cx="0" cy="0"/>
        </a:xfrm>
      </p:grpSpPr>
      <p:sp>
        <p:nvSpPr>
          <p:cNvPr id="538" name="Google Shape;538;g8cfc3a3635_0_9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9" name="Google Shape;539;g8cfc3a3635_0_9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fr-FR" baseline="0" dirty="0" smtClean="0">
                <a:solidFill>
                  <a:srgbClr val="FF0000"/>
                </a:solidFill>
              </a:rPr>
              <a:t>Nous serons trois collègues de l’Abes (Morgane Para à 14h, , Myriam Cordaro et moi-même à 14h20) à vous aider à résister à la torpeur digestive du début d’après-midi en parlant de deux chantiers qualité en cours où il vous a été demandé de mettre la main à patte.</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fr-FR" baseline="0" dirty="0" smtClean="0">
                <a:solidFill>
                  <a:srgbClr val="FF0000"/>
                </a:solidFill>
              </a:rPr>
              <a:t>Nous entamerons ensuite une séquence sur le travail en brigade.</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fr-FR" baseline="0" dirty="0" smtClean="0">
                <a:solidFill>
                  <a:srgbClr val="FF0000"/>
                </a:solidFill>
              </a:rPr>
              <a:t>A 14h50 Brigitte Michel de l’Abes dévoilera en avant-première les résultats de l’enquête « STAR et Calames parlent des « correspondants autorité ».</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fr-FR" baseline="0" dirty="0" smtClean="0">
                <a:solidFill>
                  <a:srgbClr val="FF0000"/>
                </a:solidFill>
              </a:rPr>
              <a:t>La parole sera ensuite à nouveau laissé aux établissements : à 15h Florent Potier de l’Université de Franche Comté terminera l’exposé du matin d’Elodie Trotin avec les travaux d’alignement du portail HAL Franche Comté sur IdRef.</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fr-FR" baseline="0" dirty="0" smtClean="0">
              <a:solidFill>
                <a:srgbClr val="FF0000"/>
              </a:solidFill>
            </a:endParaRPr>
          </a:p>
        </p:txBody>
      </p:sp>
    </p:spTree>
    <p:extLst>
      <p:ext uri="{BB962C8B-B14F-4D97-AF65-F5344CB8AC3E}">
        <p14:creationId xmlns:p14="http://schemas.microsoft.com/office/powerpoint/2010/main" val="2216121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7"/>
        <p:cNvGrpSpPr/>
        <p:nvPr/>
      </p:nvGrpSpPr>
      <p:grpSpPr>
        <a:xfrm>
          <a:off x="0" y="0"/>
          <a:ext cx="0" cy="0"/>
          <a:chOff x="0" y="0"/>
          <a:chExt cx="0" cy="0"/>
        </a:xfrm>
      </p:grpSpPr>
      <p:sp>
        <p:nvSpPr>
          <p:cNvPr id="538" name="Google Shape;538;g8cfc3a3635_0_9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9" name="Google Shape;539;g8cfc3a3635_0_9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fr-FR" dirty="0" smtClean="0"/>
              <a:t>A</a:t>
            </a:r>
            <a:r>
              <a:rPr lang="fr-FR" baseline="0" dirty="0" smtClean="0"/>
              <a:t> 15h20, </a:t>
            </a:r>
            <a:r>
              <a:rPr lang="fr-FR" dirty="0" smtClean="0"/>
              <a:t>Emmanuelle </a:t>
            </a:r>
            <a:r>
              <a:rPr lang="fr-FR" dirty="0" err="1" smtClean="0"/>
              <a:t>Riou</a:t>
            </a:r>
            <a:r>
              <a:rPr lang="fr-FR" dirty="0" smtClean="0"/>
              <a:t>-Genty</a:t>
            </a:r>
            <a:r>
              <a:rPr lang="fr-FR" baseline="0" dirty="0" smtClean="0"/>
              <a:t> et </a:t>
            </a:r>
            <a:r>
              <a:rPr lang="fr-FR" dirty="0" smtClean="0"/>
              <a:t>Gladys </a:t>
            </a:r>
            <a:r>
              <a:rPr lang="fr-FR" dirty="0" err="1" smtClean="0"/>
              <a:t>Garzino</a:t>
            </a:r>
            <a:r>
              <a:rPr lang="fr-FR" dirty="0" smtClean="0"/>
              <a:t> de la Bibliothèque Diderot de Lyon nous présenteront le fruit de la collaboration avec le service</a:t>
            </a:r>
            <a:r>
              <a:rPr lang="fr-FR" baseline="0" dirty="0" smtClean="0"/>
              <a:t> Editions de l’Ecole normale supérieure.</a:t>
            </a:r>
          </a:p>
          <a:p>
            <a:pPr marL="0" lvl="0" indent="0" algn="l" rtl="0">
              <a:spcBef>
                <a:spcPts val="0"/>
              </a:spcBef>
              <a:spcAft>
                <a:spcPts val="0"/>
              </a:spcAft>
              <a:buNone/>
            </a:pPr>
            <a:r>
              <a:rPr lang="fr-FR" baseline="0" dirty="0" smtClean="0"/>
              <a:t>Les chefs se sont gardés l’ouverture et la fermeture de la journée. </a:t>
            </a:r>
            <a:r>
              <a:rPr lang="fr-FR" dirty="0" smtClean="0"/>
              <a:t>François Mistral dressera à 15h40</a:t>
            </a:r>
            <a:r>
              <a:rPr lang="fr-FR" baseline="0" dirty="0" smtClean="0"/>
              <a:t> la trajectoire qui nous attend et je conclurai la journée à 16h.</a:t>
            </a:r>
          </a:p>
          <a:p>
            <a:pPr marL="0" lvl="0" indent="0" algn="l" rtl="0">
              <a:spcBef>
                <a:spcPts val="0"/>
              </a:spcBef>
              <a:spcAft>
                <a:spcPts val="0"/>
              </a:spcAft>
              <a:buNone/>
            </a:pPr>
            <a:r>
              <a:rPr lang="fr-FR" baseline="0" dirty="0" smtClean="0"/>
              <a:t>A 16h30, vous pourrez vous déconnecter de la visio et vous octroyer un gouter bien mérité !</a:t>
            </a:r>
            <a:endParaRPr dirty="0"/>
          </a:p>
        </p:txBody>
      </p:sp>
    </p:spTree>
    <p:extLst>
      <p:ext uri="{BB962C8B-B14F-4D97-AF65-F5344CB8AC3E}">
        <p14:creationId xmlns:p14="http://schemas.microsoft.com/office/powerpoint/2010/main" val="1828742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lstStyle/>
          <a:p>
            <a:pPr marL="158750" indent="0">
              <a:buNone/>
            </a:pPr>
            <a:r>
              <a:rPr lang="fr-FR" baseline="0" dirty="0" smtClean="0"/>
              <a:t>Quelques aspects pratiques</a:t>
            </a:r>
          </a:p>
          <a:p>
            <a:pPr marL="342900" indent="-342900" algn="l">
              <a:buClr>
                <a:schemeClr val="tx2"/>
              </a:buClr>
              <a:buFont typeface="Arial" panose="020B0604020202020204" pitchFamily="34" charset="0"/>
              <a:buChar char="•"/>
            </a:pPr>
            <a:r>
              <a:rPr lang="fr-FR" sz="1400" b="0" i="0" u="none" strike="noStrike" cap="none" dirty="0" smtClean="0">
                <a:solidFill>
                  <a:srgbClr val="000000"/>
                </a:solidFill>
                <a:latin typeface="Arial"/>
                <a:ea typeface="Arial"/>
                <a:cs typeface="Arial"/>
                <a:sym typeface="Arial"/>
              </a:rPr>
              <a:t>Est-ce que je peux poser des questions ?</a:t>
            </a:r>
            <a:br>
              <a:rPr lang="fr-FR" sz="1400" b="0" i="0" u="none" strike="noStrike" cap="none" dirty="0" smtClean="0">
                <a:solidFill>
                  <a:srgbClr val="000000"/>
                </a:solidFill>
                <a:latin typeface="Arial"/>
                <a:ea typeface="Arial"/>
                <a:cs typeface="Arial"/>
                <a:sym typeface="Arial"/>
              </a:rPr>
            </a:br>
            <a:r>
              <a:rPr lang="fr-FR" sz="1100" b="0" i="0" u="none" strike="noStrike" cap="none" dirty="0" smtClean="0">
                <a:solidFill>
                  <a:schemeClr val="tx2"/>
                </a:solidFill>
                <a:latin typeface="Arial"/>
                <a:ea typeface="Arial"/>
                <a:cs typeface="Arial"/>
                <a:sym typeface="Arial"/>
              </a:rPr>
              <a:t>Oui, dans le bloc « Chat », au moment où elles vous viennent à l’esprit. Elles seront modérées et posées en direct, dans la mesure du temps disponible. </a:t>
            </a:r>
            <a:br>
              <a:rPr lang="fr-FR" sz="1100" b="0" i="0" u="none" strike="noStrike" cap="none" dirty="0" smtClean="0">
                <a:solidFill>
                  <a:schemeClr val="tx2"/>
                </a:solidFill>
                <a:latin typeface="Arial"/>
                <a:ea typeface="Arial"/>
                <a:cs typeface="Arial"/>
                <a:sym typeface="Arial"/>
              </a:rPr>
            </a:br>
            <a:r>
              <a:rPr lang="fr-FR" sz="1100" b="0" i="0" u="none" strike="noStrike" cap="none" dirty="0" smtClean="0">
                <a:solidFill>
                  <a:schemeClr val="tx2"/>
                </a:solidFill>
                <a:latin typeface="Arial"/>
                <a:ea typeface="Arial"/>
                <a:cs typeface="Arial"/>
                <a:sym typeface="Arial"/>
              </a:rPr>
              <a:t>Toutes les questions et leurs réponses seront ensuite compilées dans un fichier, disponible sur la page de la Journée, sur le site web de l’Abes. </a:t>
            </a:r>
          </a:p>
          <a:p>
            <a:pPr marL="342900" indent="-342900" algn="l">
              <a:buClr>
                <a:schemeClr val="tx2"/>
              </a:buClr>
              <a:buFont typeface="Arial" panose="020B0604020202020204" pitchFamily="34" charset="0"/>
              <a:buChar char="•"/>
            </a:pPr>
            <a:r>
              <a:rPr lang="fr-FR" sz="1400" b="0" i="0" u="none" strike="noStrike" cap="none" dirty="0" smtClean="0">
                <a:solidFill>
                  <a:srgbClr val="000000"/>
                </a:solidFill>
                <a:latin typeface="Arial"/>
                <a:ea typeface="Arial"/>
                <a:cs typeface="Arial"/>
                <a:sym typeface="Arial"/>
              </a:rPr>
              <a:t>Est-ce que les supports seront disponibles ?</a:t>
            </a:r>
            <a:br>
              <a:rPr lang="fr-FR" sz="1400" b="0" i="0" u="none" strike="noStrike" cap="none" dirty="0" smtClean="0">
                <a:solidFill>
                  <a:srgbClr val="000000"/>
                </a:solidFill>
                <a:latin typeface="Arial"/>
                <a:ea typeface="Arial"/>
                <a:cs typeface="Arial"/>
                <a:sym typeface="Arial"/>
              </a:rPr>
            </a:br>
            <a:r>
              <a:rPr lang="fr-FR" sz="1400" b="0" i="0" u="none" strike="noStrike" cap="none" dirty="0" smtClean="0">
                <a:solidFill>
                  <a:srgbClr val="000000"/>
                </a:solidFill>
                <a:latin typeface="Arial"/>
                <a:ea typeface="Arial"/>
                <a:cs typeface="Arial"/>
                <a:sym typeface="Arial"/>
              </a:rPr>
              <a:t>Est-ce que les interventions seront enregistrées ?</a:t>
            </a:r>
            <a:br>
              <a:rPr lang="fr-FR" sz="1400" b="0" i="0" u="none" strike="noStrike" cap="none" dirty="0" smtClean="0">
                <a:solidFill>
                  <a:srgbClr val="000000"/>
                </a:solidFill>
                <a:latin typeface="Arial"/>
                <a:ea typeface="Arial"/>
                <a:cs typeface="Arial"/>
                <a:sym typeface="Arial"/>
              </a:rPr>
            </a:br>
            <a:r>
              <a:rPr lang="fr-FR" sz="1100" b="0" i="0" u="none" strike="noStrike" cap="none" dirty="0" smtClean="0">
                <a:solidFill>
                  <a:schemeClr val="tx2"/>
                </a:solidFill>
                <a:latin typeface="Arial"/>
                <a:ea typeface="Arial"/>
                <a:cs typeface="Arial"/>
                <a:sym typeface="Arial"/>
              </a:rPr>
              <a:t>Oui, les vidéos seront ensuite disponibles sur le site web de l’Abes &gt;</a:t>
            </a:r>
            <a:r>
              <a:rPr lang="fr-FR" sz="1100" b="0" i="0" u="none" strike="noStrike" cap="none" baseline="0" dirty="0" smtClean="0">
                <a:solidFill>
                  <a:schemeClr val="tx2"/>
                </a:solidFill>
                <a:latin typeface="Arial"/>
                <a:ea typeface="Arial"/>
                <a:cs typeface="Arial"/>
                <a:sym typeface="Arial"/>
              </a:rPr>
              <a:t> Bloc Journées d’étude &gt; Page web de la Journée</a:t>
            </a:r>
            <a:r>
              <a:rPr lang="fr-FR" sz="1100" b="0" i="0" u="none" strike="noStrike" cap="none" dirty="0" smtClean="0">
                <a:solidFill>
                  <a:schemeClr val="tx2"/>
                </a:solidFill>
                <a:latin typeface="Arial"/>
                <a:ea typeface="Arial"/>
                <a:cs typeface="Arial"/>
                <a:sym typeface="Arial"/>
              </a:rPr>
              <a:t>.</a:t>
            </a:r>
          </a:p>
          <a:p>
            <a:pPr marL="342900" indent="-342900" algn="l">
              <a:buClr>
                <a:schemeClr val="tx2"/>
              </a:buClr>
              <a:buFont typeface="Arial" panose="020B0604020202020204" pitchFamily="34" charset="0"/>
              <a:buChar char="•"/>
            </a:pPr>
            <a:r>
              <a:rPr lang="fr-FR" sz="1400" b="0" i="0" u="none" strike="noStrike" cap="none" dirty="0" smtClean="0">
                <a:solidFill>
                  <a:srgbClr val="000000"/>
                </a:solidFill>
                <a:latin typeface="Arial"/>
                <a:ea typeface="Arial"/>
                <a:cs typeface="Arial"/>
                <a:sym typeface="Arial"/>
              </a:rPr>
              <a:t>Est-ce que je peux avoir une attestation de présence ?</a:t>
            </a:r>
            <a:br>
              <a:rPr lang="fr-FR" sz="1400" b="0" i="0" u="none" strike="noStrike" cap="none" dirty="0" smtClean="0">
                <a:solidFill>
                  <a:srgbClr val="000000"/>
                </a:solidFill>
                <a:latin typeface="Arial"/>
                <a:ea typeface="Arial"/>
                <a:cs typeface="Arial"/>
                <a:sym typeface="Arial"/>
              </a:rPr>
            </a:br>
            <a:r>
              <a:rPr lang="fr-FR" sz="1100" b="0" i="0" u="none" strike="noStrike" cap="none" dirty="0" smtClean="0">
                <a:solidFill>
                  <a:schemeClr val="tx2"/>
                </a:solidFill>
                <a:latin typeface="Arial"/>
                <a:ea typeface="Arial"/>
                <a:cs typeface="Arial"/>
                <a:sym typeface="Arial"/>
              </a:rPr>
              <a:t>Oui, sur demande via le guichet d’assistance &gt;</a:t>
            </a:r>
            <a:r>
              <a:rPr lang="fr-FR" sz="1100" b="0" i="0" u="none" strike="noStrike" cap="none" baseline="0" dirty="0" smtClean="0">
                <a:solidFill>
                  <a:schemeClr val="tx2"/>
                </a:solidFill>
                <a:latin typeface="Arial"/>
                <a:ea typeface="Arial"/>
                <a:cs typeface="Arial"/>
                <a:sym typeface="Arial"/>
              </a:rPr>
              <a:t> Guichet Sudoc ou IdRef &gt; domaine « Formation »</a:t>
            </a:r>
            <a:endParaRPr lang="fr-FR" sz="1100" b="0" i="0" u="none" strike="noStrike" cap="none" dirty="0" smtClean="0">
              <a:solidFill>
                <a:schemeClr val="tx2"/>
              </a:solidFill>
              <a:latin typeface="Arial"/>
              <a:ea typeface="Arial"/>
              <a:cs typeface="Arial"/>
              <a:sym typeface="Arial"/>
            </a:endParaRPr>
          </a:p>
          <a:p>
            <a:pPr marL="158750" indent="0">
              <a:buNone/>
            </a:pPr>
            <a:endParaRPr lang="fr-FR" dirty="0"/>
          </a:p>
        </p:txBody>
      </p:sp>
    </p:spTree>
    <p:extLst>
      <p:ext uri="{BB962C8B-B14F-4D97-AF65-F5344CB8AC3E}">
        <p14:creationId xmlns:p14="http://schemas.microsoft.com/office/powerpoint/2010/main" val="10622027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58750" indent="0">
              <a:buNone/>
            </a:pPr>
            <a:r>
              <a:rPr lang="fr-FR" dirty="0" smtClean="0"/>
              <a:t>Pour terminer</a:t>
            </a:r>
            <a:r>
              <a:rPr lang="fr-FR" baseline="0" dirty="0" smtClean="0"/>
              <a:t> cette introduction, nous avons souhaité profiter du fait de vous avoir sous la main toute une journée pour construire avec vous l’offre de formation à venir pour l’année 2022-2023.</a:t>
            </a:r>
          </a:p>
          <a:p>
            <a:pPr marL="158750" indent="0">
              <a:buNone/>
            </a:pPr>
            <a:r>
              <a:rPr lang="fr-FR" baseline="0" dirty="0" smtClean="0"/>
              <a:t>Un sondage sous menti sera ouvert toute la journée.</a:t>
            </a:r>
          </a:p>
          <a:p>
            <a:pPr marL="158750" indent="0">
              <a:buNone/>
            </a:pPr>
            <a:r>
              <a:rPr lang="fr-FR" baseline="0" dirty="0" smtClean="0"/>
              <a:t>En pratique</a:t>
            </a:r>
            <a:endParaRPr lang="fr-FR" dirty="0"/>
          </a:p>
        </p:txBody>
      </p:sp>
    </p:spTree>
    <p:extLst>
      <p:ext uri="{BB962C8B-B14F-4D97-AF65-F5344CB8AC3E}">
        <p14:creationId xmlns:p14="http://schemas.microsoft.com/office/powerpoint/2010/main" val="18782249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lstStyle/>
          <a:p>
            <a:pPr marL="158750" indent="0">
              <a:buNone/>
            </a:pPr>
            <a:r>
              <a:rPr lang="fr-FR" dirty="0" smtClean="0"/>
              <a:t>N’importe quand dans la journée, vous pouvez aller sur le site menti.com</a:t>
            </a:r>
          </a:p>
          <a:p>
            <a:pPr marL="158750" indent="0">
              <a:buNone/>
            </a:pPr>
            <a:r>
              <a:rPr lang="fr-FR" dirty="0" smtClean="0"/>
              <a:t>Saisissez le code qui</a:t>
            </a:r>
            <a:r>
              <a:rPr lang="fr-FR" baseline="0" dirty="0" smtClean="0"/>
              <a:t> s’affiche sur la diapo. Je vous conseille de le noter sur un post-it.</a:t>
            </a:r>
            <a:endParaRPr lang="fr-FR" dirty="0"/>
          </a:p>
        </p:txBody>
      </p:sp>
    </p:spTree>
    <p:extLst>
      <p:ext uri="{BB962C8B-B14F-4D97-AF65-F5344CB8AC3E}">
        <p14:creationId xmlns:p14="http://schemas.microsoft.com/office/powerpoint/2010/main" val="1398445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58"/>
        <p:cNvGrpSpPr/>
        <p:nvPr/>
      </p:nvGrpSpPr>
      <p:grpSpPr>
        <a:xfrm>
          <a:off x="0" y="0"/>
          <a:ext cx="0" cy="0"/>
          <a:chOff x="0" y="0"/>
          <a:chExt cx="0" cy="0"/>
        </a:xfrm>
      </p:grpSpPr>
      <p:sp>
        <p:nvSpPr>
          <p:cNvPr id="59" name="Google Shape;59;p7"/>
          <p:cNvSpPr txBox="1">
            <a:spLocks noGrp="1"/>
          </p:cNvSpPr>
          <p:nvPr>
            <p:ph type="title"/>
          </p:nvPr>
        </p:nvSpPr>
        <p:spPr>
          <a:xfrm>
            <a:off x="941825" y="1481863"/>
            <a:ext cx="4928700" cy="6858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4000"/>
              <a:buNone/>
              <a:defRPr sz="4000">
                <a:solidFill>
                  <a:schemeClr val="accent1"/>
                </a:solidFill>
              </a:defRPr>
            </a:lvl1pPr>
            <a:lvl2pPr lvl="1">
              <a:spcBef>
                <a:spcPts val="0"/>
              </a:spcBef>
              <a:spcAft>
                <a:spcPts val="0"/>
              </a:spcAft>
              <a:buClr>
                <a:schemeClr val="accent4"/>
              </a:buClr>
              <a:buSzPts val="3400"/>
              <a:buNone/>
              <a:defRPr sz="3400">
                <a:solidFill>
                  <a:schemeClr val="accent4"/>
                </a:solidFill>
              </a:defRPr>
            </a:lvl2pPr>
            <a:lvl3pPr lvl="2">
              <a:spcBef>
                <a:spcPts val="0"/>
              </a:spcBef>
              <a:spcAft>
                <a:spcPts val="0"/>
              </a:spcAft>
              <a:buClr>
                <a:schemeClr val="accent4"/>
              </a:buClr>
              <a:buSzPts val="3400"/>
              <a:buNone/>
              <a:defRPr sz="3400">
                <a:solidFill>
                  <a:schemeClr val="accent4"/>
                </a:solidFill>
              </a:defRPr>
            </a:lvl3pPr>
            <a:lvl4pPr lvl="3">
              <a:spcBef>
                <a:spcPts val="0"/>
              </a:spcBef>
              <a:spcAft>
                <a:spcPts val="0"/>
              </a:spcAft>
              <a:buClr>
                <a:schemeClr val="accent4"/>
              </a:buClr>
              <a:buSzPts val="3400"/>
              <a:buNone/>
              <a:defRPr sz="3400">
                <a:solidFill>
                  <a:schemeClr val="accent4"/>
                </a:solidFill>
              </a:defRPr>
            </a:lvl4pPr>
            <a:lvl5pPr lvl="4">
              <a:spcBef>
                <a:spcPts val="0"/>
              </a:spcBef>
              <a:spcAft>
                <a:spcPts val="0"/>
              </a:spcAft>
              <a:buClr>
                <a:schemeClr val="accent4"/>
              </a:buClr>
              <a:buSzPts val="3400"/>
              <a:buNone/>
              <a:defRPr sz="3400">
                <a:solidFill>
                  <a:schemeClr val="accent4"/>
                </a:solidFill>
              </a:defRPr>
            </a:lvl5pPr>
            <a:lvl6pPr lvl="5">
              <a:spcBef>
                <a:spcPts val="0"/>
              </a:spcBef>
              <a:spcAft>
                <a:spcPts val="0"/>
              </a:spcAft>
              <a:buClr>
                <a:schemeClr val="accent4"/>
              </a:buClr>
              <a:buSzPts val="3400"/>
              <a:buNone/>
              <a:defRPr sz="3400">
                <a:solidFill>
                  <a:schemeClr val="accent4"/>
                </a:solidFill>
              </a:defRPr>
            </a:lvl6pPr>
            <a:lvl7pPr lvl="6">
              <a:spcBef>
                <a:spcPts val="0"/>
              </a:spcBef>
              <a:spcAft>
                <a:spcPts val="0"/>
              </a:spcAft>
              <a:buClr>
                <a:schemeClr val="accent4"/>
              </a:buClr>
              <a:buSzPts val="3400"/>
              <a:buNone/>
              <a:defRPr sz="3400">
                <a:solidFill>
                  <a:schemeClr val="accent4"/>
                </a:solidFill>
              </a:defRPr>
            </a:lvl7pPr>
            <a:lvl8pPr lvl="7">
              <a:spcBef>
                <a:spcPts val="0"/>
              </a:spcBef>
              <a:spcAft>
                <a:spcPts val="0"/>
              </a:spcAft>
              <a:buClr>
                <a:schemeClr val="accent4"/>
              </a:buClr>
              <a:buSzPts val="3400"/>
              <a:buNone/>
              <a:defRPr sz="3400">
                <a:solidFill>
                  <a:schemeClr val="accent4"/>
                </a:solidFill>
              </a:defRPr>
            </a:lvl8pPr>
            <a:lvl9pPr lvl="8">
              <a:spcBef>
                <a:spcPts val="0"/>
              </a:spcBef>
              <a:spcAft>
                <a:spcPts val="0"/>
              </a:spcAft>
              <a:buClr>
                <a:schemeClr val="accent4"/>
              </a:buClr>
              <a:buSzPts val="3400"/>
              <a:buNone/>
              <a:defRPr sz="3400">
                <a:solidFill>
                  <a:schemeClr val="accent4"/>
                </a:solidFill>
              </a:defRPr>
            </a:lvl9pPr>
          </a:lstStyle>
          <a:p>
            <a:endParaRPr/>
          </a:p>
        </p:txBody>
      </p:sp>
      <p:sp>
        <p:nvSpPr>
          <p:cNvPr id="60" name="Google Shape;60;p7"/>
          <p:cNvSpPr txBox="1">
            <a:spLocks noGrp="1"/>
          </p:cNvSpPr>
          <p:nvPr>
            <p:ph type="subTitle" idx="1"/>
          </p:nvPr>
        </p:nvSpPr>
        <p:spPr>
          <a:xfrm>
            <a:off x="941825" y="2420238"/>
            <a:ext cx="4410600" cy="12414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SzPts val="1400"/>
              <a:buNone/>
              <a:defRPr>
                <a:latin typeface="Arial"/>
                <a:ea typeface="Arial"/>
                <a:cs typeface="Arial"/>
                <a:sym typeface="Arial"/>
              </a:defRPr>
            </a:lvl1pPr>
            <a:lvl2pPr lvl="1" rtl="0">
              <a:spcBef>
                <a:spcPts val="0"/>
              </a:spcBef>
              <a:spcAft>
                <a:spcPts val="0"/>
              </a:spcAft>
              <a:buSzPts val="1200"/>
              <a:buFont typeface="Roboto"/>
              <a:buNone/>
              <a:defRPr sz="1200">
                <a:latin typeface="Roboto"/>
                <a:ea typeface="Roboto"/>
                <a:cs typeface="Roboto"/>
                <a:sym typeface="Roboto"/>
              </a:defRPr>
            </a:lvl2pPr>
            <a:lvl3pPr lvl="2" rtl="0">
              <a:spcBef>
                <a:spcPts val="1600"/>
              </a:spcBef>
              <a:spcAft>
                <a:spcPts val="0"/>
              </a:spcAft>
              <a:buSzPts val="1200"/>
              <a:buFont typeface="Roboto"/>
              <a:buNone/>
              <a:defRPr sz="1200">
                <a:latin typeface="Roboto"/>
                <a:ea typeface="Roboto"/>
                <a:cs typeface="Roboto"/>
                <a:sym typeface="Roboto"/>
              </a:defRPr>
            </a:lvl3pPr>
            <a:lvl4pPr lvl="3" rtl="0">
              <a:spcBef>
                <a:spcPts val="1600"/>
              </a:spcBef>
              <a:spcAft>
                <a:spcPts val="0"/>
              </a:spcAft>
              <a:buSzPts val="1200"/>
              <a:buFont typeface="Roboto"/>
              <a:buNone/>
              <a:defRPr sz="1200">
                <a:latin typeface="Roboto"/>
                <a:ea typeface="Roboto"/>
                <a:cs typeface="Roboto"/>
                <a:sym typeface="Roboto"/>
              </a:defRPr>
            </a:lvl4pPr>
            <a:lvl5pPr lvl="4" rtl="0">
              <a:spcBef>
                <a:spcPts val="1600"/>
              </a:spcBef>
              <a:spcAft>
                <a:spcPts val="0"/>
              </a:spcAft>
              <a:buSzPts val="1200"/>
              <a:buFont typeface="Roboto"/>
              <a:buNone/>
              <a:defRPr sz="1200">
                <a:latin typeface="Roboto"/>
                <a:ea typeface="Roboto"/>
                <a:cs typeface="Roboto"/>
                <a:sym typeface="Roboto"/>
              </a:defRPr>
            </a:lvl5pPr>
            <a:lvl6pPr lvl="5" rtl="0">
              <a:spcBef>
                <a:spcPts val="1600"/>
              </a:spcBef>
              <a:spcAft>
                <a:spcPts val="0"/>
              </a:spcAft>
              <a:buSzPts val="1200"/>
              <a:buFont typeface="Roboto"/>
              <a:buNone/>
              <a:defRPr sz="1200">
                <a:latin typeface="Roboto"/>
                <a:ea typeface="Roboto"/>
                <a:cs typeface="Roboto"/>
                <a:sym typeface="Roboto"/>
              </a:defRPr>
            </a:lvl6pPr>
            <a:lvl7pPr lvl="6" rtl="0">
              <a:spcBef>
                <a:spcPts val="1600"/>
              </a:spcBef>
              <a:spcAft>
                <a:spcPts val="0"/>
              </a:spcAft>
              <a:buSzPts val="1200"/>
              <a:buFont typeface="Roboto"/>
              <a:buNone/>
              <a:defRPr sz="1200">
                <a:latin typeface="Roboto"/>
                <a:ea typeface="Roboto"/>
                <a:cs typeface="Roboto"/>
                <a:sym typeface="Roboto"/>
              </a:defRPr>
            </a:lvl7pPr>
            <a:lvl8pPr lvl="7" rtl="0">
              <a:spcBef>
                <a:spcPts val="1600"/>
              </a:spcBef>
              <a:spcAft>
                <a:spcPts val="0"/>
              </a:spcAft>
              <a:buSzPts val="1200"/>
              <a:buFont typeface="Roboto"/>
              <a:buNone/>
              <a:defRPr sz="1200">
                <a:latin typeface="Roboto"/>
                <a:ea typeface="Roboto"/>
                <a:cs typeface="Roboto"/>
                <a:sym typeface="Roboto"/>
              </a:defRPr>
            </a:lvl8pPr>
            <a:lvl9pPr lvl="8" rtl="0">
              <a:spcBef>
                <a:spcPts val="1600"/>
              </a:spcBef>
              <a:spcAft>
                <a:spcPts val="1600"/>
              </a:spcAft>
              <a:buSzPts val="1200"/>
              <a:buFont typeface="Roboto"/>
              <a:buNone/>
              <a:defRPr sz="1200">
                <a:latin typeface="Roboto"/>
                <a:ea typeface="Roboto"/>
                <a:cs typeface="Roboto"/>
                <a:sym typeface="Roboto"/>
              </a:defRPr>
            </a:lvl9pPr>
          </a:lstStyle>
          <a:p>
            <a:endParaRPr/>
          </a:p>
        </p:txBody>
      </p:sp>
      <p:sp>
        <p:nvSpPr>
          <p:cNvPr id="61" name="Google Shape;61;p7"/>
          <p:cNvSpPr/>
          <p:nvPr/>
        </p:nvSpPr>
        <p:spPr>
          <a:xfrm rot="10800000" flipH="1">
            <a:off x="7238267" y="1616715"/>
            <a:ext cx="640087" cy="4208414"/>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7"/>
          <p:cNvSpPr/>
          <p:nvPr/>
        </p:nvSpPr>
        <p:spPr>
          <a:xfrm rot="10800000" flipH="1">
            <a:off x="7274207" y="-2277783"/>
            <a:ext cx="640088" cy="3528458"/>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7"/>
          <p:cNvSpPr/>
          <p:nvPr/>
        </p:nvSpPr>
        <p:spPr>
          <a:xfrm rot="10800000" flipH="1">
            <a:off x="7867776" y="2504984"/>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64" name="Google Shape;64;p7"/>
          <p:cNvSpPr/>
          <p:nvPr/>
        </p:nvSpPr>
        <p:spPr>
          <a:xfrm rot="10800000" flipH="1">
            <a:off x="8163893" y="-2982510"/>
            <a:ext cx="548638" cy="5179163"/>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65" name="Google Shape;65;p7"/>
          <p:cNvSpPr/>
          <p:nvPr/>
        </p:nvSpPr>
        <p:spPr>
          <a:xfrm rot="10800000" flipH="1">
            <a:off x="8614585" y="2244994"/>
            <a:ext cx="863461" cy="3877754"/>
          </a:xfrm>
          <a:custGeom>
            <a:avLst/>
            <a:gdLst/>
            <a:ahLst/>
            <a:cxnLst/>
            <a:rect l="l" t="t" r="r" b="b"/>
            <a:pathLst>
              <a:path w="14990" h="67713" extrusionOk="0">
                <a:moveTo>
                  <a:pt x="7480" y="1"/>
                </a:moveTo>
                <a:cubicBezTo>
                  <a:pt x="6679" y="1"/>
                  <a:pt x="5886" y="294"/>
                  <a:pt x="5153" y="863"/>
                </a:cubicBezTo>
                <a:cubicBezTo>
                  <a:pt x="3421" y="2207"/>
                  <a:pt x="2464" y="4040"/>
                  <a:pt x="1711" y="6016"/>
                </a:cubicBezTo>
                <a:cubicBezTo>
                  <a:pt x="570" y="8969"/>
                  <a:pt x="0" y="12023"/>
                  <a:pt x="346" y="15221"/>
                </a:cubicBezTo>
                <a:cubicBezTo>
                  <a:pt x="489" y="16626"/>
                  <a:pt x="896" y="17950"/>
                  <a:pt x="1731" y="19151"/>
                </a:cubicBezTo>
                <a:cubicBezTo>
                  <a:pt x="2505" y="20272"/>
                  <a:pt x="3544" y="21045"/>
                  <a:pt x="4847" y="21473"/>
                </a:cubicBezTo>
                <a:cubicBezTo>
                  <a:pt x="5539" y="21677"/>
                  <a:pt x="5967" y="22104"/>
                  <a:pt x="6130" y="22776"/>
                </a:cubicBezTo>
                <a:cubicBezTo>
                  <a:pt x="6273" y="23489"/>
                  <a:pt x="6374" y="24202"/>
                  <a:pt x="6395" y="24915"/>
                </a:cubicBezTo>
                <a:cubicBezTo>
                  <a:pt x="6436" y="26381"/>
                  <a:pt x="6415" y="27827"/>
                  <a:pt x="6415" y="29273"/>
                </a:cubicBezTo>
                <a:cubicBezTo>
                  <a:pt x="6395" y="31574"/>
                  <a:pt x="6476" y="33876"/>
                  <a:pt x="6354" y="36157"/>
                </a:cubicBezTo>
                <a:cubicBezTo>
                  <a:pt x="6171" y="39517"/>
                  <a:pt x="5845" y="42837"/>
                  <a:pt x="5560" y="46197"/>
                </a:cubicBezTo>
                <a:cubicBezTo>
                  <a:pt x="5438" y="47480"/>
                  <a:pt x="5275" y="48783"/>
                  <a:pt x="5153" y="50087"/>
                </a:cubicBezTo>
                <a:cubicBezTo>
                  <a:pt x="4929" y="52571"/>
                  <a:pt x="4684" y="55056"/>
                  <a:pt x="4542" y="57561"/>
                </a:cubicBezTo>
                <a:cubicBezTo>
                  <a:pt x="4440" y="59862"/>
                  <a:pt x="4277" y="62163"/>
                  <a:pt x="4786" y="64424"/>
                </a:cubicBezTo>
                <a:cubicBezTo>
                  <a:pt x="4929" y="65137"/>
                  <a:pt x="5173" y="65829"/>
                  <a:pt x="5539" y="66461"/>
                </a:cubicBezTo>
                <a:cubicBezTo>
                  <a:pt x="6018" y="67295"/>
                  <a:pt x="6731" y="67713"/>
                  <a:pt x="7449" y="67713"/>
                </a:cubicBezTo>
                <a:cubicBezTo>
                  <a:pt x="8167" y="67713"/>
                  <a:pt x="8890" y="67295"/>
                  <a:pt x="9389" y="66461"/>
                </a:cubicBezTo>
                <a:cubicBezTo>
                  <a:pt x="10020" y="65422"/>
                  <a:pt x="10285" y="64261"/>
                  <a:pt x="10346" y="63080"/>
                </a:cubicBezTo>
                <a:cubicBezTo>
                  <a:pt x="10549" y="58131"/>
                  <a:pt x="10162" y="53447"/>
                  <a:pt x="9613" y="48518"/>
                </a:cubicBezTo>
                <a:cubicBezTo>
                  <a:pt x="9002" y="43285"/>
                  <a:pt x="8431" y="38030"/>
                  <a:pt x="8492" y="32756"/>
                </a:cubicBezTo>
                <a:cubicBezTo>
                  <a:pt x="8513" y="30108"/>
                  <a:pt x="8472" y="27481"/>
                  <a:pt x="8513" y="24854"/>
                </a:cubicBezTo>
                <a:cubicBezTo>
                  <a:pt x="8533" y="24100"/>
                  <a:pt x="8696" y="23326"/>
                  <a:pt x="8859" y="22593"/>
                </a:cubicBezTo>
                <a:cubicBezTo>
                  <a:pt x="8981" y="22104"/>
                  <a:pt x="9307" y="21717"/>
                  <a:pt x="9816" y="21555"/>
                </a:cubicBezTo>
                <a:cubicBezTo>
                  <a:pt x="12484" y="20720"/>
                  <a:pt x="13869" y="18785"/>
                  <a:pt x="14419" y="16178"/>
                </a:cubicBezTo>
                <a:cubicBezTo>
                  <a:pt x="14989" y="13429"/>
                  <a:pt x="14602" y="10720"/>
                  <a:pt x="13889" y="8052"/>
                </a:cubicBezTo>
                <a:cubicBezTo>
                  <a:pt x="13401" y="6219"/>
                  <a:pt x="12688" y="4468"/>
                  <a:pt x="11629" y="2879"/>
                </a:cubicBezTo>
                <a:cubicBezTo>
                  <a:pt x="11059" y="2024"/>
                  <a:pt x="10386" y="1250"/>
                  <a:pt x="9531" y="659"/>
                </a:cubicBezTo>
                <a:cubicBezTo>
                  <a:pt x="8863" y="217"/>
                  <a:pt x="8168" y="1"/>
                  <a:pt x="748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66" name="Google Shape;66;p7"/>
          <p:cNvSpPr/>
          <p:nvPr/>
        </p:nvSpPr>
        <p:spPr>
          <a:xfrm rot="10800000" flipH="1">
            <a:off x="8648608" y="-1190107"/>
            <a:ext cx="795433" cy="3038785"/>
          </a:xfrm>
          <a:custGeom>
            <a:avLst/>
            <a:gdLst/>
            <a:ahLst/>
            <a:cxnLst/>
            <a:rect l="l" t="t" r="r" b="b"/>
            <a:pathLst>
              <a:path w="13809" h="53063" extrusionOk="0">
                <a:moveTo>
                  <a:pt x="6910" y="0"/>
                </a:moveTo>
                <a:cubicBezTo>
                  <a:pt x="6304" y="0"/>
                  <a:pt x="5693" y="296"/>
                  <a:pt x="5214" y="886"/>
                </a:cubicBezTo>
                <a:cubicBezTo>
                  <a:pt x="4624" y="1640"/>
                  <a:pt x="4318" y="2515"/>
                  <a:pt x="4217" y="3452"/>
                </a:cubicBezTo>
                <a:cubicBezTo>
                  <a:pt x="4054" y="4817"/>
                  <a:pt x="3931" y="6181"/>
                  <a:pt x="3952" y="7566"/>
                </a:cubicBezTo>
                <a:cubicBezTo>
                  <a:pt x="3993" y="9847"/>
                  <a:pt x="4094" y="12148"/>
                  <a:pt x="4278" y="14429"/>
                </a:cubicBezTo>
                <a:cubicBezTo>
                  <a:pt x="4502" y="17016"/>
                  <a:pt x="4868" y="19582"/>
                  <a:pt x="5113" y="22168"/>
                </a:cubicBezTo>
                <a:cubicBezTo>
                  <a:pt x="5357" y="24531"/>
                  <a:pt x="5663" y="26913"/>
                  <a:pt x="5724" y="29276"/>
                </a:cubicBezTo>
                <a:cubicBezTo>
                  <a:pt x="5846" y="34387"/>
                  <a:pt x="5846" y="39479"/>
                  <a:pt x="5866" y="44591"/>
                </a:cubicBezTo>
                <a:cubicBezTo>
                  <a:pt x="5866" y="45222"/>
                  <a:pt x="5724" y="45874"/>
                  <a:pt x="5581" y="46485"/>
                </a:cubicBezTo>
                <a:cubicBezTo>
                  <a:pt x="5439" y="47136"/>
                  <a:pt x="5011" y="47564"/>
                  <a:pt x="4339" y="47788"/>
                </a:cubicBezTo>
                <a:cubicBezTo>
                  <a:pt x="1997" y="48582"/>
                  <a:pt x="693" y="50313"/>
                  <a:pt x="103" y="52635"/>
                </a:cubicBezTo>
                <a:cubicBezTo>
                  <a:pt x="62" y="52777"/>
                  <a:pt x="21" y="52920"/>
                  <a:pt x="1" y="53063"/>
                </a:cubicBezTo>
                <a:lnTo>
                  <a:pt x="13809" y="53063"/>
                </a:lnTo>
                <a:cubicBezTo>
                  <a:pt x="13625" y="52187"/>
                  <a:pt x="13361" y="51393"/>
                  <a:pt x="12913" y="50619"/>
                </a:cubicBezTo>
                <a:cubicBezTo>
                  <a:pt x="12118" y="49234"/>
                  <a:pt x="10978" y="48277"/>
                  <a:pt x="9471" y="47788"/>
                </a:cubicBezTo>
                <a:cubicBezTo>
                  <a:pt x="8778" y="47584"/>
                  <a:pt x="8371" y="47136"/>
                  <a:pt x="8208" y="46485"/>
                </a:cubicBezTo>
                <a:cubicBezTo>
                  <a:pt x="8086" y="45935"/>
                  <a:pt x="7943" y="45364"/>
                  <a:pt x="7943" y="44794"/>
                </a:cubicBezTo>
                <a:cubicBezTo>
                  <a:pt x="7923" y="40517"/>
                  <a:pt x="7903" y="36261"/>
                  <a:pt x="7964" y="31984"/>
                </a:cubicBezTo>
                <a:cubicBezTo>
                  <a:pt x="7984" y="28807"/>
                  <a:pt x="8269" y="25651"/>
                  <a:pt x="8636" y="22494"/>
                </a:cubicBezTo>
                <a:cubicBezTo>
                  <a:pt x="8962" y="19806"/>
                  <a:pt x="9308" y="17138"/>
                  <a:pt x="9512" y="14450"/>
                </a:cubicBezTo>
                <a:cubicBezTo>
                  <a:pt x="9715" y="11884"/>
                  <a:pt x="9776" y="9317"/>
                  <a:pt x="9858" y="6751"/>
                </a:cubicBezTo>
                <a:cubicBezTo>
                  <a:pt x="9899" y="5244"/>
                  <a:pt x="9817" y="3737"/>
                  <a:pt x="9308" y="2312"/>
                </a:cubicBezTo>
                <a:cubicBezTo>
                  <a:pt x="9125" y="1803"/>
                  <a:pt x="8880" y="1314"/>
                  <a:pt x="8575" y="886"/>
                </a:cubicBezTo>
                <a:cubicBezTo>
                  <a:pt x="8117" y="296"/>
                  <a:pt x="7516" y="0"/>
                  <a:pt x="691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One column text 2">
  <p:cSld name="CUSTOM_11_1">
    <p:spTree>
      <p:nvGrpSpPr>
        <p:cNvPr id="1" name="Shape 368"/>
        <p:cNvGrpSpPr/>
        <p:nvPr/>
      </p:nvGrpSpPr>
      <p:grpSpPr>
        <a:xfrm>
          <a:off x="0" y="0"/>
          <a:ext cx="0" cy="0"/>
          <a:chOff x="0" y="0"/>
          <a:chExt cx="0" cy="0"/>
        </a:xfrm>
      </p:grpSpPr>
      <p:sp>
        <p:nvSpPr>
          <p:cNvPr id="369" name="Google Shape;369;p30"/>
          <p:cNvSpPr/>
          <p:nvPr/>
        </p:nvSpPr>
        <p:spPr>
          <a:xfrm>
            <a:off x="5235700" y="1277400"/>
            <a:ext cx="5676900" cy="56784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30"/>
          <p:cNvSpPr txBox="1">
            <a:spLocks noGrp="1"/>
          </p:cNvSpPr>
          <p:nvPr>
            <p:ph type="title"/>
          </p:nvPr>
        </p:nvSpPr>
        <p:spPr>
          <a:xfrm>
            <a:off x="713225" y="854775"/>
            <a:ext cx="5838300" cy="2296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accent2"/>
              </a:buClr>
              <a:buSzPts val="4000"/>
              <a:buNone/>
              <a:defRPr sz="4000">
                <a:solidFill>
                  <a:schemeClr val="accent2"/>
                </a:solidFill>
              </a:defRPr>
            </a:lvl1pPr>
            <a:lvl2pPr lvl="1" rtl="0">
              <a:spcBef>
                <a:spcPts val="0"/>
              </a:spcBef>
              <a:spcAft>
                <a:spcPts val="0"/>
              </a:spcAft>
              <a:buClr>
                <a:schemeClr val="accent4"/>
              </a:buClr>
              <a:buSzPts val="6000"/>
              <a:buFont typeface="Fjalla One"/>
              <a:buNone/>
              <a:defRPr>
                <a:solidFill>
                  <a:schemeClr val="accent4"/>
                </a:solidFill>
                <a:latin typeface="Fjalla One"/>
                <a:ea typeface="Fjalla One"/>
                <a:cs typeface="Fjalla One"/>
                <a:sym typeface="Fjalla One"/>
              </a:defRPr>
            </a:lvl2pPr>
            <a:lvl3pPr lvl="2" rtl="0">
              <a:spcBef>
                <a:spcPts val="0"/>
              </a:spcBef>
              <a:spcAft>
                <a:spcPts val="0"/>
              </a:spcAft>
              <a:buClr>
                <a:schemeClr val="accent4"/>
              </a:buClr>
              <a:buSzPts val="6000"/>
              <a:buFont typeface="Fjalla One"/>
              <a:buNone/>
              <a:defRPr>
                <a:solidFill>
                  <a:schemeClr val="accent4"/>
                </a:solidFill>
                <a:latin typeface="Fjalla One"/>
                <a:ea typeface="Fjalla One"/>
                <a:cs typeface="Fjalla One"/>
                <a:sym typeface="Fjalla One"/>
              </a:defRPr>
            </a:lvl3pPr>
            <a:lvl4pPr lvl="3" rtl="0">
              <a:spcBef>
                <a:spcPts val="0"/>
              </a:spcBef>
              <a:spcAft>
                <a:spcPts val="0"/>
              </a:spcAft>
              <a:buClr>
                <a:schemeClr val="accent4"/>
              </a:buClr>
              <a:buSzPts val="6000"/>
              <a:buFont typeface="Fjalla One"/>
              <a:buNone/>
              <a:defRPr>
                <a:solidFill>
                  <a:schemeClr val="accent4"/>
                </a:solidFill>
                <a:latin typeface="Fjalla One"/>
                <a:ea typeface="Fjalla One"/>
                <a:cs typeface="Fjalla One"/>
                <a:sym typeface="Fjalla One"/>
              </a:defRPr>
            </a:lvl4pPr>
            <a:lvl5pPr lvl="4" rtl="0">
              <a:spcBef>
                <a:spcPts val="0"/>
              </a:spcBef>
              <a:spcAft>
                <a:spcPts val="0"/>
              </a:spcAft>
              <a:buClr>
                <a:schemeClr val="accent4"/>
              </a:buClr>
              <a:buSzPts val="6000"/>
              <a:buFont typeface="Fjalla One"/>
              <a:buNone/>
              <a:defRPr>
                <a:solidFill>
                  <a:schemeClr val="accent4"/>
                </a:solidFill>
                <a:latin typeface="Fjalla One"/>
                <a:ea typeface="Fjalla One"/>
                <a:cs typeface="Fjalla One"/>
                <a:sym typeface="Fjalla One"/>
              </a:defRPr>
            </a:lvl5pPr>
            <a:lvl6pPr lvl="5" rtl="0">
              <a:spcBef>
                <a:spcPts val="0"/>
              </a:spcBef>
              <a:spcAft>
                <a:spcPts val="0"/>
              </a:spcAft>
              <a:buClr>
                <a:schemeClr val="accent4"/>
              </a:buClr>
              <a:buSzPts val="6000"/>
              <a:buFont typeface="Fjalla One"/>
              <a:buNone/>
              <a:defRPr>
                <a:solidFill>
                  <a:schemeClr val="accent4"/>
                </a:solidFill>
                <a:latin typeface="Fjalla One"/>
                <a:ea typeface="Fjalla One"/>
                <a:cs typeface="Fjalla One"/>
                <a:sym typeface="Fjalla One"/>
              </a:defRPr>
            </a:lvl6pPr>
            <a:lvl7pPr lvl="6" rtl="0">
              <a:spcBef>
                <a:spcPts val="0"/>
              </a:spcBef>
              <a:spcAft>
                <a:spcPts val="0"/>
              </a:spcAft>
              <a:buClr>
                <a:schemeClr val="accent4"/>
              </a:buClr>
              <a:buSzPts val="6000"/>
              <a:buFont typeface="Fjalla One"/>
              <a:buNone/>
              <a:defRPr>
                <a:solidFill>
                  <a:schemeClr val="accent4"/>
                </a:solidFill>
                <a:latin typeface="Fjalla One"/>
                <a:ea typeface="Fjalla One"/>
                <a:cs typeface="Fjalla One"/>
                <a:sym typeface="Fjalla One"/>
              </a:defRPr>
            </a:lvl7pPr>
            <a:lvl8pPr lvl="7" rtl="0">
              <a:spcBef>
                <a:spcPts val="0"/>
              </a:spcBef>
              <a:spcAft>
                <a:spcPts val="0"/>
              </a:spcAft>
              <a:buClr>
                <a:schemeClr val="accent4"/>
              </a:buClr>
              <a:buSzPts val="6000"/>
              <a:buFont typeface="Fjalla One"/>
              <a:buNone/>
              <a:defRPr>
                <a:solidFill>
                  <a:schemeClr val="accent4"/>
                </a:solidFill>
                <a:latin typeface="Fjalla One"/>
                <a:ea typeface="Fjalla One"/>
                <a:cs typeface="Fjalla One"/>
                <a:sym typeface="Fjalla One"/>
              </a:defRPr>
            </a:lvl8pPr>
            <a:lvl9pPr lvl="8" rtl="0">
              <a:spcBef>
                <a:spcPts val="0"/>
              </a:spcBef>
              <a:spcAft>
                <a:spcPts val="0"/>
              </a:spcAft>
              <a:buClr>
                <a:schemeClr val="accent4"/>
              </a:buClr>
              <a:buSzPts val="6000"/>
              <a:buFont typeface="Fjalla One"/>
              <a:buNone/>
              <a:defRPr>
                <a:solidFill>
                  <a:schemeClr val="accent4"/>
                </a:solidFill>
                <a:latin typeface="Fjalla One"/>
                <a:ea typeface="Fjalla One"/>
                <a:cs typeface="Fjalla One"/>
                <a:sym typeface="Fjalla One"/>
              </a:defRPr>
            </a:lvl9pPr>
          </a:lstStyle>
          <a:p>
            <a:endParaRPr/>
          </a:p>
        </p:txBody>
      </p:sp>
      <p:sp>
        <p:nvSpPr>
          <p:cNvPr id="371" name="Google Shape;371;p30"/>
          <p:cNvSpPr txBox="1">
            <a:spLocks noGrp="1"/>
          </p:cNvSpPr>
          <p:nvPr>
            <p:ph type="subTitle" idx="1"/>
          </p:nvPr>
        </p:nvSpPr>
        <p:spPr>
          <a:xfrm>
            <a:off x="713225" y="2571750"/>
            <a:ext cx="2686500" cy="11439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Numbers and text">
  <p:cSld name="BIG_NUMBER_1">
    <p:spTree>
      <p:nvGrpSpPr>
        <p:cNvPr id="1" name="Shape 372"/>
        <p:cNvGrpSpPr/>
        <p:nvPr/>
      </p:nvGrpSpPr>
      <p:grpSpPr>
        <a:xfrm>
          <a:off x="0" y="0"/>
          <a:ext cx="0" cy="0"/>
          <a:chOff x="0" y="0"/>
          <a:chExt cx="0" cy="0"/>
        </a:xfrm>
      </p:grpSpPr>
      <p:sp>
        <p:nvSpPr>
          <p:cNvPr id="373" name="Google Shape;373;p31"/>
          <p:cNvSpPr/>
          <p:nvPr/>
        </p:nvSpPr>
        <p:spPr>
          <a:xfrm rot="10800000" flipH="1">
            <a:off x="8690785" y="3387994"/>
            <a:ext cx="863461" cy="3877754"/>
          </a:xfrm>
          <a:custGeom>
            <a:avLst/>
            <a:gdLst/>
            <a:ahLst/>
            <a:cxnLst/>
            <a:rect l="l" t="t" r="r" b="b"/>
            <a:pathLst>
              <a:path w="14990" h="67713" extrusionOk="0">
                <a:moveTo>
                  <a:pt x="7480" y="1"/>
                </a:moveTo>
                <a:cubicBezTo>
                  <a:pt x="6679" y="1"/>
                  <a:pt x="5886" y="294"/>
                  <a:pt x="5153" y="863"/>
                </a:cubicBezTo>
                <a:cubicBezTo>
                  <a:pt x="3421" y="2207"/>
                  <a:pt x="2464" y="4040"/>
                  <a:pt x="1711" y="6016"/>
                </a:cubicBezTo>
                <a:cubicBezTo>
                  <a:pt x="570" y="8969"/>
                  <a:pt x="0" y="12023"/>
                  <a:pt x="346" y="15221"/>
                </a:cubicBezTo>
                <a:cubicBezTo>
                  <a:pt x="489" y="16626"/>
                  <a:pt x="896" y="17950"/>
                  <a:pt x="1731" y="19151"/>
                </a:cubicBezTo>
                <a:cubicBezTo>
                  <a:pt x="2505" y="20272"/>
                  <a:pt x="3544" y="21045"/>
                  <a:pt x="4847" y="21473"/>
                </a:cubicBezTo>
                <a:cubicBezTo>
                  <a:pt x="5539" y="21677"/>
                  <a:pt x="5967" y="22104"/>
                  <a:pt x="6130" y="22776"/>
                </a:cubicBezTo>
                <a:cubicBezTo>
                  <a:pt x="6273" y="23489"/>
                  <a:pt x="6374" y="24202"/>
                  <a:pt x="6395" y="24915"/>
                </a:cubicBezTo>
                <a:cubicBezTo>
                  <a:pt x="6436" y="26381"/>
                  <a:pt x="6415" y="27827"/>
                  <a:pt x="6415" y="29273"/>
                </a:cubicBezTo>
                <a:cubicBezTo>
                  <a:pt x="6395" y="31574"/>
                  <a:pt x="6476" y="33876"/>
                  <a:pt x="6354" y="36157"/>
                </a:cubicBezTo>
                <a:cubicBezTo>
                  <a:pt x="6171" y="39517"/>
                  <a:pt x="5845" y="42837"/>
                  <a:pt x="5560" y="46197"/>
                </a:cubicBezTo>
                <a:cubicBezTo>
                  <a:pt x="5438" y="47480"/>
                  <a:pt x="5275" y="48783"/>
                  <a:pt x="5153" y="50087"/>
                </a:cubicBezTo>
                <a:cubicBezTo>
                  <a:pt x="4929" y="52571"/>
                  <a:pt x="4684" y="55056"/>
                  <a:pt x="4542" y="57561"/>
                </a:cubicBezTo>
                <a:cubicBezTo>
                  <a:pt x="4440" y="59862"/>
                  <a:pt x="4277" y="62163"/>
                  <a:pt x="4786" y="64424"/>
                </a:cubicBezTo>
                <a:cubicBezTo>
                  <a:pt x="4929" y="65137"/>
                  <a:pt x="5173" y="65829"/>
                  <a:pt x="5539" y="66461"/>
                </a:cubicBezTo>
                <a:cubicBezTo>
                  <a:pt x="6018" y="67295"/>
                  <a:pt x="6731" y="67713"/>
                  <a:pt x="7449" y="67713"/>
                </a:cubicBezTo>
                <a:cubicBezTo>
                  <a:pt x="8167" y="67713"/>
                  <a:pt x="8890" y="67295"/>
                  <a:pt x="9389" y="66461"/>
                </a:cubicBezTo>
                <a:cubicBezTo>
                  <a:pt x="10020" y="65422"/>
                  <a:pt x="10285" y="64261"/>
                  <a:pt x="10346" y="63080"/>
                </a:cubicBezTo>
                <a:cubicBezTo>
                  <a:pt x="10549" y="58131"/>
                  <a:pt x="10162" y="53447"/>
                  <a:pt x="9613" y="48518"/>
                </a:cubicBezTo>
                <a:cubicBezTo>
                  <a:pt x="9002" y="43285"/>
                  <a:pt x="8431" y="38030"/>
                  <a:pt x="8492" y="32756"/>
                </a:cubicBezTo>
                <a:cubicBezTo>
                  <a:pt x="8513" y="30108"/>
                  <a:pt x="8472" y="27481"/>
                  <a:pt x="8513" y="24854"/>
                </a:cubicBezTo>
                <a:cubicBezTo>
                  <a:pt x="8533" y="24100"/>
                  <a:pt x="8696" y="23326"/>
                  <a:pt x="8859" y="22593"/>
                </a:cubicBezTo>
                <a:cubicBezTo>
                  <a:pt x="8981" y="22104"/>
                  <a:pt x="9307" y="21717"/>
                  <a:pt x="9816" y="21555"/>
                </a:cubicBezTo>
                <a:cubicBezTo>
                  <a:pt x="12484" y="20720"/>
                  <a:pt x="13869" y="18785"/>
                  <a:pt x="14419" y="16178"/>
                </a:cubicBezTo>
                <a:cubicBezTo>
                  <a:pt x="14989" y="13429"/>
                  <a:pt x="14602" y="10720"/>
                  <a:pt x="13889" y="8052"/>
                </a:cubicBezTo>
                <a:cubicBezTo>
                  <a:pt x="13401" y="6219"/>
                  <a:pt x="12688" y="4468"/>
                  <a:pt x="11629" y="2879"/>
                </a:cubicBezTo>
                <a:cubicBezTo>
                  <a:pt x="11059" y="2024"/>
                  <a:pt x="10386" y="1250"/>
                  <a:pt x="9531" y="659"/>
                </a:cubicBezTo>
                <a:cubicBezTo>
                  <a:pt x="8863" y="217"/>
                  <a:pt x="8168" y="1"/>
                  <a:pt x="748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374" name="Google Shape;374;p31"/>
          <p:cNvSpPr/>
          <p:nvPr/>
        </p:nvSpPr>
        <p:spPr>
          <a:xfrm>
            <a:off x="-215893" y="3651609"/>
            <a:ext cx="640088" cy="3528458"/>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31"/>
          <p:cNvSpPr txBox="1">
            <a:spLocks noGrp="1"/>
          </p:cNvSpPr>
          <p:nvPr>
            <p:ph type="title" hasCustomPrompt="1"/>
          </p:nvPr>
        </p:nvSpPr>
        <p:spPr>
          <a:xfrm>
            <a:off x="857700" y="699200"/>
            <a:ext cx="2621700" cy="1066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500"/>
              <a:buNone/>
              <a:defRPr sz="5500"/>
            </a:lvl1pPr>
            <a:lvl2pPr lvl="1" algn="ctr" rtl="0">
              <a:spcBef>
                <a:spcPts val="0"/>
              </a:spcBef>
              <a:spcAft>
                <a:spcPts val="0"/>
              </a:spcAft>
              <a:buSzPts val="5500"/>
              <a:buNone/>
              <a:defRPr sz="5500"/>
            </a:lvl2pPr>
            <a:lvl3pPr lvl="2" algn="ctr" rtl="0">
              <a:spcBef>
                <a:spcPts val="0"/>
              </a:spcBef>
              <a:spcAft>
                <a:spcPts val="0"/>
              </a:spcAft>
              <a:buSzPts val="5500"/>
              <a:buNone/>
              <a:defRPr sz="5500"/>
            </a:lvl3pPr>
            <a:lvl4pPr lvl="3" algn="ctr" rtl="0">
              <a:spcBef>
                <a:spcPts val="0"/>
              </a:spcBef>
              <a:spcAft>
                <a:spcPts val="0"/>
              </a:spcAft>
              <a:buSzPts val="5500"/>
              <a:buNone/>
              <a:defRPr sz="5500"/>
            </a:lvl4pPr>
            <a:lvl5pPr lvl="4" algn="ctr" rtl="0">
              <a:spcBef>
                <a:spcPts val="0"/>
              </a:spcBef>
              <a:spcAft>
                <a:spcPts val="0"/>
              </a:spcAft>
              <a:buSzPts val="5500"/>
              <a:buNone/>
              <a:defRPr sz="5500"/>
            </a:lvl5pPr>
            <a:lvl6pPr lvl="5" algn="ctr" rtl="0">
              <a:spcBef>
                <a:spcPts val="0"/>
              </a:spcBef>
              <a:spcAft>
                <a:spcPts val="0"/>
              </a:spcAft>
              <a:buSzPts val="5500"/>
              <a:buNone/>
              <a:defRPr sz="5500"/>
            </a:lvl6pPr>
            <a:lvl7pPr lvl="6" algn="ctr" rtl="0">
              <a:spcBef>
                <a:spcPts val="0"/>
              </a:spcBef>
              <a:spcAft>
                <a:spcPts val="0"/>
              </a:spcAft>
              <a:buSzPts val="5500"/>
              <a:buNone/>
              <a:defRPr sz="5500"/>
            </a:lvl7pPr>
            <a:lvl8pPr lvl="7" algn="ctr" rtl="0">
              <a:spcBef>
                <a:spcPts val="0"/>
              </a:spcBef>
              <a:spcAft>
                <a:spcPts val="0"/>
              </a:spcAft>
              <a:buSzPts val="5500"/>
              <a:buNone/>
              <a:defRPr sz="5500"/>
            </a:lvl8pPr>
            <a:lvl9pPr lvl="8" algn="ctr" rtl="0">
              <a:spcBef>
                <a:spcPts val="0"/>
              </a:spcBef>
              <a:spcAft>
                <a:spcPts val="0"/>
              </a:spcAft>
              <a:buSzPts val="5500"/>
              <a:buNone/>
              <a:defRPr sz="5500"/>
            </a:lvl9pPr>
          </a:lstStyle>
          <a:p>
            <a:r>
              <a:t>xx%</a:t>
            </a:r>
          </a:p>
        </p:txBody>
      </p:sp>
      <p:sp>
        <p:nvSpPr>
          <p:cNvPr id="376" name="Google Shape;376;p31"/>
          <p:cNvSpPr txBox="1">
            <a:spLocks noGrp="1"/>
          </p:cNvSpPr>
          <p:nvPr>
            <p:ph type="subTitle" idx="1"/>
          </p:nvPr>
        </p:nvSpPr>
        <p:spPr>
          <a:xfrm>
            <a:off x="1076175" y="1776071"/>
            <a:ext cx="2184900" cy="863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377" name="Google Shape;377;p31"/>
          <p:cNvSpPr txBox="1">
            <a:spLocks noGrp="1"/>
          </p:cNvSpPr>
          <p:nvPr>
            <p:ph type="title" idx="2" hasCustomPrompt="1"/>
          </p:nvPr>
        </p:nvSpPr>
        <p:spPr>
          <a:xfrm>
            <a:off x="3261150" y="1447725"/>
            <a:ext cx="2621700" cy="1066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500"/>
              <a:buNone/>
              <a:defRPr sz="5500"/>
            </a:lvl1pPr>
            <a:lvl2pPr lvl="1" algn="ctr" rtl="0">
              <a:spcBef>
                <a:spcPts val="0"/>
              </a:spcBef>
              <a:spcAft>
                <a:spcPts val="0"/>
              </a:spcAft>
              <a:buSzPts val="5500"/>
              <a:buNone/>
              <a:defRPr sz="5500"/>
            </a:lvl2pPr>
            <a:lvl3pPr lvl="2" algn="ctr" rtl="0">
              <a:spcBef>
                <a:spcPts val="0"/>
              </a:spcBef>
              <a:spcAft>
                <a:spcPts val="0"/>
              </a:spcAft>
              <a:buSzPts val="5500"/>
              <a:buNone/>
              <a:defRPr sz="5500"/>
            </a:lvl3pPr>
            <a:lvl4pPr lvl="3" algn="ctr" rtl="0">
              <a:spcBef>
                <a:spcPts val="0"/>
              </a:spcBef>
              <a:spcAft>
                <a:spcPts val="0"/>
              </a:spcAft>
              <a:buSzPts val="5500"/>
              <a:buNone/>
              <a:defRPr sz="5500"/>
            </a:lvl4pPr>
            <a:lvl5pPr lvl="4" algn="ctr" rtl="0">
              <a:spcBef>
                <a:spcPts val="0"/>
              </a:spcBef>
              <a:spcAft>
                <a:spcPts val="0"/>
              </a:spcAft>
              <a:buSzPts val="5500"/>
              <a:buNone/>
              <a:defRPr sz="5500"/>
            </a:lvl5pPr>
            <a:lvl6pPr lvl="5" algn="ctr" rtl="0">
              <a:spcBef>
                <a:spcPts val="0"/>
              </a:spcBef>
              <a:spcAft>
                <a:spcPts val="0"/>
              </a:spcAft>
              <a:buSzPts val="5500"/>
              <a:buNone/>
              <a:defRPr sz="5500"/>
            </a:lvl6pPr>
            <a:lvl7pPr lvl="6" algn="ctr" rtl="0">
              <a:spcBef>
                <a:spcPts val="0"/>
              </a:spcBef>
              <a:spcAft>
                <a:spcPts val="0"/>
              </a:spcAft>
              <a:buSzPts val="5500"/>
              <a:buNone/>
              <a:defRPr sz="5500"/>
            </a:lvl7pPr>
            <a:lvl8pPr lvl="7" algn="ctr" rtl="0">
              <a:spcBef>
                <a:spcPts val="0"/>
              </a:spcBef>
              <a:spcAft>
                <a:spcPts val="0"/>
              </a:spcAft>
              <a:buSzPts val="5500"/>
              <a:buNone/>
              <a:defRPr sz="5500"/>
            </a:lvl8pPr>
            <a:lvl9pPr lvl="8" algn="ctr" rtl="0">
              <a:spcBef>
                <a:spcPts val="0"/>
              </a:spcBef>
              <a:spcAft>
                <a:spcPts val="0"/>
              </a:spcAft>
              <a:buSzPts val="5500"/>
              <a:buNone/>
              <a:defRPr sz="5500"/>
            </a:lvl9pPr>
          </a:lstStyle>
          <a:p>
            <a:r>
              <a:t>xx%</a:t>
            </a:r>
          </a:p>
        </p:txBody>
      </p:sp>
      <p:sp>
        <p:nvSpPr>
          <p:cNvPr id="378" name="Google Shape;378;p31"/>
          <p:cNvSpPr txBox="1">
            <a:spLocks noGrp="1"/>
          </p:cNvSpPr>
          <p:nvPr>
            <p:ph type="subTitle" idx="3"/>
          </p:nvPr>
        </p:nvSpPr>
        <p:spPr>
          <a:xfrm>
            <a:off x="3479550" y="2524600"/>
            <a:ext cx="2184900" cy="863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379" name="Google Shape;379;p31"/>
          <p:cNvSpPr txBox="1">
            <a:spLocks noGrp="1"/>
          </p:cNvSpPr>
          <p:nvPr>
            <p:ph type="title" idx="4" hasCustomPrompt="1"/>
          </p:nvPr>
        </p:nvSpPr>
        <p:spPr>
          <a:xfrm>
            <a:off x="5664625" y="2355950"/>
            <a:ext cx="2621700" cy="1066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500"/>
              <a:buNone/>
              <a:defRPr sz="5500"/>
            </a:lvl1pPr>
            <a:lvl2pPr lvl="1" algn="ctr" rtl="0">
              <a:spcBef>
                <a:spcPts val="0"/>
              </a:spcBef>
              <a:spcAft>
                <a:spcPts val="0"/>
              </a:spcAft>
              <a:buSzPts val="5500"/>
              <a:buNone/>
              <a:defRPr sz="5500"/>
            </a:lvl2pPr>
            <a:lvl3pPr lvl="2" algn="ctr" rtl="0">
              <a:spcBef>
                <a:spcPts val="0"/>
              </a:spcBef>
              <a:spcAft>
                <a:spcPts val="0"/>
              </a:spcAft>
              <a:buSzPts val="5500"/>
              <a:buNone/>
              <a:defRPr sz="5500"/>
            </a:lvl3pPr>
            <a:lvl4pPr lvl="3" algn="ctr" rtl="0">
              <a:spcBef>
                <a:spcPts val="0"/>
              </a:spcBef>
              <a:spcAft>
                <a:spcPts val="0"/>
              </a:spcAft>
              <a:buSzPts val="5500"/>
              <a:buNone/>
              <a:defRPr sz="5500"/>
            </a:lvl4pPr>
            <a:lvl5pPr lvl="4" algn="ctr" rtl="0">
              <a:spcBef>
                <a:spcPts val="0"/>
              </a:spcBef>
              <a:spcAft>
                <a:spcPts val="0"/>
              </a:spcAft>
              <a:buSzPts val="5500"/>
              <a:buNone/>
              <a:defRPr sz="5500"/>
            </a:lvl5pPr>
            <a:lvl6pPr lvl="5" algn="ctr" rtl="0">
              <a:spcBef>
                <a:spcPts val="0"/>
              </a:spcBef>
              <a:spcAft>
                <a:spcPts val="0"/>
              </a:spcAft>
              <a:buSzPts val="5500"/>
              <a:buNone/>
              <a:defRPr sz="5500"/>
            </a:lvl6pPr>
            <a:lvl7pPr lvl="6" algn="ctr" rtl="0">
              <a:spcBef>
                <a:spcPts val="0"/>
              </a:spcBef>
              <a:spcAft>
                <a:spcPts val="0"/>
              </a:spcAft>
              <a:buSzPts val="5500"/>
              <a:buNone/>
              <a:defRPr sz="5500"/>
            </a:lvl7pPr>
            <a:lvl8pPr lvl="7" algn="ctr" rtl="0">
              <a:spcBef>
                <a:spcPts val="0"/>
              </a:spcBef>
              <a:spcAft>
                <a:spcPts val="0"/>
              </a:spcAft>
              <a:buSzPts val="5500"/>
              <a:buNone/>
              <a:defRPr sz="5500"/>
            </a:lvl8pPr>
            <a:lvl9pPr lvl="8" algn="ctr" rtl="0">
              <a:spcBef>
                <a:spcPts val="0"/>
              </a:spcBef>
              <a:spcAft>
                <a:spcPts val="0"/>
              </a:spcAft>
              <a:buSzPts val="5500"/>
              <a:buNone/>
              <a:defRPr sz="5500"/>
            </a:lvl9pPr>
          </a:lstStyle>
          <a:p>
            <a:r>
              <a:t>xx%</a:t>
            </a:r>
          </a:p>
        </p:txBody>
      </p:sp>
      <p:sp>
        <p:nvSpPr>
          <p:cNvPr id="380" name="Google Shape;380;p31"/>
          <p:cNvSpPr txBox="1">
            <a:spLocks noGrp="1"/>
          </p:cNvSpPr>
          <p:nvPr>
            <p:ph type="subTitle" idx="5"/>
          </p:nvPr>
        </p:nvSpPr>
        <p:spPr>
          <a:xfrm>
            <a:off x="5882925" y="3432825"/>
            <a:ext cx="2184900" cy="863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grpSp>
        <p:nvGrpSpPr>
          <p:cNvPr id="381" name="Google Shape;381;p31"/>
          <p:cNvGrpSpPr/>
          <p:nvPr/>
        </p:nvGrpSpPr>
        <p:grpSpPr>
          <a:xfrm flipH="1">
            <a:off x="8002500" y="-2513424"/>
            <a:ext cx="1192696" cy="8789674"/>
            <a:chOff x="-135600" y="-3411474"/>
            <a:chExt cx="1192696" cy="8789674"/>
          </a:xfrm>
        </p:grpSpPr>
        <p:sp>
          <p:nvSpPr>
            <p:cNvPr id="382" name="Google Shape;382;p31"/>
            <p:cNvSpPr/>
            <p:nvPr/>
          </p:nvSpPr>
          <p:spPr>
            <a:xfrm>
              <a:off x="222919" y="-2069054"/>
              <a:ext cx="834176" cy="3998744"/>
            </a:xfrm>
            <a:custGeom>
              <a:avLst/>
              <a:gdLst/>
              <a:ahLst/>
              <a:cxnLst/>
              <a:rect l="l" t="t" r="r" b="b"/>
              <a:pathLst>
                <a:path w="16966" h="81329" extrusionOk="0">
                  <a:moveTo>
                    <a:pt x="8539" y="1"/>
                  </a:moveTo>
                  <a:cubicBezTo>
                    <a:pt x="7826" y="1"/>
                    <a:pt x="7110" y="352"/>
                    <a:pt x="6559" y="1047"/>
                  </a:cubicBezTo>
                  <a:cubicBezTo>
                    <a:pt x="5866" y="1923"/>
                    <a:pt x="5479" y="2961"/>
                    <a:pt x="5357" y="4041"/>
                  </a:cubicBezTo>
                  <a:cubicBezTo>
                    <a:pt x="5194" y="5649"/>
                    <a:pt x="5031" y="7279"/>
                    <a:pt x="5051" y="8888"/>
                  </a:cubicBezTo>
                  <a:cubicBezTo>
                    <a:pt x="5113" y="11576"/>
                    <a:pt x="5235" y="14284"/>
                    <a:pt x="5459" y="16973"/>
                  </a:cubicBezTo>
                  <a:cubicBezTo>
                    <a:pt x="5703" y="20007"/>
                    <a:pt x="6131" y="23042"/>
                    <a:pt x="6436" y="26076"/>
                  </a:cubicBezTo>
                  <a:cubicBezTo>
                    <a:pt x="6721" y="28866"/>
                    <a:pt x="7068" y="31656"/>
                    <a:pt x="7149" y="34446"/>
                  </a:cubicBezTo>
                  <a:cubicBezTo>
                    <a:pt x="7292" y="40454"/>
                    <a:pt x="7292" y="46462"/>
                    <a:pt x="7312" y="52470"/>
                  </a:cubicBezTo>
                  <a:cubicBezTo>
                    <a:pt x="7312" y="53203"/>
                    <a:pt x="7149" y="53977"/>
                    <a:pt x="6986" y="54710"/>
                  </a:cubicBezTo>
                  <a:cubicBezTo>
                    <a:pt x="6803" y="55484"/>
                    <a:pt x="6314" y="55973"/>
                    <a:pt x="5520" y="56237"/>
                  </a:cubicBezTo>
                  <a:cubicBezTo>
                    <a:pt x="2750" y="57154"/>
                    <a:pt x="1223" y="59211"/>
                    <a:pt x="530" y="61940"/>
                  </a:cubicBezTo>
                  <a:cubicBezTo>
                    <a:pt x="1" y="63956"/>
                    <a:pt x="21" y="65993"/>
                    <a:pt x="266" y="68049"/>
                  </a:cubicBezTo>
                  <a:cubicBezTo>
                    <a:pt x="673" y="71288"/>
                    <a:pt x="1569" y="74363"/>
                    <a:pt x="3198" y="77214"/>
                  </a:cubicBezTo>
                  <a:cubicBezTo>
                    <a:pt x="3911" y="78436"/>
                    <a:pt x="4766" y="79536"/>
                    <a:pt x="5927" y="80391"/>
                  </a:cubicBezTo>
                  <a:cubicBezTo>
                    <a:pt x="6746" y="80992"/>
                    <a:pt x="7613" y="81328"/>
                    <a:pt x="8524" y="81328"/>
                  </a:cubicBezTo>
                  <a:cubicBezTo>
                    <a:pt x="9062" y="81328"/>
                    <a:pt x="9616" y="81211"/>
                    <a:pt x="10184" y="80961"/>
                  </a:cubicBezTo>
                  <a:cubicBezTo>
                    <a:pt x="11080" y="80554"/>
                    <a:pt x="11792" y="79923"/>
                    <a:pt x="12424" y="79189"/>
                  </a:cubicBezTo>
                  <a:cubicBezTo>
                    <a:pt x="14888" y="76318"/>
                    <a:pt x="15967" y="72856"/>
                    <a:pt x="16619" y="69231"/>
                  </a:cubicBezTo>
                  <a:cubicBezTo>
                    <a:pt x="16843" y="68029"/>
                    <a:pt x="16904" y="66807"/>
                    <a:pt x="16965" y="66115"/>
                  </a:cubicBezTo>
                  <a:cubicBezTo>
                    <a:pt x="16945" y="63488"/>
                    <a:pt x="16680" y="61451"/>
                    <a:pt x="15621" y="59577"/>
                  </a:cubicBezTo>
                  <a:cubicBezTo>
                    <a:pt x="14684" y="57948"/>
                    <a:pt x="13340" y="56808"/>
                    <a:pt x="11548" y="56237"/>
                  </a:cubicBezTo>
                  <a:cubicBezTo>
                    <a:pt x="10733" y="55993"/>
                    <a:pt x="10265" y="55464"/>
                    <a:pt x="10082" y="54710"/>
                  </a:cubicBezTo>
                  <a:cubicBezTo>
                    <a:pt x="9919" y="54058"/>
                    <a:pt x="9776" y="53386"/>
                    <a:pt x="9776" y="52714"/>
                  </a:cubicBezTo>
                  <a:cubicBezTo>
                    <a:pt x="9736" y="47684"/>
                    <a:pt x="9715" y="42654"/>
                    <a:pt x="9776" y="37623"/>
                  </a:cubicBezTo>
                  <a:cubicBezTo>
                    <a:pt x="9817" y="33896"/>
                    <a:pt x="10143" y="30170"/>
                    <a:pt x="10591" y="26463"/>
                  </a:cubicBezTo>
                  <a:cubicBezTo>
                    <a:pt x="10957" y="23306"/>
                    <a:pt x="11365" y="20170"/>
                    <a:pt x="11609" y="16993"/>
                  </a:cubicBezTo>
                  <a:cubicBezTo>
                    <a:pt x="11833" y="13979"/>
                    <a:pt x="11915" y="10965"/>
                    <a:pt x="11996" y="7930"/>
                  </a:cubicBezTo>
                  <a:cubicBezTo>
                    <a:pt x="12057" y="6179"/>
                    <a:pt x="11976" y="4387"/>
                    <a:pt x="11365" y="2717"/>
                  </a:cubicBezTo>
                  <a:cubicBezTo>
                    <a:pt x="11161" y="2126"/>
                    <a:pt x="10876" y="1536"/>
                    <a:pt x="10489" y="1047"/>
                  </a:cubicBezTo>
                  <a:cubicBezTo>
                    <a:pt x="9951" y="347"/>
                    <a:pt x="9247" y="1"/>
                    <a:pt x="853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31"/>
            <p:cNvSpPr/>
            <p:nvPr/>
          </p:nvSpPr>
          <p:spPr>
            <a:xfrm flipH="1">
              <a:off x="-135600" y="-3411474"/>
              <a:ext cx="616855" cy="3815103"/>
            </a:xfrm>
            <a:custGeom>
              <a:avLst/>
              <a:gdLst/>
              <a:ahLst/>
              <a:cxnLst/>
              <a:rect l="l" t="t" r="r" b="b"/>
              <a:pathLst>
                <a:path w="12546" h="77594" extrusionOk="0">
                  <a:moveTo>
                    <a:pt x="4703" y="0"/>
                  </a:moveTo>
                  <a:cubicBezTo>
                    <a:pt x="4690" y="0"/>
                    <a:pt x="4677" y="0"/>
                    <a:pt x="4664" y="1"/>
                  </a:cubicBezTo>
                  <a:cubicBezTo>
                    <a:pt x="4257" y="21"/>
                    <a:pt x="3992" y="245"/>
                    <a:pt x="3952" y="653"/>
                  </a:cubicBezTo>
                  <a:cubicBezTo>
                    <a:pt x="3911" y="1264"/>
                    <a:pt x="3911" y="1854"/>
                    <a:pt x="3890" y="2465"/>
                  </a:cubicBezTo>
                  <a:cubicBezTo>
                    <a:pt x="3829" y="5296"/>
                    <a:pt x="3768" y="8127"/>
                    <a:pt x="3687" y="10958"/>
                  </a:cubicBezTo>
                  <a:cubicBezTo>
                    <a:pt x="3646" y="13198"/>
                    <a:pt x="3585" y="15438"/>
                    <a:pt x="3524" y="17658"/>
                  </a:cubicBezTo>
                  <a:cubicBezTo>
                    <a:pt x="3524" y="17780"/>
                    <a:pt x="3544" y="17963"/>
                    <a:pt x="3483" y="18025"/>
                  </a:cubicBezTo>
                  <a:cubicBezTo>
                    <a:pt x="3300" y="18187"/>
                    <a:pt x="3076" y="18391"/>
                    <a:pt x="2872" y="18411"/>
                  </a:cubicBezTo>
                  <a:cubicBezTo>
                    <a:pt x="2709" y="18411"/>
                    <a:pt x="2485" y="18167"/>
                    <a:pt x="2363" y="17984"/>
                  </a:cubicBezTo>
                  <a:cubicBezTo>
                    <a:pt x="2282" y="17882"/>
                    <a:pt x="2322" y="17760"/>
                    <a:pt x="2322" y="17597"/>
                  </a:cubicBezTo>
                  <a:cubicBezTo>
                    <a:pt x="2322" y="12057"/>
                    <a:pt x="2241" y="6538"/>
                    <a:pt x="2200" y="999"/>
                  </a:cubicBezTo>
                  <a:cubicBezTo>
                    <a:pt x="2200" y="734"/>
                    <a:pt x="2078" y="347"/>
                    <a:pt x="1874" y="184"/>
                  </a:cubicBezTo>
                  <a:cubicBezTo>
                    <a:pt x="1739" y="67"/>
                    <a:pt x="1589" y="14"/>
                    <a:pt x="1443" y="14"/>
                  </a:cubicBezTo>
                  <a:cubicBezTo>
                    <a:pt x="1083" y="14"/>
                    <a:pt x="748" y="337"/>
                    <a:pt x="734" y="816"/>
                  </a:cubicBezTo>
                  <a:cubicBezTo>
                    <a:pt x="652" y="2099"/>
                    <a:pt x="612" y="3361"/>
                    <a:pt x="551" y="4644"/>
                  </a:cubicBezTo>
                  <a:cubicBezTo>
                    <a:pt x="388" y="8921"/>
                    <a:pt x="164" y="13198"/>
                    <a:pt x="41" y="17495"/>
                  </a:cubicBezTo>
                  <a:cubicBezTo>
                    <a:pt x="1" y="19063"/>
                    <a:pt x="41" y="20672"/>
                    <a:pt x="204" y="22240"/>
                  </a:cubicBezTo>
                  <a:cubicBezTo>
                    <a:pt x="388" y="23910"/>
                    <a:pt x="1080" y="25417"/>
                    <a:pt x="2200" y="26680"/>
                  </a:cubicBezTo>
                  <a:cubicBezTo>
                    <a:pt x="2567" y="27087"/>
                    <a:pt x="2974" y="27535"/>
                    <a:pt x="3442" y="27780"/>
                  </a:cubicBezTo>
                  <a:cubicBezTo>
                    <a:pt x="4461" y="28289"/>
                    <a:pt x="4787" y="29185"/>
                    <a:pt x="4888" y="30183"/>
                  </a:cubicBezTo>
                  <a:cubicBezTo>
                    <a:pt x="5011" y="31303"/>
                    <a:pt x="5011" y="32423"/>
                    <a:pt x="5031" y="33543"/>
                  </a:cubicBezTo>
                  <a:cubicBezTo>
                    <a:pt x="5031" y="35681"/>
                    <a:pt x="5051" y="37840"/>
                    <a:pt x="5011" y="39979"/>
                  </a:cubicBezTo>
                  <a:cubicBezTo>
                    <a:pt x="4970" y="42911"/>
                    <a:pt x="4970" y="45864"/>
                    <a:pt x="4766" y="48797"/>
                  </a:cubicBezTo>
                  <a:cubicBezTo>
                    <a:pt x="4583" y="51424"/>
                    <a:pt x="4196" y="54031"/>
                    <a:pt x="3829" y="56638"/>
                  </a:cubicBezTo>
                  <a:cubicBezTo>
                    <a:pt x="3218" y="60874"/>
                    <a:pt x="2811" y="65130"/>
                    <a:pt x="2831" y="69427"/>
                  </a:cubicBezTo>
                  <a:cubicBezTo>
                    <a:pt x="2831" y="71158"/>
                    <a:pt x="2811" y="72910"/>
                    <a:pt x="3341" y="74600"/>
                  </a:cubicBezTo>
                  <a:cubicBezTo>
                    <a:pt x="3544" y="75252"/>
                    <a:pt x="3829" y="75903"/>
                    <a:pt x="4216" y="76453"/>
                  </a:cubicBezTo>
                  <a:cubicBezTo>
                    <a:pt x="4746" y="77217"/>
                    <a:pt x="5469" y="77594"/>
                    <a:pt x="6197" y="77594"/>
                  </a:cubicBezTo>
                  <a:cubicBezTo>
                    <a:pt x="6925" y="77594"/>
                    <a:pt x="7658" y="77217"/>
                    <a:pt x="8208" y="76474"/>
                  </a:cubicBezTo>
                  <a:cubicBezTo>
                    <a:pt x="8880" y="75557"/>
                    <a:pt x="9226" y="74518"/>
                    <a:pt x="9328" y="73419"/>
                  </a:cubicBezTo>
                  <a:cubicBezTo>
                    <a:pt x="9471" y="71728"/>
                    <a:pt x="9572" y="70018"/>
                    <a:pt x="9572" y="68307"/>
                  </a:cubicBezTo>
                  <a:cubicBezTo>
                    <a:pt x="9552" y="63664"/>
                    <a:pt x="8941" y="59081"/>
                    <a:pt x="8269" y="54499"/>
                  </a:cubicBezTo>
                  <a:cubicBezTo>
                    <a:pt x="7699" y="50691"/>
                    <a:pt x="7393" y="46842"/>
                    <a:pt x="7393" y="42993"/>
                  </a:cubicBezTo>
                  <a:cubicBezTo>
                    <a:pt x="7393" y="39225"/>
                    <a:pt x="7373" y="35457"/>
                    <a:pt x="7414" y="31710"/>
                  </a:cubicBezTo>
                  <a:cubicBezTo>
                    <a:pt x="7414" y="30855"/>
                    <a:pt x="7597" y="29999"/>
                    <a:pt x="7780" y="29164"/>
                  </a:cubicBezTo>
                  <a:cubicBezTo>
                    <a:pt x="7882" y="28615"/>
                    <a:pt x="8249" y="28228"/>
                    <a:pt x="8738" y="27922"/>
                  </a:cubicBezTo>
                  <a:cubicBezTo>
                    <a:pt x="10652" y="26741"/>
                    <a:pt x="11609" y="24888"/>
                    <a:pt x="12118" y="22770"/>
                  </a:cubicBezTo>
                  <a:cubicBezTo>
                    <a:pt x="12546" y="20998"/>
                    <a:pt x="12403" y="19185"/>
                    <a:pt x="12383" y="17393"/>
                  </a:cubicBezTo>
                  <a:cubicBezTo>
                    <a:pt x="12342" y="15784"/>
                    <a:pt x="12261" y="14175"/>
                    <a:pt x="12200" y="12587"/>
                  </a:cubicBezTo>
                  <a:cubicBezTo>
                    <a:pt x="12037" y="9267"/>
                    <a:pt x="11894" y="5968"/>
                    <a:pt x="11731" y="2649"/>
                  </a:cubicBezTo>
                  <a:cubicBezTo>
                    <a:pt x="11711" y="2038"/>
                    <a:pt x="11711" y="1427"/>
                    <a:pt x="11670" y="816"/>
                  </a:cubicBezTo>
                  <a:cubicBezTo>
                    <a:pt x="11650" y="307"/>
                    <a:pt x="11344" y="1"/>
                    <a:pt x="10917" y="1"/>
                  </a:cubicBezTo>
                  <a:cubicBezTo>
                    <a:pt x="10469" y="1"/>
                    <a:pt x="10183" y="327"/>
                    <a:pt x="10183" y="836"/>
                  </a:cubicBezTo>
                  <a:cubicBezTo>
                    <a:pt x="10143" y="6396"/>
                    <a:pt x="10122" y="11935"/>
                    <a:pt x="10082" y="17495"/>
                  </a:cubicBezTo>
                  <a:cubicBezTo>
                    <a:pt x="10082" y="17597"/>
                    <a:pt x="10082" y="17719"/>
                    <a:pt x="10082" y="17821"/>
                  </a:cubicBezTo>
                  <a:cubicBezTo>
                    <a:pt x="10023" y="18212"/>
                    <a:pt x="9795" y="18453"/>
                    <a:pt x="9470" y="18453"/>
                  </a:cubicBezTo>
                  <a:cubicBezTo>
                    <a:pt x="9457" y="18453"/>
                    <a:pt x="9443" y="18453"/>
                    <a:pt x="9430" y="18452"/>
                  </a:cubicBezTo>
                  <a:cubicBezTo>
                    <a:pt x="9023" y="18411"/>
                    <a:pt x="8880" y="18126"/>
                    <a:pt x="8880" y="17780"/>
                  </a:cubicBezTo>
                  <a:cubicBezTo>
                    <a:pt x="8839" y="16741"/>
                    <a:pt x="8819" y="15703"/>
                    <a:pt x="8799" y="14685"/>
                  </a:cubicBezTo>
                  <a:cubicBezTo>
                    <a:pt x="8697" y="10265"/>
                    <a:pt x="8595" y="5866"/>
                    <a:pt x="8493" y="1447"/>
                  </a:cubicBezTo>
                  <a:cubicBezTo>
                    <a:pt x="8493" y="1223"/>
                    <a:pt x="8493" y="979"/>
                    <a:pt x="8473" y="755"/>
                  </a:cubicBezTo>
                  <a:cubicBezTo>
                    <a:pt x="8412" y="286"/>
                    <a:pt x="8106" y="1"/>
                    <a:pt x="7699" y="1"/>
                  </a:cubicBezTo>
                  <a:cubicBezTo>
                    <a:pt x="7271" y="21"/>
                    <a:pt x="6986" y="327"/>
                    <a:pt x="6966" y="816"/>
                  </a:cubicBezTo>
                  <a:cubicBezTo>
                    <a:pt x="6945" y="1752"/>
                    <a:pt x="6945" y="2710"/>
                    <a:pt x="6945" y="3667"/>
                  </a:cubicBezTo>
                  <a:cubicBezTo>
                    <a:pt x="6925" y="8310"/>
                    <a:pt x="6905" y="12954"/>
                    <a:pt x="6884" y="17597"/>
                  </a:cubicBezTo>
                  <a:cubicBezTo>
                    <a:pt x="6884" y="17963"/>
                    <a:pt x="6864" y="18289"/>
                    <a:pt x="6457" y="18432"/>
                  </a:cubicBezTo>
                  <a:cubicBezTo>
                    <a:pt x="6361" y="18461"/>
                    <a:pt x="6270" y="18475"/>
                    <a:pt x="6184" y="18475"/>
                  </a:cubicBezTo>
                  <a:cubicBezTo>
                    <a:pt x="5793" y="18475"/>
                    <a:pt x="5520" y="18183"/>
                    <a:pt x="5520" y="17699"/>
                  </a:cubicBezTo>
                  <a:cubicBezTo>
                    <a:pt x="5499" y="15418"/>
                    <a:pt x="5479" y="13137"/>
                    <a:pt x="5479" y="10856"/>
                  </a:cubicBezTo>
                  <a:cubicBezTo>
                    <a:pt x="5459" y="7577"/>
                    <a:pt x="5459" y="4319"/>
                    <a:pt x="5438" y="1040"/>
                  </a:cubicBezTo>
                  <a:cubicBezTo>
                    <a:pt x="5438" y="917"/>
                    <a:pt x="5459" y="795"/>
                    <a:pt x="5438" y="673"/>
                  </a:cubicBezTo>
                  <a:cubicBezTo>
                    <a:pt x="5379" y="280"/>
                    <a:pt x="5073" y="0"/>
                    <a:pt x="470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31"/>
            <p:cNvSpPr/>
            <p:nvPr/>
          </p:nvSpPr>
          <p:spPr>
            <a:xfrm flipH="1">
              <a:off x="-118589" y="2062737"/>
              <a:ext cx="616855" cy="3315463"/>
            </a:xfrm>
            <a:custGeom>
              <a:avLst/>
              <a:gdLst/>
              <a:ahLst/>
              <a:cxnLst/>
              <a:rect l="l" t="t" r="r" b="b"/>
              <a:pathLst>
                <a:path w="12546" h="67432" extrusionOk="0">
                  <a:moveTo>
                    <a:pt x="4721" y="0"/>
                  </a:moveTo>
                  <a:cubicBezTo>
                    <a:pt x="4709" y="0"/>
                    <a:pt x="4697" y="1"/>
                    <a:pt x="4685" y="1"/>
                  </a:cubicBezTo>
                  <a:cubicBezTo>
                    <a:pt x="4277" y="22"/>
                    <a:pt x="3992" y="246"/>
                    <a:pt x="3951" y="653"/>
                  </a:cubicBezTo>
                  <a:cubicBezTo>
                    <a:pt x="3911" y="1244"/>
                    <a:pt x="3911" y="1855"/>
                    <a:pt x="3911" y="2445"/>
                  </a:cubicBezTo>
                  <a:cubicBezTo>
                    <a:pt x="3829" y="5276"/>
                    <a:pt x="3768" y="8127"/>
                    <a:pt x="3707" y="10958"/>
                  </a:cubicBezTo>
                  <a:cubicBezTo>
                    <a:pt x="3646" y="13198"/>
                    <a:pt x="3585" y="15418"/>
                    <a:pt x="3524" y="17658"/>
                  </a:cubicBezTo>
                  <a:cubicBezTo>
                    <a:pt x="3524" y="17780"/>
                    <a:pt x="3544" y="17943"/>
                    <a:pt x="3483" y="18004"/>
                  </a:cubicBezTo>
                  <a:cubicBezTo>
                    <a:pt x="3300" y="18167"/>
                    <a:pt x="3096" y="18391"/>
                    <a:pt x="2892" y="18391"/>
                  </a:cubicBezTo>
                  <a:cubicBezTo>
                    <a:pt x="2709" y="18391"/>
                    <a:pt x="2505" y="18167"/>
                    <a:pt x="2363" y="17984"/>
                  </a:cubicBezTo>
                  <a:cubicBezTo>
                    <a:pt x="2302" y="17882"/>
                    <a:pt x="2342" y="17740"/>
                    <a:pt x="2342" y="17597"/>
                  </a:cubicBezTo>
                  <a:cubicBezTo>
                    <a:pt x="2322" y="12058"/>
                    <a:pt x="2261" y="6539"/>
                    <a:pt x="2200" y="999"/>
                  </a:cubicBezTo>
                  <a:cubicBezTo>
                    <a:pt x="2200" y="735"/>
                    <a:pt x="2078" y="348"/>
                    <a:pt x="1874" y="164"/>
                  </a:cubicBezTo>
                  <a:cubicBezTo>
                    <a:pt x="1749" y="56"/>
                    <a:pt x="1607" y="7"/>
                    <a:pt x="1468" y="7"/>
                  </a:cubicBezTo>
                  <a:cubicBezTo>
                    <a:pt x="1109" y="7"/>
                    <a:pt x="763" y="332"/>
                    <a:pt x="734" y="816"/>
                  </a:cubicBezTo>
                  <a:cubicBezTo>
                    <a:pt x="672" y="2099"/>
                    <a:pt x="611" y="3362"/>
                    <a:pt x="571" y="4645"/>
                  </a:cubicBezTo>
                  <a:cubicBezTo>
                    <a:pt x="387" y="8921"/>
                    <a:pt x="184" y="13198"/>
                    <a:pt x="41" y="17475"/>
                  </a:cubicBezTo>
                  <a:cubicBezTo>
                    <a:pt x="0" y="19063"/>
                    <a:pt x="41" y="20652"/>
                    <a:pt x="204" y="22241"/>
                  </a:cubicBezTo>
                  <a:cubicBezTo>
                    <a:pt x="387" y="23890"/>
                    <a:pt x="1080" y="25418"/>
                    <a:pt x="2220" y="26680"/>
                  </a:cubicBezTo>
                  <a:cubicBezTo>
                    <a:pt x="2567" y="27088"/>
                    <a:pt x="2974" y="27536"/>
                    <a:pt x="3463" y="27760"/>
                  </a:cubicBezTo>
                  <a:cubicBezTo>
                    <a:pt x="4481" y="28289"/>
                    <a:pt x="4807" y="29185"/>
                    <a:pt x="4909" y="30183"/>
                  </a:cubicBezTo>
                  <a:cubicBezTo>
                    <a:pt x="5010" y="31303"/>
                    <a:pt x="5010" y="32423"/>
                    <a:pt x="5031" y="33543"/>
                  </a:cubicBezTo>
                  <a:cubicBezTo>
                    <a:pt x="5051" y="35682"/>
                    <a:pt x="5051" y="37820"/>
                    <a:pt x="5031" y="39979"/>
                  </a:cubicBezTo>
                  <a:cubicBezTo>
                    <a:pt x="4970" y="42912"/>
                    <a:pt x="4970" y="45865"/>
                    <a:pt x="4766" y="48797"/>
                  </a:cubicBezTo>
                  <a:cubicBezTo>
                    <a:pt x="4583" y="51404"/>
                    <a:pt x="4196" y="54011"/>
                    <a:pt x="3829" y="56618"/>
                  </a:cubicBezTo>
                  <a:cubicBezTo>
                    <a:pt x="3320" y="60202"/>
                    <a:pt x="2953" y="63807"/>
                    <a:pt x="2852" y="67432"/>
                  </a:cubicBezTo>
                  <a:lnTo>
                    <a:pt x="9552" y="67432"/>
                  </a:lnTo>
                  <a:cubicBezTo>
                    <a:pt x="9470" y="63094"/>
                    <a:pt x="8921" y="58797"/>
                    <a:pt x="8269" y="54500"/>
                  </a:cubicBezTo>
                  <a:cubicBezTo>
                    <a:pt x="7699" y="50691"/>
                    <a:pt x="7393" y="46842"/>
                    <a:pt x="7393" y="42973"/>
                  </a:cubicBezTo>
                  <a:cubicBezTo>
                    <a:pt x="7414" y="39225"/>
                    <a:pt x="7373" y="35458"/>
                    <a:pt x="7414" y="31690"/>
                  </a:cubicBezTo>
                  <a:cubicBezTo>
                    <a:pt x="7434" y="30835"/>
                    <a:pt x="7597" y="29979"/>
                    <a:pt x="7780" y="29144"/>
                  </a:cubicBezTo>
                  <a:cubicBezTo>
                    <a:pt x="7882" y="28615"/>
                    <a:pt x="8249" y="28228"/>
                    <a:pt x="8737" y="27922"/>
                  </a:cubicBezTo>
                  <a:cubicBezTo>
                    <a:pt x="10652" y="26741"/>
                    <a:pt x="11609" y="24888"/>
                    <a:pt x="12118" y="22770"/>
                  </a:cubicBezTo>
                  <a:cubicBezTo>
                    <a:pt x="12546" y="20998"/>
                    <a:pt x="12403" y="19186"/>
                    <a:pt x="12383" y="17373"/>
                  </a:cubicBezTo>
                  <a:cubicBezTo>
                    <a:pt x="12362" y="15785"/>
                    <a:pt x="12261" y="14176"/>
                    <a:pt x="12199" y="12567"/>
                  </a:cubicBezTo>
                  <a:cubicBezTo>
                    <a:pt x="12057" y="9268"/>
                    <a:pt x="11894" y="5948"/>
                    <a:pt x="11751" y="2649"/>
                  </a:cubicBezTo>
                  <a:cubicBezTo>
                    <a:pt x="11711" y="2038"/>
                    <a:pt x="11711" y="1427"/>
                    <a:pt x="11690" y="816"/>
                  </a:cubicBezTo>
                  <a:cubicBezTo>
                    <a:pt x="11670" y="307"/>
                    <a:pt x="11364" y="1"/>
                    <a:pt x="10916" y="1"/>
                  </a:cubicBezTo>
                  <a:cubicBezTo>
                    <a:pt x="10489" y="1"/>
                    <a:pt x="10204" y="327"/>
                    <a:pt x="10204" y="836"/>
                  </a:cubicBezTo>
                  <a:cubicBezTo>
                    <a:pt x="10163" y="6376"/>
                    <a:pt x="10122" y="11936"/>
                    <a:pt x="10081" y="17495"/>
                  </a:cubicBezTo>
                  <a:cubicBezTo>
                    <a:pt x="10081" y="17597"/>
                    <a:pt x="10102" y="17699"/>
                    <a:pt x="10081" y="17801"/>
                  </a:cubicBezTo>
                  <a:cubicBezTo>
                    <a:pt x="10042" y="18212"/>
                    <a:pt x="9796" y="18454"/>
                    <a:pt x="9470" y="18454"/>
                  </a:cubicBezTo>
                  <a:cubicBezTo>
                    <a:pt x="9456" y="18454"/>
                    <a:pt x="9443" y="18453"/>
                    <a:pt x="9430" y="18453"/>
                  </a:cubicBezTo>
                  <a:cubicBezTo>
                    <a:pt x="9022" y="18412"/>
                    <a:pt x="8900" y="18127"/>
                    <a:pt x="8880" y="17760"/>
                  </a:cubicBezTo>
                  <a:cubicBezTo>
                    <a:pt x="8859" y="16742"/>
                    <a:pt x="8839" y="15703"/>
                    <a:pt x="8819" y="14665"/>
                  </a:cubicBezTo>
                  <a:cubicBezTo>
                    <a:pt x="8717" y="10266"/>
                    <a:pt x="8615" y="5846"/>
                    <a:pt x="8513" y="1447"/>
                  </a:cubicBezTo>
                  <a:cubicBezTo>
                    <a:pt x="8493" y="1223"/>
                    <a:pt x="8493" y="979"/>
                    <a:pt x="8473" y="755"/>
                  </a:cubicBezTo>
                  <a:cubicBezTo>
                    <a:pt x="8433" y="283"/>
                    <a:pt x="8146" y="0"/>
                    <a:pt x="7741" y="0"/>
                  </a:cubicBezTo>
                  <a:cubicBezTo>
                    <a:pt x="7727" y="0"/>
                    <a:pt x="7713" y="1"/>
                    <a:pt x="7699" y="1"/>
                  </a:cubicBezTo>
                  <a:cubicBezTo>
                    <a:pt x="7291" y="1"/>
                    <a:pt x="6986" y="307"/>
                    <a:pt x="6986" y="796"/>
                  </a:cubicBezTo>
                  <a:cubicBezTo>
                    <a:pt x="6965" y="1753"/>
                    <a:pt x="6965" y="2710"/>
                    <a:pt x="6965" y="3667"/>
                  </a:cubicBezTo>
                  <a:cubicBezTo>
                    <a:pt x="6945" y="8310"/>
                    <a:pt x="6925" y="12954"/>
                    <a:pt x="6904" y="17597"/>
                  </a:cubicBezTo>
                  <a:cubicBezTo>
                    <a:pt x="6904" y="17943"/>
                    <a:pt x="6864" y="18290"/>
                    <a:pt x="6456" y="18412"/>
                  </a:cubicBezTo>
                  <a:cubicBezTo>
                    <a:pt x="6353" y="18448"/>
                    <a:pt x="6255" y="18465"/>
                    <a:pt x="6164" y="18465"/>
                  </a:cubicBezTo>
                  <a:cubicBezTo>
                    <a:pt x="5790" y="18465"/>
                    <a:pt x="5540" y="18174"/>
                    <a:pt x="5540" y="17699"/>
                  </a:cubicBezTo>
                  <a:cubicBezTo>
                    <a:pt x="5499" y="15398"/>
                    <a:pt x="5479" y="13117"/>
                    <a:pt x="5479" y="10836"/>
                  </a:cubicBezTo>
                  <a:cubicBezTo>
                    <a:pt x="5458" y="7577"/>
                    <a:pt x="5458" y="4298"/>
                    <a:pt x="5458" y="1040"/>
                  </a:cubicBezTo>
                  <a:cubicBezTo>
                    <a:pt x="5458" y="918"/>
                    <a:pt x="5458" y="796"/>
                    <a:pt x="5438" y="673"/>
                  </a:cubicBezTo>
                  <a:cubicBezTo>
                    <a:pt x="5379" y="280"/>
                    <a:pt x="5073" y="0"/>
                    <a:pt x="472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One column text 3">
  <p:cSld name="SECTION_TITLE_AND_DESCRIPTION_1">
    <p:spTree>
      <p:nvGrpSpPr>
        <p:cNvPr id="1" name="Shape 385"/>
        <p:cNvGrpSpPr/>
        <p:nvPr/>
      </p:nvGrpSpPr>
      <p:grpSpPr>
        <a:xfrm>
          <a:off x="0" y="0"/>
          <a:ext cx="0" cy="0"/>
          <a:chOff x="0" y="0"/>
          <a:chExt cx="0" cy="0"/>
        </a:xfrm>
      </p:grpSpPr>
      <p:sp>
        <p:nvSpPr>
          <p:cNvPr id="386" name="Google Shape;386;p32"/>
          <p:cNvSpPr/>
          <p:nvPr/>
        </p:nvSpPr>
        <p:spPr>
          <a:xfrm>
            <a:off x="-3536524" y="7895082"/>
            <a:ext cx="9447" cy="207652"/>
          </a:xfrm>
          <a:custGeom>
            <a:avLst/>
            <a:gdLst/>
            <a:ahLst/>
            <a:cxnLst/>
            <a:rect l="l" t="t" r="r" b="b"/>
            <a:pathLst>
              <a:path w="164" h="3626" extrusionOk="0">
                <a:moveTo>
                  <a:pt x="0" y="1"/>
                </a:moveTo>
                <a:lnTo>
                  <a:pt x="0" y="3626"/>
                </a:lnTo>
                <a:lnTo>
                  <a:pt x="163" y="3626"/>
                </a:lnTo>
                <a:cubicBezTo>
                  <a:pt x="102" y="2424"/>
                  <a:pt x="61" y="1222"/>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32"/>
          <p:cNvSpPr txBox="1">
            <a:spLocks noGrp="1"/>
          </p:cNvSpPr>
          <p:nvPr>
            <p:ph type="title"/>
          </p:nvPr>
        </p:nvSpPr>
        <p:spPr>
          <a:xfrm>
            <a:off x="3256500" y="1396750"/>
            <a:ext cx="4207200" cy="640800"/>
          </a:xfrm>
          <a:prstGeom prst="rect">
            <a:avLst/>
          </a:prstGeom>
        </p:spPr>
        <p:txBody>
          <a:bodyPr spcFirstLastPara="1" wrap="square" lIns="91425" tIns="91425" rIns="91425" bIns="91425" anchor="t" anchorCtr="0">
            <a:noAutofit/>
          </a:bodyPr>
          <a:lstStyle>
            <a:lvl1pPr lvl="0" algn="r" rtl="0">
              <a:spcBef>
                <a:spcPts val="0"/>
              </a:spcBef>
              <a:spcAft>
                <a:spcPts val="0"/>
              </a:spcAft>
              <a:buSzPts val="5500"/>
              <a:buNone/>
              <a:defRPr sz="5500"/>
            </a:lvl1pPr>
            <a:lvl2pPr lvl="1" algn="r" rtl="0">
              <a:spcBef>
                <a:spcPts val="0"/>
              </a:spcBef>
              <a:spcAft>
                <a:spcPts val="0"/>
              </a:spcAft>
              <a:buSzPts val="4000"/>
              <a:buNone/>
              <a:defRPr sz="4000"/>
            </a:lvl2pPr>
            <a:lvl3pPr lvl="2" algn="r" rtl="0">
              <a:spcBef>
                <a:spcPts val="0"/>
              </a:spcBef>
              <a:spcAft>
                <a:spcPts val="0"/>
              </a:spcAft>
              <a:buSzPts val="4000"/>
              <a:buNone/>
              <a:defRPr sz="4000"/>
            </a:lvl3pPr>
            <a:lvl4pPr lvl="3" algn="r" rtl="0">
              <a:spcBef>
                <a:spcPts val="0"/>
              </a:spcBef>
              <a:spcAft>
                <a:spcPts val="0"/>
              </a:spcAft>
              <a:buSzPts val="4000"/>
              <a:buNone/>
              <a:defRPr sz="4000"/>
            </a:lvl4pPr>
            <a:lvl5pPr lvl="4" algn="r" rtl="0">
              <a:spcBef>
                <a:spcPts val="0"/>
              </a:spcBef>
              <a:spcAft>
                <a:spcPts val="0"/>
              </a:spcAft>
              <a:buSzPts val="4000"/>
              <a:buNone/>
              <a:defRPr sz="4000"/>
            </a:lvl5pPr>
            <a:lvl6pPr lvl="5" algn="r" rtl="0">
              <a:spcBef>
                <a:spcPts val="0"/>
              </a:spcBef>
              <a:spcAft>
                <a:spcPts val="0"/>
              </a:spcAft>
              <a:buSzPts val="4000"/>
              <a:buNone/>
              <a:defRPr sz="4000"/>
            </a:lvl6pPr>
            <a:lvl7pPr lvl="6" algn="r" rtl="0">
              <a:spcBef>
                <a:spcPts val="0"/>
              </a:spcBef>
              <a:spcAft>
                <a:spcPts val="0"/>
              </a:spcAft>
              <a:buSzPts val="4000"/>
              <a:buNone/>
              <a:defRPr sz="4000"/>
            </a:lvl7pPr>
            <a:lvl8pPr lvl="7" algn="r" rtl="0">
              <a:spcBef>
                <a:spcPts val="0"/>
              </a:spcBef>
              <a:spcAft>
                <a:spcPts val="0"/>
              </a:spcAft>
              <a:buSzPts val="4000"/>
              <a:buNone/>
              <a:defRPr sz="4000"/>
            </a:lvl8pPr>
            <a:lvl9pPr lvl="8" algn="r" rtl="0">
              <a:spcBef>
                <a:spcPts val="0"/>
              </a:spcBef>
              <a:spcAft>
                <a:spcPts val="0"/>
              </a:spcAft>
              <a:buSzPts val="4000"/>
              <a:buNone/>
              <a:defRPr sz="4000"/>
            </a:lvl9pPr>
          </a:lstStyle>
          <a:p>
            <a:endParaRPr/>
          </a:p>
        </p:txBody>
      </p:sp>
      <p:sp>
        <p:nvSpPr>
          <p:cNvPr id="388" name="Google Shape;388;p32"/>
          <p:cNvSpPr txBox="1">
            <a:spLocks noGrp="1"/>
          </p:cNvSpPr>
          <p:nvPr>
            <p:ph type="subTitle" idx="1"/>
          </p:nvPr>
        </p:nvSpPr>
        <p:spPr>
          <a:xfrm>
            <a:off x="4361800" y="2571750"/>
            <a:ext cx="3101700" cy="1647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a:lvl1pPr>
            <a:lvl2pPr lvl="1" algn="r" rtl="0">
              <a:lnSpc>
                <a:spcPct val="100000"/>
              </a:lnSpc>
              <a:spcBef>
                <a:spcPts val="0"/>
              </a:spcBef>
              <a:spcAft>
                <a:spcPts val="0"/>
              </a:spcAft>
              <a:buSzPts val="2100"/>
              <a:buNone/>
              <a:defRPr sz="2100"/>
            </a:lvl2pPr>
            <a:lvl3pPr lvl="2" algn="r" rtl="0">
              <a:lnSpc>
                <a:spcPct val="100000"/>
              </a:lnSpc>
              <a:spcBef>
                <a:spcPts val="0"/>
              </a:spcBef>
              <a:spcAft>
                <a:spcPts val="0"/>
              </a:spcAft>
              <a:buSzPts val="2100"/>
              <a:buNone/>
              <a:defRPr sz="2100"/>
            </a:lvl3pPr>
            <a:lvl4pPr lvl="3" algn="r" rtl="0">
              <a:lnSpc>
                <a:spcPct val="100000"/>
              </a:lnSpc>
              <a:spcBef>
                <a:spcPts val="0"/>
              </a:spcBef>
              <a:spcAft>
                <a:spcPts val="0"/>
              </a:spcAft>
              <a:buSzPts val="2100"/>
              <a:buNone/>
              <a:defRPr sz="2100"/>
            </a:lvl4pPr>
            <a:lvl5pPr lvl="4" algn="r" rtl="0">
              <a:lnSpc>
                <a:spcPct val="100000"/>
              </a:lnSpc>
              <a:spcBef>
                <a:spcPts val="0"/>
              </a:spcBef>
              <a:spcAft>
                <a:spcPts val="0"/>
              </a:spcAft>
              <a:buSzPts val="2100"/>
              <a:buNone/>
              <a:defRPr sz="2100"/>
            </a:lvl5pPr>
            <a:lvl6pPr lvl="5" algn="r" rtl="0">
              <a:lnSpc>
                <a:spcPct val="100000"/>
              </a:lnSpc>
              <a:spcBef>
                <a:spcPts val="0"/>
              </a:spcBef>
              <a:spcAft>
                <a:spcPts val="0"/>
              </a:spcAft>
              <a:buSzPts val="2100"/>
              <a:buNone/>
              <a:defRPr sz="2100"/>
            </a:lvl6pPr>
            <a:lvl7pPr lvl="6" algn="r" rtl="0">
              <a:lnSpc>
                <a:spcPct val="100000"/>
              </a:lnSpc>
              <a:spcBef>
                <a:spcPts val="0"/>
              </a:spcBef>
              <a:spcAft>
                <a:spcPts val="0"/>
              </a:spcAft>
              <a:buSzPts val="2100"/>
              <a:buNone/>
              <a:defRPr sz="2100"/>
            </a:lvl7pPr>
            <a:lvl8pPr lvl="7" algn="r" rtl="0">
              <a:lnSpc>
                <a:spcPct val="100000"/>
              </a:lnSpc>
              <a:spcBef>
                <a:spcPts val="0"/>
              </a:spcBef>
              <a:spcAft>
                <a:spcPts val="0"/>
              </a:spcAft>
              <a:buSzPts val="2100"/>
              <a:buNone/>
              <a:defRPr sz="2100"/>
            </a:lvl8pPr>
            <a:lvl9pPr lvl="8" algn="r" rtl="0">
              <a:lnSpc>
                <a:spcPct val="100000"/>
              </a:lnSpc>
              <a:spcBef>
                <a:spcPts val="0"/>
              </a:spcBef>
              <a:spcAft>
                <a:spcPts val="0"/>
              </a:spcAft>
              <a:buSzPts val="2100"/>
              <a:buNone/>
              <a:defRPr sz="2100"/>
            </a:lvl9pPr>
          </a:lstStyle>
          <a:p>
            <a:endParaRPr/>
          </a:p>
        </p:txBody>
      </p:sp>
      <p:sp>
        <p:nvSpPr>
          <p:cNvPr id="389" name="Google Shape;389;p32"/>
          <p:cNvSpPr/>
          <p:nvPr/>
        </p:nvSpPr>
        <p:spPr>
          <a:xfrm rot="10800000" flipH="1">
            <a:off x="7920420" y="2821151"/>
            <a:ext cx="712556" cy="4684838"/>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32"/>
          <p:cNvSpPr/>
          <p:nvPr/>
        </p:nvSpPr>
        <p:spPr>
          <a:xfrm rot="10800000" flipH="1">
            <a:off x="8052076" y="-1507214"/>
            <a:ext cx="712573" cy="3927839"/>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32"/>
          <p:cNvSpPr/>
          <p:nvPr/>
        </p:nvSpPr>
        <p:spPr>
          <a:xfrm rot="10800000" flipH="1">
            <a:off x="8621208" y="3810027"/>
            <a:ext cx="940393" cy="4225095"/>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392" name="Google Shape;392;p32"/>
          <p:cNvSpPr/>
          <p:nvPr/>
        </p:nvSpPr>
        <p:spPr>
          <a:xfrm rot="10800000" flipH="1">
            <a:off x="8950854" y="-2298866"/>
            <a:ext cx="610750" cy="5765537"/>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393" name="Google Shape;393;p32"/>
          <p:cNvSpPr/>
          <p:nvPr/>
        </p:nvSpPr>
        <p:spPr>
          <a:xfrm rot="10800000" flipH="1">
            <a:off x="9452577" y="3520602"/>
            <a:ext cx="961234" cy="4316704"/>
          </a:xfrm>
          <a:custGeom>
            <a:avLst/>
            <a:gdLst/>
            <a:ahLst/>
            <a:cxnLst/>
            <a:rect l="l" t="t" r="r" b="b"/>
            <a:pathLst>
              <a:path w="14990" h="67713" extrusionOk="0">
                <a:moveTo>
                  <a:pt x="7480" y="1"/>
                </a:moveTo>
                <a:cubicBezTo>
                  <a:pt x="6679" y="1"/>
                  <a:pt x="5886" y="294"/>
                  <a:pt x="5153" y="863"/>
                </a:cubicBezTo>
                <a:cubicBezTo>
                  <a:pt x="3421" y="2207"/>
                  <a:pt x="2464" y="4040"/>
                  <a:pt x="1711" y="6016"/>
                </a:cubicBezTo>
                <a:cubicBezTo>
                  <a:pt x="570" y="8969"/>
                  <a:pt x="0" y="12023"/>
                  <a:pt x="346" y="15221"/>
                </a:cubicBezTo>
                <a:cubicBezTo>
                  <a:pt x="489" y="16626"/>
                  <a:pt x="896" y="17950"/>
                  <a:pt x="1731" y="19151"/>
                </a:cubicBezTo>
                <a:cubicBezTo>
                  <a:pt x="2505" y="20272"/>
                  <a:pt x="3544" y="21045"/>
                  <a:pt x="4847" y="21473"/>
                </a:cubicBezTo>
                <a:cubicBezTo>
                  <a:pt x="5539" y="21677"/>
                  <a:pt x="5967" y="22104"/>
                  <a:pt x="6130" y="22776"/>
                </a:cubicBezTo>
                <a:cubicBezTo>
                  <a:pt x="6273" y="23489"/>
                  <a:pt x="6374" y="24202"/>
                  <a:pt x="6395" y="24915"/>
                </a:cubicBezTo>
                <a:cubicBezTo>
                  <a:pt x="6436" y="26381"/>
                  <a:pt x="6415" y="27827"/>
                  <a:pt x="6415" y="29273"/>
                </a:cubicBezTo>
                <a:cubicBezTo>
                  <a:pt x="6395" y="31574"/>
                  <a:pt x="6476" y="33876"/>
                  <a:pt x="6354" y="36157"/>
                </a:cubicBezTo>
                <a:cubicBezTo>
                  <a:pt x="6171" y="39517"/>
                  <a:pt x="5845" y="42837"/>
                  <a:pt x="5560" y="46197"/>
                </a:cubicBezTo>
                <a:cubicBezTo>
                  <a:pt x="5438" y="47480"/>
                  <a:pt x="5275" y="48783"/>
                  <a:pt x="5153" y="50087"/>
                </a:cubicBezTo>
                <a:cubicBezTo>
                  <a:pt x="4929" y="52571"/>
                  <a:pt x="4684" y="55056"/>
                  <a:pt x="4542" y="57561"/>
                </a:cubicBezTo>
                <a:cubicBezTo>
                  <a:pt x="4440" y="59862"/>
                  <a:pt x="4277" y="62163"/>
                  <a:pt x="4786" y="64424"/>
                </a:cubicBezTo>
                <a:cubicBezTo>
                  <a:pt x="4929" y="65137"/>
                  <a:pt x="5173" y="65829"/>
                  <a:pt x="5539" y="66461"/>
                </a:cubicBezTo>
                <a:cubicBezTo>
                  <a:pt x="6018" y="67295"/>
                  <a:pt x="6731" y="67713"/>
                  <a:pt x="7449" y="67713"/>
                </a:cubicBezTo>
                <a:cubicBezTo>
                  <a:pt x="8167" y="67713"/>
                  <a:pt x="8890" y="67295"/>
                  <a:pt x="9389" y="66461"/>
                </a:cubicBezTo>
                <a:cubicBezTo>
                  <a:pt x="10020" y="65422"/>
                  <a:pt x="10285" y="64261"/>
                  <a:pt x="10346" y="63080"/>
                </a:cubicBezTo>
                <a:cubicBezTo>
                  <a:pt x="10549" y="58131"/>
                  <a:pt x="10162" y="53447"/>
                  <a:pt x="9613" y="48518"/>
                </a:cubicBezTo>
                <a:cubicBezTo>
                  <a:pt x="9002" y="43285"/>
                  <a:pt x="8431" y="38030"/>
                  <a:pt x="8492" y="32756"/>
                </a:cubicBezTo>
                <a:cubicBezTo>
                  <a:pt x="8513" y="30108"/>
                  <a:pt x="8472" y="27481"/>
                  <a:pt x="8513" y="24854"/>
                </a:cubicBezTo>
                <a:cubicBezTo>
                  <a:pt x="8533" y="24100"/>
                  <a:pt x="8696" y="23326"/>
                  <a:pt x="8859" y="22593"/>
                </a:cubicBezTo>
                <a:cubicBezTo>
                  <a:pt x="8981" y="22104"/>
                  <a:pt x="9307" y="21717"/>
                  <a:pt x="9816" y="21555"/>
                </a:cubicBezTo>
                <a:cubicBezTo>
                  <a:pt x="12484" y="20720"/>
                  <a:pt x="13869" y="18785"/>
                  <a:pt x="14419" y="16178"/>
                </a:cubicBezTo>
                <a:cubicBezTo>
                  <a:pt x="14989" y="13429"/>
                  <a:pt x="14602" y="10720"/>
                  <a:pt x="13889" y="8052"/>
                </a:cubicBezTo>
                <a:cubicBezTo>
                  <a:pt x="13401" y="6219"/>
                  <a:pt x="12688" y="4468"/>
                  <a:pt x="11629" y="2879"/>
                </a:cubicBezTo>
                <a:cubicBezTo>
                  <a:pt x="11059" y="2024"/>
                  <a:pt x="10386" y="1250"/>
                  <a:pt x="9531" y="659"/>
                </a:cubicBezTo>
                <a:cubicBezTo>
                  <a:pt x="8863" y="217"/>
                  <a:pt x="8168" y="1"/>
                  <a:pt x="748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394" name="Google Shape;394;p32"/>
          <p:cNvSpPr/>
          <p:nvPr/>
        </p:nvSpPr>
        <p:spPr>
          <a:xfrm rot="10800000" flipH="1">
            <a:off x="9490452" y="-303469"/>
            <a:ext cx="885502" cy="3382766"/>
          </a:xfrm>
          <a:custGeom>
            <a:avLst/>
            <a:gdLst/>
            <a:ahLst/>
            <a:cxnLst/>
            <a:rect l="l" t="t" r="r" b="b"/>
            <a:pathLst>
              <a:path w="13809" h="53063" extrusionOk="0">
                <a:moveTo>
                  <a:pt x="6910" y="0"/>
                </a:moveTo>
                <a:cubicBezTo>
                  <a:pt x="6304" y="0"/>
                  <a:pt x="5693" y="296"/>
                  <a:pt x="5214" y="886"/>
                </a:cubicBezTo>
                <a:cubicBezTo>
                  <a:pt x="4624" y="1640"/>
                  <a:pt x="4318" y="2515"/>
                  <a:pt x="4217" y="3452"/>
                </a:cubicBezTo>
                <a:cubicBezTo>
                  <a:pt x="4054" y="4817"/>
                  <a:pt x="3931" y="6181"/>
                  <a:pt x="3952" y="7566"/>
                </a:cubicBezTo>
                <a:cubicBezTo>
                  <a:pt x="3993" y="9847"/>
                  <a:pt x="4094" y="12148"/>
                  <a:pt x="4278" y="14429"/>
                </a:cubicBezTo>
                <a:cubicBezTo>
                  <a:pt x="4502" y="17016"/>
                  <a:pt x="4868" y="19582"/>
                  <a:pt x="5113" y="22168"/>
                </a:cubicBezTo>
                <a:cubicBezTo>
                  <a:pt x="5357" y="24531"/>
                  <a:pt x="5663" y="26913"/>
                  <a:pt x="5724" y="29276"/>
                </a:cubicBezTo>
                <a:cubicBezTo>
                  <a:pt x="5846" y="34387"/>
                  <a:pt x="5846" y="39479"/>
                  <a:pt x="5866" y="44591"/>
                </a:cubicBezTo>
                <a:cubicBezTo>
                  <a:pt x="5866" y="45222"/>
                  <a:pt x="5724" y="45874"/>
                  <a:pt x="5581" y="46485"/>
                </a:cubicBezTo>
                <a:cubicBezTo>
                  <a:pt x="5439" y="47136"/>
                  <a:pt x="5011" y="47564"/>
                  <a:pt x="4339" y="47788"/>
                </a:cubicBezTo>
                <a:cubicBezTo>
                  <a:pt x="1997" y="48582"/>
                  <a:pt x="693" y="50313"/>
                  <a:pt x="103" y="52635"/>
                </a:cubicBezTo>
                <a:cubicBezTo>
                  <a:pt x="62" y="52777"/>
                  <a:pt x="21" y="52920"/>
                  <a:pt x="1" y="53063"/>
                </a:cubicBezTo>
                <a:lnTo>
                  <a:pt x="13809" y="53063"/>
                </a:lnTo>
                <a:cubicBezTo>
                  <a:pt x="13625" y="52187"/>
                  <a:pt x="13361" y="51393"/>
                  <a:pt x="12913" y="50619"/>
                </a:cubicBezTo>
                <a:cubicBezTo>
                  <a:pt x="12118" y="49234"/>
                  <a:pt x="10978" y="48277"/>
                  <a:pt x="9471" y="47788"/>
                </a:cubicBezTo>
                <a:cubicBezTo>
                  <a:pt x="8778" y="47584"/>
                  <a:pt x="8371" y="47136"/>
                  <a:pt x="8208" y="46485"/>
                </a:cubicBezTo>
                <a:cubicBezTo>
                  <a:pt x="8086" y="45935"/>
                  <a:pt x="7943" y="45364"/>
                  <a:pt x="7943" y="44794"/>
                </a:cubicBezTo>
                <a:cubicBezTo>
                  <a:pt x="7923" y="40517"/>
                  <a:pt x="7903" y="36261"/>
                  <a:pt x="7964" y="31984"/>
                </a:cubicBezTo>
                <a:cubicBezTo>
                  <a:pt x="7984" y="28807"/>
                  <a:pt x="8269" y="25651"/>
                  <a:pt x="8636" y="22494"/>
                </a:cubicBezTo>
                <a:cubicBezTo>
                  <a:pt x="8962" y="19806"/>
                  <a:pt x="9308" y="17138"/>
                  <a:pt x="9512" y="14450"/>
                </a:cubicBezTo>
                <a:cubicBezTo>
                  <a:pt x="9715" y="11884"/>
                  <a:pt x="9776" y="9317"/>
                  <a:pt x="9858" y="6751"/>
                </a:cubicBezTo>
                <a:cubicBezTo>
                  <a:pt x="9899" y="5244"/>
                  <a:pt x="9817" y="3737"/>
                  <a:pt x="9308" y="2312"/>
                </a:cubicBezTo>
                <a:cubicBezTo>
                  <a:pt x="9125" y="1803"/>
                  <a:pt x="8880" y="1314"/>
                  <a:pt x="8575" y="886"/>
                </a:cubicBezTo>
                <a:cubicBezTo>
                  <a:pt x="8117" y="296"/>
                  <a:pt x="7516" y="0"/>
                  <a:pt x="69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1">
  <p:cSld name="CUSTOM_1_1">
    <p:spTree>
      <p:nvGrpSpPr>
        <p:cNvPr id="1" name="Shape 395"/>
        <p:cNvGrpSpPr/>
        <p:nvPr/>
      </p:nvGrpSpPr>
      <p:grpSpPr>
        <a:xfrm>
          <a:off x="0" y="0"/>
          <a:ext cx="0" cy="0"/>
          <a:chOff x="0" y="0"/>
          <a:chExt cx="0" cy="0"/>
        </a:xfrm>
      </p:grpSpPr>
      <p:sp>
        <p:nvSpPr>
          <p:cNvPr id="396" name="Google Shape;396;p33"/>
          <p:cNvSpPr/>
          <p:nvPr/>
        </p:nvSpPr>
        <p:spPr>
          <a:xfrm rot="-8100000">
            <a:off x="1927728" y="-488787"/>
            <a:ext cx="6206820" cy="6130630"/>
          </a:xfrm>
          <a:custGeom>
            <a:avLst/>
            <a:gdLst/>
            <a:ahLst/>
            <a:cxnLst/>
            <a:rect l="l" t="t" r="r" b="b"/>
            <a:pathLst>
              <a:path w="19959" h="19714" extrusionOk="0">
                <a:moveTo>
                  <a:pt x="17006" y="2098"/>
                </a:moveTo>
                <a:cubicBezTo>
                  <a:pt x="17352" y="2098"/>
                  <a:pt x="17596" y="2383"/>
                  <a:pt x="17617" y="2729"/>
                </a:cubicBezTo>
                <a:cubicBezTo>
                  <a:pt x="17637" y="3055"/>
                  <a:pt x="17332" y="3340"/>
                  <a:pt x="17006" y="3340"/>
                </a:cubicBezTo>
                <a:cubicBezTo>
                  <a:pt x="16660" y="3340"/>
                  <a:pt x="16395" y="3055"/>
                  <a:pt x="16395" y="2729"/>
                </a:cubicBezTo>
                <a:cubicBezTo>
                  <a:pt x="16374" y="2383"/>
                  <a:pt x="16680" y="2098"/>
                  <a:pt x="17006" y="2098"/>
                </a:cubicBezTo>
                <a:close/>
                <a:moveTo>
                  <a:pt x="17258" y="0"/>
                </a:moveTo>
                <a:cubicBezTo>
                  <a:pt x="16624" y="0"/>
                  <a:pt x="15987" y="244"/>
                  <a:pt x="15499" y="733"/>
                </a:cubicBezTo>
                <a:lnTo>
                  <a:pt x="13747" y="2485"/>
                </a:lnTo>
                <a:cubicBezTo>
                  <a:pt x="13584" y="2648"/>
                  <a:pt x="13381" y="2729"/>
                  <a:pt x="13177" y="2729"/>
                </a:cubicBezTo>
                <a:cubicBezTo>
                  <a:pt x="12953" y="2729"/>
                  <a:pt x="12749" y="2648"/>
                  <a:pt x="12607" y="2485"/>
                </a:cubicBezTo>
                <a:cubicBezTo>
                  <a:pt x="12057" y="1935"/>
                  <a:pt x="11339" y="1660"/>
                  <a:pt x="10621" y="1660"/>
                </a:cubicBezTo>
                <a:cubicBezTo>
                  <a:pt x="9903" y="1660"/>
                  <a:pt x="9185" y="1935"/>
                  <a:pt x="8635" y="2485"/>
                </a:cubicBezTo>
                <a:lnTo>
                  <a:pt x="815" y="10305"/>
                </a:lnTo>
                <a:cubicBezTo>
                  <a:pt x="286" y="10835"/>
                  <a:pt x="0" y="11527"/>
                  <a:pt x="0" y="12281"/>
                </a:cubicBezTo>
                <a:cubicBezTo>
                  <a:pt x="0" y="13034"/>
                  <a:pt x="286" y="13726"/>
                  <a:pt x="815" y="14256"/>
                </a:cubicBezTo>
                <a:lnTo>
                  <a:pt x="5458" y="18899"/>
                </a:lnTo>
                <a:cubicBezTo>
                  <a:pt x="5988" y="19429"/>
                  <a:pt x="6701" y="19714"/>
                  <a:pt x="7434" y="19714"/>
                </a:cubicBezTo>
                <a:cubicBezTo>
                  <a:pt x="8187" y="19714"/>
                  <a:pt x="8900" y="19429"/>
                  <a:pt x="9430" y="18899"/>
                </a:cubicBezTo>
                <a:lnTo>
                  <a:pt x="17230" y="11079"/>
                </a:lnTo>
                <a:cubicBezTo>
                  <a:pt x="17759" y="10549"/>
                  <a:pt x="18065" y="9857"/>
                  <a:pt x="18065" y="9103"/>
                </a:cubicBezTo>
                <a:cubicBezTo>
                  <a:pt x="18065" y="8350"/>
                  <a:pt x="17759" y="7658"/>
                  <a:pt x="17230" y="7128"/>
                </a:cubicBezTo>
                <a:cubicBezTo>
                  <a:pt x="16924" y="6802"/>
                  <a:pt x="16924" y="6293"/>
                  <a:pt x="17230" y="5988"/>
                </a:cubicBezTo>
                <a:lnTo>
                  <a:pt x="19002" y="4216"/>
                </a:lnTo>
                <a:cubicBezTo>
                  <a:pt x="19959" y="3259"/>
                  <a:pt x="19959" y="1690"/>
                  <a:pt x="19002" y="733"/>
                </a:cubicBezTo>
                <a:cubicBezTo>
                  <a:pt x="18523" y="244"/>
                  <a:pt x="17892" y="0"/>
                  <a:pt x="1725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33"/>
          <p:cNvSpPr txBox="1">
            <a:spLocks noGrp="1"/>
          </p:cNvSpPr>
          <p:nvPr>
            <p:ph type="title"/>
          </p:nvPr>
        </p:nvSpPr>
        <p:spPr>
          <a:xfrm>
            <a:off x="3337550" y="3144575"/>
            <a:ext cx="3614400" cy="685800"/>
          </a:xfrm>
          <a:prstGeom prst="rect">
            <a:avLst/>
          </a:prstGeom>
          <a:noFill/>
        </p:spPr>
        <p:txBody>
          <a:bodyPr spcFirstLastPara="1" wrap="square" lIns="91425" tIns="91425" rIns="91425" bIns="91425" anchor="ctr" anchorCtr="0">
            <a:noAutofit/>
          </a:bodyPr>
          <a:lstStyle>
            <a:lvl1pPr lvl="0" algn="r" rtl="0">
              <a:spcBef>
                <a:spcPts val="0"/>
              </a:spcBef>
              <a:spcAft>
                <a:spcPts val="0"/>
              </a:spcAft>
              <a:buSzPts val="2200"/>
              <a:buNone/>
              <a:defRPr sz="2200"/>
            </a:lvl1pPr>
            <a:lvl2pPr lvl="1" algn="r" rtl="0">
              <a:spcBef>
                <a:spcPts val="0"/>
              </a:spcBef>
              <a:spcAft>
                <a:spcPts val="0"/>
              </a:spcAft>
              <a:buClr>
                <a:schemeClr val="accent2"/>
              </a:buClr>
              <a:buSzPts val="2200"/>
              <a:buFont typeface="Fjalla One"/>
              <a:buNone/>
              <a:defRPr sz="2200">
                <a:solidFill>
                  <a:schemeClr val="accent2"/>
                </a:solidFill>
                <a:latin typeface="Fjalla One"/>
                <a:ea typeface="Fjalla One"/>
                <a:cs typeface="Fjalla One"/>
                <a:sym typeface="Fjalla One"/>
              </a:defRPr>
            </a:lvl2pPr>
            <a:lvl3pPr lvl="2" algn="r" rtl="0">
              <a:spcBef>
                <a:spcPts val="0"/>
              </a:spcBef>
              <a:spcAft>
                <a:spcPts val="0"/>
              </a:spcAft>
              <a:buClr>
                <a:schemeClr val="accent2"/>
              </a:buClr>
              <a:buSzPts val="2200"/>
              <a:buFont typeface="Fjalla One"/>
              <a:buNone/>
              <a:defRPr sz="2200">
                <a:solidFill>
                  <a:schemeClr val="accent2"/>
                </a:solidFill>
                <a:latin typeface="Fjalla One"/>
                <a:ea typeface="Fjalla One"/>
                <a:cs typeface="Fjalla One"/>
                <a:sym typeface="Fjalla One"/>
              </a:defRPr>
            </a:lvl3pPr>
            <a:lvl4pPr lvl="3" algn="r" rtl="0">
              <a:spcBef>
                <a:spcPts val="0"/>
              </a:spcBef>
              <a:spcAft>
                <a:spcPts val="0"/>
              </a:spcAft>
              <a:buClr>
                <a:schemeClr val="accent2"/>
              </a:buClr>
              <a:buSzPts val="2200"/>
              <a:buFont typeface="Fjalla One"/>
              <a:buNone/>
              <a:defRPr sz="2200">
                <a:solidFill>
                  <a:schemeClr val="accent2"/>
                </a:solidFill>
                <a:latin typeface="Fjalla One"/>
                <a:ea typeface="Fjalla One"/>
                <a:cs typeface="Fjalla One"/>
                <a:sym typeface="Fjalla One"/>
              </a:defRPr>
            </a:lvl4pPr>
            <a:lvl5pPr lvl="4" algn="r" rtl="0">
              <a:spcBef>
                <a:spcPts val="0"/>
              </a:spcBef>
              <a:spcAft>
                <a:spcPts val="0"/>
              </a:spcAft>
              <a:buClr>
                <a:schemeClr val="accent2"/>
              </a:buClr>
              <a:buSzPts val="2200"/>
              <a:buFont typeface="Fjalla One"/>
              <a:buNone/>
              <a:defRPr sz="2200">
                <a:solidFill>
                  <a:schemeClr val="accent2"/>
                </a:solidFill>
                <a:latin typeface="Fjalla One"/>
                <a:ea typeface="Fjalla One"/>
                <a:cs typeface="Fjalla One"/>
                <a:sym typeface="Fjalla One"/>
              </a:defRPr>
            </a:lvl5pPr>
            <a:lvl6pPr lvl="5" algn="r" rtl="0">
              <a:spcBef>
                <a:spcPts val="0"/>
              </a:spcBef>
              <a:spcAft>
                <a:spcPts val="0"/>
              </a:spcAft>
              <a:buClr>
                <a:schemeClr val="accent2"/>
              </a:buClr>
              <a:buSzPts val="2200"/>
              <a:buFont typeface="Fjalla One"/>
              <a:buNone/>
              <a:defRPr sz="2200">
                <a:solidFill>
                  <a:schemeClr val="accent2"/>
                </a:solidFill>
                <a:latin typeface="Fjalla One"/>
                <a:ea typeface="Fjalla One"/>
                <a:cs typeface="Fjalla One"/>
                <a:sym typeface="Fjalla One"/>
              </a:defRPr>
            </a:lvl6pPr>
            <a:lvl7pPr lvl="6" algn="r" rtl="0">
              <a:spcBef>
                <a:spcPts val="0"/>
              </a:spcBef>
              <a:spcAft>
                <a:spcPts val="0"/>
              </a:spcAft>
              <a:buClr>
                <a:schemeClr val="accent2"/>
              </a:buClr>
              <a:buSzPts val="2200"/>
              <a:buFont typeface="Fjalla One"/>
              <a:buNone/>
              <a:defRPr sz="2200">
                <a:solidFill>
                  <a:schemeClr val="accent2"/>
                </a:solidFill>
                <a:latin typeface="Fjalla One"/>
                <a:ea typeface="Fjalla One"/>
                <a:cs typeface="Fjalla One"/>
                <a:sym typeface="Fjalla One"/>
              </a:defRPr>
            </a:lvl7pPr>
            <a:lvl8pPr lvl="7" algn="r" rtl="0">
              <a:spcBef>
                <a:spcPts val="0"/>
              </a:spcBef>
              <a:spcAft>
                <a:spcPts val="0"/>
              </a:spcAft>
              <a:buClr>
                <a:schemeClr val="accent2"/>
              </a:buClr>
              <a:buSzPts val="2200"/>
              <a:buFont typeface="Fjalla One"/>
              <a:buNone/>
              <a:defRPr sz="2200">
                <a:solidFill>
                  <a:schemeClr val="accent2"/>
                </a:solidFill>
                <a:latin typeface="Fjalla One"/>
                <a:ea typeface="Fjalla One"/>
                <a:cs typeface="Fjalla One"/>
                <a:sym typeface="Fjalla One"/>
              </a:defRPr>
            </a:lvl8pPr>
            <a:lvl9pPr lvl="8" algn="r" rtl="0">
              <a:spcBef>
                <a:spcPts val="0"/>
              </a:spcBef>
              <a:spcAft>
                <a:spcPts val="0"/>
              </a:spcAft>
              <a:buClr>
                <a:schemeClr val="accent2"/>
              </a:buClr>
              <a:buSzPts val="2200"/>
              <a:buFont typeface="Fjalla One"/>
              <a:buNone/>
              <a:defRPr sz="2200">
                <a:solidFill>
                  <a:schemeClr val="accent2"/>
                </a:solidFill>
                <a:latin typeface="Fjalla One"/>
                <a:ea typeface="Fjalla One"/>
                <a:cs typeface="Fjalla One"/>
                <a:sym typeface="Fjalla One"/>
              </a:defRPr>
            </a:lvl9pPr>
          </a:lstStyle>
          <a:p>
            <a:endParaRPr/>
          </a:p>
        </p:txBody>
      </p:sp>
      <p:sp>
        <p:nvSpPr>
          <p:cNvPr id="398" name="Google Shape;398;p33"/>
          <p:cNvSpPr txBox="1">
            <a:spLocks noGrp="1"/>
          </p:cNvSpPr>
          <p:nvPr>
            <p:ph type="subTitle" idx="1"/>
          </p:nvPr>
        </p:nvSpPr>
        <p:spPr>
          <a:xfrm>
            <a:off x="3337542" y="1609519"/>
            <a:ext cx="3819600" cy="1554600"/>
          </a:xfrm>
          <a:prstGeom prst="rect">
            <a:avLst/>
          </a:prstGeom>
          <a:noFill/>
        </p:spPr>
        <p:txBody>
          <a:bodyPr spcFirstLastPara="1" wrap="square" lIns="91425" tIns="91425" rIns="91425" bIns="91425" anchor="b" anchorCtr="0">
            <a:noAutofit/>
          </a:bodyPr>
          <a:lstStyle>
            <a:lvl1pPr lvl="0" algn="ctr" rtl="0">
              <a:spcBef>
                <a:spcPts val="0"/>
              </a:spcBef>
              <a:spcAft>
                <a:spcPts val="0"/>
              </a:spcAft>
              <a:buSzPts val="2200"/>
              <a:buNone/>
              <a:defRPr sz="2200"/>
            </a:lvl1pPr>
            <a:lvl2pPr lvl="1" algn="ctr" rtl="0">
              <a:spcBef>
                <a:spcPts val="1600"/>
              </a:spcBef>
              <a:spcAft>
                <a:spcPts val="0"/>
              </a:spcAft>
              <a:buSzPts val="2200"/>
              <a:buNone/>
              <a:defRPr sz="2200"/>
            </a:lvl2pPr>
            <a:lvl3pPr lvl="2" algn="ctr" rtl="0">
              <a:spcBef>
                <a:spcPts val="1600"/>
              </a:spcBef>
              <a:spcAft>
                <a:spcPts val="0"/>
              </a:spcAft>
              <a:buSzPts val="2200"/>
              <a:buNone/>
              <a:defRPr sz="2200"/>
            </a:lvl3pPr>
            <a:lvl4pPr lvl="3" algn="ctr" rtl="0">
              <a:spcBef>
                <a:spcPts val="1600"/>
              </a:spcBef>
              <a:spcAft>
                <a:spcPts val="0"/>
              </a:spcAft>
              <a:buSzPts val="2200"/>
              <a:buNone/>
              <a:defRPr sz="2200"/>
            </a:lvl4pPr>
            <a:lvl5pPr lvl="4" algn="ctr" rtl="0">
              <a:spcBef>
                <a:spcPts val="1600"/>
              </a:spcBef>
              <a:spcAft>
                <a:spcPts val="0"/>
              </a:spcAft>
              <a:buSzPts val="2200"/>
              <a:buNone/>
              <a:defRPr sz="2200"/>
            </a:lvl5pPr>
            <a:lvl6pPr lvl="5" algn="ctr" rtl="0">
              <a:spcBef>
                <a:spcPts val="1600"/>
              </a:spcBef>
              <a:spcAft>
                <a:spcPts val="0"/>
              </a:spcAft>
              <a:buSzPts val="2200"/>
              <a:buNone/>
              <a:defRPr sz="2200"/>
            </a:lvl6pPr>
            <a:lvl7pPr lvl="6" algn="ctr" rtl="0">
              <a:spcBef>
                <a:spcPts val="1600"/>
              </a:spcBef>
              <a:spcAft>
                <a:spcPts val="0"/>
              </a:spcAft>
              <a:buSzPts val="2200"/>
              <a:buNone/>
              <a:defRPr sz="2200"/>
            </a:lvl7pPr>
            <a:lvl8pPr lvl="7" algn="ctr" rtl="0">
              <a:spcBef>
                <a:spcPts val="1600"/>
              </a:spcBef>
              <a:spcAft>
                <a:spcPts val="0"/>
              </a:spcAft>
              <a:buSzPts val="2200"/>
              <a:buNone/>
              <a:defRPr sz="2200"/>
            </a:lvl8pPr>
            <a:lvl9pPr lvl="8" algn="ctr" rtl="0">
              <a:spcBef>
                <a:spcPts val="1600"/>
              </a:spcBef>
              <a:spcAft>
                <a:spcPts val="1600"/>
              </a:spcAft>
              <a:buSzPts val="2200"/>
              <a:buNone/>
              <a:defRPr sz="2200"/>
            </a:lvl9pPr>
          </a:lstStyle>
          <a:p>
            <a:endParaRPr/>
          </a:p>
        </p:txBody>
      </p:sp>
      <p:sp>
        <p:nvSpPr>
          <p:cNvPr id="399" name="Google Shape;399;p33"/>
          <p:cNvSpPr/>
          <p:nvPr/>
        </p:nvSpPr>
        <p:spPr>
          <a:xfrm rot="10800000" flipH="1">
            <a:off x="7314467" y="2759715"/>
            <a:ext cx="640087" cy="4208414"/>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33"/>
          <p:cNvSpPr/>
          <p:nvPr/>
        </p:nvSpPr>
        <p:spPr>
          <a:xfrm rot="10800000" flipH="1">
            <a:off x="7432732" y="-1128458"/>
            <a:ext cx="640088" cy="3528458"/>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33"/>
          <p:cNvSpPr/>
          <p:nvPr/>
        </p:nvSpPr>
        <p:spPr>
          <a:xfrm rot="10800000" flipH="1">
            <a:off x="7943976" y="3647984"/>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02" name="Google Shape;402;p33"/>
          <p:cNvSpPr/>
          <p:nvPr/>
        </p:nvSpPr>
        <p:spPr>
          <a:xfrm rot="10800000" flipH="1">
            <a:off x="8240093" y="-1839510"/>
            <a:ext cx="548638" cy="5179163"/>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03" name="Google Shape;403;p33"/>
          <p:cNvSpPr/>
          <p:nvPr/>
        </p:nvSpPr>
        <p:spPr>
          <a:xfrm rot="10800000" flipH="1">
            <a:off x="8690785" y="3387994"/>
            <a:ext cx="863461" cy="3877754"/>
          </a:xfrm>
          <a:custGeom>
            <a:avLst/>
            <a:gdLst/>
            <a:ahLst/>
            <a:cxnLst/>
            <a:rect l="l" t="t" r="r" b="b"/>
            <a:pathLst>
              <a:path w="14990" h="67713" extrusionOk="0">
                <a:moveTo>
                  <a:pt x="7480" y="1"/>
                </a:moveTo>
                <a:cubicBezTo>
                  <a:pt x="6679" y="1"/>
                  <a:pt x="5886" y="294"/>
                  <a:pt x="5153" y="863"/>
                </a:cubicBezTo>
                <a:cubicBezTo>
                  <a:pt x="3421" y="2207"/>
                  <a:pt x="2464" y="4040"/>
                  <a:pt x="1711" y="6016"/>
                </a:cubicBezTo>
                <a:cubicBezTo>
                  <a:pt x="570" y="8969"/>
                  <a:pt x="0" y="12023"/>
                  <a:pt x="346" y="15221"/>
                </a:cubicBezTo>
                <a:cubicBezTo>
                  <a:pt x="489" y="16626"/>
                  <a:pt x="896" y="17950"/>
                  <a:pt x="1731" y="19151"/>
                </a:cubicBezTo>
                <a:cubicBezTo>
                  <a:pt x="2505" y="20272"/>
                  <a:pt x="3544" y="21045"/>
                  <a:pt x="4847" y="21473"/>
                </a:cubicBezTo>
                <a:cubicBezTo>
                  <a:pt x="5539" y="21677"/>
                  <a:pt x="5967" y="22104"/>
                  <a:pt x="6130" y="22776"/>
                </a:cubicBezTo>
                <a:cubicBezTo>
                  <a:pt x="6273" y="23489"/>
                  <a:pt x="6374" y="24202"/>
                  <a:pt x="6395" y="24915"/>
                </a:cubicBezTo>
                <a:cubicBezTo>
                  <a:pt x="6436" y="26381"/>
                  <a:pt x="6415" y="27827"/>
                  <a:pt x="6415" y="29273"/>
                </a:cubicBezTo>
                <a:cubicBezTo>
                  <a:pt x="6395" y="31574"/>
                  <a:pt x="6476" y="33876"/>
                  <a:pt x="6354" y="36157"/>
                </a:cubicBezTo>
                <a:cubicBezTo>
                  <a:pt x="6171" y="39517"/>
                  <a:pt x="5845" y="42837"/>
                  <a:pt x="5560" y="46197"/>
                </a:cubicBezTo>
                <a:cubicBezTo>
                  <a:pt x="5438" y="47480"/>
                  <a:pt x="5275" y="48783"/>
                  <a:pt x="5153" y="50087"/>
                </a:cubicBezTo>
                <a:cubicBezTo>
                  <a:pt x="4929" y="52571"/>
                  <a:pt x="4684" y="55056"/>
                  <a:pt x="4542" y="57561"/>
                </a:cubicBezTo>
                <a:cubicBezTo>
                  <a:pt x="4440" y="59862"/>
                  <a:pt x="4277" y="62163"/>
                  <a:pt x="4786" y="64424"/>
                </a:cubicBezTo>
                <a:cubicBezTo>
                  <a:pt x="4929" y="65137"/>
                  <a:pt x="5173" y="65829"/>
                  <a:pt x="5539" y="66461"/>
                </a:cubicBezTo>
                <a:cubicBezTo>
                  <a:pt x="6018" y="67295"/>
                  <a:pt x="6731" y="67713"/>
                  <a:pt x="7449" y="67713"/>
                </a:cubicBezTo>
                <a:cubicBezTo>
                  <a:pt x="8167" y="67713"/>
                  <a:pt x="8890" y="67295"/>
                  <a:pt x="9389" y="66461"/>
                </a:cubicBezTo>
                <a:cubicBezTo>
                  <a:pt x="10020" y="65422"/>
                  <a:pt x="10285" y="64261"/>
                  <a:pt x="10346" y="63080"/>
                </a:cubicBezTo>
                <a:cubicBezTo>
                  <a:pt x="10549" y="58131"/>
                  <a:pt x="10162" y="53447"/>
                  <a:pt x="9613" y="48518"/>
                </a:cubicBezTo>
                <a:cubicBezTo>
                  <a:pt x="9002" y="43285"/>
                  <a:pt x="8431" y="38030"/>
                  <a:pt x="8492" y="32756"/>
                </a:cubicBezTo>
                <a:cubicBezTo>
                  <a:pt x="8513" y="30108"/>
                  <a:pt x="8472" y="27481"/>
                  <a:pt x="8513" y="24854"/>
                </a:cubicBezTo>
                <a:cubicBezTo>
                  <a:pt x="8533" y="24100"/>
                  <a:pt x="8696" y="23326"/>
                  <a:pt x="8859" y="22593"/>
                </a:cubicBezTo>
                <a:cubicBezTo>
                  <a:pt x="8981" y="22104"/>
                  <a:pt x="9307" y="21717"/>
                  <a:pt x="9816" y="21555"/>
                </a:cubicBezTo>
                <a:cubicBezTo>
                  <a:pt x="12484" y="20720"/>
                  <a:pt x="13869" y="18785"/>
                  <a:pt x="14419" y="16178"/>
                </a:cubicBezTo>
                <a:cubicBezTo>
                  <a:pt x="14989" y="13429"/>
                  <a:pt x="14602" y="10720"/>
                  <a:pt x="13889" y="8052"/>
                </a:cubicBezTo>
                <a:cubicBezTo>
                  <a:pt x="13401" y="6219"/>
                  <a:pt x="12688" y="4468"/>
                  <a:pt x="11629" y="2879"/>
                </a:cubicBezTo>
                <a:cubicBezTo>
                  <a:pt x="11059" y="2024"/>
                  <a:pt x="10386" y="1250"/>
                  <a:pt x="9531" y="659"/>
                </a:cubicBezTo>
                <a:cubicBezTo>
                  <a:pt x="8863" y="217"/>
                  <a:pt x="8168" y="1"/>
                  <a:pt x="748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04" name="Google Shape;404;p33"/>
          <p:cNvSpPr/>
          <p:nvPr/>
        </p:nvSpPr>
        <p:spPr>
          <a:xfrm rot="10800000" flipH="1">
            <a:off x="8724808" y="-47107"/>
            <a:ext cx="795433" cy="3038785"/>
          </a:xfrm>
          <a:custGeom>
            <a:avLst/>
            <a:gdLst/>
            <a:ahLst/>
            <a:cxnLst/>
            <a:rect l="l" t="t" r="r" b="b"/>
            <a:pathLst>
              <a:path w="13809" h="53063" extrusionOk="0">
                <a:moveTo>
                  <a:pt x="6910" y="0"/>
                </a:moveTo>
                <a:cubicBezTo>
                  <a:pt x="6304" y="0"/>
                  <a:pt x="5693" y="296"/>
                  <a:pt x="5214" y="886"/>
                </a:cubicBezTo>
                <a:cubicBezTo>
                  <a:pt x="4624" y="1640"/>
                  <a:pt x="4318" y="2515"/>
                  <a:pt x="4217" y="3452"/>
                </a:cubicBezTo>
                <a:cubicBezTo>
                  <a:pt x="4054" y="4817"/>
                  <a:pt x="3931" y="6181"/>
                  <a:pt x="3952" y="7566"/>
                </a:cubicBezTo>
                <a:cubicBezTo>
                  <a:pt x="3993" y="9847"/>
                  <a:pt x="4094" y="12148"/>
                  <a:pt x="4278" y="14429"/>
                </a:cubicBezTo>
                <a:cubicBezTo>
                  <a:pt x="4502" y="17016"/>
                  <a:pt x="4868" y="19582"/>
                  <a:pt x="5113" y="22168"/>
                </a:cubicBezTo>
                <a:cubicBezTo>
                  <a:pt x="5357" y="24531"/>
                  <a:pt x="5663" y="26913"/>
                  <a:pt x="5724" y="29276"/>
                </a:cubicBezTo>
                <a:cubicBezTo>
                  <a:pt x="5846" y="34387"/>
                  <a:pt x="5846" y="39479"/>
                  <a:pt x="5866" y="44591"/>
                </a:cubicBezTo>
                <a:cubicBezTo>
                  <a:pt x="5866" y="45222"/>
                  <a:pt x="5724" y="45874"/>
                  <a:pt x="5581" y="46485"/>
                </a:cubicBezTo>
                <a:cubicBezTo>
                  <a:pt x="5439" y="47136"/>
                  <a:pt x="5011" y="47564"/>
                  <a:pt x="4339" y="47788"/>
                </a:cubicBezTo>
                <a:cubicBezTo>
                  <a:pt x="1997" y="48582"/>
                  <a:pt x="693" y="50313"/>
                  <a:pt x="103" y="52635"/>
                </a:cubicBezTo>
                <a:cubicBezTo>
                  <a:pt x="62" y="52777"/>
                  <a:pt x="21" y="52920"/>
                  <a:pt x="1" y="53063"/>
                </a:cubicBezTo>
                <a:lnTo>
                  <a:pt x="13809" y="53063"/>
                </a:lnTo>
                <a:cubicBezTo>
                  <a:pt x="13625" y="52187"/>
                  <a:pt x="13361" y="51393"/>
                  <a:pt x="12913" y="50619"/>
                </a:cubicBezTo>
                <a:cubicBezTo>
                  <a:pt x="12118" y="49234"/>
                  <a:pt x="10978" y="48277"/>
                  <a:pt x="9471" y="47788"/>
                </a:cubicBezTo>
                <a:cubicBezTo>
                  <a:pt x="8778" y="47584"/>
                  <a:pt x="8371" y="47136"/>
                  <a:pt x="8208" y="46485"/>
                </a:cubicBezTo>
                <a:cubicBezTo>
                  <a:pt x="8086" y="45935"/>
                  <a:pt x="7943" y="45364"/>
                  <a:pt x="7943" y="44794"/>
                </a:cubicBezTo>
                <a:cubicBezTo>
                  <a:pt x="7923" y="40517"/>
                  <a:pt x="7903" y="36261"/>
                  <a:pt x="7964" y="31984"/>
                </a:cubicBezTo>
                <a:cubicBezTo>
                  <a:pt x="7984" y="28807"/>
                  <a:pt x="8269" y="25651"/>
                  <a:pt x="8636" y="22494"/>
                </a:cubicBezTo>
                <a:cubicBezTo>
                  <a:pt x="8962" y="19806"/>
                  <a:pt x="9308" y="17138"/>
                  <a:pt x="9512" y="14450"/>
                </a:cubicBezTo>
                <a:cubicBezTo>
                  <a:pt x="9715" y="11884"/>
                  <a:pt x="9776" y="9317"/>
                  <a:pt x="9858" y="6751"/>
                </a:cubicBezTo>
                <a:cubicBezTo>
                  <a:pt x="9899" y="5244"/>
                  <a:pt x="9817" y="3737"/>
                  <a:pt x="9308" y="2312"/>
                </a:cubicBezTo>
                <a:cubicBezTo>
                  <a:pt x="9125" y="1803"/>
                  <a:pt x="8880" y="1314"/>
                  <a:pt x="8575" y="886"/>
                </a:cubicBezTo>
                <a:cubicBezTo>
                  <a:pt x="8117" y="296"/>
                  <a:pt x="7516" y="0"/>
                  <a:pt x="69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05" name="Google Shape;405;p33"/>
          <p:cNvSpPr/>
          <p:nvPr/>
        </p:nvSpPr>
        <p:spPr>
          <a:xfrm>
            <a:off x="-334158" y="-916520"/>
            <a:ext cx="640087" cy="4208414"/>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33"/>
          <p:cNvSpPr/>
          <p:nvPr/>
        </p:nvSpPr>
        <p:spPr>
          <a:xfrm>
            <a:off x="-215893" y="3651609"/>
            <a:ext cx="640088" cy="3528458"/>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33"/>
          <p:cNvSpPr/>
          <p:nvPr/>
        </p:nvSpPr>
        <p:spPr>
          <a:xfrm>
            <a:off x="219151" y="-1391835"/>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08" name="Google Shape;408;p33"/>
          <p:cNvSpPr/>
          <p:nvPr/>
        </p:nvSpPr>
        <p:spPr>
          <a:xfrm>
            <a:off x="515268" y="2711957"/>
            <a:ext cx="548638" cy="5179163"/>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09" name="Google Shape;409;p33"/>
          <p:cNvSpPr/>
          <p:nvPr/>
        </p:nvSpPr>
        <p:spPr>
          <a:xfrm>
            <a:off x="965960" y="-2386789"/>
            <a:ext cx="863461" cy="3877754"/>
          </a:xfrm>
          <a:custGeom>
            <a:avLst/>
            <a:gdLst/>
            <a:ahLst/>
            <a:cxnLst/>
            <a:rect l="l" t="t" r="r" b="b"/>
            <a:pathLst>
              <a:path w="14990" h="67713" extrusionOk="0">
                <a:moveTo>
                  <a:pt x="7480" y="1"/>
                </a:moveTo>
                <a:cubicBezTo>
                  <a:pt x="6679" y="1"/>
                  <a:pt x="5886" y="294"/>
                  <a:pt x="5153" y="863"/>
                </a:cubicBezTo>
                <a:cubicBezTo>
                  <a:pt x="3421" y="2207"/>
                  <a:pt x="2464" y="4040"/>
                  <a:pt x="1711" y="6016"/>
                </a:cubicBezTo>
                <a:cubicBezTo>
                  <a:pt x="570" y="8969"/>
                  <a:pt x="0" y="12023"/>
                  <a:pt x="346" y="15221"/>
                </a:cubicBezTo>
                <a:cubicBezTo>
                  <a:pt x="489" y="16626"/>
                  <a:pt x="896" y="17950"/>
                  <a:pt x="1731" y="19151"/>
                </a:cubicBezTo>
                <a:cubicBezTo>
                  <a:pt x="2505" y="20272"/>
                  <a:pt x="3544" y="21045"/>
                  <a:pt x="4847" y="21473"/>
                </a:cubicBezTo>
                <a:cubicBezTo>
                  <a:pt x="5539" y="21677"/>
                  <a:pt x="5967" y="22104"/>
                  <a:pt x="6130" y="22776"/>
                </a:cubicBezTo>
                <a:cubicBezTo>
                  <a:pt x="6273" y="23489"/>
                  <a:pt x="6374" y="24202"/>
                  <a:pt x="6395" y="24915"/>
                </a:cubicBezTo>
                <a:cubicBezTo>
                  <a:pt x="6436" y="26381"/>
                  <a:pt x="6415" y="27827"/>
                  <a:pt x="6415" y="29273"/>
                </a:cubicBezTo>
                <a:cubicBezTo>
                  <a:pt x="6395" y="31574"/>
                  <a:pt x="6476" y="33876"/>
                  <a:pt x="6354" y="36157"/>
                </a:cubicBezTo>
                <a:cubicBezTo>
                  <a:pt x="6171" y="39517"/>
                  <a:pt x="5845" y="42837"/>
                  <a:pt x="5560" y="46197"/>
                </a:cubicBezTo>
                <a:cubicBezTo>
                  <a:pt x="5438" y="47480"/>
                  <a:pt x="5275" y="48783"/>
                  <a:pt x="5153" y="50087"/>
                </a:cubicBezTo>
                <a:cubicBezTo>
                  <a:pt x="4929" y="52571"/>
                  <a:pt x="4684" y="55056"/>
                  <a:pt x="4542" y="57561"/>
                </a:cubicBezTo>
                <a:cubicBezTo>
                  <a:pt x="4440" y="59862"/>
                  <a:pt x="4277" y="62163"/>
                  <a:pt x="4786" y="64424"/>
                </a:cubicBezTo>
                <a:cubicBezTo>
                  <a:pt x="4929" y="65137"/>
                  <a:pt x="5173" y="65829"/>
                  <a:pt x="5539" y="66461"/>
                </a:cubicBezTo>
                <a:cubicBezTo>
                  <a:pt x="6018" y="67295"/>
                  <a:pt x="6731" y="67713"/>
                  <a:pt x="7449" y="67713"/>
                </a:cubicBezTo>
                <a:cubicBezTo>
                  <a:pt x="8167" y="67713"/>
                  <a:pt x="8890" y="67295"/>
                  <a:pt x="9389" y="66461"/>
                </a:cubicBezTo>
                <a:cubicBezTo>
                  <a:pt x="10020" y="65422"/>
                  <a:pt x="10285" y="64261"/>
                  <a:pt x="10346" y="63080"/>
                </a:cubicBezTo>
                <a:cubicBezTo>
                  <a:pt x="10549" y="58131"/>
                  <a:pt x="10162" y="53447"/>
                  <a:pt x="9613" y="48518"/>
                </a:cubicBezTo>
                <a:cubicBezTo>
                  <a:pt x="9002" y="43285"/>
                  <a:pt x="8431" y="38030"/>
                  <a:pt x="8492" y="32756"/>
                </a:cubicBezTo>
                <a:cubicBezTo>
                  <a:pt x="8513" y="30108"/>
                  <a:pt x="8472" y="27481"/>
                  <a:pt x="8513" y="24854"/>
                </a:cubicBezTo>
                <a:cubicBezTo>
                  <a:pt x="8533" y="24100"/>
                  <a:pt x="8696" y="23326"/>
                  <a:pt x="8859" y="22593"/>
                </a:cubicBezTo>
                <a:cubicBezTo>
                  <a:pt x="8981" y="22104"/>
                  <a:pt x="9307" y="21717"/>
                  <a:pt x="9816" y="21555"/>
                </a:cubicBezTo>
                <a:cubicBezTo>
                  <a:pt x="12484" y="20720"/>
                  <a:pt x="13869" y="18785"/>
                  <a:pt x="14419" y="16178"/>
                </a:cubicBezTo>
                <a:cubicBezTo>
                  <a:pt x="14989" y="13429"/>
                  <a:pt x="14602" y="10720"/>
                  <a:pt x="13889" y="8052"/>
                </a:cubicBezTo>
                <a:cubicBezTo>
                  <a:pt x="13401" y="6219"/>
                  <a:pt x="12688" y="4468"/>
                  <a:pt x="11629" y="2879"/>
                </a:cubicBezTo>
                <a:cubicBezTo>
                  <a:pt x="11059" y="2024"/>
                  <a:pt x="10386" y="1250"/>
                  <a:pt x="9531" y="659"/>
                </a:cubicBezTo>
                <a:cubicBezTo>
                  <a:pt x="8863" y="217"/>
                  <a:pt x="8168" y="1"/>
                  <a:pt x="74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10" name="Google Shape;410;p33"/>
          <p:cNvSpPr/>
          <p:nvPr/>
        </p:nvSpPr>
        <p:spPr>
          <a:xfrm>
            <a:off x="1076174" y="3830375"/>
            <a:ext cx="863442" cy="3137748"/>
          </a:xfrm>
          <a:custGeom>
            <a:avLst/>
            <a:gdLst/>
            <a:ahLst/>
            <a:cxnLst/>
            <a:rect l="l" t="t" r="r" b="b"/>
            <a:pathLst>
              <a:path w="13809" h="53063" extrusionOk="0">
                <a:moveTo>
                  <a:pt x="6910" y="0"/>
                </a:moveTo>
                <a:cubicBezTo>
                  <a:pt x="6304" y="0"/>
                  <a:pt x="5693" y="296"/>
                  <a:pt x="5214" y="886"/>
                </a:cubicBezTo>
                <a:cubicBezTo>
                  <a:pt x="4624" y="1640"/>
                  <a:pt x="4318" y="2515"/>
                  <a:pt x="4217" y="3452"/>
                </a:cubicBezTo>
                <a:cubicBezTo>
                  <a:pt x="4054" y="4817"/>
                  <a:pt x="3931" y="6181"/>
                  <a:pt x="3952" y="7566"/>
                </a:cubicBezTo>
                <a:cubicBezTo>
                  <a:pt x="3993" y="9847"/>
                  <a:pt x="4094" y="12148"/>
                  <a:pt x="4278" y="14429"/>
                </a:cubicBezTo>
                <a:cubicBezTo>
                  <a:pt x="4502" y="17016"/>
                  <a:pt x="4868" y="19582"/>
                  <a:pt x="5113" y="22168"/>
                </a:cubicBezTo>
                <a:cubicBezTo>
                  <a:pt x="5357" y="24531"/>
                  <a:pt x="5663" y="26913"/>
                  <a:pt x="5724" y="29276"/>
                </a:cubicBezTo>
                <a:cubicBezTo>
                  <a:pt x="5846" y="34387"/>
                  <a:pt x="5846" y="39479"/>
                  <a:pt x="5866" y="44591"/>
                </a:cubicBezTo>
                <a:cubicBezTo>
                  <a:pt x="5866" y="45222"/>
                  <a:pt x="5724" y="45874"/>
                  <a:pt x="5581" y="46485"/>
                </a:cubicBezTo>
                <a:cubicBezTo>
                  <a:pt x="5439" y="47136"/>
                  <a:pt x="5011" y="47564"/>
                  <a:pt x="4339" y="47788"/>
                </a:cubicBezTo>
                <a:cubicBezTo>
                  <a:pt x="1997" y="48582"/>
                  <a:pt x="693" y="50313"/>
                  <a:pt x="103" y="52635"/>
                </a:cubicBezTo>
                <a:cubicBezTo>
                  <a:pt x="62" y="52777"/>
                  <a:pt x="21" y="52920"/>
                  <a:pt x="1" y="53063"/>
                </a:cubicBezTo>
                <a:lnTo>
                  <a:pt x="13809" y="53063"/>
                </a:lnTo>
                <a:cubicBezTo>
                  <a:pt x="13625" y="52187"/>
                  <a:pt x="13361" y="51393"/>
                  <a:pt x="12913" y="50619"/>
                </a:cubicBezTo>
                <a:cubicBezTo>
                  <a:pt x="12118" y="49234"/>
                  <a:pt x="10978" y="48277"/>
                  <a:pt x="9471" y="47788"/>
                </a:cubicBezTo>
                <a:cubicBezTo>
                  <a:pt x="8778" y="47584"/>
                  <a:pt x="8371" y="47136"/>
                  <a:pt x="8208" y="46485"/>
                </a:cubicBezTo>
                <a:cubicBezTo>
                  <a:pt x="8086" y="45935"/>
                  <a:pt x="7943" y="45364"/>
                  <a:pt x="7943" y="44794"/>
                </a:cubicBezTo>
                <a:cubicBezTo>
                  <a:pt x="7923" y="40517"/>
                  <a:pt x="7903" y="36261"/>
                  <a:pt x="7964" y="31984"/>
                </a:cubicBezTo>
                <a:cubicBezTo>
                  <a:pt x="7984" y="28807"/>
                  <a:pt x="8269" y="25651"/>
                  <a:pt x="8636" y="22494"/>
                </a:cubicBezTo>
                <a:cubicBezTo>
                  <a:pt x="8962" y="19806"/>
                  <a:pt x="9308" y="17138"/>
                  <a:pt x="9512" y="14450"/>
                </a:cubicBezTo>
                <a:cubicBezTo>
                  <a:pt x="9715" y="11884"/>
                  <a:pt x="9776" y="9317"/>
                  <a:pt x="9858" y="6751"/>
                </a:cubicBezTo>
                <a:cubicBezTo>
                  <a:pt x="9899" y="5244"/>
                  <a:pt x="9817" y="3737"/>
                  <a:pt x="9308" y="2312"/>
                </a:cubicBezTo>
                <a:cubicBezTo>
                  <a:pt x="9125" y="1803"/>
                  <a:pt x="8880" y="1314"/>
                  <a:pt x="8575" y="886"/>
                </a:cubicBezTo>
                <a:cubicBezTo>
                  <a:pt x="8117" y="296"/>
                  <a:pt x="7516" y="0"/>
                  <a:pt x="691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One column text 4">
  <p:cSld name="CUSTOM_12_1">
    <p:spTree>
      <p:nvGrpSpPr>
        <p:cNvPr id="1" name="Shape 411"/>
        <p:cNvGrpSpPr/>
        <p:nvPr/>
      </p:nvGrpSpPr>
      <p:grpSpPr>
        <a:xfrm>
          <a:off x="0" y="0"/>
          <a:ext cx="0" cy="0"/>
          <a:chOff x="0" y="0"/>
          <a:chExt cx="0" cy="0"/>
        </a:xfrm>
      </p:grpSpPr>
      <p:sp>
        <p:nvSpPr>
          <p:cNvPr id="412" name="Google Shape;412;p34"/>
          <p:cNvSpPr txBox="1">
            <a:spLocks noGrp="1"/>
          </p:cNvSpPr>
          <p:nvPr>
            <p:ph type="title"/>
          </p:nvPr>
        </p:nvSpPr>
        <p:spPr>
          <a:xfrm flipH="1">
            <a:off x="1490925" y="907193"/>
            <a:ext cx="2368200" cy="11757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2"/>
              </a:buClr>
              <a:buSzPts val="4000"/>
              <a:buNone/>
              <a:defRPr sz="4000">
                <a:solidFill>
                  <a:schemeClr val="accent2"/>
                </a:solidFill>
              </a:defRPr>
            </a:lvl1pPr>
            <a:lvl2pPr lvl="1"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2pPr>
            <a:lvl3pPr lvl="2"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3pPr>
            <a:lvl4pPr lvl="3"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4pPr>
            <a:lvl5pPr lvl="4"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5pPr>
            <a:lvl6pPr lvl="5"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6pPr>
            <a:lvl7pPr lvl="6"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7pPr>
            <a:lvl8pPr lvl="7"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8pPr>
            <a:lvl9pPr lvl="8"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9pPr>
          </a:lstStyle>
          <a:p>
            <a:endParaRPr/>
          </a:p>
        </p:txBody>
      </p:sp>
      <p:sp>
        <p:nvSpPr>
          <p:cNvPr id="413" name="Google Shape;413;p34"/>
          <p:cNvSpPr/>
          <p:nvPr/>
        </p:nvSpPr>
        <p:spPr>
          <a:xfrm flipH="1">
            <a:off x="88634" y="-999202"/>
            <a:ext cx="937365" cy="4211452"/>
          </a:xfrm>
          <a:custGeom>
            <a:avLst/>
            <a:gdLst/>
            <a:ahLst/>
            <a:cxnLst/>
            <a:rect l="l" t="t" r="r" b="b"/>
            <a:pathLst>
              <a:path w="16273" h="73540" extrusionOk="0">
                <a:moveTo>
                  <a:pt x="8190" y="0"/>
                </a:moveTo>
                <a:cubicBezTo>
                  <a:pt x="7408" y="0"/>
                  <a:pt x="6619" y="453"/>
                  <a:pt x="6069" y="1360"/>
                </a:cubicBezTo>
                <a:cubicBezTo>
                  <a:pt x="5377" y="2480"/>
                  <a:pt x="5092" y="3742"/>
                  <a:pt x="5051" y="5025"/>
                </a:cubicBezTo>
                <a:cubicBezTo>
                  <a:pt x="4827" y="10402"/>
                  <a:pt x="5234" y="15493"/>
                  <a:pt x="5845" y="20849"/>
                </a:cubicBezTo>
                <a:cubicBezTo>
                  <a:pt x="6497" y="26531"/>
                  <a:pt x="7108" y="32234"/>
                  <a:pt x="7047" y="37977"/>
                </a:cubicBezTo>
                <a:cubicBezTo>
                  <a:pt x="7027" y="40828"/>
                  <a:pt x="7067" y="43700"/>
                  <a:pt x="7027" y="46551"/>
                </a:cubicBezTo>
                <a:cubicBezTo>
                  <a:pt x="7006" y="47365"/>
                  <a:pt x="6843" y="48200"/>
                  <a:pt x="6640" y="49015"/>
                </a:cubicBezTo>
                <a:cubicBezTo>
                  <a:pt x="6517" y="49544"/>
                  <a:pt x="6171" y="49952"/>
                  <a:pt x="5601" y="50135"/>
                </a:cubicBezTo>
                <a:cubicBezTo>
                  <a:pt x="2729" y="51031"/>
                  <a:pt x="1202" y="53129"/>
                  <a:pt x="611" y="55980"/>
                </a:cubicBezTo>
                <a:cubicBezTo>
                  <a:pt x="0" y="58974"/>
                  <a:pt x="408" y="61906"/>
                  <a:pt x="1182" y="64798"/>
                </a:cubicBezTo>
                <a:cubicBezTo>
                  <a:pt x="1711" y="66794"/>
                  <a:pt x="2505" y="68688"/>
                  <a:pt x="3646" y="70419"/>
                </a:cubicBezTo>
                <a:cubicBezTo>
                  <a:pt x="4277" y="71356"/>
                  <a:pt x="4990" y="72191"/>
                  <a:pt x="5927" y="72822"/>
                </a:cubicBezTo>
                <a:cubicBezTo>
                  <a:pt x="6653" y="73303"/>
                  <a:pt x="7405" y="73540"/>
                  <a:pt x="8151" y="73540"/>
                </a:cubicBezTo>
                <a:cubicBezTo>
                  <a:pt x="9017" y="73540"/>
                  <a:pt x="9874" y="73222"/>
                  <a:pt x="10672" y="72598"/>
                </a:cubicBezTo>
                <a:cubicBezTo>
                  <a:pt x="12566" y="71152"/>
                  <a:pt x="13605" y="69156"/>
                  <a:pt x="14419" y="67018"/>
                </a:cubicBezTo>
                <a:cubicBezTo>
                  <a:pt x="15662" y="63800"/>
                  <a:pt x="16273" y="60481"/>
                  <a:pt x="15906" y="57019"/>
                </a:cubicBezTo>
                <a:cubicBezTo>
                  <a:pt x="15743" y="55471"/>
                  <a:pt x="15295" y="54045"/>
                  <a:pt x="14399" y="52762"/>
                </a:cubicBezTo>
                <a:cubicBezTo>
                  <a:pt x="13564" y="51540"/>
                  <a:pt x="12423" y="50685"/>
                  <a:pt x="11018" y="50237"/>
                </a:cubicBezTo>
                <a:cubicBezTo>
                  <a:pt x="10265" y="49993"/>
                  <a:pt x="9776" y="49524"/>
                  <a:pt x="9633" y="48811"/>
                </a:cubicBezTo>
                <a:cubicBezTo>
                  <a:pt x="9450" y="48037"/>
                  <a:pt x="9348" y="47264"/>
                  <a:pt x="9328" y="46469"/>
                </a:cubicBezTo>
                <a:cubicBezTo>
                  <a:pt x="9287" y="44901"/>
                  <a:pt x="9308" y="43333"/>
                  <a:pt x="9308" y="41745"/>
                </a:cubicBezTo>
                <a:cubicBezTo>
                  <a:pt x="9328" y="39260"/>
                  <a:pt x="9246" y="36755"/>
                  <a:pt x="9369" y="34270"/>
                </a:cubicBezTo>
                <a:cubicBezTo>
                  <a:pt x="9572" y="30625"/>
                  <a:pt x="9939" y="27000"/>
                  <a:pt x="10244" y="23375"/>
                </a:cubicBezTo>
                <a:cubicBezTo>
                  <a:pt x="10367" y="21970"/>
                  <a:pt x="10550" y="20564"/>
                  <a:pt x="10672" y="19139"/>
                </a:cubicBezTo>
                <a:cubicBezTo>
                  <a:pt x="10916" y="16451"/>
                  <a:pt x="11202" y="13742"/>
                  <a:pt x="11324" y="11033"/>
                </a:cubicBezTo>
                <a:cubicBezTo>
                  <a:pt x="11466" y="8528"/>
                  <a:pt x="11629" y="6023"/>
                  <a:pt x="11079" y="3559"/>
                </a:cubicBezTo>
                <a:cubicBezTo>
                  <a:pt x="10916" y="2806"/>
                  <a:pt x="10652" y="2032"/>
                  <a:pt x="10265" y="1360"/>
                </a:cubicBezTo>
                <a:cubicBezTo>
                  <a:pt x="9745" y="453"/>
                  <a:pt x="8972" y="0"/>
                  <a:pt x="81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34"/>
          <p:cNvSpPr/>
          <p:nvPr/>
        </p:nvSpPr>
        <p:spPr>
          <a:xfrm flipH="1">
            <a:off x="-523800" y="-2984868"/>
            <a:ext cx="1037075" cy="4662033"/>
          </a:xfrm>
          <a:custGeom>
            <a:avLst/>
            <a:gdLst/>
            <a:ahLst/>
            <a:cxnLst/>
            <a:rect l="l" t="t" r="r" b="b"/>
            <a:pathLst>
              <a:path w="18004" h="81408" extrusionOk="0">
                <a:moveTo>
                  <a:pt x="8988" y="1"/>
                </a:moveTo>
                <a:cubicBezTo>
                  <a:pt x="8029" y="1"/>
                  <a:pt x="7078" y="355"/>
                  <a:pt x="6191" y="1045"/>
                </a:cubicBezTo>
                <a:cubicBezTo>
                  <a:pt x="4114" y="2633"/>
                  <a:pt x="2953" y="4853"/>
                  <a:pt x="2057" y="7215"/>
                </a:cubicBezTo>
                <a:cubicBezTo>
                  <a:pt x="672" y="10779"/>
                  <a:pt x="0" y="14466"/>
                  <a:pt x="407" y="18294"/>
                </a:cubicBezTo>
                <a:cubicBezTo>
                  <a:pt x="591" y="20005"/>
                  <a:pt x="1079" y="21594"/>
                  <a:pt x="2077" y="23019"/>
                </a:cubicBezTo>
                <a:cubicBezTo>
                  <a:pt x="3014" y="24363"/>
                  <a:pt x="4277" y="25300"/>
                  <a:pt x="5825" y="25809"/>
                </a:cubicBezTo>
                <a:cubicBezTo>
                  <a:pt x="6660" y="26074"/>
                  <a:pt x="7189" y="26583"/>
                  <a:pt x="7352" y="27398"/>
                </a:cubicBezTo>
                <a:cubicBezTo>
                  <a:pt x="7556" y="28233"/>
                  <a:pt x="7657" y="29108"/>
                  <a:pt x="7698" y="29964"/>
                </a:cubicBezTo>
                <a:cubicBezTo>
                  <a:pt x="7739" y="31715"/>
                  <a:pt x="7719" y="33446"/>
                  <a:pt x="7698" y="35198"/>
                </a:cubicBezTo>
                <a:cubicBezTo>
                  <a:pt x="7698" y="37947"/>
                  <a:pt x="7780" y="40717"/>
                  <a:pt x="7637" y="43486"/>
                </a:cubicBezTo>
                <a:cubicBezTo>
                  <a:pt x="7413" y="47498"/>
                  <a:pt x="7026" y="51510"/>
                  <a:pt x="6680" y="55522"/>
                </a:cubicBezTo>
                <a:cubicBezTo>
                  <a:pt x="6537" y="57091"/>
                  <a:pt x="6334" y="58659"/>
                  <a:pt x="6191" y="60207"/>
                </a:cubicBezTo>
                <a:cubicBezTo>
                  <a:pt x="5926" y="63221"/>
                  <a:pt x="5621" y="66214"/>
                  <a:pt x="5478" y="69208"/>
                </a:cubicBezTo>
                <a:cubicBezTo>
                  <a:pt x="5336" y="71957"/>
                  <a:pt x="5153" y="74748"/>
                  <a:pt x="5743" y="77477"/>
                </a:cubicBezTo>
                <a:cubicBezTo>
                  <a:pt x="5926" y="78311"/>
                  <a:pt x="6232" y="79167"/>
                  <a:pt x="6660" y="79900"/>
                </a:cubicBezTo>
                <a:cubicBezTo>
                  <a:pt x="7240" y="80908"/>
                  <a:pt x="8095" y="81407"/>
                  <a:pt x="8958" y="81407"/>
                </a:cubicBezTo>
                <a:cubicBezTo>
                  <a:pt x="9821" y="81407"/>
                  <a:pt x="10692" y="80908"/>
                  <a:pt x="11303" y="79920"/>
                </a:cubicBezTo>
                <a:cubicBezTo>
                  <a:pt x="12056" y="78678"/>
                  <a:pt x="12362" y="77273"/>
                  <a:pt x="12423" y="75847"/>
                </a:cubicBezTo>
                <a:cubicBezTo>
                  <a:pt x="12667" y="69901"/>
                  <a:pt x="12219" y="64259"/>
                  <a:pt x="11547" y="58333"/>
                </a:cubicBezTo>
                <a:cubicBezTo>
                  <a:pt x="10835" y="52040"/>
                  <a:pt x="10142" y="45727"/>
                  <a:pt x="10203" y="39373"/>
                </a:cubicBezTo>
                <a:cubicBezTo>
                  <a:pt x="10244" y="36216"/>
                  <a:pt x="10183" y="33039"/>
                  <a:pt x="10244" y="29882"/>
                </a:cubicBezTo>
                <a:cubicBezTo>
                  <a:pt x="10244" y="28966"/>
                  <a:pt x="10448" y="28049"/>
                  <a:pt x="10651" y="27153"/>
                </a:cubicBezTo>
                <a:cubicBezTo>
                  <a:pt x="10794" y="26563"/>
                  <a:pt x="11181" y="26115"/>
                  <a:pt x="11812" y="25911"/>
                </a:cubicBezTo>
                <a:cubicBezTo>
                  <a:pt x="15009" y="24913"/>
                  <a:pt x="16679" y="22591"/>
                  <a:pt x="17331" y="19435"/>
                </a:cubicBezTo>
                <a:cubicBezTo>
                  <a:pt x="18003" y="16136"/>
                  <a:pt x="17555" y="12877"/>
                  <a:pt x="16700" y="9680"/>
                </a:cubicBezTo>
                <a:cubicBezTo>
                  <a:pt x="16109" y="7460"/>
                  <a:pt x="15254" y="5362"/>
                  <a:pt x="13971" y="3468"/>
                </a:cubicBezTo>
                <a:cubicBezTo>
                  <a:pt x="13278" y="2430"/>
                  <a:pt x="12484" y="1493"/>
                  <a:pt x="11445" y="800"/>
                </a:cubicBezTo>
                <a:cubicBezTo>
                  <a:pt x="10645" y="263"/>
                  <a:pt x="9813" y="1"/>
                  <a:pt x="898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5" name="Google Shape;415;p34"/>
          <p:cNvGrpSpPr/>
          <p:nvPr/>
        </p:nvGrpSpPr>
        <p:grpSpPr>
          <a:xfrm flipH="1">
            <a:off x="8779445" y="-655844"/>
            <a:ext cx="650453" cy="8561589"/>
            <a:chOff x="1064797" y="-1353613"/>
            <a:chExt cx="688238" cy="9049349"/>
          </a:xfrm>
        </p:grpSpPr>
        <p:sp>
          <p:nvSpPr>
            <p:cNvPr id="416" name="Google Shape;416;p34"/>
            <p:cNvSpPr/>
            <p:nvPr/>
          </p:nvSpPr>
          <p:spPr>
            <a:xfrm>
              <a:off x="1078718" y="-1353613"/>
              <a:ext cx="674316" cy="4424265"/>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34"/>
            <p:cNvSpPr/>
            <p:nvPr/>
          </p:nvSpPr>
          <p:spPr>
            <a:xfrm>
              <a:off x="1064797" y="3368872"/>
              <a:ext cx="674316" cy="4326863"/>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8" name="Google Shape;418;p34"/>
          <p:cNvSpPr/>
          <p:nvPr/>
        </p:nvSpPr>
        <p:spPr>
          <a:xfrm flipH="1">
            <a:off x="-407811" y="3370894"/>
            <a:ext cx="910408" cy="3969783"/>
          </a:xfrm>
          <a:custGeom>
            <a:avLst/>
            <a:gdLst/>
            <a:ahLst/>
            <a:cxnLst/>
            <a:rect l="l" t="t" r="r" b="b"/>
            <a:pathLst>
              <a:path w="15805" h="69320" extrusionOk="0">
                <a:moveTo>
                  <a:pt x="7897" y="1"/>
                </a:moveTo>
                <a:cubicBezTo>
                  <a:pt x="7054" y="1"/>
                  <a:pt x="6217" y="309"/>
                  <a:pt x="5438" y="912"/>
                </a:cubicBezTo>
                <a:cubicBezTo>
                  <a:pt x="3605" y="2317"/>
                  <a:pt x="2607" y="4252"/>
                  <a:pt x="1793" y="6329"/>
                </a:cubicBezTo>
                <a:cubicBezTo>
                  <a:pt x="591" y="9465"/>
                  <a:pt x="1" y="12683"/>
                  <a:pt x="367" y="16043"/>
                </a:cubicBezTo>
                <a:cubicBezTo>
                  <a:pt x="510" y="17530"/>
                  <a:pt x="958" y="18935"/>
                  <a:pt x="1813" y="20178"/>
                </a:cubicBezTo>
                <a:cubicBezTo>
                  <a:pt x="2648" y="21379"/>
                  <a:pt x="3748" y="22194"/>
                  <a:pt x="5112" y="22642"/>
                </a:cubicBezTo>
                <a:cubicBezTo>
                  <a:pt x="5846" y="22866"/>
                  <a:pt x="6314" y="23314"/>
                  <a:pt x="6456" y="24027"/>
                </a:cubicBezTo>
                <a:cubicBezTo>
                  <a:pt x="6619" y="24760"/>
                  <a:pt x="6721" y="25534"/>
                  <a:pt x="6742" y="26287"/>
                </a:cubicBezTo>
                <a:cubicBezTo>
                  <a:pt x="6803" y="27815"/>
                  <a:pt x="6762" y="29342"/>
                  <a:pt x="6762" y="30870"/>
                </a:cubicBezTo>
                <a:cubicBezTo>
                  <a:pt x="6762" y="33293"/>
                  <a:pt x="6843" y="35717"/>
                  <a:pt x="6701" y="38140"/>
                </a:cubicBezTo>
                <a:cubicBezTo>
                  <a:pt x="6497" y="41663"/>
                  <a:pt x="6151" y="45186"/>
                  <a:pt x="5866" y="48710"/>
                </a:cubicBezTo>
                <a:cubicBezTo>
                  <a:pt x="5744" y="50074"/>
                  <a:pt x="5560" y="51439"/>
                  <a:pt x="5438" y="52824"/>
                </a:cubicBezTo>
                <a:cubicBezTo>
                  <a:pt x="5214" y="55451"/>
                  <a:pt x="4929" y="58078"/>
                  <a:pt x="4807" y="60705"/>
                </a:cubicBezTo>
                <a:cubicBezTo>
                  <a:pt x="4685" y="63128"/>
                  <a:pt x="4522" y="65552"/>
                  <a:pt x="5051" y="67955"/>
                </a:cubicBezTo>
                <a:cubicBezTo>
                  <a:pt x="5153" y="68424"/>
                  <a:pt x="5296" y="68872"/>
                  <a:pt x="5459" y="69320"/>
                </a:cubicBezTo>
                <a:lnTo>
                  <a:pt x="10326" y="69320"/>
                </a:lnTo>
                <a:cubicBezTo>
                  <a:pt x="10693" y="68444"/>
                  <a:pt x="10876" y="67487"/>
                  <a:pt x="10896" y="66530"/>
                </a:cubicBezTo>
                <a:cubicBezTo>
                  <a:pt x="11120" y="61316"/>
                  <a:pt x="10733" y="56367"/>
                  <a:pt x="10143" y="51174"/>
                </a:cubicBezTo>
                <a:cubicBezTo>
                  <a:pt x="9511" y="45655"/>
                  <a:pt x="8900" y="40115"/>
                  <a:pt x="8961" y="34535"/>
                </a:cubicBezTo>
                <a:cubicBezTo>
                  <a:pt x="8982" y="31766"/>
                  <a:pt x="8941" y="28976"/>
                  <a:pt x="8982" y="26206"/>
                </a:cubicBezTo>
                <a:cubicBezTo>
                  <a:pt x="9002" y="25412"/>
                  <a:pt x="9165" y="24597"/>
                  <a:pt x="9348" y="23823"/>
                </a:cubicBezTo>
                <a:cubicBezTo>
                  <a:pt x="9471" y="23314"/>
                  <a:pt x="9817" y="22907"/>
                  <a:pt x="10367" y="22723"/>
                </a:cubicBezTo>
                <a:cubicBezTo>
                  <a:pt x="13157" y="21848"/>
                  <a:pt x="14643" y="19811"/>
                  <a:pt x="15214" y="17062"/>
                </a:cubicBezTo>
                <a:cubicBezTo>
                  <a:pt x="15804" y="14149"/>
                  <a:pt x="15397" y="11298"/>
                  <a:pt x="14643" y="8488"/>
                </a:cubicBezTo>
                <a:cubicBezTo>
                  <a:pt x="14134" y="6553"/>
                  <a:pt x="13381" y="4700"/>
                  <a:pt x="12261" y="3030"/>
                </a:cubicBezTo>
                <a:cubicBezTo>
                  <a:pt x="11650" y="2134"/>
                  <a:pt x="10957" y="1299"/>
                  <a:pt x="10041" y="688"/>
                </a:cubicBezTo>
                <a:cubicBezTo>
                  <a:pt x="9345" y="227"/>
                  <a:pt x="8619" y="1"/>
                  <a:pt x="7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34"/>
          <p:cNvSpPr/>
          <p:nvPr/>
        </p:nvSpPr>
        <p:spPr>
          <a:xfrm flipH="1">
            <a:off x="8039581" y="-1359710"/>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20" name="Google Shape;420;p34"/>
          <p:cNvSpPr/>
          <p:nvPr/>
        </p:nvSpPr>
        <p:spPr>
          <a:xfrm flipH="1">
            <a:off x="8144382" y="2715501"/>
            <a:ext cx="569842" cy="5393500"/>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21" name="Google Shape;421;p34"/>
          <p:cNvSpPr txBox="1">
            <a:spLocks noGrp="1"/>
          </p:cNvSpPr>
          <p:nvPr>
            <p:ph type="subTitle" idx="1"/>
          </p:nvPr>
        </p:nvSpPr>
        <p:spPr>
          <a:xfrm flipH="1">
            <a:off x="1490925" y="2281349"/>
            <a:ext cx="2368200" cy="13989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a:solidFill>
                  <a:schemeClr val="dk1"/>
                </a:solidFill>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wo columns 4">
  <p:cSld name="TITLE_ONLY_1">
    <p:spTree>
      <p:nvGrpSpPr>
        <p:cNvPr id="1" name="Shape 422"/>
        <p:cNvGrpSpPr/>
        <p:nvPr/>
      </p:nvGrpSpPr>
      <p:grpSpPr>
        <a:xfrm>
          <a:off x="0" y="0"/>
          <a:ext cx="0" cy="0"/>
          <a:chOff x="0" y="0"/>
          <a:chExt cx="0" cy="0"/>
        </a:xfrm>
      </p:grpSpPr>
      <p:sp>
        <p:nvSpPr>
          <p:cNvPr id="423" name="Google Shape;423;p35"/>
          <p:cNvSpPr txBox="1">
            <a:spLocks noGrp="1"/>
          </p:cNvSpPr>
          <p:nvPr>
            <p:ph type="title"/>
          </p:nvPr>
        </p:nvSpPr>
        <p:spPr>
          <a:xfrm>
            <a:off x="713225" y="539500"/>
            <a:ext cx="7338300" cy="667500"/>
          </a:xfrm>
          <a:prstGeom prst="rect">
            <a:avLst/>
          </a:prstGeom>
        </p:spPr>
        <p:txBody>
          <a:bodyPr spcFirstLastPara="1" wrap="square" lIns="91425" tIns="91425" rIns="91425" bIns="91425" anchor="t" anchorCtr="0">
            <a:noAutofit/>
          </a:bodyPr>
          <a:lstStyle>
            <a:lvl1pPr lvl="0" rtl="0">
              <a:spcBef>
                <a:spcPts val="0"/>
              </a:spcBef>
              <a:spcAft>
                <a:spcPts val="0"/>
              </a:spcAft>
              <a:buSzPts val="4000"/>
              <a:buNone/>
              <a:defRPr sz="4000"/>
            </a:lvl1pPr>
            <a:lvl2pPr lvl="1" rtl="0">
              <a:spcBef>
                <a:spcPts val="0"/>
              </a:spcBef>
              <a:spcAft>
                <a:spcPts val="0"/>
              </a:spcAft>
              <a:buClr>
                <a:schemeClr val="lt1"/>
              </a:buClr>
              <a:buSzPts val="6000"/>
              <a:buNone/>
              <a:defRPr>
                <a:solidFill>
                  <a:schemeClr val="lt1"/>
                </a:solidFill>
              </a:defRPr>
            </a:lvl2pPr>
            <a:lvl3pPr lvl="2" rtl="0">
              <a:spcBef>
                <a:spcPts val="0"/>
              </a:spcBef>
              <a:spcAft>
                <a:spcPts val="0"/>
              </a:spcAft>
              <a:buClr>
                <a:schemeClr val="lt1"/>
              </a:buClr>
              <a:buSzPts val="6000"/>
              <a:buNone/>
              <a:defRPr>
                <a:solidFill>
                  <a:schemeClr val="lt1"/>
                </a:solidFill>
              </a:defRPr>
            </a:lvl3pPr>
            <a:lvl4pPr lvl="3" rtl="0">
              <a:spcBef>
                <a:spcPts val="0"/>
              </a:spcBef>
              <a:spcAft>
                <a:spcPts val="0"/>
              </a:spcAft>
              <a:buClr>
                <a:schemeClr val="lt1"/>
              </a:buClr>
              <a:buSzPts val="6000"/>
              <a:buNone/>
              <a:defRPr>
                <a:solidFill>
                  <a:schemeClr val="lt1"/>
                </a:solidFill>
              </a:defRPr>
            </a:lvl4pPr>
            <a:lvl5pPr lvl="4" rtl="0">
              <a:spcBef>
                <a:spcPts val="0"/>
              </a:spcBef>
              <a:spcAft>
                <a:spcPts val="0"/>
              </a:spcAft>
              <a:buClr>
                <a:schemeClr val="lt1"/>
              </a:buClr>
              <a:buSzPts val="6000"/>
              <a:buNone/>
              <a:defRPr>
                <a:solidFill>
                  <a:schemeClr val="lt1"/>
                </a:solidFill>
              </a:defRPr>
            </a:lvl5pPr>
            <a:lvl6pPr lvl="5" rtl="0">
              <a:spcBef>
                <a:spcPts val="0"/>
              </a:spcBef>
              <a:spcAft>
                <a:spcPts val="0"/>
              </a:spcAft>
              <a:buClr>
                <a:schemeClr val="lt1"/>
              </a:buClr>
              <a:buSzPts val="6000"/>
              <a:buNone/>
              <a:defRPr>
                <a:solidFill>
                  <a:schemeClr val="lt1"/>
                </a:solidFill>
              </a:defRPr>
            </a:lvl6pPr>
            <a:lvl7pPr lvl="6" rtl="0">
              <a:spcBef>
                <a:spcPts val="0"/>
              </a:spcBef>
              <a:spcAft>
                <a:spcPts val="0"/>
              </a:spcAft>
              <a:buClr>
                <a:schemeClr val="lt1"/>
              </a:buClr>
              <a:buSzPts val="6000"/>
              <a:buNone/>
              <a:defRPr>
                <a:solidFill>
                  <a:schemeClr val="lt1"/>
                </a:solidFill>
              </a:defRPr>
            </a:lvl7pPr>
            <a:lvl8pPr lvl="7" rtl="0">
              <a:spcBef>
                <a:spcPts val="0"/>
              </a:spcBef>
              <a:spcAft>
                <a:spcPts val="0"/>
              </a:spcAft>
              <a:buClr>
                <a:schemeClr val="lt1"/>
              </a:buClr>
              <a:buSzPts val="6000"/>
              <a:buNone/>
              <a:defRPr>
                <a:solidFill>
                  <a:schemeClr val="lt1"/>
                </a:solidFill>
              </a:defRPr>
            </a:lvl8pPr>
            <a:lvl9pPr lvl="8" rtl="0">
              <a:spcBef>
                <a:spcPts val="0"/>
              </a:spcBef>
              <a:spcAft>
                <a:spcPts val="0"/>
              </a:spcAft>
              <a:buClr>
                <a:schemeClr val="lt1"/>
              </a:buClr>
              <a:buSzPts val="6000"/>
              <a:buNone/>
              <a:defRPr>
                <a:solidFill>
                  <a:schemeClr val="lt1"/>
                </a:solidFill>
              </a:defRPr>
            </a:lvl9pPr>
          </a:lstStyle>
          <a:p>
            <a:endParaRPr/>
          </a:p>
        </p:txBody>
      </p:sp>
      <p:sp>
        <p:nvSpPr>
          <p:cNvPr id="424" name="Google Shape;424;p35"/>
          <p:cNvSpPr/>
          <p:nvPr/>
        </p:nvSpPr>
        <p:spPr>
          <a:xfrm flipH="1">
            <a:off x="8230720" y="-2069054"/>
            <a:ext cx="834176" cy="3998744"/>
          </a:xfrm>
          <a:custGeom>
            <a:avLst/>
            <a:gdLst/>
            <a:ahLst/>
            <a:cxnLst/>
            <a:rect l="l" t="t" r="r" b="b"/>
            <a:pathLst>
              <a:path w="16966" h="81329" extrusionOk="0">
                <a:moveTo>
                  <a:pt x="8539" y="1"/>
                </a:moveTo>
                <a:cubicBezTo>
                  <a:pt x="7826" y="1"/>
                  <a:pt x="7110" y="352"/>
                  <a:pt x="6559" y="1047"/>
                </a:cubicBezTo>
                <a:cubicBezTo>
                  <a:pt x="5866" y="1923"/>
                  <a:pt x="5479" y="2961"/>
                  <a:pt x="5357" y="4041"/>
                </a:cubicBezTo>
                <a:cubicBezTo>
                  <a:pt x="5194" y="5649"/>
                  <a:pt x="5031" y="7279"/>
                  <a:pt x="5051" y="8888"/>
                </a:cubicBezTo>
                <a:cubicBezTo>
                  <a:pt x="5113" y="11576"/>
                  <a:pt x="5235" y="14284"/>
                  <a:pt x="5459" y="16973"/>
                </a:cubicBezTo>
                <a:cubicBezTo>
                  <a:pt x="5703" y="20007"/>
                  <a:pt x="6131" y="23042"/>
                  <a:pt x="6436" y="26076"/>
                </a:cubicBezTo>
                <a:cubicBezTo>
                  <a:pt x="6721" y="28866"/>
                  <a:pt x="7068" y="31656"/>
                  <a:pt x="7149" y="34446"/>
                </a:cubicBezTo>
                <a:cubicBezTo>
                  <a:pt x="7292" y="40454"/>
                  <a:pt x="7292" y="46462"/>
                  <a:pt x="7312" y="52470"/>
                </a:cubicBezTo>
                <a:cubicBezTo>
                  <a:pt x="7312" y="53203"/>
                  <a:pt x="7149" y="53977"/>
                  <a:pt x="6986" y="54710"/>
                </a:cubicBezTo>
                <a:cubicBezTo>
                  <a:pt x="6803" y="55484"/>
                  <a:pt x="6314" y="55973"/>
                  <a:pt x="5520" y="56237"/>
                </a:cubicBezTo>
                <a:cubicBezTo>
                  <a:pt x="2750" y="57154"/>
                  <a:pt x="1223" y="59211"/>
                  <a:pt x="530" y="61940"/>
                </a:cubicBezTo>
                <a:cubicBezTo>
                  <a:pt x="1" y="63956"/>
                  <a:pt x="21" y="65993"/>
                  <a:pt x="266" y="68049"/>
                </a:cubicBezTo>
                <a:cubicBezTo>
                  <a:pt x="673" y="71288"/>
                  <a:pt x="1569" y="74363"/>
                  <a:pt x="3198" y="77214"/>
                </a:cubicBezTo>
                <a:cubicBezTo>
                  <a:pt x="3911" y="78436"/>
                  <a:pt x="4766" y="79536"/>
                  <a:pt x="5927" y="80391"/>
                </a:cubicBezTo>
                <a:cubicBezTo>
                  <a:pt x="6746" y="80992"/>
                  <a:pt x="7613" y="81328"/>
                  <a:pt x="8524" y="81328"/>
                </a:cubicBezTo>
                <a:cubicBezTo>
                  <a:pt x="9062" y="81328"/>
                  <a:pt x="9616" y="81211"/>
                  <a:pt x="10184" y="80961"/>
                </a:cubicBezTo>
                <a:cubicBezTo>
                  <a:pt x="11080" y="80554"/>
                  <a:pt x="11792" y="79923"/>
                  <a:pt x="12424" y="79189"/>
                </a:cubicBezTo>
                <a:cubicBezTo>
                  <a:pt x="14888" y="76318"/>
                  <a:pt x="15967" y="72856"/>
                  <a:pt x="16619" y="69231"/>
                </a:cubicBezTo>
                <a:cubicBezTo>
                  <a:pt x="16843" y="68029"/>
                  <a:pt x="16904" y="66807"/>
                  <a:pt x="16965" y="66115"/>
                </a:cubicBezTo>
                <a:cubicBezTo>
                  <a:pt x="16945" y="63488"/>
                  <a:pt x="16680" y="61451"/>
                  <a:pt x="15621" y="59577"/>
                </a:cubicBezTo>
                <a:cubicBezTo>
                  <a:pt x="14684" y="57948"/>
                  <a:pt x="13340" y="56808"/>
                  <a:pt x="11548" y="56237"/>
                </a:cubicBezTo>
                <a:cubicBezTo>
                  <a:pt x="10733" y="55993"/>
                  <a:pt x="10265" y="55464"/>
                  <a:pt x="10082" y="54710"/>
                </a:cubicBezTo>
                <a:cubicBezTo>
                  <a:pt x="9919" y="54058"/>
                  <a:pt x="9776" y="53386"/>
                  <a:pt x="9776" y="52714"/>
                </a:cubicBezTo>
                <a:cubicBezTo>
                  <a:pt x="9736" y="47684"/>
                  <a:pt x="9715" y="42654"/>
                  <a:pt x="9776" y="37623"/>
                </a:cubicBezTo>
                <a:cubicBezTo>
                  <a:pt x="9817" y="33896"/>
                  <a:pt x="10143" y="30170"/>
                  <a:pt x="10591" y="26463"/>
                </a:cubicBezTo>
                <a:cubicBezTo>
                  <a:pt x="10957" y="23306"/>
                  <a:pt x="11365" y="20170"/>
                  <a:pt x="11609" y="16993"/>
                </a:cubicBezTo>
                <a:cubicBezTo>
                  <a:pt x="11833" y="13979"/>
                  <a:pt x="11915" y="10965"/>
                  <a:pt x="11996" y="7930"/>
                </a:cubicBezTo>
                <a:cubicBezTo>
                  <a:pt x="12057" y="6179"/>
                  <a:pt x="11976" y="4387"/>
                  <a:pt x="11365" y="2717"/>
                </a:cubicBezTo>
                <a:cubicBezTo>
                  <a:pt x="11161" y="2126"/>
                  <a:pt x="10876" y="1536"/>
                  <a:pt x="10489" y="1047"/>
                </a:cubicBezTo>
                <a:cubicBezTo>
                  <a:pt x="9951" y="347"/>
                  <a:pt x="9247" y="1"/>
                  <a:pt x="853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35"/>
          <p:cNvSpPr/>
          <p:nvPr/>
        </p:nvSpPr>
        <p:spPr>
          <a:xfrm>
            <a:off x="8806560" y="-3411474"/>
            <a:ext cx="616855" cy="3815103"/>
          </a:xfrm>
          <a:custGeom>
            <a:avLst/>
            <a:gdLst/>
            <a:ahLst/>
            <a:cxnLst/>
            <a:rect l="l" t="t" r="r" b="b"/>
            <a:pathLst>
              <a:path w="12546" h="77594" extrusionOk="0">
                <a:moveTo>
                  <a:pt x="4703" y="0"/>
                </a:moveTo>
                <a:cubicBezTo>
                  <a:pt x="4690" y="0"/>
                  <a:pt x="4677" y="0"/>
                  <a:pt x="4664" y="1"/>
                </a:cubicBezTo>
                <a:cubicBezTo>
                  <a:pt x="4257" y="21"/>
                  <a:pt x="3992" y="245"/>
                  <a:pt x="3952" y="653"/>
                </a:cubicBezTo>
                <a:cubicBezTo>
                  <a:pt x="3911" y="1264"/>
                  <a:pt x="3911" y="1854"/>
                  <a:pt x="3890" y="2465"/>
                </a:cubicBezTo>
                <a:cubicBezTo>
                  <a:pt x="3829" y="5296"/>
                  <a:pt x="3768" y="8127"/>
                  <a:pt x="3687" y="10958"/>
                </a:cubicBezTo>
                <a:cubicBezTo>
                  <a:pt x="3646" y="13198"/>
                  <a:pt x="3585" y="15438"/>
                  <a:pt x="3524" y="17658"/>
                </a:cubicBezTo>
                <a:cubicBezTo>
                  <a:pt x="3524" y="17780"/>
                  <a:pt x="3544" y="17963"/>
                  <a:pt x="3483" y="18025"/>
                </a:cubicBezTo>
                <a:cubicBezTo>
                  <a:pt x="3300" y="18187"/>
                  <a:pt x="3076" y="18391"/>
                  <a:pt x="2872" y="18411"/>
                </a:cubicBezTo>
                <a:cubicBezTo>
                  <a:pt x="2709" y="18411"/>
                  <a:pt x="2485" y="18167"/>
                  <a:pt x="2363" y="17984"/>
                </a:cubicBezTo>
                <a:cubicBezTo>
                  <a:pt x="2282" y="17882"/>
                  <a:pt x="2322" y="17760"/>
                  <a:pt x="2322" y="17597"/>
                </a:cubicBezTo>
                <a:cubicBezTo>
                  <a:pt x="2322" y="12057"/>
                  <a:pt x="2241" y="6538"/>
                  <a:pt x="2200" y="999"/>
                </a:cubicBezTo>
                <a:cubicBezTo>
                  <a:pt x="2200" y="734"/>
                  <a:pt x="2078" y="347"/>
                  <a:pt x="1874" y="184"/>
                </a:cubicBezTo>
                <a:cubicBezTo>
                  <a:pt x="1739" y="67"/>
                  <a:pt x="1589" y="14"/>
                  <a:pt x="1443" y="14"/>
                </a:cubicBezTo>
                <a:cubicBezTo>
                  <a:pt x="1083" y="14"/>
                  <a:pt x="748" y="337"/>
                  <a:pt x="734" y="816"/>
                </a:cubicBezTo>
                <a:cubicBezTo>
                  <a:pt x="652" y="2099"/>
                  <a:pt x="612" y="3361"/>
                  <a:pt x="551" y="4644"/>
                </a:cubicBezTo>
                <a:cubicBezTo>
                  <a:pt x="388" y="8921"/>
                  <a:pt x="164" y="13198"/>
                  <a:pt x="41" y="17495"/>
                </a:cubicBezTo>
                <a:cubicBezTo>
                  <a:pt x="1" y="19063"/>
                  <a:pt x="41" y="20672"/>
                  <a:pt x="204" y="22240"/>
                </a:cubicBezTo>
                <a:cubicBezTo>
                  <a:pt x="388" y="23910"/>
                  <a:pt x="1080" y="25417"/>
                  <a:pt x="2200" y="26680"/>
                </a:cubicBezTo>
                <a:cubicBezTo>
                  <a:pt x="2567" y="27087"/>
                  <a:pt x="2974" y="27535"/>
                  <a:pt x="3442" y="27780"/>
                </a:cubicBezTo>
                <a:cubicBezTo>
                  <a:pt x="4461" y="28289"/>
                  <a:pt x="4787" y="29185"/>
                  <a:pt x="4888" y="30183"/>
                </a:cubicBezTo>
                <a:cubicBezTo>
                  <a:pt x="5011" y="31303"/>
                  <a:pt x="5011" y="32423"/>
                  <a:pt x="5031" y="33543"/>
                </a:cubicBezTo>
                <a:cubicBezTo>
                  <a:pt x="5031" y="35681"/>
                  <a:pt x="5051" y="37840"/>
                  <a:pt x="5011" y="39979"/>
                </a:cubicBezTo>
                <a:cubicBezTo>
                  <a:pt x="4970" y="42911"/>
                  <a:pt x="4970" y="45864"/>
                  <a:pt x="4766" y="48797"/>
                </a:cubicBezTo>
                <a:cubicBezTo>
                  <a:pt x="4583" y="51424"/>
                  <a:pt x="4196" y="54031"/>
                  <a:pt x="3829" y="56638"/>
                </a:cubicBezTo>
                <a:cubicBezTo>
                  <a:pt x="3218" y="60874"/>
                  <a:pt x="2811" y="65130"/>
                  <a:pt x="2831" y="69427"/>
                </a:cubicBezTo>
                <a:cubicBezTo>
                  <a:pt x="2831" y="71158"/>
                  <a:pt x="2811" y="72910"/>
                  <a:pt x="3341" y="74600"/>
                </a:cubicBezTo>
                <a:cubicBezTo>
                  <a:pt x="3544" y="75252"/>
                  <a:pt x="3829" y="75903"/>
                  <a:pt x="4216" y="76453"/>
                </a:cubicBezTo>
                <a:cubicBezTo>
                  <a:pt x="4746" y="77217"/>
                  <a:pt x="5469" y="77594"/>
                  <a:pt x="6197" y="77594"/>
                </a:cubicBezTo>
                <a:cubicBezTo>
                  <a:pt x="6925" y="77594"/>
                  <a:pt x="7658" y="77217"/>
                  <a:pt x="8208" y="76474"/>
                </a:cubicBezTo>
                <a:cubicBezTo>
                  <a:pt x="8880" y="75557"/>
                  <a:pt x="9226" y="74518"/>
                  <a:pt x="9328" y="73419"/>
                </a:cubicBezTo>
                <a:cubicBezTo>
                  <a:pt x="9471" y="71728"/>
                  <a:pt x="9572" y="70018"/>
                  <a:pt x="9572" y="68307"/>
                </a:cubicBezTo>
                <a:cubicBezTo>
                  <a:pt x="9552" y="63664"/>
                  <a:pt x="8941" y="59081"/>
                  <a:pt x="8269" y="54499"/>
                </a:cubicBezTo>
                <a:cubicBezTo>
                  <a:pt x="7699" y="50691"/>
                  <a:pt x="7393" y="46842"/>
                  <a:pt x="7393" y="42993"/>
                </a:cubicBezTo>
                <a:cubicBezTo>
                  <a:pt x="7393" y="39225"/>
                  <a:pt x="7373" y="35457"/>
                  <a:pt x="7414" y="31710"/>
                </a:cubicBezTo>
                <a:cubicBezTo>
                  <a:pt x="7414" y="30855"/>
                  <a:pt x="7597" y="29999"/>
                  <a:pt x="7780" y="29164"/>
                </a:cubicBezTo>
                <a:cubicBezTo>
                  <a:pt x="7882" y="28615"/>
                  <a:pt x="8249" y="28228"/>
                  <a:pt x="8738" y="27922"/>
                </a:cubicBezTo>
                <a:cubicBezTo>
                  <a:pt x="10652" y="26741"/>
                  <a:pt x="11609" y="24888"/>
                  <a:pt x="12118" y="22770"/>
                </a:cubicBezTo>
                <a:cubicBezTo>
                  <a:pt x="12546" y="20998"/>
                  <a:pt x="12403" y="19185"/>
                  <a:pt x="12383" y="17393"/>
                </a:cubicBezTo>
                <a:cubicBezTo>
                  <a:pt x="12342" y="15784"/>
                  <a:pt x="12261" y="14175"/>
                  <a:pt x="12200" y="12587"/>
                </a:cubicBezTo>
                <a:cubicBezTo>
                  <a:pt x="12037" y="9267"/>
                  <a:pt x="11894" y="5968"/>
                  <a:pt x="11731" y="2649"/>
                </a:cubicBezTo>
                <a:cubicBezTo>
                  <a:pt x="11711" y="2038"/>
                  <a:pt x="11711" y="1427"/>
                  <a:pt x="11670" y="816"/>
                </a:cubicBezTo>
                <a:cubicBezTo>
                  <a:pt x="11650" y="307"/>
                  <a:pt x="11344" y="1"/>
                  <a:pt x="10917" y="1"/>
                </a:cubicBezTo>
                <a:cubicBezTo>
                  <a:pt x="10469" y="1"/>
                  <a:pt x="10183" y="327"/>
                  <a:pt x="10183" y="836"/>
                </a:cubicBezTo>
                <a:cubicBezTo>
                  <a:pt x="10143" y="6396"/>
                  <a:pt x="10122" y="11935"/>
                  <a:pt x="10082" y="17495"/>
                </a:cubicBezTo>
                <a:cubicBezTo>
                  <a:pt x="10082" y="17597"/>
                  <a:pt x="10082" y="17719"/>
                  <a:pt x="10082" y="17821"/>
                </a:cubicBezTo>
                <a:cubicBezTo>
                  <a:pt x="10023" y="18212"/>
                  <a:pt x="9795" y="18453"/>
                  <a:pt x="9470" y="18453"/>
                </a:cubicBezTo>
                <a:cubicBezTo>
                  <a:pt x="9457" y="18453"/>
                  <a:pt x="9443" y="18453"/>
                  <a:pt x="9430" y="18452"/>
                </a:cubicBezTo>
                <a:cubicBezTo>
                  <a:pt x="9023" y="18411"/>
                  <a:pt x="8880" y="18126"/>
                  <a:pt x="8880" y="17780"/>
                </a:cubicBezTo>
                <a:cubicBezTo>
                  <a:pt x="8839" y="16741"/>
                  <a:pt x="8819" y="15703"/>
                  <a:pt x="8799" y="14685"/>
                </a:cubicBezTo>
                <a:cubicBezTo>
                  <a:pt x="8697" y="10265"/>
                  <a:pt x="8595" y="5866"/>
                  <a:pt x="8493" y="1447"/>
                </a:cubicBezTo>
                <a:cubicBezTo>
                  <a:pt x="8493" y="1223"/>
                  <a:pt x="8493" y="979"/>
                  <a:pt x="8473" y="755"/>
                </a:cubicBezTo>
                <a:cubicBezTo>
                  <a:pt x="8412" y="286"/>
                  <a:pt x="8106" y="1"/>
                  <a:pt x="7699" y="1"/>
                </a:cubicBezTo>
                <a:cubicBezTo>
                  <a:pt x="7271" y="21"/>
                  <a:pt x="6986" y="327"/>
                  <a:pt x="6966" y="816"/>
                </a:cubicBezTo>
                <a:cubicBezTo>
                  <a:pt x="6945" y="1752"/>
                  <a:pt x="6945" y="2710"/>
                  <a:pt x="6945" y="3667"/>
                </a:cubicBezTo>
                <a:cubicBezTo>
                  <a:pt x="6925" y="8310"/>
                  <a:pt x="6905" y="12954"/>
                  <a:pt x="6884" y="17597"/>
                </a:cubicBezTo>
                <a:cubicBezTo>
                  <a:pt x="6884" y="17963"/>
                  <a:pt x="6864" y="18289"/>
                  <a:pt x="6457" y="18432"/>
                </a:cubicBezTo>
                <a:cubicBezTo>
                  <a:pt x="6361" y="18461"/>
                  <a:pt x="6270" y="18475"/>
                  <a:pt x="6184" y="18475"/>
                </a:cubicBezTo>
                <a:cubicBezTo>
                  <a:pt x="5793" y="18475"/>
                  <a:pt x="5520" y="18183"/>
                  <a:pt x="5520" y="17699"/>
                </a:cubicBezTo>
                <a:cubicBezTo>
                  <a:pt x="5499" y="15418"/>
                  <a:pt x="5479" y="13137"/>
                  <a:pt x="5479" y="10856"/>
                </a:cubicBezTo>
                <a:cubicBezTo>
                  <a:pt x="5459" y="7577"/>
                  <a:pt x="5459" y="4319"/>
                  <a:pt x="5438" y="1040"/>
                </a:cubicBezTo>
                <a:cubicBezTo>
                  <a:pt x="5438" y="917"/>
                  <a:pt x="5459" y="795"/>
                  <a:pt x="5438" y="673"/>
                </a:cubicBezTo>
                <a:cubicBezTo>
                  <a:pt x="5379" y="280"/>
                  <a:pt x="5073" y="0"/>
                  <a:pt x="47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35"/>
          <p:cNvSpPr/>
          <p:nvPr/>
        </p:nvSpPr>
        <p:spPr>
          <a:xfrm>
            <a:off x="8101646" y="2086436"/>
            <a:ext cx="552790" cy="3291764"/>
          </a:xfrm>
          <a:custGeom>
            <a:avLst/>
            <a:gdLst/>
            <a:ahLst/>
            <a:cxnLst/>
            <a:rect l="l" t="t" r="r" b="b"/>
            <a:pathLst>
              <a:path w="11243" h="66950" extrusionOk="0">
                <a:moveTo>
                  <a:pt x="5471" y="0"/>
                </a:moveTo>
                <a:cubicBezTo>
                  <a:pt x="4786" y="0"/>
                  <a:pt x="4096" y="352"/>
                  <a:pt x="3585" y="1047"/>
                </a:cubicBezTo>
                <a:cubicBezTo>
                  <a:pt x="2974" y="1882"/>
                  <a:pt x="2648" y="2880"/>
                  <a:pt x="2546" y="3898"/>
                </a:cubicBezTo>
                <a:cubicBezTo>
                  <a:pt x="2403" y="5466"/>
                  <a:pt x="2322" y="7075"/>
                  <a:pt x="2322" y="8663"/>
                </a:cubicBezTo>
                <a:cubicBezTo>
                  <a:pt x="2322" y="12981"/>
                  <a:pt x="2892" y="17237"/>
                  <a:pt x="3544" y="21514"/>
                </a:cubicBezTo>
                <a:cubicBezTo>
                  <a:pt x="4053" y="25058"/>
                  <a:pt x="4358" y="28642"/>
                  <a:pt x="4338" y="32247"/>
                </a:cubicBezTo>
                <a:cubicBezTo>
                  <a:pt x="4338" y="35750"/>
                  <a:pt x="4358" y="39253"/>
                  <a:pt x="4338" y="42755"/>
                </a:cubicBezTo>
                <a:cubicBezTo>
                  <a:pt x="4318" y="43550"/>
                  <a:pt x="4155" y="44344"/>
                  <a:pt x="3992" y="45118"/>
                </a:cubicBezTo>
                <a:cubicBezTo>
                  <a:pt x="3890" y="45627"/>
                  <a:pt x="3564" y="45973"/>
                  <a:pt x="3096" y="46279"/>
                </a:cubicBezTo>
                <a:cubicBezTo>
                  <a:pt x="1385" y="47338"/>
                  <a:pt x="489" y="48967"/>
                  <a:pt x="0" y="50840"/>
                </a:cubicBezTo>
                <a:lnTo>
                  <a:pt x="0" y="63325"/>
                </a:lnTo>
                <a:cubicBezTo>
                  <a:pt x="61" y="64546"/>
                  <a:pt x="102" y="65748"/>
                  <a:pt x="163" y="66950"/>
                </a:cubicBezTo>
                <a:lnTo>
                  <a:pt x="1772" y="66950"/>
                </a:lnTo>
                <a:cubicBezTo>
                  <a:pt x="1792" y="63304"/>
                  <a:pt x="1813" y="59638"/>
                  <a:pt x="1833" y="55993"/>
                </a:cubicBezTo>
                <a:cubicBezTo>
                  <a:pt x="1833" y="55891"/>
                  <a:pt x="1833" y="55789"/>
                  <a:pt x="1854" y="55687"/>
                </a:cubicBezTo>
                <a:cubicBezTo>
                  <a:pt x="1893" y="55317"/>
                  <a:pt x="2100" y="55096"/>
                  <a:pt x="2404" y="55096"/>
                </a:cubicBezTo>
                <a:cubicBezTo>
                  <a:pt x="2417" y="55096"/>
                  <a:pt x="2430" y="55096"/>
                  <a:pt x="2444" y="55097"/>
                </a:cubicBezTo>
                <a:cubicBezTo>
                  <a:pt x="2831" y="55138"/>
                  <a:pt x="2953" y="55402"/>
                  <a:pt x="2974" y="55728"/>
                </a:cubicBezTo>
                <a:cubicBezTo>
                  <a:pt x="2994" y="56685"/>
                  <a:pt x="3014" y="57643"/>
                  <a:pt x="3035" y="58620"/>
                </a:cubicBezTo>
                <a:cubicBezTo>
                  <a:pt x="3096" y="61390"/>
                  <a:pt x="3157" y="64160"/>
                  <a:pt x="3218" y="66950"/>
                </a:cubicBezTo>
                <a:lnTo>
                  <a:pt x="4766" y="66950"/>
                </a:lnTo>
                <a:cubicBezTo>
                  <a:pt x="4786" y="63263"/>
                  <a:pt x="4807" y="59577"/>
                  <a:pt x="4807" y="55891"/>
                </a:cubicBezTo>
                <a:cubicBezTo>
                  <a:pt x="4807" y="55565"/>
                  <a:pt x="4847" y="55239"/>
                  <a:pt x="5214" y="55117"/>
                </a:cubicBezTo>
                <a:cubicBezTo>
                  <a:pt x="5310" y="55087"/>
                  <a:pt x="5401" y="55072"/>
                  <a:pt x="5485" y="55072"/>
                </a:cubicBezTo>
                <a:cubicBezTo>
                  <a:pt x="5848" y="55072"/>
                  <a:pt x="6090" y="55347"/>
                  <a:pt x="6090" y="55810"/>
                </a:cubicBezTo>
                <a:cubicBezTo>
                  <a:pt x="6110" y="57928"/>
                  <a:pt x="6130" y="60046"/>
                  <a:pt x="6130" y="62184"/>
                </a:cubicBezTo>
                <a:cubicBezTo>
                  <a:pt x="6151" y="63773"/>
                  <a:pt x="6151" y="65361"/>
                  <a:pt x="6151" y="66950"/>
                </a:cubicBezTo>
                <a:lnTo>
                  <a:pt x="7678" y="66950"/>
                </a:lnTo>
                <a:cubicBezTo>
                  <a:pt x="7719" y="65320"/>
                  <a:pt x="7760" y="63691"/>
                  <a:pt x="7800" y="62082"/>
                </a:cubicBezTo>
                <a:cubicBezTo>
                  <a:pt x="7841" y="59985"/>
                  <a:pt x="7902" y="57907"/>
                  <a:pt x="7943" y="55830"/>
                </a:cubicBezTo>
                <a:cubicBezTo>
                  <a:pt x="7963" y="55484"/>
                  <a:pt x="8187" y="55158"/>
                  <a:pt x="8554" y="55138"/>
                </a:cubicBezTo>
                <a:cubicBezTo>
                  <a:pt x="8941" y="55138"/>
                  <a:pt x="9063" y="55606"/>
                  <a:pt x="9063" y="55891"/>
                </a:cubicBezTo>
                <a:cubicBezTo>
                  <a:pt x="9063" y="59598"/>
                  <a:pt x="9165" y="63263"/>
                  <a:pt x="9165" y="66950"/>
                </a:cubicBezTo>
                <a:lnTo>
                  <a:pt x="10753" y="66950"/>
                </a:lnTo>
                <a:cubicBezTo>
                  <a:pt x="10916" y="63304"/>
                  <a:pt x="11079" y="59638"/>
                  <a:pt x="11201" y="55993"/>
                </a:cubicBezTo>
                <a:cubicBezTo>
                  <a:pt x="11242" y="54527"/>
                  <a:pt x="11201" y="53040"/>
                  <a:pt x="11038" y="51574"/>
                </a:cubicBezTo>
                <a:cubicBezTo>
                  <a:pt x="10875" y="50026"/>
                  <a:pt x="10224" y="48621"/>
                  <a:pt x="9185" y="47439"/>
                </a:cubicBezTo>
                <a:cubicBezTo>
                  <a:pt x="8839" y="47052"/>
                  <a:pt x="8472" y="46645"/>
                  <a:pt x="8024" y="46421"/>
                </a:cubicBezTo>
                <a:cubicBezTo>
                  <a:pt x="7067" y="45932"/>
                  <a:pt x="6762" y="45097"/>
                  <a:pt x="6680" y="44161"/>
                </a:cubicBezTo>
                <a:cubicBezTo>
                  <a:pt x="6578" y="43122"/>
                  <a:pt x="6558" y="42083"/>
                  <a:pt x="6558" y="41045"/>
                </a:cubicBezTo>
                <a:cubicBezTo>
                  <a:pt x="6538" y="39049"/>
                  <a:pt x="6517" y="37033"/>
                  <a:pt x="6558" y="35037"/>
                </a:cubicBezTo>
                <a:cubicBezTo>
                  <a:pt x="6599" y="32308"/>
                  <a:pt x="6599" y="29559"/>
                  <a:pt x="6802" y="26830"/>
                </a:cubicBezTo>
                <a:cubicBezTo>
                  <a:pt x="6965" y="24386"/>
                  <a:pt x="7332" y="21962"/>
                  <a:pt x="7678" y="19539"/>
                </a:cubicBezTo>
                <a:cubicBezTo>
                  <a:pt x="8228" y="15567"/>
                  <a:pt x="8615" y="11616"/>
                  <a:pt x="8615" y="7604"/>
                </a:cubicBezTo>
                <a:cubicBezTo>
                  <a:pt x="8595" y="5996"/>
                  <a:pt x="8615" y="4366"/>
                  <a:pt x="8126" y="2798"/>
                </a:cubicBezTo>
                <a:cubicBezTo>
                  <a:pt x="7922" y="2187"/>
                  <a:pt x="7678" y="1576"/>
                  <a:pt x="7312" y="1047"/>
                </a:cubicBezTo>
                <a:cubicBezTo>
                  <a:pt x="6825" y="347"/>
                  <a:pt x="6151" y="0"/>
                  <a:pt x="54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35"/>
          <p:cNvSpPr/>
          <p:nvPr/>
        </p:nvSpPr>
        <p:spPr>
          <a:xfrm>
            <a:off x="8789548" y="2062737"/>
            <a:ext cx="616855" cy="3315463"/>
          </a:xfrm>
          <a:custGeom>
            <a:avLst/>
            <a:gdLst/>
            <a:ahLst/>
            <a:cxnLst/>
            <a:rect l="l" t="t" r="r" b="b"/>
            <a:pathLst>
              <a:path w="12546" h="67432" extrusionOk="0">
                <a:moveTo>
                  <a:pt x="4721" y="0"/>
                </a:moveTo>
                <a:cubicBezTo>
                  <a:pt x="4709" y="0"/>
                  <a:pt x="4697" y="1"/>
                  <a:pt x="4685" y="1"/>
                </a:cubicBezTo>
                <a:cubicBezTo>
                  <a:pt x="4277" y="22"/>
                  <a:pt x="3992" y="246"/>
                  <a:pt x="3951" y="653"/>
                </a:cubicBezTo>
                <a:cubicBezTo>
                  <a:pt x="3911" y="1244"/>
                  <a:pt x="3911" y="1855"/>
                  <a:pt x="3911" y="2445"/>
                </a:cubicBezTo>
                <a:cubicBezTo>
                  <a:pt x="3829" y="5276"/>
                  <a:pt x="3768" y="8127"/>
                  <a:pt x="3707" y="10958"/>
                </a:cubicBezTo>
                <a:cubicBezTo>
                  <a:pt x="3646" y="13198"/>
                  <a:pt x="3585" y="15418"/>
                  <a:pt x="3524" y="17658"/>
                </a:cubicBezTo>
                <a:cubicBezTo>
                  <a:pt x="3524" y="17780"/>
                  <a:pt x="3544" y="17943"/>
                  <a:pt x="3483" y="18004"/>
                </a:cubicBezTo>
                <a:cubicBezTo>
                  <a:pt x="3300" y="18167"/>
                  <a:pt x="3096" y="18391"/>
                  <a:pt x="2892" y="18391"/>
                </a:cubicBezTo>
                <a:cubicBezTo>
                  <a:pt x="2709" y="18391"/>
                  <a:pt x="2505" y="18167"/>
                  <a:pt x="2363" y="17984"/>
                </a:cubicBezTo>
                <a:cubicBezTo>
                  <a:pt x="2302" y="17882"/>
                  <a:pt x="2342" y="17740"/>
                  <a:pt x="2342" y="17597"/>
                </a:cubicBezTo>
                <a:cubicBezTo>
                  <a:pt x="2322" y="12058"/>
                  <a:pt x="2261" y="6539"/>
                  <a:pt x="2200" y="999"/>
                </a:cubicBezTo>
                <a:cubicBezTo>
                  <a:pt x="2200" y="735"/>
                  <a:pt x="2078" y="348"/>
                  <a:pt x="1874" y="164"/>
                </a:cubicBezTo>
                <a:cubicBezTo>
                  <a:pt x="1749" y="56"/>
                  <a:pt x="1607" y="7"/>
                  <a:pt x="1468" y="7"/>
                </a:cubicBezTo>
                <a:cubicBezTo>
                  <a:pt x="1109" y="7"/>
                  <a:pt x="763" y="332"/>
                  <a:pt x="734" y="816"/>
                </a:cubicBezTo>
                <a:cubicBezTo>
                  <a:pt x="672" y="2099"/>
                  <a:pt x="611" y="3362"/>
                  <a:pt x="571" y="4645"/>
                </a:cubicBezTo>
                <a:cubicBezTo>
                  <a:pt x="387" y="8921"/>
                  <a:pt x="184" y="13198"/>
                  <a:pt x="41" y="17475"/>
                </a:cubicBezTo>
                <a:cubicBezTo>
                  <a:pt x="0" y="19063"/>
                  <a:pt x="41" y="20652"/>
                  <a:pt x="204" y="22241"/>
                </a:cubicBezTo>
                <a:cubicBezTo>
                  <a:pt x="387" y="23890"/>
                  <a:pt x="1080" y="25418"/>
                  <a:pt x="2220" y="26680"/>
                </a:cubicBezTo>
                <a:cubicBezTo>
                  <a:pt x="2567" y="27088"/>
                  <a:pt x="2974" y="27536"/>
                  <a:pt x="3463" y="27760"/>
                </a:cubicBezTo>
                <a:cubicBezTo>
                  <a:pt x="4481" y="28289"/>
                  <a:pt x="4807" y="29185"/>
                  <a:pt x="4909" y="30183"/>
                </a:cubicBezTo>
                <a:cubicBezTo>
                  <a:pt x="5010" y="31303"/>
                  <a:pt x="5010" y="32423"/>
                  <a:pt x="5031" y="33543"/>
                </a:cubicBezTo>
                <a:cubicBezTo>
                  <a:pt x="5051" y="35682"/>
                  <a:pt x="5051" y="37820"/>
                  <a:pt x="5031" y="39979"/>
                </a:cubicBezTo>
                <a:cubicBezTo>
                  <a:pt x="4970" y="42912"/>
                  <a:pt x="4970" y="45865"/>
                  <a:pt x="4766" y="48797"/>
                </a:cubicBezTo>
                <a:cubicBezTo>
                  <a:pt x="4583" y="51404"/>
                  <a:pt x="4196" y="54011"/>
                  <a:pt x="3829" y="56618"/>
                </a:cubicBezTo>
                <a:cubicBezTo>
                  <a:pt x="3320" y="60202"/>
                  <a:pt x="2953" y="63807"/>
                  <a:pt x="2852" y="67432"/>
                </a:cubicBezTo>
                <a:lnTo>
                  <a:pt x="9552" y="67432"/>
                </a:lnTo>
                <a:cubicBezTo>
                  <a:pt x="9470" y="63094"/>
                  <a:pt x="8921" y="58797"/>
                  <a:pt x="8269" y="54500"/>
                </a:cubicBezTo>
                <a:cubicBezTo>
                  <a:pt x="7699" y="50691"/>
                  <a:pt x="7393" y="46842"/>
                  <a:pt x="7393" y="42973"/>
                </a:cubicBezTo>
                <a:cubicBezTo>
                  <a:pt x="7414" y="39225"/>
                  <a:pt x="7373" y="35458"/>
                  <a:pt x="7414" y="31690"/>
                </a:cubicBezTo>
                <a:cubicBezTo>
                  <a:pt x="7434" y="30835"/>
                  <a:pt x="7597" y="29979"/>
                  <a:pt x="7780" y="29144"/>
                </a:cubicBezTo>
                <a:cubicBezTo>
                  <a:pt x="7882" y="28615"/>
                  <a:pt x="8249" y="28228"/>
                  <a:pt x="8737" y="27922"/>
                </a:cubicBezTo>
                <a:cubicBezTo>
                  <a:pt x="10652" y="26741"/>
                  <a:pt x="11609" y="24888"/>
                  <a:pt x="12118" y="22770"/>
                </a:cubicBezTo>
                <a:cubicBezTo>
                  <a:pt x="12546" y="20998"/>
                  <a:pt x="12403" y="19186"/>
                  <a:pt x="12383" y="17373"/>
                </a:cubicBezTo>
                <a:cubicBezTo>
                  <a:pt x="12362" y="15785"/>
                  <a:pt x="12261" y="14176"/>
                  <a:pt x="12199" y="12567"/>
                </a:cubicBezTo>
                <a:cubicBezTo>
                  <a:pt x="12057" y="9268"/>
                  <a:pt x="11894" y="5948"/>
                  <a:pt x="11751" y="2649"/>
                </a:cubicBezTo>
                <a:cubicBezTo>
                  <a:pt x="11711" y="2038"/>
                  <a:pt x="11711" y="1427"/>
                  <a:pt x="11690" y="816"/>
                </a:cubicBezTo>
                <a:cubicBezTo>
                  <a:pt x="11670" y="307"/>
                  <a:pt x="11364" y="1"/>
                  <a:pt x="10916" y="1"/>
                </a:cubicBezTo>
                <a:cubicBezTo>
                  <a:pt x="10489" y="1"/>
                  <a:pt x="10204" y="327"/>
                  <a:pt x="10204" y="836"/>
                </a:cubicBezTo>
                <a:cubicBezTo>
                  <a:pt x="10163" y="6376"/>
                  <a:pt x="10122" y="11936"/>
                  <a:pt x="10081" y="17495"/>
                </a:cubicBezTo>
                <a:cubicBezTo>
                  <a:pt x="10081" y="17597"/>
                  <a:pt x="10102" y="17699"/>
                  <a:pt x="10081" y="17801"/>
                </a:cubicBezTo>
                <a:cubicBezTo>
                  <a:pt x="10042" y="18212"/>
                  <a:pt x="9796" y="18454"/>
                  <a:pt x="9470" y="18454"/>
                </a:cubicBezTo>
                <a:cubicBezTo>
                  <a:pt x="9456" y="18454"/>
                  <a:pt x="9443" y="18453"/>
                  <a:pt x="9430" y="18453"/>
                </a:cubicBezTo>
                <a:cubicBezTo>
                  <a:pt x="9022" y="18412"/>
                  <a:pt x="8900" y="18127"/>
                  <a:pt x="8880" y="17760"/>
                </a:cubicBezTo>
                <a:cubicBezTo>
                  <a:pt x="8859" y="16742"/>
                  <a:pt x="8839" y="15703"/>
                  <a:pt x="8819" y="14665"/>
                </a:cubicBezTo>
                <a:cubicBezTo>
                  <a:pt x="8717" y="10266"/>
                  <a:pt x="8615" y="5846"/>
                  <a:pt x="8513" y="1447"/>
                </a:cubicBezTo>
                <a:cubicBezTo>
                  <a:pt x="8493" y="1223"/>
                  <a:pt x="8493" y="979"/>
                  <a:pt x="8473" y="755"/>
                </a:cubicBezTo>
                <a:cubicBezTo>
                  <a:pt x="8433" y="283"/>
                  <a:pt x="8146" y="0"/>
                  <a:pt x="7741" y="0"/>
                </a:cubicBezTo>
                <a:cubicBezTo>
                  <a:pt x="7727" y="0"/>
                  <a:pt x="7713" y="1"/>
                  <a:pt x="7699" y="1"/>
                </a:cubicBezTo>
                <a:cubicBezTo>
                  <a:pt x="7291" y="1"/>
                  <a:pt x="6986" y="307"/>
                  <a:pt x="6986" y="796"/>
                </a:cubicBezTo>
                <a:cubicBezTo>
                  <a:pt x="6965" y="1753"/>
                  <a:pt x="6965" y="2710"/>
                  <a:pt x="6965" y="3667"/>
                </a:cubicBezTo>
                <a:cubicBezTo>
                  <a:pt x="6945" y="8310"/>
                  <a:pt x="6925" y="12954"/>
                  <a:pt x="6904" y="17597"/>
                </a:cubicBezTo>
                <a:cubicBezTo>
                  <a:pt x="6904" y="17943"/>
                  <a:pt x="6864" y="18290"/>
                  <a:pt x="6456" y="18412"/>
                </a:cubicBezTo>
                <a:cubicBezTo>
                  <a:pt x="6353" y="18448"/>
                  <a:pt x="6255" y="18465"/>
                  <a:pt x="6164" y="18465"/>
                </a:cubicBezTo>
                <a:cubicBezTo>
                  <a:pt x="5790" y="18465"/>
                  <a:pt x="5540" y="18174"/>
                  <a:pt x="5540" y="17699"/>
                </a:cubicBezTo>
                <a:cubicBezTo>
                  <a:pt x="5499" y="15398"/>
                  <a:pt x="5479" y="13117"/>
                  <a:pt x="5479" y="10836"/>
                </a:cubicBezTo>
                <a:cubicBezTo>
                  <a:pt x="5458" y="7577"/>
                  <a:pt x="5458" y="4298"/>
                  <a:pt x="5458" y="1040"/>
                </a:cubicBezTo>
                <a:cubicBezTo>
                  <a:pt x="5458" y="918"/>
                  <a:pt x="5458" y="796"/>
                  <a:pt x="5438" y="673"/>
                </a:cubicBezTo>
                <a:cubicBezTo>
                  <a:pt x="5379" y="280"/>
                  <a:pt x="5073" y="0"/>
                  <a:pt x="472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35"/>
          <p:cNvSpPr txBox="1">
            <a:spLocks noGrp="1"/>
          </p:cNvSpPr>
          <p:nvPr>
            <p:ph type="subTitle" idx="1"/>
          </p:nvPr>
        </p:nvSpPr>
        <p:spPr>
          <a:xfrm>
            <a:off x="2568625" y="2135274"/>
            <a:ext cx="4963800" cy="936000"/>
          </a:xfrm>
          <a:prstGeom prst="rect">
            <a:avLst/>
          </a:prstGeom>
          <a:noFill/>
        </p:spPr>
        <p:txBody>
          <a:bodyPr spcFirstLastPara="1" wrap="square" lIns="91425" tIns="91425" rIns="91425" bIns="91425" anchor="t" anchorCtr="0">
            <a:noAutofit/>
          </a:bodyPr>
          <a:lstStyle>
            <a:lvl1pPr lvl="0" rtl="0">
              <a:spcBef>
                <a:spcPts val="0"/>
              </a:spcBef>
              <a:spcAft>
                <a:spcPts val="0"/>
              </a:spcAft>
              <a:buSzPts val="1400"/>
              <a:buNone/>
              <a:defRPr/>
            </a:lvl1pPr>
            <a:lvl2pPr lvl="1" rtl="0">
              <a:spcBef>
                <a:spcPts val="1600"/>
              </a:spcBef>
              <a:spcAft>
                <a:spcPts val="0"/>
              </a:spcAft>
              <a:buSzPts val="1400"/>
              <a:buFont typeface="Roboto"/>
              <a:buNone/>
              <a:defRPr>
                <a:latin typeface="Roboto"/>
                <a:ea typeface="Roboto"/>
                <a:cs typeface="Roboto"/>
                <a:sym typeface="Roboto"/>
              </a:defRPr>
            </a:lvl2pPr>
            <a:lvl3pPr lvl="2" rtl="0">
              <a:spcBef>
                <a:spcPts val="1600"/>
              </a:spcBef>
              <a:spcAft>
                <a:spcPts val="0"/>
              </a:spcAft>
              <a:buSzPts val="1400"/>
              <a:buFont typeface="Roboto"/>
              <a:buNone/>
              <a:defRPr>
                <a:latin typeface="Roboto"/>
                <a:ea typeface="Roboto"/>
                <a:cs typeface="Roboto"/>
                <a:sym typeface="Roboto"/>
              </a:defRPr>
            </a:lvl3pPr>
            <a:lvl4pPr lvl="3" rtl="0">
              <a:spcBef>
                <a:spcPts val="1600"/>
              </a:spcBef>
              <a:spcAft>
                <a:spcPts val="0"/>
              </a:spcAft>
              <a:buSzPts val="1400"/>
              <a:buFont typeface="Roboto"/>
              <a:buNone/>
              <a:defRPr>
                <a:latin typeface="Roboto"/>
                <a:ea typeface="Roboto"/>
                <a:cs typeface="Roboto"/>
                <a:sym typeface="Roboto"/>
              </a:defRPr>
            </a:lvl4pPr>
            <a:lvl5pPr lvl="4" rtl="0">
              <a:spcBef>
                <a:spcPts val="1600"/>
              </a:spcBef>
              <a:spcAft>
                <a:spcPts val="0"/>
              </a:spcAft>
              <a:buSzPts val="1400"/>
              <a:buFont typeface="Roboto"/>
              <a:buNone/>
              <a:defRPr>
                <a:latin typeface="Roboto"/>
                <a:ea typeface="Roboto"/>
                <a:cs typeface="Roboto"/>
                <a:sym typeface="Roboto"/>
              </a:defRPr>
            </a:lvl5pPr>
            <a:lvl6pPr lvl="5" rtl="0">
              <a:spcBef>
                <a:spcPts val="1600"/>
              </a:spcBef>
              <a:spcAft>
                <a:spcPts val="0"/>
              </a:spcAft>
              <a:buSzPts val="1400"/>
              <a:buFont typeface="Roboto"/>
              <a:buNone/>
              <a:defRPr>
                <a:latin typeface="Roboto"/>
                <a:ea typeface="Roboto"/>
                <a:cs typeface="Roboto"/>
                <a:sym typeface="Roboto"/>
              </a:defRPr>
            </a:lvl6pPr>
            <a:lvl7pPr lvl="6" rtl="0">
              <a:spcBef>
                <a:spcPts val="1600"/>
              </a:spcBef>
              <a:spcAft>
                <a:spcPts val="0"/>
              </a:spcAft>
              <a:buSzPts val="1400"/>
              <a:buFont typeface="Roboto"/>
              <a:buNone/>
              <a:defRPr>
                <a:latin typeface="Roboto"/>
                <a:ea typeface="Roboto"/>
                <a:cs typeface="Roboto"/>
                <a:sym typeface="Roboto"/>
              </a:defRPr>
            </a:lvl7pPr>
            <a:lvl8pPr lvl="7" rtl="0">
              <a:spcBef>
                <a:spcPts val="1600"/>
              </a:spcBef>
              <a:spcAft>
                <a:spcPts val="0"/>
              </a:spcAft>
              <a:buSzPts val="1400"/>
              <a:buFont typeface="Roboto"/>
              <a:buNone/>
              <a:defRPr>
                <a:latin typeface="Roboto"/>
                <a:ea typeface="Roboto"/>
                <a:cs typeface="Roboto"/>
                <a:sym typeface="Roboto"/>
              </a:defRPr>
            </a:lvl8pPr>
            <a:lvl9pPr lvl="8"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429" name="Google Shape;429;p35"/>
          <p:cNvSpPr txBox="1">
            <a:spLocks noGrp="1"/>
          </p:cNvSpPr>
          <p:nvPr>
            <p:ph type="subTitle" idx="2"/>
          </p:nvPr>
        </p:nvSpPr>
        <p:spPr>
          <a:xfrm>
            <a:off x="2568625" y="3738724"/>
            <a:ext cx="4963800" cy="936900"/>
          </a:xfrm>
          <a:prstGeom prst="rect">
            <a:avLst/>
          </a:prstGeom>
          <a:noFill/>
        </p:spPr>
        <p:txBody>
          <a:bodyPr spcFirstLastPara="1" wrap="square" lIns="91425" tIns="91425" rIns="91425" bIns="91425" anchor="t" anchorCtr="0">
            <a:noAutofit/>
          </a:bodyPr>
          <a:lstStyle>
            <a:lvl1pPr lvl="0" rtl="0">
              <a:spcBef>
                <a:spcPts val="0"/>
              </a:spcBef>
              <a:spcAft>
                <a:spcPts val="0"/>
              </a:spcAft>
              <a:buSzPts val="1400"/>
              <a:buNone/>
              <a:defRPr/>
            </a:lvl1pPr>
            <a:lvl2pPr lvl="1" rtl="0">
              <a:spcBef>
                <a:spcPts val="1600"/>
              </a:spcBef>
              <a:spcAft>
                <a:spcPts val="0"/>
              </a:spcAft>
              <a:buSzPts val="1400"/>
              <a:buFont typeface="Roboto"/>
              <a:buNone/>
              <a:defRPr>
                <a:latin typeface="Roboto"/>
                <a:ea typeface="Roboto"/>
                <a:cs typeface="Roboto"/>
                <a:sym typeface="Roboto"/>
              </a:defRPr>
            </a:lvl2pPr>
            <a:lvl3pPr lvl="2" rtl="0">
              <a:spcBef>
                <a:spcPts val="1600"/>
              </a:spcBef>
              <a:spcAft>
                <a:spcPts val="0"/>
              </a:spcAft>
              <a:buSzPts val="1400"/>
              <a:buFont typeface="Roboto"/>
              <a:buNone/>
              <a:defRPr>
                <a:latin typeface="Roboto"/>
                <a:ea typeface="Roboto"/>
                <a:cs typeface="Roboto"/>
                <a:sym typeface="Roboto"/>
              </a:defRPr>
            </a:lvl3pPr>
            <a:lvl4pPr lvl="3" rtl="0">
              <a:spcBef>
                <a:spcPts val="1600"/>
              </a:spcBef>
              <a:spcAft>
                <a:spcPts val="0"/>
              </a:spcAft>
              <a:buSzPts val="1400"/>
              <a:buFont typeface="Roboto"/>
              <a:buNone/>
              <a:defRPr>
                <a:latin typeface="Roboto"/>
                <a:ea typeface="Roboto"/>
                <a:cs typeface="Roboto"/>
                <a:sym typeface="Roboto"/>
              </a:defRPr>
            </a:lvl4pPr>
            <a:lvl5pPr lvl="4" rtl="0">
              <a:spcBef>
                <a:spcPts val="1600"/>
              </a:spcBef>
              <a:spcAft>
                <a:spcPts val="0"/>
              </a:spcAft>
              <a:buSzPts val="1400"/>
              <a:buFont typeface="Roboto"/>
              <a:buNone/>
              <a:defRPr>
                <a:latin typeface="Roboto"/>
                <a:ea typeface="Roboto"/>
                <a:cs typeface="Roboto"/>
                <a:sym typeface="Roboto"/>
              </a:defRPr>
            </a:lvl5pPr>
            <a:lvl6pPr lvl="5" rtl="0">
              <a:spcBef>
                <a:spcPts val="1600"/>
              </a:spcBef>
              <a:spcAft>
                <a:spcPts val="0"/>
              </a:spcAft>
              <a:buSzPts val="1400"/>
              <a:buFont typeface="Roboto"/>
              <a:buNone/>
              <a:defRPr>
                <a:latin typeface="Roboto"/>
                <a:ea typeface="Roboto"/>
                <a:cs typeface="Roboto"/>
                <a:sym typeface="Roboto"/>
              </a:defRPr>
            </a:lvl6pPr>
            <a:lvl7pPr lvl="6" rtl="0">
              <a:spcBef>
                <a:spcPts val="1600"/>
              </a:spcBef>
              <a:spcAft>
                <a:spcPts val="0"/>
              </a:spcAft>
              <a:buSzPts val="1400"/>
              <a:buFont typeface="Roboto"/>
              <a:buNone/>
              <a:defRPr>
                <a:latin typeface="Roboto"/>
                <a:ea typeface="Roboto"/>
                <a:cs typeface="Roboto"/>
                <a:sym typeface="Roboto"/>
              </a:defRPr>
            </a:lvl7pPr>
            <a:lvl8pPr lvl="7" rtl="0">
              <a:spcBef>
                <a:spcPts val="1600"/>
              </a:spcBef>
              <a:spcAft>
                <a:spcPts val="0"/>
              </a:spcAft>
              <a:buSzPts val="1400"/>
              <a:buFont typeface="Roboto"/>
              <a:buNone/>
              <a:defRPr>
                <a:latin typeface="Roboto"/>
                <a:ea typeface="Roboto"/>
                <a:cs typeface="Roboto"/>
                <a:sym typeface="Roboto"/>
              </a:defRPr>
            </a:lvl8pPr>
            <a:lvl9pPr lvl="8"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430" name="Google Shape;430;p35"/>
          <p:cNvSpPr txBox="1">
            <a:spLocks noGrp="1"/>
          </p:cNvSpPr>
          <p:nvPr>
            <p:ph type="subTitle" idx="3"/>
          </p:nvPr>
        </p:nvSpPr>
        <p:spPr>
          <a:xfrm>
            <a:off x="2568625" y="1771125"/>
            <a:ext cx="2384400" cy="407100"/>
          </a:xfrm>
          <a:prstGeom prst="rect">
            <a:avLst/>
          </a:prstGeom>
          <a:noFill/>
        </p:spPr>
        <p:txBody>
          <a:bodyPr spcFirstLastPara="1" wrap="square" lIns="91425" tIns="91425" rIns="91425" bIns="91425" anchor="t" anchorCtr="0">
            <a:noAutofit/>
          </a:bodyPr>
          <a:lstStyle>
            <a:lvl1pPr lvl="0">
              <a:spcBef>
                <a:spcPts val="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1pPr>
            <a:lvl2pPr lvl="1">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2pPr>
            <a:lvl3pPr lvl="2">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3pPr>
            <a:lvl4pPr lvl="3">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4pPr>
            <a:lvl5pPr lvl="4">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5pPr>
            <a:lvl6pPr lvl="5">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6pPr>
            <a:lvl7pPr lvl="6">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7pPr>
            <a:lvl8pPr lvl="7">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8pPr>
            <a:lvl9pPr lvl="8">
              <a:spcBef>
                <a:spcPts val="1600"/>
              </a:spcBef>
              <a:spcAft>
                <a:spcPts val="1600"/>
              </a:spcAft>
              <a:buClr>
                <a:schemeClr val="dk2"/>
              </a:buClr>
              <a:buSzPts val="1800"/>
              <a:buFont typeface="Fjalla One"/>
              <a:buNone/>
              <a:defRPr sz="1800">
                <a:solidFill>
                  <a:schemeClr val="dk2"/>
                </a:solidFill>
                <a:latin typeface="Fjalla One"/>
                <a:ea typeface="Fjalla One"/>
                <a:cs typeface="Fjalla One"/>
                <a:sym typeface="Fjalla One"/>
              </a:defRPr>
            </a:lvl9pPr>
          </a:lstStyle>
          <a:p>
            <a:endParaRPr/>
          </a:p>
        </p:txBody>
      </p:sp>
      <p:sp>
        <p:nvSpPr>
          <p:cNvPr id="431" name="Google Shape;431;p35"/>
          <p:cNvSpPr txBox="1">
            <a:spLocks noGrp="1"/>
          </p:cNvSpPr>
          <p:nvPr>
            <p:ph type="subTitle" idx="4"/>
          </p:nvPr>
        </p:nvSpPr>
        <p:spPr>
          <a:xfrm>
            <a:off x="2568625" y="3377404"/>
            <a:ext cx="2384400" cy="407100"/>
          </a:xfrm>
          <a:prstGeom prst="rect">
            <a:avLst/>
          </a:prstGeom>
          <a:noFill/>
        </p:spPr>
        <p:txBody>
          <a:bodyPr spcFirstLastPara="1" wrap="square" lIns="91425" tIns="91425" rIns="91425" bIns="91425" anchor="t" anchorCtr="0">
            <a:noAutofit/>
          </a:bodyPr>
          <a:lstStyle>
            <a:lvl1pPr lvl="0" rtl="0">
              <a:spcBef>
                <a:spcPts val="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1pPr>
            <a:lvl2pPr lvl="1" rtl="0">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2pPr>
            <a:lvl3pPr lvl="2" rtl="0">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3pPr>
            <a:lvl4pPr lvl="3" rtl="0">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4pPr>
            <a:lvl5pPr lvl="4" rtl="0">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5pPr>
            <a:lvl6pPr lvl="5" rtl="0">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6pPr>
            <a:lvl7pPr lvl="6" rtl="0">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7pPr>
            <a:lvl8pPr lvl="7" rtl="0">
              <a:spcBef>
                <a:spcPts val="160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8pPr>
            <a:lvl9pPr lvl="8" rtl="0">
              <a:spcBef>
                <a:spcPts val="1600"/>
              </a:spcBef>
              <a:spcAft>
                <a:spcPts val="1600"/>
              </a:spcAft>
              <a:buClr>
                <a:schemeClr val="dk2"/>
              </a:buClr>
              <a:buSzPts val="1800"/>
              <a:buFont typeface="Fjalla One"/>
              <a:buNone/>
              <a:defRPr sz="1800">
                <a:solidFill>
                  <a:schemeClr val="dk2"/>
                </a:solidFill>
                <a:latin typeface="Fjalla One"/>
                <a:ea typeface="Fjalla One"/>
                <a:cs typeface="Fjalla One"/>
                <a:sym typeface="Fjalla 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Main point 1">
  <p:cSld name="MAIN_POINT_1">
    <p:spTree>
      <p:nvGrpSpPr>
        <p:cNvPr id="1" name="Shape 432"/>
        <p:cNvGrpSpPr/>
        <p:nvPr/>
      </p:nvGrpSpPr>
      <p:grpSpPr>
        <a:xfrm>
          <a:off x="0" y="0"/>
          <a:ext cx="0" cy="0"/>
          <a:chOff x="0" y="0"/>
          <a:chExt cx="0" cy="0"/>
        </a:xfrm>
      </p:grpSpPr>
      <p:sp>
        <p:nvSpPr>
          <p:cNvPr id="433" name="Google Shape;433;p36"/>
          <p:cNvSpPr txBox="1">
            <a:spLocks noGrp="1"/>
          </p:cNvSpPr>
          <p:nvPr>
            <p:ph type="title"/>
          </p:nvPr>
        </p:nvSpPr>
        <p:spPr>
          <a:xfrm>
            <a:off x="2331725" y="1263575"/>
            <a:ext cx="4765500" cy="2508300"/>
          </a:xfrm>
          <a:prstGeom prst="rect">
            <a:avLst/>
          </a:prstGeom>
        </p:spPr>
        <p:txBody>
          <a:bodyPr spcFirstLastPara="1" wrap="square" lIns="91425" tIns="91425" rIns="91425" bIns="91425" anchor="ctr" anchorCtr="0">
            <a:noAutofit/>
          </a:bodyPr>
          <a:lstStyle>
            <a:lvl1pPr lvl="0" rtl="0">
              <a:spcBef>
                <a:spcPts val="0"/>
              </a:spcBef>
              <a:spcAft>
                <a:spcPts val="0"/>
              </a:spcAft>
              <a:buSzPts val="5500"/>
              <a:buNone/>
              <a:defRPr sz="5500"/>
            </a:lvl1pPr>
            <a:lvl2pPr lvl="1" rtl="0">
              <a:spcBef>
                <a:spcPts val="0"/>
              </a:spcBef>
              <a:spcAft>
                <a:spcPts val="0"/>
              </a:spcAft>
              <a:buClr>
                <a:schemeClr val="accent4"/>
              </a:buClr>
              <a:buSzPts val="5500"/>
              <a:buFont typeface="Fjalla One"/>
              <a:buNone/>
              <a:defRPr sz="5500">
                <a:solidFill>
                  <a:schemeClr val="accent4"/>
                </a:solidFill>
                <a:latin typeface="Fjalla One"/>
                <a:ea typeface="Fjalla One"/>
                <a:cs typeface="Fjalla One"/>
                <a:sym typeface="Fjalla One"/>
              </a:defRPr>
            </a:lvl2pPr>
            <a:lvl3pPr lvl="2" rtl="0">
              <a:spcBef>
                <a:spcPts val="0"/>
              </a:spcBef>
              <a:spcAft>
                <a:spcPts val="0"/>
              </a:spcAft>
              <a:buClr>
                <a:schemeClr val="accent4"/>
              </a:buClr>
              <a:buSzPts val="5500"/>
              <a:buFont typeface="Fjalla One"/>
              <a:buNone/>
              <a:defRPr sz="5500">
                <a:solidFill>
                  <a:schemeClr val="accent4"/>
                </a:solidFill>
                <a:latin typeface="Fjalla One"/>
                <a:ea typeface="Fjalla One"/>
                <a:cs typeface="Fjalla One"/>
                <a:sym typeface="Fjalla One"/>
              </a:defRPr>
            </a:lvl3pPr>
            <a:lvl4pPr lvl="3" rtl="0">
              <a:spcBef>
                <a:spcPts val="0"/>
              </a:spcBef>
              <a:spcAft>
                <a:spcPts val="0"/>
              </a:spcAft>
              <a:buClr>
                <a:schemeClr val="accent4"/>
              </a:buClr>
              <a:buSzPts val="5500"/>
              <a:buFont typeface="Fjalla One"/>
              <a:buNone/>
              <a:defRPr sz="5500">
                <a:solidFill>
                  <a:schemeClr val="accent4"/>
                </a:solidFill>
                <a:latin typeface="Fjalla One"/>
                <a:ea typeface="Fjalla One"/>
                <a:cs typeface="Fjalla One"/>
                <a:sym typeface="Fjalla One"/>
              </a:defRPr>
            </a:lvl4pPr>
            <a:lvl5pPr lvl="4" rtl="0">
              <a:spcBef>
                <a:spcPts val="0"/>
              </a:spcBef>
              <a:spcAft>
                <a:spcPts val="0"/>
              </a:spcAft>
              <a:buClr>
                <a:schemeClr val="accent4"/>
              </a:buClr>
              <a:buSzPts val="5500"/>
              <a:buFont typeface="Fjalla One"/>
              <a:buNone/>
              <a:defRPr sz="5500">
                <a:solidFill>
                  <a:schemeClr val="accent4"/>
                </a:solidFill>
                <a:latin typeface="Fjalla One"/>
                <a:ea typeface="Fjalla One"/>
                <a:cs typeface="Fjalla One"/>
                <a:sym typeface="Fjalla One"/>
              </a:defRPr>
            </a:lvl5pPr>
            <a:lvl6pPr lvl="5" rtl="0">
              <a:spcBef>
                <a:spcPts val="0"/>
              </a:spcBef>
              <a:spcAft>
                <a:spcPts val="0"/>
              </a:spcAft>
              <a:buClr>
                <a:schemeClr val="accent4"/>
              </a:buClr>
              <a:buSzPts val="5500"/>
              <a:buFont typeface="Fjalla One"/>
              <a:buNone/>
              <a:defRPr sz="5500">
                <a:solidFill>
                  <a:schemeClr val="accent4"/>
                </a:solidFill>
                <a:latin typeface="Fjalla One"/>
                <a:ea typeface="Fjalla One"/>
                <a:cs typeface="Fjalla One"/>
                <a:sym typeface="Fjalla One"/>
              </a:defRPr>
            </a:lvl6pPr>
            <a:lvl7pPr lvl="6" rtl="0">
              <a:spcBef>
                <a:spcPts val="0"/>
              </a:spcBef>
              <a:spcAft>
                <a:spcPts val="0"/>
              </a:spcAft>
              <a:buClr>
                <a:schemeClr val="accent4"/>
              </a:buClr>
              <a:buSzPts val="5500"/>
              <a:buFont typeface="Fjalla One"/>
              <a:buNone/>
              <a:defRPr sz="5500">
                <a:solidFill>
                  <a:schemeClr val="accent4"/>
                </a:solidFill>
                <a:latin typeface="Fjalla One"/>
                <a:ea typeface="Fjalla One"/>
                <a:cs typeface="Fjalla One"/>
                <a:sym typeface="Fjalla One"/>
              </a:defRPr>
            </a:lvl7pPr>
            <a:lvl8pPr lvl="7" rtl="0">
              <a:spcBef>
                <a:spcPts val="0"/>
              </a:spcBef>
              <a:spcAft>
                <a:spcPts val="0"/>
              </a:spcAft>
              <a:buClr>
                <a:schemeClr val="accent4"/>
              </a:buClr>
              <a:buSzPts val="5500"/>
              <a:buFont typeface="Fjalla One"/>
              <a:buNone/>
              <a:defRPr sz="5500">
                <a:solidFill>
                  <a:schemeClr val="accent4"/>
                </a:solidFill>
                <a:latin typeface="Fjalla One"/>
                <a:ea typeface="Fjalla One"/>
                <a:cs typeface="Fjalla One"/>
                <a:sym typeface="Fjalla One"/>
              </a:defRPr>
            </a:lvl8pPr>
            <a:lvl9pPr lvl="8" rtl="0">
              <a:spcBef>
                <a:spcPts val="0"/>
              </a:spcBef>
              <a:spcAft>
                <a:spcPts val="0"/>
              </a:spcAft>
              <a:buClr>
                <a:schemeClr val="accent4"/>
              </a:buClr>
              <a:buSzPts val="5500"/>
              <a:buFont typeface="Fjalla One"/>
              <a:buNone/>
              <a:defRPr sz="5500">
                <a:solidFill>
                  <a:schemeClr val="accent4"/>
                </a:solidFill>
                <a:latin typeface="Fjalla One"/>
                <a:ea typeface="Fjalla One"/>
                <a:cs typeface="Fjalla One"/>
                <a:sym typeface="Fjalla One"/>
              </a:defRPr>
            </a:lvl9pPr>
          </a:lstStyle>
          <a:p>
            <a:endParaRPr/>
          </a:p>
        </p:txBody>
      </p:sp>
      <p:sp>
        <p:nvSpPr>
          <p:cNvPr id="434" name="Google Shape;434;p36"/>
          <p:cNvSpPr/>
          <p:nvPr/>
        </p:nvSpPr>
        <p:spPr>
          <a:xfrm rot="10800000" flipH="1">
            <a:off x="7238267" y="1616715"/>
            <a:ext cx="640087" cy="4208414"/>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36"/>
          <p:cNvSpPr/>
          <p:nvPr/>
        </p:nvSpPr>
        <p:spPr>
          <a:xfrm rot="10800000" flipH="1">
            <a:off x="7274207" y="-2277783"/>
            <a:ext cx="640088" cy="3528458"/>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36"/>
          <p:cNvSpPr/>
          <p:nvPr/>
        </p:nvSpPr>
        <p:spPr>
          <a:xfrm rot="10800000" flipH="1">
            <a:off x="7867776" y="2504984"/>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37" name="Google Shape;437;p36"/>
          <p:cNvSpPr/>
          <p:nvPr/>
        </p:nvSpPr>
        <p:spPr>
          <a:xfrm rot="10800000" flipH="1">
            <a:off x="8163893" y="-2982510"/>
            <a:ext cx="548638" cy="5179163"/>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38" name="Google Shape;438;p36"/>
          <p:cNvSpPr/>
          <p:nvPr/>
        </p:nvSpPr>
        <p:spPr>
          <a:xfrm rot="10800000" flipH="1">
            <a:off x="8614585" y="2244994"/>
            <a:ext cx="863461" cy="3877754"/>
          </a:xfrm>
          <a:custGeom>
            <a:avLst/>
            <a:gdLst/>
            <a:ahLst/>
            <a:cxnLst/>
            <a:rect l="l" t="t" r="r" b="b"/>
            <a:pathLst>
              <a:path w="14990" h="67713" extrusionOk="0">
                <a:moveTo>
                  <a:pt x="7480" y="1"/>
                </a:moveTo>
                <a:cubicBezTo>
                  <a:pt x="6679" y="1"/>
                  <a:pt x="5886" y="294"/>
                  <a:pt x="5153" y="863"/>
                </a:cubicBezTo>
                <a:cubicBezTo>
                  <a:pt x="3421" y="2207"/>
                  <a:pt x="2464" y="4040"/>
                  <a:pt x="1711" y="6016"/>
                </a:cubicBezTo>
                <a:cubicBezTo>
                  <a:pt x="570" y="8969"/>
                  <a:pt x="0" y="12023"/>
                  <a:pt x="346" y="15221"/>
                </a:cubicBezTo>
                <a:cubicBezTo>
                  <a:pt x="489" y="16626"/>
                  <a:pt x="896" y="17950"/>
                  <a:pt x="1731" y="19151"/>
                </a:cubicBezTo>
                <a:cubicBezTo>
                  <a:pt x="2505" y="20272"/>
                  <a:pt x="3544" y="21045"/>
                  <a:pt x="4847" y="21473"/>
                </a:cubicBezTo>
                <a:cubicBezTo>
                  <a:pt x="5539" y="21677"/>
                  <a:pt x="5967" y="22104"/>
                  <a:pt x="6130" y="22776"/>
                </a:cubicBezTo>
                <a:cubicBezTo>
                  <a:pt x="6273" y="23489"/>
                  <a:pt x="6374" y="24202"/>
                  <a:pt x="6395" y="24915"/>
                </a:cubicBezTo>
                <a:cubicBezTo>
                  <a:pt x="6436" y="26381"/>
                  <a:pt x="6415" y="27827"/>
                  <a:pt x="6415" y="29273"/>
                </a:cubicBezTo>
                <a:cubicBezTo>
                  <a:pt x="6395" y="31574"/>
                  <a:pt x="6476" y="33876"/>
                  <a:pt x="6354" y="36157"/>
                </a:cubicBezTo>
                <a:cubicBezTo>
                  <a:pt x="6171" y="39517"/>
                  <a:pt x="5845" y="42837"/>
                  <a:pt x="5560" y="46197"/>
                </a:cubicBezTo>
                <a:cubicBezTo>
                  <a:pt x="5438" y="47480"/>
                  <a:pt x="5275" y="48783"/>
                  <a:pt x="5153" y="50087"/>
                </a:cubicBezTo>
                <a:cubicBezTo>
                  <a:pt x="4929" y="52571"/>
                  <a:pt x="4684" y="55056"/>
                  <a:pt x="4542" y="57561"/>
                </a:cubicBezTo>
                <a:cubicBezTo>
                  <a:pt x="4440" y="59862"/>
                  <a:pt x="4277" y="62163"/>
                  <a:pt x="4786" y="64424"/>
                </a:cubicBezTo>
                <a:cubicBezTo>
                  <a:pt x="4929" y="65137"/>
                  <a:pt x="5173" y="65829"/>
                  <a:pt x="5539" y="66461"/>
                </a:cubicBezTo>
                <a:cubicBezTo>
                  <a:pt x="6018" y="67295"/>
                  <a:pt x="6731" y="67713"/>
                  <a:pt x="7449" y="67713"/>
                </a:cubicBezTo>
                <a:cubicBezTo>
                  <a:pt x="8167" y="67713"/>
                  <a:pt x="8890" y="67295"/>
                  <a:pt x="9389" y="66461"/>
                </a:cubicBezTo>
                <a:cubicBezTo>
                  <a:pt x="10020" y="65422"/>
                  <a:pt x="10285" y="64261"/>
                  <a:pt x="10346" y="63080"/>
                </a:cubicBezTo>
                <a:cubicBezTo>
                  <a:pt x="10549" y="58131"/>
                  <a:pt x="10162" y="53447"/>
                  <a:pt x="9613" y="48518"/>
                </a:cubicBezTo>
                <a:cubicBezTo>
                  <a:pt x="9002" y="43285"/>
                  <a:pt x="8431" y="38030"/>
                  <a:pt x="8492" y="32756"/>
                </a:cubicBezTo>
                <a:cubicBezTo>
                  <a:pt x="8513" y="30108"/>
                  <a:pt x="8472" y="27481"/>
                  <a:pt x="8513" y="24854"/>
                </a:cubicBezTo>
                <a:cubicBezTo>
                  <a:pt x="8533" y="24100"/>
                  <a:pt x="8696" y="23326"/>
                  <a:pt x="8859" y="22593"/>
                </a:cubicBezTo>
                <a:cubicBezTo>
                  <a:pt x="8981" y="22104"/>
                  <a:pt x="9307" y="21717"/>
                  <a:pt x="9816" y="21555"/>
                </a:cubicBezTo>
                <a:cubicBezTo>
                  <a:pt x="12484" y="20720"/>
                  <a:pt x="13869" y="18785"/>
                  <a:pt x="14419" y="16178"/>
                </a:cubicBezTo>
                <a:cubicBezTo>
                  <a:pt x="14989" y="13429"/>
                  <a:pt x="14602" y="10720"/>
                  <a:pt x="13889" y="8052"/>
                </a:cubicBezTo>
                <a:cubicBezTo>
                  <a:pt x="13401" y="6219"/>
                  <a:pt x="12688" y="4468"/>
                  <a:pt x="11629" y="2879"/>
                </a:cubicBezTo>
                <a:cubicBezTo>
                  <a:pt x="11059" y="2024"/>
                  <a:pt x="10386" y="1250"/>
                  <a:pt x="9531" y="659"/>
                </a:cubicBezTo>
                <a:cubicBezTo>
                  <a:pt x="8863" y="217"/>
                  <a:pt x="8168" y="1"/>
                  <a:pt x="748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39" name="Google Shape;439;p36"/>
          <p:cNvSpPr/>
          <p:nvPr/>
        </p:nvSpPr>
        <p:spPr>
          <a:xfrm rot="10800000" flipH="1">
            <a:off x="8648608" y="-1190107"/>
            <a:ext cx="795433" cy="3038785"/>
          </a:xfrm>
          <a:custGeom>
            <a:avLst/>
            <a:gdLst/>
            <a:ahLst/>
            <a:cxnLst/>
            <a:rect l="l" t="t" r="r" b="b"/>
            <a:pathLst>
              <a:path w="13809" h="53063" extrusionOk="0">
                <a:moveTo>
                  <a:pt x="6910" y="0"/>
                </a:moveTo>
                <a:cubicBezTo>
                  <a:pt x="6304" y="0"/>
                  <a:pt x="5693" y="296"/>
                  <a:pt x="5214" y="886"/>
                </a:cubicBezTo>
                <a:cubicBezTo>
                  <a:pt x="4624" y="1640"/>
                  <a:pt x="4318" y="2515"/>
                  <a:pt x="4217" y="3452"/>
                </a:cubicBezTo>
                <a:cubicBezTo>
                  <a:pt x="4054" y="4817"/>
                  <a:pt x="3931" y="6181"/>
                  <a:pt x="3952" y="7566"/>
                </a:cubicBezTo>
                <a:cubicBezTo>
                  <a:pt x="3993" y="9847"/>
                  <a:pt x="4094" y="12148"/>
                  <a:pt x="4278" y="14429"/>
                </a:cubicBezTo>
                <a:cubicBezTo>
                  <a:pt x="4502" y="17016"/>
                  <a:pt x="4868" y="19582"/>
                  <a:pt x="5113" y="22168"/>
                </a:cubicBezTo>
                <a:cubicBezTo>
                  <a:pt x="5357" y="24531"/>
                  <a:pt x="5663" y="26913"/>
                  <a:pt x="5724" y="29276"/>
                </a:cubicBezTo>
                <a:cubicBezTo>
                  <a:pt x="5846" y="34387"/>
                  <a:pt x="5846" y="39479"/>
                  <a:pt x="5866" y="44591"/>
                </a:cubicBezTo>
                <a:cubicBezTo>
                  <a:pt x="5866" y="45222"/>
                  <a:pt x="5724" y="45874"/>
                  <a:pt x="5581" y="46485"/>
                </a:cubicBezTo>
                <a:cubicBezTo>
                  <a:pt x="5439" y="47136"/>
                  <a:pt x="5011" y="47564"/>
                  <a:pt x="4339" y="47788"/>
                </a:cubicBezTo>
                <a:cubicBezTo>
                  <a:pt x="1997" y="48582"/>
                  <a:pt x="693" y="50313"/>
                  <a:pt x="103" y="52635"/>
                </a:cubicBezTo>
                <a:cubicBezTo>
                  <a:pt x="62" y="52777"/>
                  <a:pt x="21" y="52920"/>
                  <a:pt x="1" y="53063"/>
                </a:cubicBezTo>
                <a:lnTo>
                  <a:pt x="13809" y="53063"/>
                </a:lnTo>
                <a:cubicBezTo>
                  <a:pt x="13625" y="52187"/>
                  <a:pt x="13361" y="51393"/>
                  <a:pt x="12913" y="50619"/>
                </a:cubicBezTo>
                <a:cubicBezTo>
                  <a:pt x="12118" y="49234"/>
                  <a:pt x="10978" y="48277"/>
                  <a:pt x="9471" y="47788"/>
                </a:cubicBezTo>
                <a:cubicBezTo>
                  <a:pt x="8778" y="47584"/>
                  <a:pt x="8371" y="47136"/>
                  <a:pt x="8208" y="46485"/>
                </a:cubicBezTo>
                <a:cubicBezTo>
                  <a:pt x="8086" y="45935"/>
                  <a:pt x="7943" y="45364"/>
                  <a:pt x="7943" y="44794"/>
                </a:cubicBezTo>
                <a:cubicBezTo>
                  <a:pt x="7923" y="40517"/>
                  <a:pt x="7903" y="36261"/>
                  <a:pt x="7964" y="31984"/>
                </a:cubicBezTo>
                <a:cubicBezTo>
                  <a:pt x="7984" y="28807"/>
                  <a:pt x="8269" y="25651"/>
                  <a:pt x="8636" y="22494"/>
                </a:cubicBezTo>
                <a:cubicBezTo>
                  <a:pt x="8962" y="19806"/>
                  <a:pt x="9308" y="17138"/>
                  <a:pt x="9512" y="14450"/>
                </a:cubicBezTo>
                <a:cubicBezTo>
                  <a:pt x="9715" y="11884"/>
                  <a:pt x="9776" y="9317"/>
                  <a:pt x="9858" y="6751"/>
                </a:cubicBezTo>
                <a:cubicBezTo>
                  <a:pt x="9899" y="5244"/>
                  <a:pt x="9817" y="3737"/>
                  <a:pt x="9308" y="2312"/>
                </a:cubicBezTo>
                <a:cubicBezTo>
                  <a:pt x="9125" y="1803"/>
                  <a:pt x="8880" y="1314"/>
                  <a:pt x="8575" y="886"/>
                </a:cubicBezTo>
                <a:cubicBezTo>
                  <a:pt x="8117" y="296"/>
                  <a:pt x="7516" y="0"/>
                  <a:pt x="691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40" name="Google Shape;440;p36"/>
          <p:cNvSpPr txBox="1">
            <a:spLocks noGrp="1"/>
          </p:cNvSpPr>
          <p:nvPr>
            <p:ph type="subTitle" idx="1"/>
          </p:nvPr>
        </p:nvSpPr>
        <p:spPr>
          <a:xfrm>
            <a:off x="2349925" y="2871850"/>
            <a:ext cx="4535400" cy="1027500"/>
          </a:xfrm>
          <a:prstGeom prst="rect">
            <a:avLst/>
          </a:prstGeom>
        </p:spPr>
        <p:txBody>
          <a:bodyPr spcFirstLastPara="1" wrap="square" lIns="91425" tIns="91425" rIns="91425" bIns="91425" anchor="t" anchorCtr="0">
            <a:noAutofit/>
          </a:bodyPr>
          <a:lstStyle>
            <a:lvl1pPr lvl="0">
              <a:spcBef>
                <a:spcPts val="0"/>
              </a:spcBef>
              <a:spcAft>
                <a:spcPts val="0"/>
              </a:spcAft>
              <a:buSzPts val="1400"/>
              <a:buNone/>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wo columns 5">
  <p:cSld name="CUSTOM_10_1">
    <p:spTree>
      <p:nvGrpSpPr>
        <p:cNvPr id="1" name="Shape 441"/>
        <p:cNvGrpSpPr/>
        <p:nvPr/>
      </p:nvGrpSpPr>
      <p:grpSpPr>
        <a:xfrm>
          <a:off x="0" y="0"/>
          <a:ext cx="0" cy="0"/>
          <a:chOff x="0" y="0"/>
          <a:chExt cx="0" cy="0"/>
        </a:xfrm>
      </p:grpSpPr>
      <p:sp>
        <p:nvSpPr>
          <p:cNvPr id="442" name="Google Shape;442;p37"/>
          <p:cNvSpPr txBox="1">
            <a:spLocks noGrp="1"/>
          </p:cNvSpPr>
          <p:nvPr>
            <p:ph type="subTitle" idx="1"/>
          </p:nvPr>
        </p:nvSpPr>
        <p:spPr>
          <a:xfrm>
            <a:off x="1082000" y="2740525"/>
            <a:ext cx="1680000" cy="1417200"/>
          </a:xfrm>
          <a:prstGeom prst="rect">
            <a:avLst/>
          </a:prstGeom>
          <a:noFill/>
        </p:spPr>
        <p:txBody>
          <a:bodyPr spcFirstLastPara="1" wrap="square" lIns="91425" tIns="91425" rIns="91425" bIns="91425" anchor="t" anchorCtr="0">
            <a:noAutofit/>
          </a:bodyPr>
          <a:lstStyle>
            <a:lvl1pPr lvl="0" algn="r" rtl="0">
              <a:spcBef>
                <a:spcPts val="0"/>
              </a:spcBef>
              <a:spcAft>
                <a:spcPts val="0"/>
              </a:spcAft>
              <a:buSzPts val="1400"/>
              <a:buNone/>
              <a:defRPr/>
            </a:lvl1pPr>
            <a:lvl2pPr lvl="1" algn="ctr" rtl="0">
              <a:spcBef>
                <a:spcPts val="1600"/>
              </a:spcBef>
              <a:spcAft>
                <a:spcPts val="0"/>
              </a:spcAft>
              <a:buSzPts val="1400"/>
              <a:buFont typeface="Roboto"/>
              <a:buNone/>
              <a:defRPr>
                <a:latin typeface="Roboto"/>
                <a:ea typeface="Roboto"/>
                <a:cs typeface="Roboto"/>
                <a:sym typeface="Roboto"/>
              </a:defRPr>
            </a:lvl2pPr>
            <a:lvl3pPr lvl="2" algn="ctr" rtl="0">
              <a:spcBef>
                <a:spcPts val="1600"/>
              </a:spcBef>
              <a:spcAft>
                <a:spcPts val="0"/>
              </a:spcAft>
              <a:buSzPts val="1400"/>
              <a:buFont typeface="Roboto"/>
              <a:buNone/>
              <a:defRPr>
                <a:latin typeface="Roboto"/>
                <a:ea typeface="Roboto"/>
                <a:cs typeface="Roboto"/>
                <a:sym typeface="Roboto"/>
              </a:defRPr>
            </a:lvl3pPr>
            <a:lvl4pPr lvl="3" algn="ctr" rtl="0">
              <a:spcBef>
                <a:spcPts val="1600"/>
              </a:spcBef>
              <a:spcAft>
                <a:spcPts val="0"/>
              </a:spcAft>
              <a:buSzPts val="1400"/>
              <a:buFont typeface="Roboto"/>
              <a:buNone/>
              <a:defRPr>
                <a:latin typeface="Roboto"/>
                <a:ea typeface="Roboto"/>
                <a:cs typeface="Roboto"/>
                <a:sym typeface="Roboto"/>
              </a:defRPr>
            </a:lvl4pPr>
            <a:lvl5pPr lvl="4" algn="ctr" rtl="0">
              <a:spcBef>
                <a:spcPts val="1600"/>
              </a:spcBef>
              <a:spcAft>
                <a:spcPts val="0"/>
              </a:spcAft>
              <a:buSzPts val="1400"/>
              <a:buFont typeface="Roboto"/>
              <a:buNone/>
              <a:defRPr>
                <a:latin typeface="Roboto"/>
                <a:ea typeface="Roboto"/>
                <a:cs typeface="Roboto"/>
                <a:sym typeface="Roboto"/>
              </a:defRPr>
            </a:lvl5pPr>
            <a:lvl6pPr lvl="5" algn="ctr" rtl="0">
              <a:spcBef>
                <a:spcPts val="1600"/>
              </a:spcBef>
              <a:spcAft>
                <a:spcPts val="0"/>
              </a:spcAft>
              <a:buSzPts val="1400"/>
              <a:buFont typeface="Roboto"/>
              <a:buNone/>
              <a:defRPr>
                <a:latin typeface="Roboto"/>
                <a:ea typeface="Roboto"/>
                <a:cs typeface="Roboto"/>
                <a:sym typeface="Roboto"/>
              </a:defRPr>
            </a:lvl6pPr>
            <a:lvl7pPr lvl="6" algn="ctr" rtl="0">
              <a:spcBef>
                <a:spcPts val="1600"/>
              </a:spcBef>
              <a:spcAft>
                <a:spcPts val="0"/>
              </a:spcAft>
              <a:buSzPts val="1400"/>
              <a:buFont typeface="Roboto"/>
              <a:buNone/>
              <a:defRPr>
                <a:latin typeface="Roboto"/>
                <a:ea typeface="Roboto"/>
                <a:cs typeface="Roboto"/>
                <a:sym typeface="Roboto"/>
              </a:defRPr>
            </a:lvl7pPr>
            <a:lvl8pPr lvl="7" algn="ctr" rtl="0">
              <a:spcBef>
                <a:spcPts val="1600"/>
              </a:spcBef>
              <a:spcAft>
                <a:spcPts val="0"/>
              </a:spcAft>
              <a:buSzPts val="1400"/>
              <a:buFont typeface="Roboto"/>
              <a:buNone/>
              <a:defRPr>
                <a:latin typeface="Roboto"/>
                <a:ea typeface="Roboto"/>
                <a:cs typeface="Roboto"/>
                <a:sym typeface="Roboto"/>
              </a:defRPr>
            </a:lvl8pPr>
            <a:lvl9pPr lvl="8" algn="ctr"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443" name="Google Shape;443;p37"/>
          <p:cNvSpPr txBox="1">
            <a:spLocks noGrp="1"/>
          </p:cNvSpPr>
          <p:nvPr>
            <p:ph type="subTitle" idx="2"/>
          </p:nvPr>
        </p:nvSpPr>
        <p:spPr>
          <a:xfrm>
            <a:off x="1069850" y="2370950"/>
            <a:ext cx="1680000" cy="439500"/>
          </a:xfrm>
          <a:prstGeom prst="rect">
            <a:avLst/>
          </a:prstGeom>
          <a:noFill/>
        </p:spPr>
        <p:txBody>
          <a:bodyPr spcFirstLastPara="1" wrap="square" lIns="91425" tIns="91425" rIns="91425" bIns="91425" anchor="ctr" anchorCtr="0">
            <a:noAutofit/>
          </a:bodyPr>
          <a:lstStyle>
            <a:lvl1pPr lvl="0" algn="r" rtl="0">
              <a:spcBef>
                <a:spcPts val="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444" name="Google Shape;444;p37"/>
          <p:cNvSpPr txBox="1">
            <a:spLocks noGrp="1"/>
          </p:cNvSpPr>
          <p:nvPr>
            <p:ph type="subTitle" idx="3"/>
          </p:nvPr>
        </p:nvSpPr>
        <p:spPr>
          <a:xfrm>
            <a:off x="6394300" y="2739025"/>
            <a:ext cx="1680000" cy="1418700"/>
          </a:xfrm>
          <a:prstGeom prst="rect">
            <a:avLst/>
          </a:prstGeom>
          <a:noFill/>
        </p:spPr>
        <p:txBody>
          <a:bodyPr spcFirstLastPara="1" wrap="square" lIns="91425" tIns="91425" rIns="91425" bIns="91425" anchor="t" anchorCtr="0">
            <a:noAutofit/>
          </a:bodyPr>
          <a:lstStyle>
            <a:lvl1pPr lvl="0" rtl="0">
              <a:spcBef>
                <a:spcPts val="0"/>
              </a:spcBef>
              <a:spcAft>
                <a:spcPts val="0"/>
              </a:spcAft>
              <a:buSzPts val="1400"/>
              <a:buNone/>
              <a:defRPr/>
            </a:lvl1pPr>
            <a:lvl2pPr lvl="1" algn="ctr" rtl="0">
              <a:spcBef>
                <a:spcPts val="1600"/>
              </a:spcBef>
              <a:spcAft>
                <a:spcPts val="0"/>
              </a:spcAft>
              <a:buSzPts val="1400"/>
              <a:buFont typeface="Roboto"/>
              <a:buNone/>
              <a:defRPr>
                <a:latin typeface="Roboto"/>
                <a:ea typeface="Roboto"/>
                <a:cs typeface="Roboto"/>
                <a:sym typeface="Roboto"/>
              </a:defRPr>
            </a:lvl2pPr>
            <a:lvl3pPr lvl="2" algn="ctr" rtl="0">
              <a:spcBef>
                <a:spcPts val="1600"/>
              </a:spcBef>
              <a:spcAft>
                <a:spcPts val="0"/>
              </a:spcAft>
              <a:buSzPts val="1400"/>
              <a:buFont typeface="Roboto"/>
              <a:buNone/>
              <a:defRPr>
                <a:latin typeface="Roboto"/>
                <a:ea typeface="Roboto"/>
                <a:cs typeface="Roboto"/>
                <a:sym typeface="Roboto"/>
              </a:defRPr>
            </a:lvl3pPr>
            <a:lvl4pPr lvl="3" algn="ctr" rtl="0">
              <a:spcBef>
                <a:spcPts val="1600"/>
              </a:spcBef>
              <a:spcAft>
                <a:spcPts val="0"/>
              </a:spcAft>
              <a:buSzPts val="1400"/>
              <a:buFont typeface="Roboto"/>
              <a:buNone/>
              <a:defRPr>
                <a:latin typeface="Roboto"/>
                <a:ea typeface="Roboto"/>
                <a:cs typeface="Roboto"/>
                <a:sym typeface="Roboto"/>
              </a:defRPr>
            </a:lvl4pPr>
            <a:lvl5pPr lvl="4" algn="ctr" rtl="0">
              <a:spcBef>
                <a:spcPts val="1600"/>
              </a:spcBef>
              <a:spcAft>
                <a:spcPts val="0"/>
              </a:spcAft>
              <a:buSzPts val="1400"/>
              <a:buFont typeface="Roboto"/>
              <a:buNone/>
              <a:defRPr>
                <a:latin typeface="Roboto"/>
                <a:ea typeface="Roboto"/>
                <a:cs typeface="Roboto"/>
                <a:sym typeface="Roboto"/>
              </a:defRPr>
            </a:lvl5pPr>
            <a:lvl6pPr lvl="5" algn="ctr" rtl="0">
              <a:spcBef>
                <a:spcPts val="1600"/>
              </a:spcBef>
              <a:spcAft>
                <a:spcPts val="0"/>
              </a:spcAft>
              <a:buSzPts val="1400"/>
              <a:buFont typeface="Roboto"/>
              <a:buNone/>
              <a:defRPr>
                <a:latin typeface="Roboto"/>
                <a:ea typeface="Roboto"/>
                <a:cs typeface="Roboto"/>
                <a:sym typeface="Roboto"/>
              </a:defRPr>
            </a:lvl6pPr>
            <a:lvl7pPr lvl="6" algn="ctr" rtl="0">
              <a:spcBef>
                <a:spcPts val="1600"/>
              </a:spcBef>
              <a:spcAft>
                <a:spcPts val="0"/>
              </a:spcAft>
              <a:buSzPts val="1400"/>
              <a:buFont typeface="Roboto"/>
              <a:buNone/>
              <a:defRPr>
                <a:latin typeface="Roboto"/>
                <a:ea typeface="Roboto"/>
                <a:cs typeface="Roboto"/>
                <a:sym typeface="Roboto"/>
              </a:defRPr>
            </a:lvl7pPr>
            <a:lvl8pPr lvl="7" algn="ctr" rtl="0">
              <a:spcBef>
                <a:spcPts val="1600"/>
              </a:spcBef>
              <a:spcAft>
                <a:spcPts val="0"/>
              </a:spcAft>
              <a:buSzPts val="1400"/>
              <a:buFont typeface="Roboto"/>
              <a:buNone/>
              <a:defRPr>
                <a:latin typeface="Roboto"/>
                <a:ea typeface="Roboto"/>
                <a:cs typeface="Roboto"/>
                <a:sym typeface="Roboto"/>
              </a:defRPr>
            </a:lvl8pPr>
            <a:lvl9pPr lvl="8" algn="ctr"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445" name="Google Shape;445;p37"/>
          <p:cNvSpPr txBox="1">
            <a:spLocks noGrp="1"/>
          </p:cNvSpPr>
          <p:nvPr>
            <p:ph type="subTitle" idx="4"/>
          </p:nvPr>
        </p:nvSpPr>
        <p:spPr>
          <a:xfrm>
            <a:off x="6394150" y="2370950"/>
            <a:ext cx="1680000" cy="439500"/>
          </a:xfrm>
          <a:prstGeom prst="rect">
            <a:avLst/>
          </a:prstGeom>
          <a:noFill/>
        </p:spPr>
        <p:txBody>
          <a:bodyPr spcFirstLastPara="1" wrap="square" lIns="91425" tIns="91425" rIns="91425" bIns="91425" anchor="ctr" anchorCtr="0">
            <a:noAutofit/>
          </a:bodyPr>
          <a:lstStyle>
            <a:lvl1pPr lvl="0" rtl="0">
              <a:spcBef>
                <a:spcPts val="0"/>
              </a:spcBef>
              <a:spcAft>
                <a:spcPts val="0"/>
              </a:spcAft>
              <a:buClr>
                <a:schemeClr val="accent1"/>
              </a:buClr>
              <a:buSzPts val="1800"/>
              <a:buFont typeface="Fjalla One"/>
              <a:buNone/>
              <a:defRPr sz="1800">
                <a:solidFill>
                  <a:schemeClr val="lt2"/>
                </a:solidFill>
                <a:latin typeface="Fjalla One"/>
                <a:ea typeface="Fjalla One"/>
                <a:cs typeface="Fjalla One"/>
                <a:sym typeface="Fjalla One"/>
              </a:defRPr>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446" name="Google Shape;446;p37"/>
          <p:cNvSpPr txBox="1">
            <a:spLocks noGrp="1"/>
          </p:cNvSpPr>
          <p:nvPr>
            <p:ph type="title"/>
          </p:nvPr>
        </p:nvSpPr>
        <p:spPr>
          <a:xfrm>
            <a:off x="1207000" y="539500"/>
            <a:ext cx="6730200" cy="475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4000"/>
              <a:buNone/>
              <a:defRPr sz="4000"/>
            </a:lvl1pPr>
            <a:lvl2pPr lvl="1"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2pPr>
            <a:lvl3pPr lvl="2"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3pPr>
            <a:lvl4pPr lvl="3"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4pPr>
            <a:lvl5pPr lvl="4"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5pPr>
            <a:lvl6pPr lvl="5"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6pPr>
            <a:lvl7pPr lvl="6"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7pPr>
            <a:lvl8pPr lvl="7"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8pPr>
            <a:lvl9pPr lvl="8"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9pPr>
          </a:lstStyle>
          <a:p>
            <a:endParaRPr/>
          </a:p>
        </p:txBody>
      </p:sp>
      <p:sp>
        <p:nvSpPr>
          <p:cNvPr id="447" name="Google Shape;447;p37"/>
          <p:cNvSpPr/>
          <p:nvPr/>
        </p:nvSpPr>
        <p:spPr>
          <a:xfrm>
            <a:off x="8697623" y="-2984868"/>
            <a:ext cx="1037075" cy="4662033"/>
          </a:xfrm>
          <a:custGeom>
            <a:avLst/>
            <a:gdLst/>
            <a:ahLst/>
            <a:cxnLst/>
            <a:rect l="l" t="t" r="r" b="b"/>
            <a:pathLst>
              <a:path w="18004" h="81408" extrusionOk="0">
                <a:moveTo>
                  <a:pt x="8988" y="1"/>
                </a:moveTo>
                <a:cubicBezTo>
                  <a:pt x="8029" y="1"/>
                  <a:pt x="7078" y="355"/>
                  <a:pt x="6191" y="1045"/>
                </a:cubicBezTo>
                <a:cubicBezTo>
                  <a:pt x="4114" y="2633"/>
                  <a:pt x="2953" y="4853"/>
                  <a:pt x="2057" y="7215"/>
                </a:cubicBezTo>
                <a:cubicBezTo>
                  <a:pt x="672" y="10779"/>
                  <a:pt x="0" y="14466"/>
                  <a:pt x="407" y="18294"/>
                </a:cubicBezTo>
                <a:cubicBezTo>
                  <a:pt x="591" y="20005"/>
                  <a:pt x="1079" y="21594"/>
                  <a:pt x="2077" y="23019"/>
                </a:cubicBezTo>
                <a:cubicBezTo>
                  <a:pt x="3014" y="24363"/>
                  <a:pt x="4277" y="25300"/>
                  <a:pt x="5825" y="25809"/>
                </a:cubicBezTo>
                <a:cubicBezTo>
                  <a:pt x="6660" y="26074"/>
                  <a:pt x="7189" y="26583"/>
                  <a:pt x="7352" y="27398"/>
                </a:cubicBezTo>
                <a:cubicBezTo>
                  <a:pt x="7556" y="28233"/>
                  <a:pt x="7657" y="29108"/>
                  <a:pt x="7698" y="29964"/>
                </a:cubicBezTo>
                <a:cubicBezTo>
                  <a:pt x="7739" y="31715"/>
                  <a:pt x="7719" y="33446"/>
                  <a:pt x="7698" y="35198"/>
                </a:cubicBezTo>
                <a:cubicBezTo>
                  <a:pt x="7698" y="37947"/>
                  <a:pt x="7780" y="40717"/>
                  <a:pt x="7637" y="43486"/>
                </a:cubicBezTo>
                <a:cubicBezTo>
                  <a:pt x="7413" y="47498"/>
                  <a:pt x="7026" y="51510"/>
                  <a:pt x="6680" y="55522"/>
                </a:cubicBezTo>
                <a:cubicBezTo>
                  <a:pt x="6537" y="57091"/>
                  <a:pt x="6334" y="58659"/>
                  <a:pt x="6191" y="60207"/>
                </a:cubicBezTo>
                <a:cubicBezTo>
                  <a:pt x="5926" y="63221"/>
                  <a:pt x="5621" y="66214"/>
                  <a:pt x="5478" y="69208"/>
                </a:cubicBezTo>
                <a:cubicBezTo>
                  <a:pt x="5336" y="71957"/>
                  <a:pt x="5153" y="74748"/>
                  <a:pt x="5743" y="77477"/>
                </a:cubicBezTo>
                <a:cubicBezTo>
                  <a:pt x="5926" y="78311"/>
                  <a:pt x="6232" y="79167"/>
                  <a:pt x="6660" y="79900"/>
                </a:cubicBezTo>
                <a:cubicBezTo>
                  <a:pt x="7240" y="80908"/>
                  <a:pt x="8095" y="81407"/>
                  <a:pt x="8958" y="81407"/>
                </a:cubicBezTo>
                <a:cubicBezTo>
                  <a:pt x="9821" y="81407"/>
                  <a:pt x="10692" y="80908"/>
                  <a:pt x="11303" y="79920"/>
                </a:cubicBezTo>
                <a:cubicBezTo>
                  <a:pt x="12056" y="78678"/>
                  <a:pt x="12362" y="77273"/>
                  <a:pt x="12423" y="75847"/>
                </a:cubicBezTo>
                <a:cubicBezTo>
                  <a:pt x="12667" y="69901"/>
                  <a:pt x="12219" y="64259"/>
                  <a:pt x="11547" y="58333"/>
                </a:cubicBezTo>
                <a:cubicBezTo>
                  <a:pt x="10835" y="52040"/>
                  <a:pt x="10142" y="45727"/>
                  <a:pt x="10203" y="39373"/>
                </a:cubicBezTo>
                <a:cubicBezTo>
                  <a:pt x="10244" y="36216"/>
                  <a:pt x="10183" y="33039"/>
                  <a:pt x="10244" y="29882"/>
                </a:cubicBezTo>
                <a:cubicBezTo>
                  <a:pt x="10244" y="28966"/>
                  <a:pt x="10448" y="28049"/>
                  <a:pt x="10651" y="27153"/>
                </a:cubicBezTo>
                <a:cubicBezTo>
                  <a:pt x="10794" y="26563"/>
                  <a:pt x="11181" y="26115"/>
                  <a:pt x="11812" y="25911"/>
                </a:cubicBezTo>
                <a:cubicBezTo>
                  <a:pt x="15009" y="24913"/>
                  <a:pt x="16679" y="22591"/>
                  <a:pt x="17331" y="19435"/>
                </a:cubicBezTo>
                <a:cubicBezTo>
                  <a:pt x="18003" y="16136"/>
                  <a:pt x="17555" y="12877"/>
                  <a:pt x="16700" y="9680"/>
                </a:cubicBezTo>
                <a:cubicBezTo>
                  <a:pt x="16109" y="7460"/>
                  <a:pt x="15254" y="5362"/>
                  <a:pt x="13971" y="3468"/>
                </a:cubicBezTo>
                <a:cubicBezTo>
                  <a:pt x="13278" y="2430"/>
                  <a:pt x="12484" y="1493"/>
                  <a:pt x="11445" y="800"/>
                </a:cubicBezTo>
                <a:cubicBezTo>
                  <a:pt x="10645" y="263"/>
                  <a:pt x="9813" y="1"/>
                  <a:pt x="898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8" name="Google Shape;448;p37"/>
          <p:cNvGrpSpPr/>
          <p:nvPr/>
        </p:nvGrpSpPr>
        <p:grpSpPr>
          <a:xfrm>
            <a:off x="-371400" y="-655844"/>
            <a:ext cx="650453" cy="8561589"/>
            <a:chOff x="1064797" y="-1353613"/>
            <a:chExt cx="688238" cy="9049349"/>
          </a:xfrm>
        </p:grpSpPr>
        <p:sp>
          <p:nvSpPr>
            <p:cNvPr id="449" name="Google Shape;449;p37"/>
            <p:cNvSpPr/>
            <p:nvPr/>
          </p:nvSpPr>
          <p:spPr>
            <a:xfrm>
              <a:off x="1078718" y="-1353613"/>
              <a:ext cx="674316" cy="4424265"/>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37"/>
            <p:cNvSpPr/>
            <p:nvPr/>
          </p:nvSpPr>
          <p:spPr>
            <a:xfrm>
              <a:off x="1064797" y="3368872"/>
              <a:ext cx="674316" cy="4326863"/>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1" name="Google Shape;451;p37"/>
          <p:cNvSpPr/>
          <p:nvPr/>
        </p:nvSpPr>
        <p:spPr>
          <a:xfrm>
            <a:off x="8708302" y="3370894"/>
            <a:ext cx="910408" cy="3969783"/>
          </a:xfrm>
          <a:custGeom>
            <a:avLst/>
            <a:gdLst/>
            <a:ahLst/>
            <a:cxnLst/>
            <a:rect l="l" t="t" r="r" b="b"/>
            <a:pathLst>
              <a:path w="15805" h="69320" extrusionOk="0">
                <a:moveTo>
                  <a:pt x="7897" y="1"/>
                </a:moveTo>
                <a:cubicBezTo>
                  <a:pt x="7054" y="1"/>
                  <a:pt x="6217" y="309"/>
                  <a:pt x="5438" y="912"/>
                </a:cubicBezTo>
                <a:cubicBezTo>
                  <a:pt x="3605" y="2317"/>
                  <a:pt x="2607" y="4252"/>
                  <a:pt x="1793" y="6329"/>
                </a:cubicBezTo>
                <a:cubicBezTo>
                  <a:pt x="591" y="9465"/>
                  <a:pt x="1" y="12683"/>
                  <a:pt x="367" y="16043"/>
                </a:cubicBezTo>
                <a:cubicBezTo>
                  <a:pt x="510" y="17530"/>
                  <a:pt x="958" y="18935"/>
                  <a:pt x="1813" y="20178"/>
                </a:cubicBezTo>
                <a:cubicBezTo>
                  <a:pt x="2648" y="21379"/>
                  <a:pt x="3748" y="22194"/>
                  <a:pt x="5112" y="22642"/>
                </a:cubicBezTo>
                <a:cubicBezTo>
                  <a:pt x="5846" y="22866"/>
                  <a:pt x="6314" y="23314"/>
                  <a:pt x="6456" y="24027"/>
                </a:cubicBezTo>
                <a:cubicBezTo>
                  <a:pt x="6619" y="24760"/>
                  <a:pt x="6721" y="25534"/>
                  <a:pt x="6742" y="26287"/>
                </a:cubicBezTo>
                <a:cubicBezTo>
                  <a:pt x="6803" y="27815"/>
                  <a:pt x="6762" y="29342"/>
                  <a:pt x="6762" y="30870"/>
                </a:cubicBezTo>
                <a:cubicBezTo>
                  <a:pt x="6762" y="33293"/>
                  <a:pt x="6843" y="35717"/>
                  <a:pt x="6701" y="38140"/>
                </a:cubicBezTo>
                <a:cubicBezTo>
                  <a:pt x="6497" y="41663"/>
                  <a:pt x="6151" y="45186"/>
                  <a:pt x="5866" y="48710"/>
                </a:cubicBezTo>
                <a:cubicBezTo>
                  <a:pt x="5744" y="50074"/>
                  <a:pt x="5560" y="51439"/>
                  <a:pt x="5438" y="52824"/>
                </a:cubicBezTo>
                <a:cubicBezTo>
                  <a:pt x="5214" y="55451"/>
                  <a:pt x="4929" y="58078"/>
                  <a:pt x="4807" y="60705"/>
                </a:cubicBezTo>
                <a:cubicBezTo>
                  <a:pt x="4685" y="63128"/>
                  <a:pt x="4522" y="65552"/>
                  <a:pt x="5051" y="67955"/>
                </a:cubicBezTo>
                <a:cubicBezTo>
                  <a:pt x="5153" y="68424"/>
                  <a:pt x="5296" y="68872"/>
                  <a:pt x="5459" y="69320"/>
                </a:cubicBezTo>
                <a:lnTo>
                  <a:pt x="10326" y="69320"/>
                </a:lnTo>
                <a:cubicBezTo>
                  <a:pt x="10693" y="68444"/>
                  <a:pt x="10876" y="67487"/>
                  <a:pt x="10896" y="66530"/>
                </a:cubicBezTo>
                <a:cubicBezTo>
                  <a:pt x="11120" y="61316"/>
                  <a:pt x="10733" y="56367"/>
                  <a:pt x="10143" y="51174"/>
                </a:cubicBezTo>
                <a:cubicBezTo>
                  <a:pt x="9511" y="45655"/>
                  <a:pt x="8900" y="40115"/>
                  <a:pt x="8961" y="34535"/>
                </a:cubicBezTo>
                <a:cubicBezTo>
                  <a:pt x="8982" y="31766"/>
                  <a:pt x="8941" y="28976"/>
                  <a:pt x="8982" y="26206"/>
                </a:cubicBezTo>
                <a:cubicBezTo>
                  <a:pt x="9002" y="25412"/>
                  <a:pt x="9165" y="24597"/>
                  <a:pt x="9348" y="23823"/>
                </a:cubicBezTo>
                <a:cubicBezTo>
                  <a:pt x="9471" y="23314"/>
                  <a:pt x="9817" y="22907"/>
                  <a:pt x="10367" y="22723"/>
                </a:cubicBezTo>
                <a:cubicBezTo>
                  <a:pt x="13157" y="21848"/>
                  <a:pt x="14643" y="19811"/>
                  <a:pt x="15214" y="17062"/>
                </a:cubicBezTo>
                <a:cubicBezTo>
                  <a:pt x="15804" y="14149"/>
                  <a:pt x="15397" y="11298"/>
                  <a:pt x="14643" y="8488"/>
                </a:cubicBezTo>
                <a:cubicBezTo>
                  <a:pt x="14134" y="6553"/>
                  <a:pt x="13381" y="4700"/>
                  <a:pt x="12261" y="3030"/>
                </a:cubicBezTo>
                <a:cubicBezTo>
                  <a:pt x="11650" y="2134"/>
                  <a:pt x="10957" y="1299"/>
                  <a:pt x="10041" y="688"/>
                </a:cubicBezTo>
                <a:cubicBezTo>
                  <a:pt x="9345" y="227"/>
                  <a:pt x="8619" y="1"/>
                  <a:pt x="7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37"/>
          <p:cNvSpPr/>
          <p:nvPr/>
        </p:nvSpPr>
        <p:spPr>
          <a:xfrm>
            <a:off x="97976" y="-1359710"/>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53" name="Google Shape;453;p37"/>
          <p:cNvSpPr/>
          <p:nvPr/>
        </p:nvSpPr>
        <p:spPr>
          <a:xfrm>
            <a:off x="268074" y="2715501"/>
            <a:ext cx="569842" cy="5393500"/>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54" name="Google Shape;454;p37"/>
          <p:cNvSpPr/>
          <p:nvPr/>
        </p:nvSpPr>
        <p:spPr>
          <a:xfrm>
            <a:off x="8231214" y="-472110"/>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2"/>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One column text 5">
  <p:cSld name="CUSTOM_12_1_1">
    <p:spTree>
      <p:nvGrpSpPr>
        <p:cNvPr id="1" name="Shape 455"/>
        <p:cNvGrpSpPr/>
        <p:nvPr/>
      </p:nvGrpSpPr>
      <p:grpSpPr>
        <a:xfrm>
          <a:off x="0" y="0"/>
          <a:ext cx="0" cy="0"/>
          <a:chOff x="0" y="0"/>
          <a:chExt cx="0" cy="0"/>
        </a:xfrm>
      </p:grpSpPr>
      <p:sp>
        <p:nvSpPr>
          <p:cNvPr id="456" name="Google Shape;456;p38"/>
          <p:cNvSpPr txBox="1">
            <a:spLocks noGrp="1"/>
          </p:cNvSpPr>
          <p:nvPr>
            <p:ph type="title"/>
          </p:nvPr>
        </p:nvSpPr>
        <p:spPr>
          <a:xfrm flipH="1">
            <a:off x="1491000" y="1440600"/>
            <a:ext cx="3462000" cy="11757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2"/>
              </a:buClr>
              <a:buSzPts val="4000"/>
              <a:buNone/>
              <a:defRPr sz="4000">
                <a:solidFill>
                  <a:schemeClr val="accent2"/>
                </a:solidFill>
              </a:defRPr>
            </a:lvl1pPr>
            <a:lvl2pPr lvl="1"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2pPr>
            <a:lvl3pPr lvl="2"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3pPr>
            <a:lvl4pPr lvl="3"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4pPr>
            <a:lvl5pPr lvl="4"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5pPr>
            <a:lvl6pPr lvl="5"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6pPr>
            <a:lvl7pPr lvl="6"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7pPr>
            <a:lvl8pPr lvl="7"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8pPr>
            <a:lvl9pPr lvl="8" rtl="0">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9pPr>
          </a:lstStyle>
          <a:p>
            <a:endParaRPr/>
          </a:p>
        </p:txBody>
      </p:sp>
      <p:sp>
        <p:nvSpPr>
          <p:cNvPr id="457" name="Google Shape;457;p38"/>
          <p:cNvSpPr/>
          <p:nvPr/>
        </p:nvSpPr>
        <p:spPr>
          <a:xfrm flipH="1">
            <a:off x="88634" y="-999202"/>
            <a:ext cx="937365" cy="4211452"/>
          </a:xfrm>
          <a:custGeom>
            <a:avLst/>
            <a:gdLst/>
            <a:ahLst/>
            <a:cxnLst/>
            <a:rect l="l" t="t" r="r" b="b"/>
            <a:pathLst>
              <a:path w="16273" h="73540" extrusionOk="0">
                <a:moveTo>
                  <a:pt x="8190" y="0"/>
                </a:moveTo>
                <a:cubicBezTo>
                  <a:pt x="7408" y="0"/>
                  <a:pt x="6619" y="453"/>
                  <a:pt x="6069" y="1360"/>
                </a:cubicBezTo>
                <a:cubicBezTo>
                  <a:pt x="5377" y="2480"/>
                  <a:pt x="5092" y="3742"/>
                  <a:pt x="5051" y="5025"/>
                </a:cubicBezTo>
                <a:cubicBezTo>
                  <a:pt x="4827" y="10402"/>
                  <a:pt x="5234" y="15493"/>
                  <a:pt x="5845" y="20849"/>
                </a:cubicBezTo>
                <a:cubicBezTo>
                  <a:pt x="6497" y="26531"/>
                  <a:pt x="7108" y="32234"/>
                  <a:pt x="7047" y="37977"/>
                </a:cubicBezTo>
                <a:cubicBezTo>
                  <a:pt x="7027" y="40828"/>
                  <a:pt x="7067" y="43700"/>
                  <a:pt x="7027" y="46551"/>
                </a:cubicBezTo>
                <a:cubicBezTo>
                  <a:pt x="7006" y="47365"/>
                  <a:pt x="6843" y="48200"/>
                  <a:pt x="6640" y="49015"/>
                </a:cubicBezTo>
                <a:cubicBezTo>
                  <a:pt x="6517" y="49544"/>
                  <a:pt x="6171" y="49952"/>
                  <a:pt x="5601" y="50135"/>
                </a:cubicBezTo>
                <a:cubicBezTo>
                  <a:pt x="2729" y="51031"/>
                  <a:pt x="1202" y="53129"/>
                  <a:pt x="611" y="55980"/>
                </a:cubicBezTo>
                <a:cubicBezTo>
                  <a:pt x="0" y="58974"/>
                  <a:pt x="408" y="61906"/>
                  <a:pt x="1182" y="64798"/>
                </a:cubicBezTo>
                <a:cubicBezTo>
                  <a:pt x="1711" y="66794"/>
                  <a:pt x="2505" y="68688"/>
                  <a:pt x="3646" y="70419"/>
                </a:cubicBezTo>
                <a:cubicBezTo>
                  <a:pt x="4277" y="71356"/>
                  <a:pt x="4990" y="72191"/>
                  <a:pt x="5927" y="72822"/>
                </a:cubicBezTo>
                <a:cubicBezTo>
                  <a:pt x="6653" y="73303"/>
                  <a:pt x="7405" y="73540"/>
                  <a:pt x="8151" y="73540"/>
                </a:cubicBezTo>
                <a:cubicBezTo>
                  <a:pt x="9017" y="73540"/>
                  <a:pt x="9874" y="73222"/>
                  <a:pt x="10672" y="72598"/>
                </a:cubicBezTo>
                <a:cubicBezTo>
                  <a:pt x="12566" y="71152"/>
                  <a:pt x="13605" y="69156"/>
                  <a:pt x="14419" y="67018"/>
                </a:cubicBezTo>
                <a:cubicBezTo>
                  <a:pt x="15662" y="63800"/>
                  <a:pt x="16273" y="60481"/>
                  <a:pt x="15906" y="57019"/>
                </a:cubicBezTo>
                <a:cubicBezTo>
                  <a:pt x="15743" y="55471"/>
                  <a:pt x="15295" y="54045"/>
                  <a:pt x="14399" y="52762"/>
                </a:cubicBezTo>
                <a:cubicBezTo>
                  <a:pt x="13564" y="51540"/>
                  <a:pt x="12423" y="50685"/>
                  <a:pt x="11018" y="50237"/>
                </a:cubicBezTo>
                <a:cubicBezTo>
                  <a:pt x="10265" y="49993"/>
                  <a:pt x="9776" y="49524"/>
                  <a:pt x="9633" y="48811"/>
                </a:cubicBezTo>
                <a:cubicBezTo>
                  <a:pt x="9450" y="48037"/>
                  <a:pt x="9348" y="47264"/>
                  <a:pt x="9328" y="46469"/>
                </a:cubicBezTo>
                <a:cubicBezTo>
                  <a:pt x="9287" y="44901"/>
                  <a:pt x="9308" y="43333"/>
                  <a:pt x="9308" y="41745"/>
                </a:cubicBezTo>
                <a:cubicBezTo>
                  <a:pt x="9328" y="39260"/>
                  <a:pt x="9246" y="36755"/>
                  <a:pt x="9369" y="34270"/>
                </a:cubicBezTo>
                <a:cubicBezTo>
                  <a:pt x="9572" y="30625"/>
                  <a:pt x="9939" y="27000"/>
                  <a:pt x="10244" y="23375"/>
                </a:cubicBezTo>
                <a:cubicBezTo>
                  <a:pt x="10367" y="21970"/>
                  <a:pt x="10550" y="20564"/>
                  <a:pt x="10672" y="19139"/>
                </a:cubicBezTo>
                <a:cubicBezTo>
                  <a:pt x="10916" y="16451"/>
                  <a:pt x="11202" y="13742"/>
                  <a:pt x="11324" y="11033"/>
                </a:cubicBezTo>
                <a:cubicBezTo>
                  <a:pt x="11466" y="8528"/>
                  <a:pt x="11629" y="6023"/>
                  <a:pt x="11079" y="3559"/>
                </a:cubicBezTo>
                <a:cubicBezTo>
                  <a:pt x="10916" y="2806"/>
                  <a:pt x="10652" y="2032"/>
                  <a:pt x="10265" y="1360"/>
                </a:cubicBezTo>
                <a:cubicBezTo>
                  <a:pt x="9745" y="453"/>
                  <a:pt x="8972" y="0"/>
                  <a:pt x="81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38"/>
          <p:cNvSpPr/>
          <p:nvPr/>
        </p:nvSpPr>
        <p:spPr>
          <a:xfrm flipH="1">
            <a:off x="-523800" y="-2984868"/>
            <a:ext cx="1037075" cy="4662033"/>
          </a:xfrm>
          <a:custGeom>
            <a:avLst/>
            <a:gdLst/>
            <a:ahLst/>
            <a:cxnLst/>
            <a:rect l="l" t="t" r="r" b="b"/>
            <a:pathLst>
              <a:path w="18004" h="81408" extrusionOk="0">
                <a:moveTo>
                  <a:pt x="8988" y="1"/>
                </a:moveTo>
                <a:cubicBezTo>
                  <a:pt x="8029" y="1"/>
                  <a:pt x="7078" y="355"/>
                  <a:pt x="6191" y="1045"/>
                </a:cubicBezTo>
                <a:cubicBezTo>
                  <a:pt x="4114" y="2633"/>
                  <a:pt x="2953" y="4853"/>
                  <a:pt x="2057" y="7215"/>
                </a:cubicBezTo>
                <a:cubicBezTo>
                  <a:pt x="672" y="10779"/>
                  <a:pt x="0" y="14466"/>
                  <a:pt x="407" y="18294"/>
                </a:cubicBezTo>
                <a:cubicBezTo>
                  <a:pt x="591" y="20005"/>
                  <a:pt x="1079" y="21594"/>
                  <a:pt x="2077" y="23019"/>
                </a:cubicBezTo>
                <a:cubicBezTo>
                  <a:pt x="3014" y="24363"/>
                  <a:pt x="4277" y="25300"/>
                  <a:pt x="5825" y="25809"/>
                </a:cubicBezTo>
                <a:cubicBezTo>
                  <a:pt x="6660" y="26074"/>
                  <a:pt x="7189" y="26583"/>
                  <a:pt x="7352" y="27398"/>
                </a:cubicBezTo>
                <a:cubicBezTo>
                  <a:pt x="7556" y="28233"/>
                  <a:pt x="7657" y="29108"/>
                  <a:pt x="7698" y="29964"/>
                </a:cubicBezTo>
                <a:cubicBezTo>
                  <a:pt x="7739" y="31715"/>
                  <a:pt x="7719" y="33446"/>
                  <a:pt x="7698" y="35198"/>
                </a:cubicBezTo>
                <a:cubicBezTo>
                  <a:pt x="7698" y="37947"/>
                  <a:pt x="7780" y="40717"/>
                  <a:pt x="7637" y="43486"/>
                </a:cubicBezTo>
                <a:cubicBezTo>
                  <a:pt x="7413" y="47498"/>
                  <a:pt x="7026" y="51510"/>
                  <a:pt x="6680" y="55522"/>
                </a:cubicBezTo>
                <a:cubicBezTo>
                  <a:pt x="6537" y="57091"/>
                  <a:pt x="6334" y="58659"/>
                  <a:pt x="6191" y="60207"/>
                </a:cubicBezTo>
                <a:cubicBezTo>
                  <a:pt x="5926" y="63221"/>
                  <a:pt x="5621" y="66214"/>
                  <a:pt x="5478" y="69208"/>
                </a:cubicBezTo>
                <a:cubicBezTo>
                  <a:pt x="5336" y="71957"/>
                  <a:pt x="5153" y="74748"/>
                  <a:pt x="5743" y="77477"/>
                </a:cubicBezTo>
                <a:cubicBezTo>
                  <a:pt x="5926" y="78311"/>
                  <a:pt x="6232" y="79167"/>
                  <a:pt x="6660" y="79900"/>
                </a:cubicBezTo>
                <a:cubicBezTo>
                  <a:pt x="7240" y="80908"/>
                  <a:pt x="8095" y="81407"/>
                  <a:pt x="8958" y="81407"/>
                </a:cubicBezTo>
                <a:cubicBezTo>
                  <a:pt x="9821" y="81407"/>
                  <a:pt x="10692" y="80908"/>
                  <a:pt x="11303" y="79920"/>
                </a:cubicBezTo>
                <a:cubicBezTo>
                  <a:pt x="12056" y="78678"/>
                  <a:pt x="12362" y="77273"/>
                  <a:pt x="12423" y="75847"/>
                </a:cubicBezTo>
                <a:cubicBezTo>
                  <a:pt x="12667" y="69901"/>
                  <a:pt x="12219" y="64259"/>
                  <a:pt x="11547" y="58333"/>
                </a:cubicBezTo>
                <a:cubicBezTo>
                  <a:pt x="10835" y="52040"/>
                  <a:pt x="10142" y="45727"/>
                  <a:pt x="10203" y="39373"/>
                </a:cubicBezTo>
                <a:cubicBezTo>
                  <a:pt x="10244" y="36216"/>
                  <a:pt x="10183" y="33039"/>
                  <a:pt x="10244" y="29882"/>
                </a:cubicBezTo>
                <a:cubicBezTo>
                  <a:pt x="10244" y="28966"/>
                  <a:pt x="10448" y="28049"/>
                  <a:pt x="10651" y="27153"/>
                </a:cubicBezTo>
                <a:cubicBezTo>
                  <a:pt x="10794" y="26563"/>
                  <a:pt x="11181" y="26115"/>
                  <a:pt x="11812" y="25911"/>
                </a:cubicBezTo>
                <a:cubicBezTo>
                  <a:pt x="15009" y="24913"/>
                  <a:pt x="16679" y="22591"/>
                  <a:pt x="17331" y="19435"/>
                </a:cubicBezTo>
                <a:cubicBezTo>
                  <a:pt x="18003" y="16136"/>
                  <a:pt x="17555" y="12877"/>
                  <a:pt x="16700" y="9680"/>
                </a:cubicBezTo>
                <a:cubicBezTo>
                  <a:pt x="16109" y="7460"/>
                  <a:pt x="15254" y="5362"/>
                  <a:pt x="13971" y="3468"/>
                </a:cubicBezTo>
                <a:cubicBezTo>
                  <a:pt x="13278" y="2430"/>
                  <a:pt x="12484" y="1493"/>
                  <a:pt x="11445" y="800"/>
                </a:cubicBezTo>
                <a:cubicBezTo>
                  <a:pt x="10645" y="263"/>
                  <a:pt x="9813" y="1"/>
                  <a:pt x="898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59" name="Google Shape;459;p38"/>
          <p:cNvGrpSpPr/>
          <p:nvPr/>
        </p:nvGrpSpPr>
        <p:grpSpPr>
          <a:xfrm flipH="1">
            <a:off x="8779445" y="-655844"/>
            <a:ext cx="650453" cy="8561589"/>
            <a:chOff x="1064797" y="-1353613"/>
            <a:chExt cx="688238" cy="9049349"/>
          </a:xfrm>
        </p:grpSpPr>
        <p:sp>
          <p:nvSpPr>
            <p:cNvPr id="460" name="Google Shape;460;p38"/>
            <p:cNvSpPr/>
            <p:nvPr/>
          </p:nvSpPr>
          <p:spPr>
            <a:xfrm>
              <a:off x="1078718" y="-1353613"/>
              <a:ext cx="674316" cy="4424265"/>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38"/>
            <p:cNvSpPr/>
            <p:nvPr/>
          </p:nvSpPr>
          <p:spPr>
            <a:xfrm>
              <a:off x="1064797" y="3368872"/>
              <a:ext cx="674316" cy="4326863"/>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2" name="Google Shape;462;p38"/>
          <p:cNvSpPr/>
          <p:nvPr/>
        </p:nvSpPr>
        <p:spPr>
          <a:xfrm flipH="1">
            <a:off x="-407811" y="3370894"/>
            <a:ext cx="910408" cy="3969783"/>
          </a:xfrm>
          <a:custGeom>
            <a:avLst/>
            <a:gdLst/>
            <a:ahLst/>
            <a:cxnLst/>
            <a:rect l="l" t="t" r="r" b="b"/>
            <a:pathLst>
              <a:path w="15805" h="69320" extrusionOk="0">
                <a:moveTo>
                  <a:pt x="7897" y="1"/>
                </a:moveTo>
                <a:cubicBezTo>
                  <a:pt x="7054" y="1"/>
                  <a:pt x="6217" y="309"/>
                  <a:pt x="5438" y="912"/>
                </a:cubicBezTo>
                <a:cubicBezTo>
                  <a:pt x="3605" y="2317"/>
                  <a:pt x="2607" y="4252"/>
                  <a:pt x="1793" y="6329"/>
                </a:cubicBezTo>
                <a:cubicBezTo>
                  <a:pt x="591" y="9465"/>
                  <a:pt x="1" y="12683"/>
                  <a:pt x="367" y="16043"/>
                </a:cubicBezTo>
                <a:cubicBezTo>
                  <a:pt x="510" y="17530"/>
                  <a:pt x="958" y="18935"/>
                  <a:pt x="1813" y="20178"/>
                </a:cubicBezTo>
                <a:cubicBezTo>
                  <a:pt x="2648" y="21379"/>
                  <a:pt x="3748" y="22194"/>
                  <a:pt x="5112" y="22642"/>
                </a:cubicBezTo>
                <a:cubicBezTo>
                  <a:pt x="5846" y="22866"/>
                  <a:pt x="6314" y="23314"/>
                  <a:pt x="6456" y="24027"/>
                </a:cubicBezTo>
                <a:cubicBezTo>
                  <a:pt x="6619" y="24760"/>
                  <a:pt x="6721" y="25534"/>
                  <a:pt x="6742" y="26287"/>
                </a:cubicBezTo>
                <a:cubicBezTo>
                  <a:pt x="6803" y="27815"/>
                  <a:pt x="6762" y="29342"/>
                  <a:pt x="6762" y="30870"/>
                </a:cubicBezTo>
                <a:cubicBezTo>
                  <a:pt x="6762" y="33293"/>
                  <a:pt x="6843" y="35717"/>
                  <a:pt x="6701" y="38140"/>
                </a:cubicBezTo>
                <a:cubicBezTo>
                  <a:pt x="6497" y="41663"/>
                  <a:pt x="6151" y="45186"/>
                  <a:pt x="5866" y="48710"/>
                </a:cubicBezTo>
                <a:cubicBezTo>
                  <a:pt x="5744" y="50074"/>
                  <a:pt x="5560" y="51439"/>
                  <a:pt x="5438" y="52824"/>
                </a:cubicBezTo>
                <a:cubicBezTo>
                  <a:pt x="5214" y="55451"/>
                  <a:pt x="4929" y="58078"/>
                  <a:pt x="4807" y="60705"/>
                </a:cubicBezTo>
                <a:cubicBezTo>
                  <a:pt x="4685" y="63128"/>
                  <a:pt x="4522" y="65552"/>
                  <a:pt x="5051" y="67955"/>
                </a:cubicBezTo>
                <a:cubicBezTo>
                  <a:pt x="5153" y="68424"/>
                  <a:pt x="5296" y="68872"/>
                  <a:pt x="5459" y="69320"/>
                </a:cubicBezTo>
                <a:lnTo>
                  <a:pt x="10326" y="69320"/>
                </a:lnTo>
                <a:cubicBezTo>
                  <a:pt x="10693" y="68444"/>
                  <a:pt x="10876" y="67487"/>
                  <a:pt x="10896" y="66530"/>
                </a:cubicBezTo>
                <a:cubicBezTo>
                  <a:pt x="11120" y="61316"/>
                  <a:pt x="10733" y="56367"/>
                  <a:pt x="10143" y="51174"/>
                </a:cubicBezTo>
                <a:cubicBezTo>
                  <a:pt x="9511" y="45655"/>
                  <a:pt x="8900" y="40115"/>
                  <a:pt x="8961" y="34535"/>
                </a:cubicBezTo>
                <a:cubicBezTo>
                  <a:pt x="8982" y="31766"/>
                  <a:pt x="8941" y="28976"/>
                  <a:pt x="8982" y="26206"/>
                </a:cubicBezTo>
                <a:cubicBezTo>
                  <a:pt x="9002" y="25412"/>
                  <a:pt x="9165" y="24597"/>
                  <a:pt x="9348" y="23823"/>
                </a:cubicBezTo>
                <a:cubicBezTo>
                  <a:pt x="9471" y="23314"/>
                  <a:pt x="9817" y="22907"/>
                  <a:pt x="10367" y="22723"/>
                </a:cubicBezTo>
                <a:cubicBezTo>
                  <a:pt x="13157" y="21848"/>
                  <a:pt x="14643" y="19811"/>
                  <a:pt x="15214" y="17062"/>
                </a:cubicBezTo>
                <a:cubicBezTo>
                  <a:pt x="15804" y="14149"/>
                  <a:pt x="15397" y="11298"/>
                  <a:pt x="14643" y="8488"/>
                </a:cubicBezTo>
                <a:cubicBezTo>
                  <a:pt x="14134" y="6553"/>
                  <a:pt x="13381" y="4700"/>
                  <a:pt x="12261" y="3030"/>
                </a:cubicBezTo>
                <a:cubicBezTo>
                  <a:pt x="11650" y="2134"/>
                  <a:pt x="10957" y="1299"/>
                  <a:pt x="10041" y="688"/>
                </a:cubicBezTo>
                <a:cubicBezTo>
                  <a:pt x="9345" y="227"/>
                  <a:pt x="8619" y="1"/>
                  <a:pt x="7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38"/>
          <p:cNvSpPr/>
          <p:nvPr/>
        </p:nvSpPr>
        <p:spPr>
          <a:xfrm flipH="1">
            <a:off x="8039581" y="-1359710"/>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64" name="Google Shape;464;p38"/>
          <p:cNvSpPr/>
          <p:nvPr/>
        </p:nvSpPr>
        <p:spPr>
          <a:xfrm flipH="1">
            <a:off x="8144382" y="2715501"/>
            <a:ext cx="569842" cy="5393500"/>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65" name="Google Shape;465;p38"/>
          <p:cNvSpPr txBox="1">
            <a:spLocks noGrp="1"/>
          </p:cNvSpPr>
          <p:nvPr>
            <p:ph type="subTitle" idx="1"/>
          </p:nvPr>
        </p:nvSpPr>
        <p:spPr>
          <a:xfrm flipH="1">
            <a:off x="1491000" y="2357550"/>
            <a:ext cx="3081000" cy="23181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None/>
              <a:defRPr>
                <a:solidFill>
                  <a:schemeClr val="dk1"/>
                </a:solidFill>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two columns 6">
  <p:cSld name="CUSTOM_2_1">
    <p:spTree>
      <p:nvGrpSpPr>
        <p:cNvPr id="1" name="Shape 466"/>
        <p:cNvGrpSpPr/>
        <p:nvPr/>
      </p:nvGrpSpPr>
      <p:grpSpPr>
        <a:xfrm>
          <a:off x="0" y="0"/>
          <a:ext cx="0" cy="0"/>
          <a:chOff x="0" y="0"/>
          <a:chExt cx="0" cy="0"/>
        </a:xfrm>
      </p:grpSpPr>
      <p:sp>
        <p:nvSpPr>
          <p:cNvPr id="467" name="Google Shape;467;p39"/>
          <p:cNvSpPr txBox="1">
            <a:spLocks noGrp="1"/>
          </p:cNvSpPr>
          <p:nvPr>
            <p:ph type="subTitle" idx="1"/>
          </p:nvPr>
        </p:nvSpPr>
        <p:spPr>
          <a:xfrm>
            <a:off x="2753575" y="3727035"/>
            <a:ext cx="2589000" cy="761400"/>
          </a:xfrm>
          <a:prstGeom prst="rect">
            <a:avLst/>
          </a:prstGeom>
          <a:noFill/>
        </p:spPr>
        <p:txBody>
          <a:bodyPr spcFirstLastPara="1" wrap="square" lIns="91425" tIns="91425" rIns="91425" bIns="91425" anchor="t" anchorCtr="0">
            <a:noAutofit/>
          </a:bodyPr>
          <a:lstStyle>
            <a:lvl1pPr lvl="0" rtl="0">
              <a:spcBef>
                <a:spcPts val="0"/>
              </a:spcBef>
              <a:spcAft>
                <a:spcPts val="0"/>
              </a:spcAft>
              <a:buSzPts val="1400"/>
              <a:buNone/>
              <a:defRPr/>
            </a:lvl1pPr>
            <a:lvl2pPr lvl="1" rtl="0">
              <a:spcBef>
                <a:spcPts val="1600"/>
              </a:spcBef>
              <a:spcAft>
                <a:spcPts val="0"/>
              </a:spcAft>
              <a:buSzPts val="1200"/>
              <a:buFont typeface="Roboto"/>
              <a:buNone/>
              <a:defRPr sz="1200">
                <a:latin typeface="Roboto"/>
                <a:ea typeface="Roboto"/>
                <a:cs typeface="Roboto"/>
                <a:sym typeface="Roboto"/>
              </a:defRPr>
            </a:lvl2pPr>
            <a:lvl3pPr lvl="2" rtl="0">
              <a:spcBef>
                <a:spcPts val="1600"/>
              </a:spcBef>
              <a:spcAft>
                <a:spcPts val="0"/>
              </a:spcAft>
              <a:buSzPts val="1200"/>
              <a:buFont typeface="Roboto"/>
              <a:buNone/>
              <a:defRPr sz="1200">
                <a:latin typeface="Roboto"/>
                <a:ea typeface="Roboto"/>
                <a:cs typeface="Roboto"/>
                <a:sym typeface="Roboto"/>
              </a:defRPr>
            </a:lvl3pPr>
            <a:lvl4pPr lvl="3" rtl="0">
              <a:spcBef>
                <a:spcPts val="1600"/>
              </a:spcBef>
              <a:spcAft>
                <a:spcPts val="0"/>
              </a:spcAft>
              <a:buSzPts val="1200"/>
              <a:buFont typeface="Roboto"/>
              <a:buNone/>
              <a:defRPr sz="1200">
                <a:latin typeface="Roboto"/>
                <a:ea typeface="Roboto"/>
                <a:cs typeface="Roboto"/>
                <a:sym typeface="Roboto"/>
              </a:defRPr>
            </a:lvl4pPr>
            <a:lvl5pPr lvl="4" rtl="0">
              <a:spcBef>
                <a:spcPts val="1600"/>
              </a:spcBef>
              <a:spcAft>
                <a:spcPts val="0"/>
              </a:spcAft>
              <a:buSzPts val="1200"/>
              <a:buFont typeface="Roboto"/>
              <a:buNone/>
              <a:defRPr sz="1200">
                <a:latin typeface="Roboto"/>
                <a:ea typeface="Roboto"/>
                <a:cs typeface="Roboto"/>
                <a:sym typeface="Roboto"/>
              </a:defRPr>
            </a:lvl5pPr>
            <a:lvl6pPr lvl="5" rtl="0">
              <a:spcBef>
                <a:spcPts val="1600"/>
              </a:spcBef>
              <a:spcAft>
                <a:spcPts val="0"/>
              </a:spcAft>
              <a:buSzPts val="1200"/>
              <a:buFont typeface="Roboto"/>
              <a:buNone/>
              <a:defRPr sz="1200">
                <a:latin typeface="Roboto"/>
                <a:ea typeface="Roboto"/>
                <a:cs typeface="Roboto"/>
                <a:sym typeface="Roboto"/>
              </a:defRPr>
            </a:lvl6pPr>
            <a:lvl7pPr lvl="6" rtl="0">
              <a:spcBef>
                <a:spcPts val="1600"/>
              </a:spcBef>
              <a:spcAft>
                <a:spcPts val="0"/>
              </a:spcAft>
              <a:buSzPts val="1200"/>
              <a:buFont typeface="Roboto"/>
              <a:buNone/>
              <a:defRPr sz="1200">
                <a:latin typeface="Roboto"/>
                <a:ea typeface="Roboto"/>
                <a:cs typeface="Roboto"/>
                <a:sym typeface="Roboto"/>
              </a:defRPr>
            </a:lvl7pPr>
            <a:lvl8pPr lvl="7" rtl="0">
              <a:spcBef>
                <a:spcPts val="1600"/>
              </a:spcBef>
              <a:spcAft>
                <a:spcPts val="0"/>
              </a:spcAft>
              <a:buSzPts val="1200"/>
              <a:buFont typeface="Roboto"/>
              <a:buNone/>
              <a:defRPr sz="1200">
                <a:latin typeface="Roboto"/>
                <a:ea typeface="Roboto"/>
                <a:cs typeface="Roboto"/>
                <a:sym typeface="Roboto"/>
              </a:defRPr>
            </a:lvl8pPr>
            <a:lvl9pPr lvl="8" rtl="0">
              <a:spcBef>
                <a:spcPts val="1600"/>
              </a:spcBef>
              <a:spcAft>
                <a:spcPts val="1600"/>
              </a:spcAft>
              <a:buSzPts val="1200"/>
              <a:buFont typeface="Roboto"/>
              <a:buNone/>
              <a:defRPr sz="1200">
                <a:latin typeface="Roboto"/>
                <a:ea typeface="Roboto"/>
                <a:cs typeface="Roboto"/>
                <a:sym typeface="Roboto"/>
              </a:defRPr>
            </a:lvl9pPr>
          </a:lstStyle>
          <a:p>
            <a:endParaRPr/>
          </a:p>
        </p:txBody>
      </p:sp>
      <p:sp>
        <p:nvSpPr>
          <p:cNvPr id="468" name="Google Shape;468;p39"/>
          <p:cNvSpPr txBox="1">
            <a:spLocks noGrp="1"/>
          </p:cNvSpPr>
          <p:nvPr>
            <p:ph type="subTitle" idx="2"/>
          </p:nvPr>
        </p:nvSpPr>
        <p:spPr>
          <a:xfrm>
            <a:off x="2779397" y="3376525"/>
            <a:ext cx="2537400" cy="365700"/>
          </a:xfrm>
          <a:prstGeom prst="rect">
            <a:avLst/>
          </a:prstGeom>
          <a:noFill/>
        </p:spPr>
        <p:txBody>
          <a:bodyPr spcFirstLastPara="1" wrap="square" lIns="91425" tIns="91425" rIns="91425" bIns="91425" anchor="t" anchorCtr="0">
            <a:noAutofit/>
          </a:bodyPr>
          <a:lstStyle>
            <a:lvl1pPr lvl="0" rtl="0">
              <a:spcBef>
                <a:spcPts val="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1pPr>
            <a:lvl2pPr lvl="1"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2pPr>
            <a:lvl3pPr lvl="2"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3pPr>
            <a:lvl4pPr lvl="3"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4pPr>
            <a:lvl5pPr lvl="4"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5pPr>
            <a:lvl6pPr lvl="5"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6pPr>
            <a:lvl7pPr lvl="6"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7pPr>
            <a:lvl8pPr lvl="7"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8pPr>
            <a:lvl9pPr lvl="8" rtl="0">
              <a:spcBef>
                <a:spcPts val="1600"/>
              </a:spcBef>
              <a:spcAft>
                <a:spcPts val="1600"/>
              </a:spcAft>
              <a:buClr>
                <a:schemeClr val="accent1"/>
              </a:buClr>
              <a:buSzPts val="1800"/>
              <a:buFont typeface="Fjalla One"/>
              <a:buNone/>
              <a:defRPr sz="1800">
                <a:solidFill>
                  <a:schemeClr val="accent1"/>
                </a:solidFill>
                <a:latin typeface="Fjalla One"/>
                <a:ea typeface="Fjalla One"/>
                <a:cs typeface="Fjalla One"/>
                <a:sym typeface="Fjalla One"/>
              </a:defRPr>
            </a:lvl9pPr>
          </a:lstStyle>
          <a:p>
            <a:endParaRPr/>
          </a:p>
        </p:txBody>
      </p:sp>
      <p:sp>
        <p:nvSpPr>
          <p:cNvPr id="469" name="Google Shape;469;p39"/>
          <p:cNvSpPr txBox="1">
            <a:spLocks noGrp="1"/>
          </p:cNvSpPr>
          <p:nvPr>
            <p:ph type="subTitle" idx="3"/>
          </p:nvPr>
        </p:nvSpPr>
        <p:spPr>
          <a:xfrm>
            <a:off x="3574075" y="2155620"/>
            <a:ext cx="2589000" cy="564900"/>
          </a:xfrm>
          <a:prstGeom prst="rect">
            <a:avLst/>
          </a:prstGeom>
          <a:noFill/>
        </p:spPr>
        <p:txBody>
          <a:bodyPr spcFirstLastPara="1" wrap="square" lIns="91425" tIns="91425" rIns="91425" bIns="91425" anchor="t" anchorCtr="0">
            <a:noAutofit/>
          </a:bodyPr>
          <a:lstStyle>
            <a:lvl1pPr lvl="0" algn="r" rtl="0">
              <a:spcBef>
                <a:spcPts val="0"/>
              </a:spcBef>
              <a:spcAft>
                <a:spcPts val="0"/>
              </a:spcAft>
              <a:buSzPts val="1400"/>
              <a:buNone/>
              <a:defRPr/>
            </a:lvl1pPr>
            <a:lvl2pPr lvl="1" algn="r" rtl="0">
              <a:spcBef>
                <a:spcPts val="1600"/>
              </a:spcBef>
              <a:spcAft>
                <a:spcPts val="0"/>
              </a:spcAft>
              <a:buSzPts val="1200"/>
              <a:buFont typeface="Roboto"/>
              <a:buNone/>
              <a:defRPr sz="1200">
                <a:latin typeface="Roboto"/>
                <a:ea typeface="Roboto"/>
                <a:cs typeface="Roboto"/>
                <a:sym typeface="Roboto"/>
              </a:defRPr>
            </a:lvl2pPr>
            <a:lvl3pPr lvl="2" algn="r" rtl="0">
              <a:spcBef>
                <a:spcPts val="1600"/>
              </a:spcBef>
              <a:spcAft>
                <a:spcPts val="0"/>
              </a:spcAft>
              <a:buSzPts val="1200"/>
              <a:buFont typeface="Roboto"/>
              <a:buNone/>
              <a:defRPr sz="1200">
                <a:latin typeface="Roboto"/>
                <a:ea typeface="Roboto"/>
                <a:cs typeface="Roboto"/>
                <a:sym typeface="Roboto"/>
              </a:defRPr>
            </a:lvl3pPr>
            <a:lvl4pPr lvl="3" algn="r" rtl="0">
              <a:spcBef>
                <a:spcPts val="1600"/>
              </a:spcBef>
              <a:spcAft>
                <a:spcPts val="0"/>
              </a:spcAft>
              <a:buSzPts val="1200"/>
              <a:buFont typeface="Roboto"/>
              <a:buNone/>
              <a:defRPr sz="1200">
                <a:latin typeface="Roboto"/>
                <a:ea typeface="Roboto"/>
                <a:cs typeface="Roboto"/>
                <a:sym typeface="Roboto"/>
              </a:defRPr>
            </a:lvl4pPr>
            <a:lvl5pPr lvl="4" algn="r" rtl="0">
              <a:spcBef>
                <a:spcPts val="1600"/>
              </a:spcBef>
              <a:spcAft>
                <a:spcPts val="0"/>
              </a:spcAft>
              <a:buSzPts val="1200"/>
              <a:buFont typeface="Roboto"/>
              <a:buNone/>
              <a:defRPr sz="1200">
                <a:latin typeface="Roboto"/>
                <a:ea typeface="Roboto"/>
                <a:cs typeface="Roboto"/>
                <a:sym typeface="Roboto"/>
              </a:defRPr>
            </a:lvl5pPr>
            <a:lvl6pPr lvl="5" algn="r" rtl="0">
              <a:spcBef>
                <a:spcPts val="1600"/>
              </a:spcBef>
              <a:spcAft>
                <a:spcPts val="0"/>
              </a:spcAft>
              <a:buSzPts val="1200"/>
              <a:buFont typeface="Roboto"/>
              <a:buNone/>
              <a:defRPr sz="1200">
                <a:latin typeface="Roboto"/>
                <a:ea typeface="Roboto"/>
                <a:cs typeface="Roboto"/>
                <a:sym typeface="Roboto"/>
              </a:defRPr>
            </a:lvl6pPr>
            <a:lvl7pPr lvl="6" algn="r" rtl="0">
              <a:spcBef>
                <a:spcPts val="1600"/>
              </a:spcBef>
              <a:spcAft>
                <a:spcPts val="0"/>
              </a:spcAft>
              <a:buSzPts val="1200"/>
              <a:buFont typeface="Roboto"/>
              <a:buNone/>
              <a:defRPr sz="1200">
                <a:latin typeface="Roboto"/>
                <a:ea typeface="Roboto"/>
                <a:cs typeface="Roboto"/>
                <a:sym typeface="Roboto"/>
              </a:defRPr>
            </a:lvl7pPr>
            <a:lvl8pPr lvl="7" algn="r" rtl="0">
              <a:spcBef>
                <a:spcPts val="1600"/>
              </a:spcBef>
              <a:spcAft>
                <a:spcPts val="0"/>
              </a:spcAft>
              <a:buSzPts val="1200"/>
              <a:buFont typeface="Roboto"/>
              <a:buNone/>
              <a:defRPr sz="1200">
                <a:latin typeface="Roboto"/>
                <a:ea typeface="Roboto"/>
                <a:cs typeface="Roboto"/>
                <a:sym typeface="Roboto"/>
              </a:defRPr>
            </a:lvl8pPr>
            <a:lvl9pPr lvl="8" algn="r" rtl="0">
              <a:spcBef>
                <a:spcPts val="1600"/>
              </a:spcBef>
              <a:spcAft>
                <a:spcPts val="1600"/>
              </a:spcAft>
              <a:buSzPts val="1200"/>
              <a:buFont typeface="Roboto"/>
              <a:buNone/>
              <a:defRPr sz="1200">
                <a:latin typeface="Roboto"/>
                <a:ea typeface="Roboto"/>
                <a:cs typeface="Roboto"/>
                <a:sym typeface="Roboto"/>
              </a:defRPr>
            </a:lvl9pPr>
          </a:lstStyle>
          <a:p>
            <a:endParaRPr/>
          </a:p>
        </p:txBody>
      </p:sp>
      <p:sp>
        <p:nvSpPr>
          <p:cNvPr id="470" name="Google Shape;470;p39"/>
          <p:cNvSpPr txBox="1">
            <a:spLocks noGrp="1"/>
          </p:cNvSpPr>
          <p:nvPr>
            <p:ph type="subTitle" idx="4"/>
          </p:nvPr>
        </p:nvSpPr>
        <p:spPr>
          <a:xfrm>
            <a:off x="3599898" y="1805100"/>
            <a:ext cx="2537400" cy="365700"/>
          </a:xfrm>
          <a:prstGeom prst="rect">
            <a:avLst/>
          </a:prstGeom>
          <a:noFill/>
        </p:spPr>
        <p:txBody>
          <a:bodyPr spcFirstLastPara="1" wrap="square" lIns="91425" tIns="91425" rIns="91425" bIns="91425" anchor="t" anchorCtr="0">
            <a:noAutofit/>
          </a:bodyPr>
          <a:lstStyle>
            <a:lvl1pPr lvl="0" algn="r" rtl="0">
              <a:spcBef>
                <a:spcPts val="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1pPr>
            <a:lvl2pPr lvl="1" algn="r"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2pPr>
            <a:lvl3pPr lvl="2" algn="r"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3pPr>
            <a:lvl4pPr lvl="3" algn="r"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4pPr>
            <a:lvl5pPr lvl="4" algn="r"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5pPr>
            <a:lvl6pPr lvl="5" algn="r"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6pPr>
            <a:lvl7pPr lvl="6" algn="r"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7pPr>
            <a:lvl8pPr lvl="7" algn="r" rtl="0">
              <a:spcBef>
                <a:spcPts val="160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8pPr>
            <a:lvl9pPr lvl="8" algn="r" rtl="0">
              <a:spcBef>
                <a:spcPts val="1600"/>
              </a:spcBef>
              <a:spcAft>
                <a:spcPts val="1600"/>
              </a:spcAft>
              <a:buClr>
                <a:schemeClr val="accent1"/>
              </a:buClr>
              <a:buSzPts val="1800"/>
              <a:buFont typeface="Fjalla One"/>
              <a:buNone/>
              <a:defRPr sz="1800">
                <a:solidFill>
                  <a:schemeClr val="accent1"/>
                </a:solidFill>
                <a:latin typeface="Fjalla One"/>
                <a:ea typeface="Fjalla One"/>
                <a:cs typeface="Fjalla One"/>
                <a:sym typeface="Fjalla One"/>
              </a:defRPr>
            </a:lvl9pPr>
          </a:lstStyle>
          <a:p>
            <a:endParaRPr/>
          </a:p>
        </p:txBody>
      </p:sp>
      <p:sp>
        <p:nvSpPr>
          <p:cNvPr id="471" name="Google Shape;471;p39"/>
          <p:cNvSpPr txBox="1">
            <a:spLocks noGrp="1"/>
          </p:cNvSpPr>
          <p:nvPr>
            <p:ph type="title"/>
          </p:nvPr>
        </p:nvSpPr>
        <p:spPr>
          <a:xfrm>
            <a:off x="713225" y="539500"/>
            <a:ext cx="7699200" cy="685800"/>
          </a:xfrm>
          <a:prstGeom prst="rect">
            <a:avLst/>
          </a:prstGeom>
          <a:noFill/>
        </p:spPr>
        <p:txBody>
          <a:bodyPr spcFirstLastPara="1" wrap="square" lIns="91425" tIns="91425" rIns="91425" bIns="91425" anchor="t" anchorCtr="0">
            <a:noAutofit/>
          </a:bodyPr>
          <a:lstStyle>
            <a:lvl1pPr lvl="0" algn="ctr" rtl="0">
              <a:spcBef>
                <a:spcPts val="0"/>
              </a:spcBef>
              <a:spcAft>
                <a:spcPts val="0"/>
              </a:spcAft>
              <a:buClr>
                <a:schemeClr val="lt2"/>
              </a:buClr>
              <a:buSzPts val="4000"/>
              <a:buNone/>
              <a:defRPr sz="4000">
                <a:solidFill>
                  <a:schemeClr val="lt2"/>
                </a:solidFill>
              </a:defRPr>
            </a:lvl1pPr>
            <a:lvl2pPr lvl="1" rtl="0">
              <a:spcBef>
                <a:spcPts val="0"/>
              </a:spcBef>
              <a:spcAft>
                <a:spcPts val="0"/>
              </a:spcAft>
              <a:buSzPts val="4500"/>
              <a:buFont typeface="Fjalla One"/>
              <a:buNone/>
              <a:defRPr sz="4500">
                <a:latin typeface="Fjalla One"/>
                <a:ea typeface="Fjalla One"/>
                <a:cs typeface="Fjalla One"/>
                <a:sym typeface="Fjalla One"/>
              </a:defRPr>
            </a:lvl2pPr>
            <a:lvl3pPr lvl="2" rtl="0">
              <a:spcBef>
                <a:spcPts val="0"/>
              </a:spcBef>
              <a:spcAft>
                <a:spcPts val="0"/>
              </a:spcAft>
              <a:buSzPts val="4500"/>
              <a:buFont typeface="Fjalla One"/>
              <a:buNone/>
              <a:defRPr sz="4500">
                <a:latin typeface="Fjalla One"/>
                <a:ea typeface="Fjalla One"/>
                <a:cs typeface="Fjalla One"/>
                <a:sym typeface="Fjalla One"/>
              </a:defRPr>
            </a:lvl3pPr>
            <a:lvl4pPr lvl="3" rtl="0">
              <a:spcBef>
                <a:spcPts val="0"/>
              </a:spcBef>
              <a:spcAft>
                <a:spcPts val="0"/>
              </a:spcAft>
              <a:buSzPts val="4500"/>
              <a:buFont typeface="Fjalla One"/>
              <a:buNone/>
              <a:defRPr sz="4500">
                <a:latin typeface="Fjalla One"/>
                <a:ea typeface="Fjalla One"/>
                <a:cs typeface="Fjalla One"/>
                <a:sym typeface="Fjalla One"/>
              </a:defRPr>
            </a:lvl4pPr>
            <a:lvl5pPr lvl="4" rtl="0">
              <a:spcBef>
                <a:spcPts val="0"/>
              </a:spcBef>
              <a:spcAft>
                <a:spcPts val="0"/>
              </a:spcAft>
              <a:buSzPts val="4500"/>
              <a:buFont typeface="Fjalla One"/>
              <a:buNone/>
              <a:defRPr sz="4500">
                <a:latin typeface="Fjalla One"/>
                <a:ea typeface="Fjalla One"/>
                <a:cs typeface="Fjalla One"/>
                <a:sym typeface="Fjalla One"/>
              </a:defRPr>
            </a:lvl5pPr>
            <a:lvl6pPr lvl="5" rtl="0">
              <a:spcBef>
                <a:spcPts val="0"/>
              </a:spcBef>
              <a:spcAft>
                <a:spcPts val="0"/>
              </a:spcAft>
              <a:buSzPts val="4500"/>
              <a:buFont typeface="Fjalla One"/>
              <a:buNone/>
              <a:defRPr sz="4500">
                <a:latin typeface="Fjalla One"/>
                <a:ea typeface="Fjalla One"/>
                <a:cs typeface="Fjalla One"/>
                <a:sym typeface="Fjalla One"/>
              </a:defRPr>
            </a:lvl6pPr>
            <a:lvl7pPr lvl="6" rtl="0">
              <a:spcBef>
                <a:spcPts val="0"/>
              </a:spcBef>
              <a:spcAft>
                <a:spcPts val="0"/>
              </a:spcAft>
              <a:buSzPts val="4500"/>
              <a:buFont typeface="Fjalla One"/>
              <a:buNone/>
              <a:defRPr sz="4500">
                <a:latin typeface="Fjalla One"/>
                <a:ea typeface="Fjalla One"/>
                <a:cs typeface="Fjalla One"/>
                <a:sym typeface="Fjalla One"/>
              </a:defRPr>
            </a:lvl7pPr>
            <a:lvl8pPr lvl="7" rtl="0">
              <a:spcBef>
                <a:spcPts val="0"/>
              </a:spcBef>
              <a:spcAft>
                <a:spcPts val="0"/>
              </a:spcAft>
              <a:buSzPts val="4500"/>
              <a:buFont typeface="Fjalla One"/>
              <a:buNone/>
              <a:defRPr sz="4500">
                <a:latin typeface="Fjalla One"/>
                <a:ea typeface="Fjalla One"/>
                <a:cs typeface="Fjalla One"/>
                <a:sym typeface="Fjalla One"/>
              </a:defRPr>
            </a:lvl8pPr>
            <a:lvl9pPr lvl="8" rtl="0">
              <a:spcBef>
                <a:spcPts val="0"/>
              </a:spcBef>
              <a:spcAft>
                <a:spcPts val="0"/>
              </a:spcAft>
              <a:buSzPts val="4500"/>
              <a:buFont typeface="Fjalla One"/>
              <a:buNone/>
              <a:defRPr sz="4500">
                <a:latin typeface="Fjalla One"/>
                <a:ea typeface="Fjalla One"/>
                <a:cs typeface="Fjalla One"/>
                <a:sym typeface="Fjalla 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6"/>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1">
  <p:cSld name="BIG_NUMBER_2">
    <p:spTree>
      <p:nvGrpSpPr>
        <p:cNvPr id="1" name="Shape 472"/>
        <p:cNvGrpSpPr/>
        <p:nvPr/>
      </p:nvGrpSpPr>
      <p:grpSpPr>
        <a:xfrm>
          <a:off x="0" y="0"/>
          <a:ext cx="0" cy="0"/>
          <a:chOff x="0" y="0"/>
          <a:chExt cx="0" cy="0"/>
        </a:xfrm>
      </p:grpSpPr>
      <p:sp>
        <p:nvSpPr>
          <p:cNvPr id="473" name="Google Shape;473;p40"/>
          <p:cNvSpPr/>
          <p:nvPr/>
        </p:nvSpPr>
        <p:spPr>
          <a:xfrm rot="10800000" flipH="1">
            <a:off x="7432732" y="-1128458"/>
            <a:ext cx="640088" cy="3528458"/>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40"/>
          <p:cNvSpPr/>
          <p:nvPr/>
        </p:nvSpPr>
        <p:spPr>
          <a:xfrm rot="10800000" flipH="1">
            <a:off x="7943976" y="3647984"/>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75" name="Google Shape;475;p40"/>
          <p:cNvSpPr/>
          <p:nvPr/>
        </p:nvSpPr>
        <p:spPr>
          <a:xfrm rot="10800000" flipH="1">
            <a:off x="8240093" y="-1839510"/>
            <a:ext cx="548638" cy="5179163"/>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76" name="Google Shape;476;p40"/>
          <p:cNvSpPr/>
          <p:nvPr/>
        </p:nvSpPr>
        <p:spPr>
          <a:xfrm rot="10800000" flipH="1">
            <a:off x="8690785" y="3387994"/>
            <a:ext cx="863461" cy="3877754"/>
          </a:xfrm>
          <a:custGeom>
            <a:avLst/>
            <a:gdLst/>
            <a:ahLst/>
            <a:cxnLst/>
            <a:rect l="l" t="t" r="r" b="b"/>
            <a:pathLst>
              <a:path w="14990" h="67713" extrusionOk="0">
                <a:moveTo>
                  <a:pt x="7480" y="1"/>
                </a:moveTo>
                <a:cubicBezTo>
                  <a:pt x="6679" y="1"/>
                  <a:pt x="5886" y="294"/>
                  <a:pt x="5153" y="863"/>
                </a:cubicBezTo>
                <a:cubicBezTo>
                  <a:pt x="3421" y="2207"/>
                  <a:pt x="2464" y="4040"/>
                  <a:pt x="1711" y="6016"/>
                </a:cubicBezTo>
                <a:cubicBezTo>
                  <a:pt x="570" y="8969"/>
                  <a:pt x="0" y="12023"/>
                  <a:pt x="346" y="15221"/>
                </a:cubicBezTo>
                <a:cubicBezTo>
                  <a:pt x="489" y="16626"/>
                  <a:pt x="896" y="17950"/>
                  <a:pt x="1731" y="19151"/>
                </a:cubicBezTo>
                <a:cubicBezTo>
                  <a:pt x="2505" y="20272"/>
                  <a:pt x="3544" y="21045"/>
                  <a:pt x="4847" y="21473"/>
                </a:cubicBezTo>
                <a:cubicBezTo>
                  <a:pt x="5539" y="21677"/>
                  <a:pt x="5967" y="22104"/>
                  <a:pt x="6130" y="22776"/>
                </a:cubicBezTo>
                <a:cubicBezTo>
                  <a:pt x="6273" y="23489"/>
                  <a:pt x="6374" y="24202"/>
                  <a:pt x="6395" y="24915"/>
                </a:cubicBezTo>
                <a:cubicBezTo>
                  <a:pt x="6436" y="26381"/>
                  <a:pt x="6415" y="27827"/>
                  <a:pt x="6415" y="29273"/>
                </a:cubicBezTo>
                <a:cubicBezTo>
                  <a:pt x="6395" y="31574"/>
                  <a:pt x="6476" y="33876"/>
                  <a:pt x="6354" y="36157"/>
                </a:cubicBezTo>
                <a:cubicBezTo>
                  <a:pt x="6171" y="39517"/>
                  <a:pt x="5845" y="42837"/>
                  <a:pt x="5560" y="46197"/>
                </a:cubicBezTo>
                <a:cubicBezTo>
                  <a:pt x="5438" y="47480"/>
                  <a:pt x="5275" y="48783"/>
                  <a:pt x="5153" y="50087"/>
                </a:cubicBezTo>
                <a:cubicBezTo>
                  <a:pt x="4929" y="52571"/>
                  <a:pt x="4684" y="55056"/>
                  <a:pt x="4542" y="57561"/>
                </a:cubicBezTo>
                <a:cubicBezTo>
                  <a:pt x="4440" y="59862"/>
                  <a:pt x="4277" y="62163"/>
                  <a:pt x="4786" y="64424"/>
                </a:cubicBezTo>
                <a:cubicBezTo>
                  <a:pt x="4929" y="65137"/>
                  <a:pt x="5173" y="65829"/>
                  <a:pt x="5539" y="66461"/>
                </a:cubicBezTo>
                <a:cubicBezTo>
                  <a:pt x="6018" y="67295"/>
                  <a:pt x="6731" y="67713"/>
                  <a:pt x="7449" y="67713"/>
                </a:cubicBezTo>
                <a:cubicBezTo>
                  <a:pt x="8167" y="67713"/>
                  <a:pt x="8890" y="67295"/>
                  <a:pt x="9389" y="66461"/>
                </a:cubicBezTo>
                <a:cubicBezTo>
                  <a:pt x="10020" y="65422"/>
                  <a:pt x="10285" y="64261"/>
                  <a:pt x="10346" y="63080"/>
                </a:cubicBezTo>
                <a:cubicBezTo>
                  <a:pt x="10549" y="58131"/>
                  <a:pt x="10162" y="53447"/>
                  <a:pt x="9613" y="48518"/>
                </a:cubicBezTo>
                <a:cubicBezTo>
                  <a:pt x="9002" y="43285"/>
                  <a:pt x="8431" y="38030"/>
                  <a:pt x="8492" y="32756"/>
                </a:cubicBezTo>
                <a:cubicBezTo>
                  <a:pt x="8513" y="30108"/>
                  <a:pt x="8472" y="27481"/>
                  <a:pt x="8513" y="24854"/>
                </a:cubicBezTo>
                <a:cubicBezTo>
                  <a:pt x="8533" y="24100"/>
                  <a:pt x="8696" y="23326"/>
                  <a:pt x="8859" y="22593"/>
                </a:cubicBezTo>
                <a:cubicBezTo>
                  <a:pt x="8981" y="22104"/>
                  <a:pt x="9307" y="21717"/>
                  <a:pt x="9816" y="21555"/>
                </a:cubicBezTo>
                <a:cubicBezTo>
                  <a:pt x="12484" y="20720"/>
                  <a:pt x="13869" y="18785"/>
                  <a:pt x="14419" y="16178"/>
                </a:cubicBezTo>
                <a:cubicBezTo>
                  <a:pt x="14989" y="13429"/>
                  <a:pt x="14602" y="10720"/>
                  <a:pt x="13889" y="8052"/>
                </a:cubicBezTo>
                <a:cubicBezTo>
                  <a:pt x="13401" y="6219"/>
                  <a:pt x="12688" y="4468"/>
                  <a:pt x="11629" y="2879"/>
                </a:cubicBezTo>
                <a:cubicBezTo>
                  <a:pt x="11059" y="2024"/>
                  <a:pt x="10386" y="1250"/>
                  <a:pt x="9531" y="659"/>
                </a:cubicBezTo>
                <a:cubicBezTo>
                  <a:pt x="8863" y="217"/>
                  <a:pt x="8168" y="1"/>
                  <a:pt x="748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77" name="Google Shape;477;p40"/>
          <p:cNvSpPr/>
          <p:nvPr/>
        </p:nvSpPr>
        <p:spPr>
          <a:xfrm rot="10800000" flipH="1">
            <a:off x="8724808" y="-47107"/>
            <a:ext cx="795433" cy="3038785"/>
          </a:xfrm>
          <a:custGeom>
            <a:avLst/>
            <a:gdLst/>
            <a:ahLst/>
            <a:cxnLst/>
            <a:rect l="l" t="t" r="r" b="b"/>
            <a:pathLst>
              <a:path w="13809" h="53063" extrusionOk="0">
                <a:moveTo>
                  <a:pt x="6910" y="0"/>
                </a:moveTo>
                <a:cubicBezTo>
                  <a:pt x="6304" y="0"/>
                  <a:pt x="5693" y="296"/>
                  <a:pt x="5214" y="886"/>
                </a:cubicBezTo>
                <a:cubicBezTo>
                  <a:pt x="4624" y="1640"/>
                  <a:pt x="4318" y="2515"/>
                  <a:pt x="4217" y="3452"/>
                </a:cubicBezTo>
                <a:cubicBezTo>
                  <a:pt x="4054" y="4817"/>
                  <a:pt x="3931" y="6181"/>
                  <a:pt x="3952" y="7566"/>
                </a:cubicBezTo>
                <a:cubicBezTo>
                  <a:pt x="3993" y="9847"/>
                  <a:pt x="4094" y="12148"/>
                  <a:pt x="4278" y="14429"/>
                </a:cubicBezTo>
                <a:cubicBezTo>
                  <a:pt x="4502" y="17016"/>
                  <a:pt x="4868" y="19582"/>
                  <a:pt x="5113" y="22168"/>
                </a:cubicBezTo>
                <a:cubicBezTo>
                  <a:pt x="5357" y="24531"/>
                  <a:pt x="5663" y="26913"/>
                  <a:pt x="5724" y="29276"/>
                </a:cubicBezTo>
                <a:cubicBezTo>
                  <a:pt x="5846" y="34387"/>
                  <a:pt x="5846" y="39479"/>
                  <a:pt x="5866" y="44591"/>
                </a:cubicBezTo>
                <a:cubicBezTo>
                  <a:pt x="5866" y="45222"/>
                  <a:pt x="5724" y="45874"/>
                  <a:pt x="5581" y="46485"/>
                </a:cubicBezTo>
                <a:cubicBezTo>
                  <a:pt x="5439" y="47136"/>
                  <a:pt x="5011" y="47564"/>
                  <a:pt x="4339" y="47788"/>
                </a:cubicBezTo>
                <a:cubicBezTo>
                  <a:pt x="1997" y="48582"/>
                  <a:pt x="693" y="50313"/>
                  <a:pt x="103" y="52635"/>
                </a:cubicBezTo>
                <a:cubicBezTo>
                  <a:pt x="62" y="52777"/>
                  <a:pt x="21" y="52920"/>
                  <a:pt x="1" y="53063"/>
                </a:cubicBezTo>
                <a:lnTo>
                  <a:pt x="13809" y="53063"/>
                </a:lnTo>
                <a:cubicBezTo>
                  <a:pt x="13625" y="52187"/>
                  <a:pt x="13361" y="51393"/>
                  <a:pt x="12913" y="50619"/>
                </a:cubicBezTo>
                <a:cubicBezTo>
                  <a:pt x="12118" y="49234"/>
                  <a:pt x="10978" y="48277"/>
                  <a:pt x="9471" y="47788"/>
                </a:cubicBezTo>
                <a:cubicBezTo>
                  <a:pt x="8778" y="47584"/>
                  <a:pt x="8371" y="47136"/>
                  <a:pt x="8208" y="46485"/>
                </a:cubicBezTo>
                <a:cubicBezTo>
                  <a:pt x="8086" y="45935"/>
                  <a:pt x="7943" y="45364"/>
                  <a:pt x="7943" y="44794"/>
                </a:cubicBezTo>
                <a:cubicBezTo>
                  <a:pt x="7923" y="40517"/>
                  <a:pt x="7903" y="36261"/>
                  <a:pt x="7964" y="31984"/>
                </a:cubicBezTo>
                <a:cubicBezTo>
                  <a:pt x="7984" y="28807"/>
                  <a:pt x="8269" y="25651"/>
                  <a:pt x="8636" y="22494"/>
                </a:cubicBezTo>
                <a:cubicBezTo>
                  <a:pt x="8962" y="19806"/>
                  <a:pt x="9308" y="17138"/>
                  <a:pt x="9512" y="14450"/>
                </a:cubicBezTo>
                <a:cubicBezTo>
                  <a:pt x="9715" y="11884"/>
                  <a:pt x="9776" y="9317"/>
                  <a:pt x="9858" y="6751"/>
                </a:cubicBezTo>
                <a:cubicBezTo>
                  <a:pt x="9899" y="5244"/>
                  <a:pt x="9817" y="3737"/>
                  <a:pt x="9308" y="2312"/>
                </a:cubicBezTo>
                <a:cubicBezTo>
                  <a:pt x="9125" y="1803"/>
                  <a:pt x="8880" y="1314"/>
                  <a:pt x="8575" y="886"/>
                </a:cubicBezTo>
                <a:cubicBezTo>
                  <a:pt x="8117" y="296"/>
                  <a:pt x="7516" y="0"/>
                  <a:pt x="69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78" name="Google Shape;478;p40"/>
          <p:cNvSpPr/>
          <p:nvPr/>
        </p:nvSpPr>
        <p:spPr>
          <a:xfrm>
            <a:off x="-334158" y="-916520"/>
            <a:ext cx="640087" cy="4208414"/>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40"/>
          <p:cNvSpPr/>
          <p:nvPr/>
        </p:nvSpPr>
        <p:spPr>
          <a:xfrm>
            <a:off x="-215893" y="3651609"/>
            <a:ext cx="640088" cy="3528458"/>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40"/>
          <p:cNvSpPr/>
          <p:nvPr/>
        </p:nvSpPr>
        <p:spPr>
          <a:xfrm>
            <a:off x="219151" y="-1391835"/>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81" name="Google Shape;481;p40"/>
          <p:cNvSpPr/>
          <p:nvPr/>
        </p:nvSpPr>
        <p:spPr>
          <a:xfrm>
            <a:off x="515268" y="2711957"/>
            <a:ext cx="548638" cy="5179163"/>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82" name="Google Shape;482;p40"/>
          <p:cNvSpPr txBox="1">
            <a:spLocks noGrp="1"/>
          </p:cNvSpPr>
          <p:nvPr>
            <p:ph type="title" hasCustomPrompt="1"/>
          </p:nvPr>
        </p:nvSpPr>
        <p:spPr>
          <a:xfrm>
            <a:off x="1333450" y="1153125"/>
            <a:ext cx="6477000" cy="1963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9000"/>
              <a:buNone/>
              <a:defRPr sz="9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483" name="Google Shape;483;p40"/>
          <p:cNvSpPr txBox="1">
            <a:spLocks noGrp="1"/>
          </p:cNvSpPr>
          <p:nvPr>
            <p:ph type="subTitle" idx="1"/>
          </p:nvPr>
        </p:nvSpPr>
        <p:spPr>
          <a:xfrm>
            <a:off x="3200200" y="3431775"/>
            <a:ext cx="2743500" cy="863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484" name="Google Shape;484;p40"/>
          <p:cNvSpPr/>
          <p:nvPr/>
        </p:nvSpPr>
        <p:spPr>
          <a:xfrm>
            <a:off x="965960" y="-1214139"/>
            <a:ext cx="863461" cy="3877754"/>
          </a:xfrm>
          <a:custGeom>
            <a:avLst/>
            <a:gdLst/>
            <a:ahLst/>
            <a:cxnLst/>
            <a:rect l="l" t="t" r="r" b="b"/>
            <a:pathLst>
              <a:path w="14990" h="67713" extrusionOk="0">
                <a:moveTo>
                  <a:pt x="7480" y="1"/>
                </a:moveTo>
                <a:cubicBezTo>
                  <a:pt x="6679" y="1"/>
                  <a:pt x="5886" y="294"/>
                  <a:pt x="5153" y="863"/>
                </a:cubicBezTo>
                <a:cubicBezTo>
                  <a:pt x="3421" y="2207"/>
                  <a:pt x="2464" y="4040"/>
                  <a:pt x="1711" y="6016"/>
                </a:cubicBezTo>
                <a:cubicBezTo>
                  <a:pt x="570" y="8969"/>
                  <a:pt x="0" y="12023"/>
                  <a:pt x="346" y="15221"/>
                </a:cubicBezTo>
                <a:cubicBezTo>
                  <a:pt x="489" y="16626"/>
                  <a:pt x="896" y="17950"/>
                  <a:pt x="1731" y="19151"/>
                </a:cubicBezTo>
                <a:cubicBezTo>
                  <a:pt x="2505" y="20272"/>
                  <a:pt x="3544" y="21045"/>
                  <a:pt x="4847" y="21473"/>
                </a:cubicBezTo>
                <a:cubicBezTo>
                  <a:pt x="5539" y="21677"/>
                  <a:pt x="5967" y="22104"/>
                  <a:pt x="6130" y="22776"/>
                </a:cubicBezTo>
                <a:cubicBezTo>
                  <a:pt x="6273" y="23489"/>
                  <a:pt x="6374" y="24202"/>
                  <a:pt x="6395" y="24915"/>
                </a:cubicBezTo>
                <a:cubicBezTo>
                  <a:pt x="6436" y="26381"/>
                  <a:pt x="6415" y="27827"/>
                  <a:pt x="6415" y="29273"/>
                </a:cubicBezTo>
                <a:cubicBezTo>
                  <a:pt x="6395" y="31574"/>
                  <a:pt x="6476" y="33876"/>
                  <a:pt x="6354" y="36157"/>
                </a:cubicBezTo>
                <a:cubicBezTo>
                  <a:pt x="6171" y="39517"/>
                  <a:pt x="5845" y="42837"/>
                  <a:pt x="5560" y="46197"/>
                </a:cubicBezTo>
                <a:cubicBezTo>
                  <a:pt x="5438" y="47480"/>
                  <a:pt x="5275" y="48783"/>
                  <a:pt x="5153" y="50087"/>
                </a:cubicBezTo>
                <a:cubicBezTo>
                  <a:pt x="4929" y="52571"/>
                  <a:pt x="4684" y="55056"/>
                  <a:pt x="4542" y="57561"/>
                </a:cubicBezTo>
                <a:cubicBezTo>
                  <a:pt x="4440" y="59862"/>
                  <a:pt x="4277" y="62163"/>
                  <a:pt x="4786" y="64424"/>
                </a:cubicBezTo>
                <a:cubicBezTo>
                  <a:pt x="4929" y="65137"/>
                  <a:pt x="5173" y="65829"/>
                  <a:pt x="5539" y="66461"/>
                </a:cubicBezTo>
                <a:cubicBezTo>
                  <a:pt x="6018" y="67295"/>
                  <a:pt x="6731" y="67713"/>
                  <a:pt x="7449" y="67713"/>
                </a:cubicBezTo>
                <a:cubicBezTo>
                  <a:pt x="8167" y="67713"/>
                  <a:pt x="8890" y="67295"/>
                  <a:pt x="9389" y="66461"/>
                </a:cubicBezTo>
                <a:cubicBezTo>
                  <a:pt x="10020" y="65422"/>
                  <a:pt x="10285" y="64261"/>
                  <a:pt x="10346" y="63080"/>
                </a:cubicBezTo>
                <a:cubicBezTo>
                  <a:pt x="10549" y="58131"/>
                  <a:pt x="10162" y="53447"/>
                  <a:pt x="9613" y="48518"/>
                </a:cubicBezTo>
                <a:cubicBezTo>
                  <a:pt x="9002" y="43285"/>
                  <a:pt x="8431" y="38030"/>
                  <a:pt x="8492" y="32756"/>
                </a:cubicBezTo>
                <a:cubicBezTo>
                  <a:pt x="8513" y="30108"/>
                  <a:pt x="8472" y="27481"/>
                  <a:pt x="8513" y="24854"/>
                </a:cubicBezTo>
                <a:cubicBezTo>
                  <a:pt x="8533" y="24100"/>
                  <a:pt x="8696" y="23326"/>
                  <a:pt x="8859" y="22593"/>
                </a:cubicBezTo>
                <a:cubicBezTo>
                  <a:pt x="8981" y="22104"/>
                  <a:pt x="9307" y="21717"/>
                  <a:pt x="9816" y="21555"/>
                </a:cubicBezTo>
                <a:cubicBezTo>
                  <a:pt x="12484" y="20720"/>
                  <a:pt x="13869" y="18785"/>
                  <a:pt x="14419" y="16178"/>
                </a:cubicBezTo>
                <a:cubicBezTo>
                  <a:pt x="14989" y="13429"/>
                  <a:pt x="14602" y="10720"/>
                  <a:pt x="13889" y="8052"/>
                </a:cubicBezTo>
                <a:cubicBezTo>
                  <a:pt x="13401" y="6219"/>
                  <a:pt x="12688" y="4468"/>
                  <a:pt x="11629" y="2879"/>
                </a:cubicBezTo>
                <a:cubicBezTo>
                  <a:pt x="11059" y="2024"/>
                  <a:pt x="10386" y="1250"/>
                  <a:pt x="9531" y="659"/>
                </a:cubicBezTo>
                <a:cubicBezTo>
                  <a:pt x="8863" y="217"/>
                  <a:pt x="8168" y="1"/>
                  <a:pt x="748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485" name="Google Shape;485;p40"/>
          <p:cNvSpPr/>
          <p:nvPr/>
        </p:nvSpPr>
        <p:spPr>
          <a:xfrm>
            <a:off x="1076174" y="3059925"/>
            <a:ext cx="863442" cy="3137748"/>
          </a:xfrm>
          <a:custGeom>
            <a:avLst/>
            <a:gdLst/>
            <a:ahLst/>
            <a:cxnLst/>
            <a:rect l="l" t="t" r="r" b="b"/>
            <a:pathLst>
              <a:path w="13809" h="53063" extrusionOk="0">
                <a:moveTo>
                  <a:pt x="6910" y="0"/>
                </a:moveTo>
                <a:cubicBezTo>
                  <a:pt x="6304" y="0"/>
                  <a:pt x="5693" y="296"/>
                  <a:pt x="5214" y="886"/>
                </a:cubicBezTo>
                <a:cubicBezTo>
                  <a:pt x="4624" y="1640"/>
                  <a:pt x="4318" y="2515"/>
                  <a:pt x="4217" y="3452"/>
                </a:cubicBezTo>
                <a:cubicBezTo>
                  <a:pt x="4054" y="4817"/>
                  <a:pt x="3931" y="6181"/>
                  <a:pt x="3952" y="7566"/>
                </a:cubicBezTo>
                <a:cubicBezTo>
                  <a:pt x="3993" y="9847"/>
                  <a:pt x="4094" y="12148"/>
                  <a:pt x="4278" y="14429"/>
                </a:cubicBezTo>
                <a:cubicBezTo>
                  <a:pt x="4502" y="17016"/>
                  <a:pt x="4868" y="19582"/>
                  <a:pt x="5113" y="22168"/>
                </a:cubicBezTo>
                <a:cubicBezTo>
                  <a:pt x="5357" y="24531"/>
                  <a:pt x="5663" y="26913"/>
                  <a:pt x="5724" y="29276"/>
                </a:cubicBezTo>
                <a:cubicBezTo>
                  <a:pt x="5846" y="34387"/>
                  <a:pt x="5846" y="39479"/>
                  <a:pt x="5866" y="44591"/>
                </a:cubicBezTo>
                <a:cubicBezTo>
                  <a:pt x="5866" y="45222"/>
                  <a:pt x="5724" y="45874"/>
                  <a:pt x="5581" y="46485"/>
                </a:cubicBezTo>
                <a:cubicBezTo>
                  <a:pt x="5439" y="47136"/>
                  <a:pt x="5011" y="47564"/>
                  <a:pt x="4339" y="47788"/>
                </a:cubicBezTo>
                <a:cubicBezTo>
                  <a:pt x="1997" y="48582"/>
                  <a:pt x="693" y="50313"/>
                  <a:pt x="103" y="52635"/>
                </a:cubicBezTo>
                <a:cubicBezTo>
                  <a:pt x="62" y="52777"/>
                  <a:pt x="21" y="52920"/>
                  <a:pt x="1" y="53063"/>
                </a:cubicBezTo>
                <a:lnTo>
                  <a:pt x="13809" y="53063"/>
                </a:lnTo>
                <a:cubicBezTo>
                  <a:pt x="13625" y="52187"/>
                  <a:pt x="13361" y="51393"/>
                  <a:pt x="12913" y="50619"/>
                </a:cubicBezTo>
                <a:cubicBezTo>
                  <a:pt x="12118" y="49234"/>
                  <a:pt x="10978" y="48277"/>
                  <a:pt x="9471" y="47788"/>
                </a:cubicBezTo>
                <a:cubicBezTo>
                  <a:pt x="8778" y="47584"/>
                  <a:pt x="8371" y="47136"/>
                  <a:pt x="8208" y="46485"/>
                </a:cubicBezTo>
                <a:cubicBezTo>
                  <a:pt x="8086" y="45935"/>
                  <a:pt x="7943" y="45364"/>
                  <a:pt x="7943" y="44794"/>
                </a:cubicBezTo>
                <a:cubicBezTo>
                  <a:pt x="7923" y="40517"/>
                  <a:pt x="7903" y="36261"/>
                  <a:pt x="7964" y="31984"/>
                </a:cubicBezTo>
                <a:cubicBezTo>
                  <a:pt x="7984" y="28807"/>
                  <a:pt x="8269" y="25651"/>
                  <a:pt x="8636" y="22494"/>
                </a:cubicBezTo>
                <a:cubicBezTo>
                  <a:pt x="8962" y="19806"/>
                  <a:pt x="9308" y="17138"/>
                  <a:pt x="9512" y="14450"/>
                </a:cubicBezTo>
                <a:cubicBezTo>
                  <a:pt x="9715" y="11884"/>
                  <a:pt x="9776" y="9317"/>
                  <a:pt x="9858" y="6751"/>
                </a:cubicBezTo>
                <a:cubicBezTo>
                  <a:pt x="9899" y="5244"/>
                  <a:pt x="9817" y="3737"/>
                  <a:pt x="9308" y="2312"/>
                </a:cubicBezTo>
                <a:cubicBezTo>
                  <a:pt x="9125" y="1803"/>
                  <a:pt x="8880" y="1314"/>
                  <a:pt x="8575" y="886"/>
                </a:cubicBezTo>
                <a:cubicBezTo>
                  <a:pt x="8117" y="296"/>
                  <a:pt x="7516" y="0"/>
                  <a:pt x="691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ackground">
  <p:cSld name="CUSTOM_16">
    <p:spTree>
      <p:nvGrpSpPr>
        <p:cNvPr id="1" name="Shape 499"/>
        <p:cNvGrpSpPr/>
        <p:nvPr/>
      </p:nvGrpSpPr>
      <p:grpSpPr>
        <a:xfrm>
          <a:off x="0" y="0"/>
          <a:ext cx="0" cy="0"/>
          <a:chOff x="0" y="0"/>
          <a:chExt cx="0" cy="0"/>
        </a:xfrm>
      </p:grpSpPr>
      <p:sp>
        <p:nvSpPr>
          <p:cNvPr id="500" name="Google Shape;500;p42"/>
          <p:cNvSpPr/>
          <p:nvPr/>
        </p:nvSpPr>
        <p:spPr>
          <a:xfrm>
            <a:off x="7880099" y="-1151602"/>
            <a:ext cx="937365" cy="4211452"/>
          </a:xfrm>
          <a:custGeom>
            <a:avLst/>
            <a:gdLst/>
            <a:ahLst/>
            <a:cxnLst/>
            <a:rect l="l" t="t" r="r" b="b"/>
            <a:pathLst>
              <a:path w="16273" h="73540" extrusionOk="0">
                <a:moveTo>
                  <a:pt x="8190" y="0"/>
                </a:moveTo>
                <a:cubicBezTo>
                  <a:pt x="7408" y="0"/>
                  <a:pt x="6619" y="453"/>
                  <a:pt x="6069" y="1360"/>
                </a:cubicBezTo>
                <a:cubicBezTo>
                  <a:pt x="5377" y="2480"/>
                  <a:pt x="5092" y="3742"/>
                  <a:pt x="5051" y="5025"/>
                </a:cubicBezTo>
                <a:cubicBezTo>
                  <a:pt x="4827" y="10402"/>
                  <a:pt x="5234" y="15493"/>
                  <a:pt x="5845" y="20849"/>
                </a:cubicBezTo>
                <a:cubicBezTo>
                  <a:pt x="6497" y="26531"/>
                  <a:pt x="7108" y="32234"/>
                  <a:pt x="7047" y="37977"/>
                </a:cubicBezTo>
                <a:cubicBezTo>
                  <a:pt x="7027" y="40828"/>
                  <a:pt x="7067" y="43700"/>
                  <a:pt x="7027" y="46551"/>
                </a:cubicBezTo>
                <a:cubicBezTo>
                  <a:pt x="7006" y="47365"/>
                  <a:pt x="6843" y="48200"/>
                  <a:pt x="6640" y="49015"/>
                </a:cubicBezTo>
                <a:cubicBezTo>
                  <a:pt x="6517" y="49544"/>
                  <a:pt x="6171" y="49952"/>
                  <a:pt x="5601" y="50135"/>
                </a:cubicBezTo>
                <a:cubicBezTo>
                  <a:pt x="2729" y="51031"/>
                  <a:pt x="1202" y="53129"/>
                  <a:pt x="611" y="55980"/>
                </a:cubicBezTo>
                <a:cubicBezTo>
                  <a:pt x="0" y="58974"/>
                  <a:pt x="408" y="61906"/>
                  <a:pt x="1182" y="64798"/>
                </a:cubicBezTo>
                <a:cubicBezTo>
                  <a:pt x="1711" y="66794"/>
                  <a:pt x="2505" y="68688"/>
                  <a:pt x="3646" y="70419"/>
                </a:cubicBezTo>
                <a:cubicBezTo>
                  <a:pt x="4277" y="71356"/>
                  <a:pt x="4990" y="72191"/>
                  <a:pt x="5927" y="72822"/>
                </a:cubicBezTo>
                <a:cubicBezTo>
                  <a:pt x="6653" y="73303"/>
                  <a:pt x="7405" y="73540"/>
                  <a:pt x="8151" y="73540"/>
                </a:cubicBezTo>
                <a:cubicBezTo>
                  <a:pt x="9017" y="73540"/>
                  <a:pt x="9874" y="73222"/>
                  <a:pt x="10672" y="72598"/>
                </a:cubicBezTo>
                <a:cubicBezTo>
                  <a:pt x="12566" y="71152"/>
                  <a:pt x="13605" y="69156"/>
                  <a:pt x="14419" y="67018"/>
                </a:cubicBezTo>
                <a:cubicBezTo>
                  <a:pt x="15662" y="63800"/>
                  <a:pt x="16273" y="60481"/>
                  <a:pt x="15906" y="57019"/>
                </a:cubicBezTo>
                <a:cubicBezTo>
                  <a:pt x="15743" y="55471"/>
                  <a:pt x="15295" y="54045"/>
                  <a:pt x="14399" y="52762"/>
                </a:cubicBezTo>
                <a:cubicBezTo>
                  <a:pt x="13564" y="51540"/>
                  <a:pt x="12423" y="50685"/>
                  <a:pt x="11018" y="50237"/>
                </a:cubicBezTo>
                <a:cubicBezTo>
                  <a:pt x="10265" y="49993"/>
                  <a:pt x="9776" y="49524"/>
                  <a:pt x="9633" y="48811"/>
                </a:cubicBezTo>
                <a:cubicBezTo>
                  <a:pt x="9450" y="48037"/>
                  <a:pt x="9348" y="47264"/>
                  <a:pt x="9328" y="46469"/>
                </a:cubicBezTo>
                <a:cubicBezTo>
                  <a:pt x="9287" y="44901"/>
                  <a:pt x="9308" y="43333"/>
                  <a:pt x="9308" y="41745"/>
                </a:cubicBezTo>
                <a:cubicBezTo>
                  <a:pt x="9328" y="39260"/>
                  <a:pt x="9246" y="36755"/>
                  <a:pt x="9369" y="34270"/>
                </a:cubicBezTo>
                <a:cubicBezTo>
                  <a:pt x="9572" y="30625"/>
                  <a:pt x="9939" y="27000"/>
                  <a:pt x="10244" y="23375"/>
                </a:cubicBezTo>
                <a:cubicBezTo>
                  <a:pt x="10367" y="21970"/>
                  <a:pt x="10550" y="20564"/>
                  <a:pt x="10672" y="19139"/>
                </a:cubicBezTo>
                <a:cubicBezTo>
                  <a:pt x="10916" y="16451"/>
                  <a:pt x="11202" y="13742"/>
                  <a:pt x="11324" y="11033"/>
                </a:cubicBezTo>
                <a:cubicBezTo>
                  <a:pt x="11466" y="8528"/>
                  <a:pt x="11629" y="6023"/>
                  <a:pt x="11079" y="3559"/>
                </a:cubicBezTo>
                <a:cubicBezTo>
                  <a:pt x="10916" y="2806"/>
                  <a:pt x="10652" y="2032"/>
                  <a:pt x="10265" y="1360"/>
                </a:cubicBezTo>
                <a:cubicBezTo>
                  <a:pt x="9745" y="453"/>
                  <a:pt x="8972" y="0"/>
                  <a:pt x="81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42"/>
          <p:cNvSpPr/>
          <p:nvPr/>
        </p:nvSpPr>
        <p:spPr>
          <a:xfrm>
            <a:off x="8469023" y="-3137268"/>
            <a:ext cx="1037075" cy="4662033"/>
          </a:xfrm>
          <a:custGeom>
            <a:avLst/>
            <a:gdLst/>
            <a:ahLst/>
            <a:cxnLst/>
            <a:rect l="l" t="t" r="r" b="b"/>
            <a:pathLst>
              <a:path w="18004" h="81408" extrusionOk="0">
                <a:moveTo>
                  <a:pt x="8988" y="1"/>
                </a:moveTo>
                <a:cubicBezTo>
                  <a:pt x="8029" y="1"/>
                  <a:pt x="7078" y="355"/>
                  <a:pt x="6191" y="1045"/>
                </a:cubicBezTo>
                <a:cubicBezTo>
                  <a:pt x="4114" y="2633"/>
                  <a:pt x="2953" y="4853"/>
                  <a:pt x="2057" y="7215"/>
                </a:cubicBezTo>
                <a:cubicBezTo>
                  <a:pt x="672" y="10779"/>
                  <a:pt x="0" y="14466"/>
                  <a:pt x="407" y="18294"/>
                </a:cubicBezTo>
                <a:cubicBezTo>
                  <a:pt x="591" y="20005"/>
                  <a:pt x="1079" y="21594"/>
                  <a:pt x="2077" y="23019"/>
                </a:cubicBezTo>
                <a:cubicBezTo>
                  <a:pt x="3014" y="24363"/>
                  <a:pt x="4277" y="25300"/>
                  <a:pt x="5825" y="25809"/>
                </a:cubicBezTo>
                <a:cubicBezTo>
                  <a:pt x="6660" y="26074"/>
                  <a:pt x="7189" y="26583"/>
                  <a:pt x="7352" y="27398"/>
                </a:cubicBezTo>
                <a:cubicBezTo>
                  <a:pt x="7556" y="28233"/>
                  <a:pt x="7657" y="29108"/>
                  <a:pt x="7698" y="29964"/>
                </a:cubicBezTo>
                <a:cubicBezTo>
                  <a:pt x="7739" y="31715"/>
                  <a:pt x="7719" y="33446"/>
                  <a:pt x="7698" y="35198"/>
                </a:cubicBezTo>
                <a:cubicBezTo>
                  <a:pt x="7698" y="37947"/>
                  <a:pt x="7780" y="40717"/>
                  <a:pt x="7637" y="43486"/>
                </a:cubicBezTo>
                <a:cubicBezTo>
                  <a:pt x="7413" y="47498"/>
                  <a:pt x="7026" y="51510"/>
                  <a:pt x="6680" y="55522"/>
                </a:cubicBezTo>
                <a:cubicBezTo>
                  <a:pt x="6537" y="57091"/>
                  <a:pt x="6334" y="58659"/>
                  <a:pt x="6191" y="60207"/>
                </a:cubicBezTo>
                <a:cubicBezTo>
                  <a:pt x="5926" y="63221"/>
                  <a:pt x="5621" y="66214"/>
                  <a:pt x="5478" y="69208"/>
                </a:cubicBezTo>
                <a:cubicBezTo>
                  <a:pt x="5336" y="71957"/>
                  <a:pt x="5153" y="74748"/>
                  <a:pt x="5743" y="77477"/>
                </a:cubicBezTo>
                <a:cubicBezTo>
                  <a:pt x="5926" y="78311"/>
                  <a:pt x="6232" y="79167"/>
                  <a:pt x="6660" y="79900"/>
                </a:cubicBezTo>
                <a:cubicBezTo>
                  <a:pt x="7240" y="80908"/>
                  <a:pt x="8095" y="81407"/>
                  <a:pt x="8958" y="81407"/>
                </a:cubicBezTo>
                <a:cubicBezTo>
                  <a:pt x="9821" y="81407"/>
                  <a:pt x="10692" y="80908"/>
                  <a:pt x="11303" y="79920"/>
                </a:cubicBezTo>
                <a:cubicBezTo>
                  <a:pt x="12056" y="78678"/>
                  <a:pt x="12362" y="77273"/>
                  <a:pt x="12423" y="75847"/>
                </a:cubicBezTo>
                <a:cubicBezTo>
                  <a:pt x="12667" y="69901"/>
                  <a:pt x="12219" y="64259"/>
                  <a:pt x="11547" y="58333"/>
                </a:cubicBezTo>
                <a:cubicBezTo>
                  <a:pt x="10835" y="52040"/>
                  <a:pt x="10142" y="45727"/>
                  <a:pt x="10203" y="39373"/>
                </a:cubicBezTo>
                <a:cubicBezTo>
                  <a:pt x="10244" y="36216"/>
                  <a:pt x="10183" y="33039"/>
                  <a:pt x="10244" y="29882"/>
                </a:cubicBezTo>
                <a:cubicBezTo>
                  <a:pt x="10244" y="28966"/>
                  <a:pt x="10448" y="28049"/>
                  <a:pt x="10651" y="27153"/>
                </a:cubicBezTo>
                <a:cubicBezTo>
                  <a:pt x="10794" y="26563"/>
                  <a:pt x="11181" y="26115"/>
                  <a:pt x="11812" y="25911"/>
                </a:cubicBezTo>
                <a:cubicBezTo>
                  <a:pt x="15009" y="24913"/>
                  <a:pt x="16679" y="22591"/>
                  <a:pt x="17331" y="19435"/>
                </a:cubicBezTo>
                <a:cubicBezTo>
                  <a:pt x="18003" y="16136"/>
                  <a:pt x="17555" y="12877"/>
                  <a:pt x="16700" y="9680"/>
                </a:cubicBezTo>
                <a:cubicBezTo>
                  <a:pt x="16109" y="7460"/>
                  <a:pt x="15254" y="5362"/>
                  <a:pt x="13971" y="3468"/>
                </a:cubicBezTo>
                <a:cubicBezTo>
                  <a:pt x="13278" y="2430"/>
                  <a:pt x="12484" y="1493"/>
                  <a:pt x="11445" y="800"/>
                </a:cubicBezTo>
                <a:cubicBezTo>
                  <a:pt x="10645" y="263"/>
                  <a:pt x="9813" y="1"/>
                  <a:pt x="898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42"/>
          <p:cNvSpPr/>
          <p:nvPr/>
        </p:nvSpPr>
        <p:spPr>
          <a:xfrm>
            <a:off x="7665416" y="3679956"/>
            <a:ext cx="937365" cy="3889322"/>
          </a:xfrm>
          <a:custGeom>
            <a:avLst/>
            <a:gdLst/>
            <a:ahLst/>
            <a:cxnLst/>
            <a:rect l="l" t="t" r="r" b="b"/>
            <a:pathLst>
              <a:path w="16273" h="67915" extrusionOk="0">
                <a:moveTo>
                  <a:pt x="8175" y="1"/>
                </a:moveTo>
                <a:cubicBezTo>
                  <a:pt x="7393" y="1"/>
                  <a:pt x="6609" y="454"/>
                  <a:pt x="6070" y="1360"/>
                </a:cubicBezTo>
                <a:cubicBezTo>
                  <a:pt x="5377" y="2480"/>
                  <a:pt x="5092" y="3743"/>
                  <a:pt x="5031" y="5026"/>
                </a:cubicBezTo>
                <a:cubicBezTo>
                  <a:pt x="4807" y="10402"/>
                  <a:pt x="5214" y="15494"/>
                  <a:pt x="5825" y="20850"/>
                </a:cubicBezTo>
                <a:cubicBezTo>
                  <a:pt x="6477" y="26532"/>
                  <a:pt x="7108" y="32234"/>
                  <a:pt x="7047" y="37977"/>
                </a:cubicBezTo>
                <a:cubicBezTo>
                  <a:pt x="7006" y="40828"/>
                  <a:pt x="7067" y="43700"/>
                  <a:pt x="7027" y="46551"/>
                </a:cubicBezTo>
                <a:cubicBezTo>
                  <a:pt x="7006" y="47366"/>
                  <a:pt x="6823" y="48201"/>
                  <a:pt x="6640" y="49015"/>
                </a:cubicBezTo>
                <a:cubicBezTo>
                  <a:pt x="6518" y="49545"/>
                  <a:pt x="6151" y="49952"/>
                  <a:pt x="5601" y="50136"/>
                </a:cubicBezTo>
                <a:cubicBezTo>
                  <a:pt x="2709" y="51032"/>
                  <a:pt x="1202" y="53129"/>
                  <a:pt x="612" y="55980"/>
                </a:cubicBezTo>
                <a:cubicBezTo>
                  <a:pt x="1" y="58974"/>
                  <a:pt x="408" y="61907"/>
                  <a:pt x="1182" y="64799"/>
                </a:cubicBezTo>
                <a:cubicBezTo>
                  <a:pt x="1467" y="65878"/>
                  <a:pt x="1833" y="66917"/>
                  <a:pt x="2261" y="67915"/>
                </a:cubicBezTo>
                <a:lnTo>
                  <a:pt x="14053" y="67915"/>
                </a:lnTo>
                <a:cubicBezTo>
                  <a:pt x="14175" y="67609"/>
                  <a:pt x="14297" y="67324"/>
                  <a:pt x="14419" y="67019"/>
                </a:cubicBezTo>
                <a:cubicBezTo>
                  <a:pt x="15662" y="63801"/>
                  <a:pt x="16273" y="60481"/>
                  <a:pt x="15906" y="57019"/>
                </a:cubicBezTo>
                <a:cubicBezTo>
                  <a:pt x="15743" y="55492"/>
                  <a:pt x="15275" y="54046"/>
                  <a:pt x="14399" y="52763"/>
                </a:cubicBezTo>
                <a:cubicBezTo>
                  <a:pt x="13544" y="51541"/>
                  <a:pt x="12403" y="50685"/>
                  <a:pt x="10998" y="50237"/>
                </a:cubicBezTo>
                <a:cubicBezTo>
                  <a:pt x="10244" y="49993"/>
                  <a:pt x="9776" y="49525"/>
                  <a:pt x="9613" y="48812"/>
                </a:cubicBezTo>
                <a:cubicBezTo>
                  <a:pt x="9450" y="48038"/>
                  <a:pt x="9348" y="47244"/>
                  <a:pt x="9328" y="46470"/>
                </a:cubicBezTo>
                <a:cubicBezTo>
                  <a:pt x="9267" y="44902"/>
                  <a:pt x="9308" y="43333"/>
                  <a:pt x="9308" y="41745"/>
                </a:cubicBezTo>
                <a:cubicBezTo>
                  <a:pt x="9308" y="39260"/>
                  <a:pt x="9226" y="36755"/>
                  <a:pt x="9369" y="34271"/>
                </a:cubicBezTo>
                <a:cubicBezTo>
                  <a:pt x="9572" y="30625"/>
                  <a:pt x="9919" y="27000"/>
                  <a:pt x="10244" y="23375"/>
                </a:cubicBezTo>
                <a:cubicBezTo>
                  <a:pt x="10346" y="21970"/>
                  <a:pt x="10550" y="20565"/>
                  <a:pt x="10672" y="19139"/>
                </a:cubicBezTo>
                <a:cubicBezTo>
                  <a:pt x="10917" y="16451"/>
                  <a:pt x="11181" y="13742"/>
                  <a:pt x="11324" y="11034"/>
                </a:cubicBezTo>
                <a:cubicBezTo>
                  <a:pt x="11446" y="8529"/>
                  <a:pt x="11609" y="6024"/>
                  <a:pt x="11079" y="3560"/>
                </a:cubicBezTo>
                <a:cubicBezTo>
                  <a:pt x="10917" y="2806"/>
                  <a:pt x="10652" y="2032"/>
                  <a:pt x="10265" y="1360"/>
                </a:cubicBezTo>
                <a:cubicBezTo>
                  <a:pt x="9735" y="454"/>
                  <a:pt x="8956" y="1"/>
                  <a:pt x="817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42"/>
          <p:cNvSpPr/>
          <p:nvPr/>
        </p:nvSpPr>
        <p:spPr>
          <a:xfrm>
            <a:off x="-386783" y="-1560670"/>
            <a:ext cx="796643" cy="5226747"/>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42"/>
          <p:cNvSpPr/>
          <p:nvPr/>
        </p:nvSpPr>
        <p:spPr>
          <a:xfrm>
            <a:off x="-365643" y="4018472"/>
            <a:ext cx="742611" cy="4084204"/>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42"/>
          <p:cNvSpPr/>
          <p:nvPr/>
        </p:nvSpPr>
        <p:spPr>
          <a:xfrm>
            <a:off x="402776" y="-1512110"/>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506" name="Google Shape;506;p42"/>
          <p:cNvSpPr/>
          <p:nvPr/>
        </p:nvSpPr>
        <p:spPr>
          <a:xfrm>
            <a:off x="572868" y="2715507"/>
            <a:ext cx="628789" cy="5951296"/>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507" name="Google Shape;507;p42"/>
          <p:cNvSpPr/>
          <p:nvPr/>
        </p:nvSpPr>
        <p:spPr>
          <a:xfrm>
            <a:off x="8632102" y="3370894"/>
            <a:ext cx="910408" cy="3969783"/>
          </a:xfrm>
          <a:custGeom>
            <a:avLst/>
            <a:gdLst/>
            <a:ahLst/>
            <a:cxnLst/>
            <a:rect l="l" t="t" r="r" b="b"/>
            <a:pathLst>
              <a:path w="15805" h="69320" extrusionOk="0">
                <a:moveTo>
                  <a:pt x="7897" y="1"/>
                </a:moveTo>
                <a:cubicBezTo>
                  <a:pt x="7054" y="1"/>
                  <a:pt x="6217" y="309"/>
                  <a:pt x="5438" y="912"/>
                </a:cubicBezTo>
                <a:cubicBezTo>
                  <a:pt x="3605" y="2317"/>
                  <a:pt x="2607" y="4252"/>
                  <a:pt x="1793" y="6329"/>
                </a:cubicBezTo>
                <a:cubicBezTo>
                  <a:pt x="591" y="9465"/>
                  <a:pt x="1" y="12683"/>
                  <a:pt x="367" y="16043"/>
                </a:cubicBezTo>
                <a:cubicBezTo>
                  <a:pt x="510" y="17530"/>
                  <a:pt x="958" y="18935"/>
                  <a:pt x="1813" y="20178"/>
                </a:cubicBezTo>
                <a:cubicBezTo>
                  <a:pt x="2648" y="21379"/>
                  <a:pt x="3748" y="22194"/>
                  <a:pt x="5112" y="22642"/>
                </a:cubicBezTo>
                <a:cubicBezTo>
                  <a:pt x="5846" y="22866"/>
                  <a:pt x="6314" y="23314"/>
                  <a:pt x="6456" y="24027"/>
                </a:cubicBezTo>
                <a:cubicBezTo>
                  <a:pt x="6619" y="24760"/>
                  <a:pt x="6721" y="25534"/>
                  <a:pt x="6742" y="26287"/>
                </a:cubicBezTo>
                <a:cubicBezTo>
                  <a:pt x="6803" y="27815"/>
                  <a:pt x="6762" y="29342"/>
                  <a:pt x="6762" y="30870"/>
                </a:cubicBezTo>
                <a:cubicBezTo>
                  <a:pt x="6762" y="33293"/>
                  <a:pt x="6843" y="35717"/>
                  <a:pt x="6701" y="38140"/>
                </a:cubicBezTo>
                <a:cubicBezTo>
                  <a:pt x="6497" y="41663"/>
                  <a:pt x="6151" y="45186"/>
                  <a:pt x="5866" y="48710"/>
                </a:cubicBezTo>
                <a:cubicBezTo>
                  <a:pt x="5744" y="50074"/>
                  <a:pt x="5560" y="51439"/>
                  <a:pt x="5438" y="52824"/>
                </a:cubicBezTo>
                <a:cubicBezTo>
                  <a:pt x="5214" y="55451"/>
                  <a:pt x="4929" y="58078"/>
                  <a:pt x="4807" y="60705"/>
                </a:cubicBezTo>
                <a:cubicBezTo>
                  <a:pt x="4685" y="63128"/>
                  <a:pt x="4522" y="65552"/>
                  <a:pt x="5051" y="67955"/>
                </a:cubicBezTo>
                <a:cubicBezTo>
                  <a:pt x="5153" y="68424"/>
                  <a:pt x="5296" y="68872"/>
                  <a:pt x="5459" y="69320"/>
                </a:cubicBezTo>
                <a:lnTo>
                  <a:pt x="10326" y="69320"/>
                </a:lnTo>
                <a:cubicBezTo>
                  <a:pt x="10693" y="68444"/>
                  <a:pt x="10876" y="67487"/>
                  <a:pt x="10896" y="66530"/>
                </a:cubicBezTo>
                <a:cubicBezTo>
                  <a:pt x="11120" y="61316"/>
                  <a:pt x="10733" y="56367"/>
                  <a:pt x="10143" y="51174"/>
                </a:cubicBezTo>
                <a:cubicBezTo>
                  <a:pt x="9511" y="45655"/>
                  <a:pt x="8900" y="40115"/>
                  <a:pt x="8961" y="34535"/>
                </a:cubicBezTo>
                <a:cubicBezTo>
                  <a:pt x="8982" y="31766"/>
                  <a:pt x="8941" y="28976"/>
                  <a:pt x="8982" y="26206"/>
                </a:cubicBezTo>
                <a:cubicBezTo>
                  <a:pt x="9002" y="25412"/>
                  <a:pt x="9165" y="24597"/>
                  <a:pt x="9348" y="23823"/>
                </a:cubicBezTo>
                <a:cubicBezTo>
                  <a:pt x="9471" y="23314"/>
                  <a:pt x="9817" y="22907"/>
                  <a:pt x="10367" y="22723"/>
                </a:cubicBezTo>
                <a:cubicBezTo>
                  <a:pt x="13157" y="21848"/>
                  <a:pt x="14643" y="19811"/>
                  <a:pt x="15214" y="17062"/>
                </a:cubicBezTo>
                <a:cubicBezTo>
                  <a:pt x="15804" y="14149"/>
                  <a:pt x="15397" y="11298"/>
                  <a:pt x="14643" y="8488"/>
                </a:cubicBezTo>
                <a:cubicBezTo>
                  <a:pt x="14134" y="6553"/>
                  <a:pt x="13381" y="4700"/>
                  <a:pt x="12261" y="3030"/>
                </a:cubicBezTo>
                <a:cubicBezTo>
                  <a:pt x="11650" y="2134"/>
                  <a:pt x="10957" y="1299"/>
                  <a:pt x="10041" y="688"/>
                </a:cubicBezTo>
                <a:cubicBezTo>
                  <a:pt x="9345" y="227"/>
                  <a:pt x="8619" y="1"/>
                  <a:pt x="7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ackground 2">
  <p:cSld name="CUSTOM_16_2">
    <p:spTree>
      <p:nvGrpSpPr>
        <p:cNvPr id="1" name="Shape 508"/>
        <p:cNvGrpSpPr/>
        <p:nvPr/>
      </p:nvGrpSpPr>
      <p:grpSpPr>
        <a:xfrm>
          <a:off x="0" y="0"/>
          <a:ext cx="0" cy="0"/>
          <a:chOff x="0" y="0"/>
          <a:chExt cx="0" cy="0"/>
        </a:xfrm>
      </p:grpSpPr>
      <p:sp>
        <p:nvSpPr>
          <p:cNvPr id="509" name="Google Shape;509;p43"/>
          <p:cNvSpPr/>
          <p:nvPr/>
        </p:nvSpPr>
        <p:spPr>
          <a:xfrm rot="10800000" flipH="1">
            <a:off x="7238267" y="1616715"/>
            <a:ext cx="640087" cy="4208414"/>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43"/>
          <p:cNvSpPr/>
          <p:nvPr/>
        </p:nvSpPr>
        <p:spPr>
          <a:xfrm rot="10800000" flipH="1">
            <a:off x="7274207" y="-2277783"/>
            <a:ext cx="640088" cy="3528458"/>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43"/>
          <p:cNvSpPr/>
          <p:nvPr/>
        </p:nvSpPr>
        <p:spPr>
          <a:xfrm rot="10800000" flipH="1">
            <a:off x="7867776" y="2504984"/>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512" name="Google Shape;512;p43"/>
          <p:cNvSpPr/>
          <p:nvPr/>
        </p:nvSpPr>
        <p:spPr>
          <a:xfrm rot="10800000" flipH="1">
            <a:off x="8163893" y="-2982510"/>
            <a:ext cx="548638" cy="5179163"/>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513" name="Google Shape;513;p43"/>
          <p:cNvSpPr/>
          <p:nvPr/>
        </p:nvSpPr>
        <p:spPr>
          <a:xfrm rot="10800000" flipH="1">
            <a:off x="8614585" y="2244994"/>
            <a:ext cx="863461" cy="3877754"/>
          </a:xfrm>
          <a:custGeom>
            <a:avLst/>
            <a:gdLst/>
            <a:ahLst/>
            <a:cxnLst/>
            <a:rect l="l" t="t" r="r" b="b"/>
            <a:pathLst>
              <a:path w="14990" h="67713" extrusionOk="0">
                <a:moveTo>
                  <a:pt x="7480" y="1"/>
                </a:moveTo>
                <a:cubicBezTo>
                  <a:pt x="6679" y="1"/>
                  <a:pt x="5886" y="294"/>
                  <a:pt x="5153" y="863"/>
                </a:cubicBezTo>
                <a:cubicBezTo>
                  <a:pt x="3421" y="2207"/>
                  <a:pt x="2464" y="4040"/>
                  <a:pt x="1711" y="6016"/>
                </a:cubicBezTo>
                <a:cubicBezTo>
                  <a:pt x="570" y="8969"/>
                  <a:pt x="0" y="12023"/>
                  <a:pt x="346" y="15221"/>
                </a:cubicBezTo>
                <a:cubicBezTo>
                  <a:pt x="489" y="16626"/>
                  <a:pt x="896" y="17950"/>
                  <a:pt x="1731" y="19151"/>
                </a:cubicBezTo>
                <a:cubicBezTo>
                  <a:pt x="2505" y="20272"/>
                  <a:pt x="3544" y="21045"/>
                  <a:pt x="4847" y="21473"/>
                </a:cubicBezTo>
                <a:cubicBezTo>
                  <a:pt x="5539" y="21677"/>
                  <a:pt x="5967" y="22104"/>
                  <a:pt x="6130" y="22776"/>
                </a:cubicBezTo>
                <a:cubicBezTo>
                  <a:pt x="6273" y="23489"/>
                  <a:pt x="6374" y="24202"/>
                  <a:pt x="6395" y="24915"/>
                </a:cubicBezTo>
                <a:cubicBezTo>
                  <a:pt x="6436" y="26381"/>
                  <a:pt x="6415" y="27827"/>
                  <a:pt x="6415" y="29273"/>
                </a:cubicBezTo>
                <a:cubicBezTo>
                  <a:pt x="6395" y="31574"/>
                  <a:pt x="6476" y="33876"/>
                  <a:pt x="6354" y="36157"/>
                </a:cubicBezTo>
                <a:cubicBezTo>
                  <a:pt x="6171" y="39517"/>
                  <a:pt x="5845" y="42837"/>
                  <a:pt x="5560" y="46197"/>
                </a:cubicBezTo>
                <a:cubicBezTo>
                  <a:pt x="5438" y="47480"/>
                  <a:pt x="5275" y="48783"/>
                  <a:pt x="5153" y="50087"/>
                </a:cubicBezTo>
                <a:cubicBezTo>
                  <a:pt x="4929" y="52571"/>
                  <a:pt x="4684" y="55056"/>
                  <a:pt x="4542" y="57561"/>
                </a:cubicBezTo>
                <a:cubicBezTo>
                  <a:pt x="4440" y="59862"/>
                  <a:pt x="4277" y="62163"/>
                  <a:pt x="4786" y="64424"/>
                </a:cubicBezTo>
                <a:cubicBezTo>
                  <a:pt x="4929" y="65137"/>
                  <a:pt x="5173" y="65829"/>
                  <a:pt x="5539" y="66461"/>
                </a:cubicBezTo>
                <a:cubicBezTo>
                  <a:pt x="6018" y="67295"/>
                  <a:pt x="6731" y="67713"/>
                  <a:pt x="7449" y="67713"/>
                </a:cubicBezTo>
                <a:cubicBezTo>
                  <a:pt x="8167" y="67713"/>
                  <a:pt x="8890" y="67295"/>
                  <a:pt x="9389" y="66461"/>
                </a:cubicBezTo>
                <a:cubicBezTo>
                  <a:pt x="10020" y="65422"/>
                  <a:pt x="10285" y="64261"/>
                  <a:pt x="10346" y="63080"/>
                </a:cubicBezTo>
                <a:cubicBezTo>
                  <a:pt x="10549" y="58131"/>
                  <a:pt x="10162" y="53447"/>
                  <a:pt x="9613" y="48518"/>
                </a:cubicBezTo>
                <a:cubicBezTo>
                  <a:pt x="9002" y="43285"/>
                  <a:pt x="8431" y="38030"/>
                  <a:pt x="8492" y="32756"/>
                </a:cubicBezTo>
                <a:cubicBezTo>
                  <a:pt x="8513" y="30108"/>
                  <a:pt x="8472" y="27481"/>
                  <a:pt x="8513" y="24854"/>
                </a:cubicBezTo>
                <a:cubicBezTo>
                  <a:pt x="8533" y="24100"/>
                  <a:pt x="8696" y="23326"/>
                  <a:pt x="8859" y="22593"/>
                </a:cubicBezTo>
                <a:cubicBezTo>
                  <a:pt x="8981" y="22104"/>
                  <a:pt x="9307" y="21717"/>
                  <a:pt x="9816" y="21555"/>
                </a:cubicBezTo>
                <a:cubicBezTo>
                  <a:pt x="12484" y="20720"/>
                  <a:pt x="13869" y="18785"/>
                  <a:pt x="14419" y="16178"/>
                </a:cubicBezTo>
                <a:cubicBezTo>
                  <a:pt x="14989" y="13429"/>
                  <a:pt x="14602" y="10720"/>
                  <a:pt x="13889" y="8052"/>
                </a:cubicBezTo>
                <a:cubicBezTo>
                  <a:pt x="13401" y="6219"/>
                  <a:pt x="12688" y="4468"/>
                  <a:pt x="11629" y="2879"/>
                </a:cubicBezTo>
                <a:cubicBezTo>
                  <a:pt x="11059" y="2024"/>
                  <a:pt x="10386" y="1250"/>
                  <a:pt x="9531" y="659"/>
                </a:cubicBezTo>
                <a:cubicBezTo>
                  <a:pt x="8863" y="217"/>
                  <a:pt x="8168" y="1"/>
                  <a:pt x="748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514" name="Google Shape;514;p43"/>
          <p:cNvSpPr/>
          <p:nvPr/>
        </p:nvSpPr>
        <p:spPr>
          <a:xfrm rot="10800000" flipH="1">
            <a:off x="8648608" y="-1190107"/>
            <a:ext cx="795433" cy="3038785"/>
          </a:xfrm>
          <a:custGeom>
            <a:avLst/>
            <a:gdLst/>
            <a:ahLst/>
            <a:cxnLst/>
            <a:rect l="l" t="t" r="r" b="b"/>
            <a:pathLst>
              <a:path w="13809" h="53063" extrusionOk="0">
                <a:moveTo>
                  <a:pt x="6910" y="0"/>
                </a:moveTo>
                <a:cubicBezTo>
                  <a:pt x="6304" y="0"/>
                  <a:pt x="5693" y="296"/>
                  <a:pt x="5214" y="886"/>
                </a:cubicBezTo>
                <a:cubicBezTo>
                  <a:pt x="4624" y="1640"/>
                  <a:pt x="4318" y="2515"/>
                  <a:pt x="4217" y="3452"/>
                </a:cubicBezTo>
                <a:cubicBezTo>
                  <a:pt x="4054" y="4817"/>
                  <a:pt x="3931" y="6181"/>
                  <a:pt x="3952" y="7566"/>
                </a:cubicBezTo>
                <a:cubicBezTo>
                  <a:pt x="3993" y="9847"/>
                  <a:pt x="4094" y="12148"/>
                  <a:pt x="4278" y="14429"/>
                </a:cubicBezTo>
                <a:cubicBezTo>
                  <a:pt x="4502" y="17016"/>
                  <a:pt x="4868" y="19582"/>
                  <a:pt x="5113" y="22168"/>
                </a:cubicBezTo>
                <a:cubicBezTo>
                  <a:pt x="5357" y="24531"/>
                  <a:pt x="5663" y="26913"/>
                  <a:pt x="5724" y="29276"/>
                </a:cubicBezTo>
                <a:cubicBezTo>
                  <a:pt x="5846" y="34387"/>
                  <a:pt x="5846" y="39479"/>
                  <a:pt x="5866" y="44591"/>
                </a:cubicBezTo>
                <a:cubicBezTo>
                  <a:pt x="5866" y="45222"/>
                  <a:pt x="5724" y="45874"/>
                  <a:pt x="5581" y="46485"/>
                </a:cubicBezTo>
                <a:cubicBezTo>
                  <a:pt x="5439" y="47136"/>
                  <a:pt x="5011" y="47564"/>
                  <a:pt x="4339" y="47788"/>
                </a:cubicBezTo>
                <a:cubicBezTo>
                  <a:pt x="1997" y="48582"/>
                  <a:pt x="693" y="50313"/>
                  <a:pt x="103" y="52635"/>
                </a:cubicBezTo>
                <a:cubicBezTo>
                  <a:pt x="62" y="52777"/>
                  <a:pt x="21" y="52920"/>
                  <a:pt x="1" y="53063"/>
                </a:cubicBezTo>
                <a:lnTo>
                  <a:pt x="13809" y="53063"/>
                </a:lnTo>
                <a:cubicBezTo>
                  <a:pt x="13625" y="52187"/>
                  <a:pt x="13361" y="51393"/>
                  <a:pt x="12913" y="50619"/>
                </a:cubicBezTo>
                <a:cubicBezTo>
                  <a:pt x="12118" y="49234"/>
                  <a:pt x="10978" y="48277"/>
                  <a:pt x="9471" y="47788"/>
                </a:cubicBezTo>
                <a:cubicBezTo>
                  <a:pt x="8778" y="47584"/>
                  <a:pt x="8371" y="47136"/>
                  <a:pt x="8208" y="46485"/>
                </a:cubicBezTo>
                <a:cubicBezTo>
                  <a:pt x="8086" y="45935"/>
                  <a:pt x="7943" y="45364"/>
                  <a:pt x="7943" y="44794"/>
                </a:cubicBezTo>
                <a:cubicBezTo>
                  <a:pt x="7923" y="40517"/>
                  <a:pt x="7903" y="36261"/>
                  <a:pt x="7964" y="31984"/>
                </a:cubicBezTo>
                <a:cubicBezTo>
                  <a:pt x="7984" y="28807"/>
                  <a:pt x="8269" y="25651"/>
                  <a:pt x="8636" y="22494"/>
                </a:cubicBezTo>
                <a:cubicBezTo>
                  <a:pt x="8962" y="19806"/>
                  <a:pt x="9308" y="17138"/>
                  <a:pt x="9512" y="14450"/>
                </a:cubicBezTo>
                <a:cubicBezTo>
                  <a:pt x="9715" y="11884"/>
                  <a:pt x="9776" y="9317"/>
                  <a:pt x="9858" y="6751"/>
                </a:cubicBezTo>
                <a:cubicBezTo>
                  <a:pt x="9899" y="5244"/>
                  <a:pt x="9817" y="3737"/>
                  <a:pt x="9308" y="2312"/>
                </a:cubicBezTo>
                <a:cubicBezTo>
                  <a:pt x="9125" y="1803"/>
                  <a:pt x="8880" y="1314"/>
                  <a:pt x="8575" y="886"/>
                </a:cubicBezTo>
                <a:cubicBezTo>
                  <a:pt x="8117" y="296"/>
                  <a:pt x="7516" y="0"/>
                  <a:pt x="691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ackground 1">
  <p:cSld name="CUSTOM_16_1">
    <p:spTree>
      <p:nvGrpSpPr>
        <p:cNvPr id="1" name="Shape 515"/>
        <p:cNvGrpSpPr/>
        <p:nvPr/>
      </p:nvGrpSpPr>
      <p:grpSpPr>
        <a:xfrm>
          <a:off x="0" y="0"/>
          <a:ext cx="0" cy="0"/>
          <a:chOff x="0" y="0"/>
          <a:chExt cx="0" cy="0"/>
        </a:xfrm>
      </p:grpSpPr>
      <p:grpSp>
        <p:nvGrpSpPr>
          <p:cNvPr id="516" name="Google Shape;516;p44"/>
          <p:cNvGrpSpPr/>
          <p:nvPr/>
        </p:nvGrpSpPr>
        <p:grpSpPr>
          <a:xfrm>
            <a:off x="-295200" y="-655844"/>
            <a:ext cx="650453" cy="8561589"/>
            <a:chOff x="1064797" y="-1353613"/>
            <a:chExt cx="688238" cy="9049349"/>
          </a:xfrm>
        </p:grpSpPr>
        <p:sp>
          <p:nvSpPr>
            <p:cNvPr id="517" name="Google Shape;517;p44"/>
            <p:cNvSpPr/>
            <p:nvPr/>
          </p:nvSpPr>
          <p:spPr>
            <a:xfrm>
              <a:off x="1078718" y="-1353613"/>
              <a:ext cx="674316" cy="4424265"/>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44"/>
            <p:cNvSpPr/>
            <p:nvPr/>
          </p:nvSpPr>
          <p:spPr>
            <a:xfrm>
              <a:off x="1064797" y="3368872"/>
              <a:ext cx="674316" cy="4326863"/>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9" name="Google Shape;519;p44"/>
          <p:cNvSpPr/>
          <p:nvPr/>
        </p:nvSpPr>
        <p:spPr>
          <a:xfrm>
            <a:off x="250376" y="-1359710"/>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520" name="Google Shape;520;p44"/>
          <p:cNvSpPr/>
          <p:nvPr/>
        </p:nvSpPr>
        <p:spPr>
          <a:xfrm>
            <a:off x="420474" y="2715501"/>
            <a:ext cx="569842" cy="5393500"/>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91"/>
        <p:cNvGrpSpPr/>
        <p:nvPr/>
      </p:nvGrpSpPr>
      <p:grpSpPr>
        <a:xfrm>
          <a:off x="0" y="0"/>
          <a:ext cx="0" cy="0"/>
          <a:chOff x="0" y="0"/>
          <a:chExt cx="0" cy="0"/>
        </a:xfrm>
      </p:grpSpPr>
      <p:sp>
        <p:nvSpPr>
          <p:cNvPr id="92" name="Google Shape;92;p11"/>
          <p:cNvSpPr/>
          <p:nvPr/>
        </p:nvSpPr>
        <p:spPr>
          <a:xfrm rot="10800000" flipH="1">
            <a:off x="7314467" y="2759715"/>
            <a:ext cx="640087" cy="4208414"/>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1"/>
          <p:cNvSpPr/>
          <p:nvPr/>
        </p:nvSpPr>
        <p:spPr>
          <a:xfrm rot="10800000" flipH="1">
            <a:off x="7432732" y="-1128458"/>
            <a:ext cx="640088" cy="3528458"/>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11"/>
          <p:cNvSpPr/>
          <p:nvPr/>
        </p:nvSpPr>
        <p:spPr>
          <a:xfrm rot="10800000" flipH="1">
            <a:off x="7943976" y="3647984"/>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95" name="Google Shape;95;p11"/>
          <p:cNvSpPr/>
          <p:nvPr/>
        </p:nvSpPr>
        <p:spPr>
          <a:xfrm rot="10800000" flipH="1">
            <a:off x="8240093" y="-1839510"/>
            <a:ext cx="548638" cy="5179163"/>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96" name="Google Shape;96;p11"/>
          <p:cNvSpPr/>
          <p:nvPr/>
        </p:nvSpPr>
        <p:spPr>
          <a:xfrm rot="10800000" flipH="1">
            <a:off x="8690785" y="3387935"/>
            <a:ext cx="863456" cy="3877813"/>
          </a:xfrm>
          <a:custGeom>
            <a:avLst/>
            <a:gdLst/>
            <a:ahLst/>
            <a:cxnLst/>
            <a:rect l="l" t="t" r="r" b="b"/>
            <a:pathLst>
              <a:path w="14990" h="67713" extrusionOk="0">
                <a:moveTo>
                  <a:pt x="7480" y="1"/>
                </a:moveTo>
                <a:cubicBezTo>
                  <a:pt x="6679" y="1"/>
                  <a:pt x="5886" y="294"/>
                  <a:pt x="5153" y="863"/>
                </a:cubicBezTo>
                <a:cubicBezTo>
                  <a:pt x="3421" y="2207"/>
                  <a:pt x="2464" y="4040"/>
                  <a:pt x="1711" y="6016"/>
                </a:cubicBezTo>
                <a:cubicBezTo>
                  <a:pt x="570" y="8969"/>
                  <a:pt x="0" y="12023"/>
                  <a:pt x="346" y="15221"/>
                </a:cubicBezTo>
                <a:cubicBezTo>
                  <a:pt x="489" y="16626"/>
                  <a:pt x="896" y="17950"/>
                  <a:pt x="1731" y="19151"/>
                </a:cubicBezTo>
                <a:cubicBezTo>
                  <a:pt x="2505" y="20272"/>
                  <a:pt x="3544" y="21045"/>
                  <a:pt x="4847" y="21473"/>
                </a:cubicBezTo>
                <a:cubicBezTo>
                  <a:pt x="5539" y="21677"/>
                  <a:pt x="5967" y="22104"/>
                  <a:pt x="6130" y="22776"/>
                </a:cubicBezTo>
                <a:cubicBezTo>
                  <a:pt x="6273" y="23489"/>
                  <a:pt x="6374" y="24202"/>
                  <a:pt x="6395" y="24915"/>
                </a:cubicBezTo>
                <a:cubicBezTo>
                  <a:pt x="6436" y="26381"/>
                  <a:pt x="6415" y="27827"/>
                  <a:pt x="6415" y="29273"/>
                </a:cubicBezTo>
                <a:cubicBezTo>
                  <a:pt x="6395" y="31574"/>
                  <a:pt x="6476" y="33876"/>
                  <a:pt x="6354" y="36157"/>
                </a:cubicBezTo>
                <a:cubicBezTo>
                  <a:pt x="6171" y="39517"/>
                  <a:pt x="5845" y="42837"/>
                  <a:pt x="5560" y="46197"/>
                </a:cubicBezTo>
                <a:cubicBezTo>
                  <a:pt x="5438" y="47480"/>
                  <a:pt x="5275" y="48783"/>
                  <a:pt x="5153" y="50087"/>
                </a:cubicBezTo>
                <a:cubicBezTo>
                  <a:pt x="4929" y="52571"/>
                  <a:pt x="4684" y="55056"/>
                  <a:pt x="4542" y="57561"/>
                </a:cubicBezTo>
                <a:cubicBezTo>
                  <a:pt x="4440" y="59862"/>
                  <a:pt x="4277" y="62163"/>
                  <a:pt x="4786" y="64424"/>
                </a:cubicBezTo>
                <a:cubicBezTo>
                  <a:pt x="4929" y="65137"/>
                  <a:pt x="5173" y="65829"/>
                  <a:pt x="5539" y="66461"/>
                </a:cubicBezTo>
                <a:cubicBezTo>
                  <a:pt x="6018" y="67295"/>
                  <a:pt x="6731" y="67713"/>
                  <a:pt x="7449" y="67713"/>
                </a:cubicBezTo>
                <a:cubicBezTo>
                  <a:pt x="8167" y="67713"/>
                  <a:pt x="8890" y="67295"/>
                  <a:pt x="9389" y="66461"/>
                </a:cubicBezTo>
                <a:cubicBezTo>
                  <a:pt x="10020" y="65422"/>
                  <a:pt x="10285" y="64261"/>
                  <a:pt x="10346" y="63080"/>
                </a:cubicBezTo>
                <a:cubicBezTo>
                  <a:pt x="10549" y="58131"/>
                  <a:pt x="10162" y="53447"/>
                  <a:pt x="9613" y="48518"/>
                </a:cubicBezTo>
                <a:cubicBezTo>
                  <a:pt x="9002" y="43285"/>
                  <a:pt x="8431" y="38030"/>
                  <a:pt x="8492" y="32756"/>
                </a:cubicBezTo>
                <a:cubicBezTo>
                  <a:pt x="8513" y="30108"/>
                  <a:pt x="8472" y="27481"/>
                  <a:pt x="8513" y="24854"/>
                </a:cubicBezTo>
                <a:cubicBezTo>
                  <a:pt x="8533" y="24100"/>
                  <a:pt x="8696" y="23326"/>
                  <a:pt x="8859" y="22593"/>
                </a:cubicBezTo>
                <a:cubicBezTo>
                  <a:pt x="8981" y="22104"/>
                  <a:pt x="9307" y="21717"/>
                  <a:pt x="9816" y="21555"/>
                </a:cubicBezTo>
                <a:cubicBezTo>
                  <a:pt x="12484" y="20720"/>
                  <a:pt x="13869" y="18785"/>
                  <a:pt x="14419" y="16178"/>
                </a:cubicBezTo>
                <a:cubicBezTo>
                  <a:pt x="14989" y="13429"/>
                  <a:pt x="14602" y="10720"/>
                  <a:pt x="13889" y="8052"/>
                </a:cubicBezTo>
                <a:cubicBezTo>
                  <a:pt x="13401" y="6219"/>
                  <a:pt x="12688" y="4468"/>
                  <a:pt x="11629" y="2879"/>
                </a:cubicBezTo>
                <a:cubicBezTo>
                  <a:pt x="11059" y="2024"/>
                  <a:pt x="10386" y="1250"/>
                  <a:pt x="9531" y="659"/>
                </a:cubicBezTo>
                <a:cubicBezTo>
                  <a:pt x="8863" y="217"/>
                  <a:pt x="8168" y="1"/>
                  <a:pt x="748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97" name="Google Shape;97;p11"/>
          <p:cNvSpPr/>
          <p:nvPr/>
        </p:nvSpPr>
        <p:spPr>
          <a:xfrm rot="10800000" flipH="1">
            <a:off x="8724808" y="-47153"/>
            <a:ext cx="795428" cy="3038831"/>
          </a:xfrm>
          <a:custGeom>
            <a:avLst/>
            <a:gdLst/>
            <a:ahLst/>
            <a:cxnLst/>
            <a:rect l="l" t="t" r="r" b="b"/>
            <a:pathLst>
              <a:path w="13809" h="53063" extrusionOk="0">
                <a:moveTo>
                  <a:pt x="6910" y="0"/>
                </a:moveTo>
                <a:cubicBezTo>
                  <a:pt x="6304" y="0"/>
                  <a:pt x="5693" y="296"/>
                  <a:pt x="5214" y="886"/>
                </a:cubicBezTo>
                <a:cubicBezTo>
                  <a:pt x="4624" y="1640"/>
                  <a:pt x="4318" y="2515"/>
                  <a:pt x="4217" y="3452"/>
                </a:cubicBezTo>
                <a:cubicBezTo>
                  <a:pt x="4054" y="4817"/>
                  <a:pt x="3931" y="6181"/>
                  <a:pt x="3952" y="7566"/>
                </a:cubicBezTo>
                <a:cubicBezTo>
                  <a:pt x="3993" y="9847"/>
                  <a:pt x="4094" y="12148"/>
                  <a:pt x="4278" y="14429"/>
                </a:cubicBezTo>
                <a:cubicBezTo>
                  <a:pt x="4502" y="17016"/>
                  <a:pt x="4868" y="19582"/>
                  <a:pt x="5113" y="22168"/>
                </a:cubicBezTo>
                <a:cubicBezTo>
                  <a:pt x="5357" y="24531"/>
                  <a:pt x="5663" y="26913"/>
                  <a:pt x="5724" y="29276"/>
                </a:cubicBezTo>
                <a:cubicBezTo>
                  <a:pt x="5846" y="34387"/>
                  <a:pt x="5846" y="39479"/>
                  <a:pt x="5866" y="44591"/>
                </a:cubicBezTo>
                <a:cubicBezTo>
                  <a:pt x="5866" y="45222"/>
                  <a:pt x="5724" y="45874"/>
                  <a:pt x="5581" y="46485"/>
                </a:cubicBezTo>
                <a:cubicBezTo>
                  <a:pt x="5439" y="47136"/>
                  <a:pt x="5011" y="47564"/>
                  <a:pt x="4339" y="47788"/>
                </a:cubicBezTo>
                <a:cubicBezTo>
                  <a:pt x="1997" y="48582"/>
                  <a:pt x="693" y="50313"/>
                  <a:pt x="103" y="52635"/>
                </a:cubicBezTo>
                <a:cubicBezTo>
                  <a:pt x="62" y="52777"/>
                  <a:pt x="21" y="52920"/>
                  <a:pt x="1" y="53063"/>
                </a:cubicBezTo>
                <a:lnTo>
                  <a:pt x="13809" y="53063"/>
                </a:lnTo>
                <a:cubicBezTo>
                  <a:pt x="13625" y="52187"/>
                  <a:pt x="13361" y="51393"/>
                  <a:pt x="12913" y="50619"/>
                </a:cubicBezTo>
                <a:cubicBezTo>
                  <a:pt x="12118" y="49234"/>
                  <a:pt x="10978" y="48277"/>
                  <a:pt x="9471" y="47788"/>
                </a:cubicBezTo>
                <a:cubicBezTo>
                  <a:pt x="8778" y="47584"/>
                  <a:pt x="8371" y="47136"/>
                  <a:pt x="8208" y="46485"/>
                </a:cubicBezTo>
                <a:cubicBezTo>
                  <a:pt x="8086" y="45935"/>
                  <a:pt x="7943" y="45364"/>
                  <a:pt x="7943" y="44794"/>
                </a:cubicBezTo>
                <a:cubicBezTo>
                  <a:pt x="7923" y="40517"/>
                  <a:pt x="7903" y="36261"/>
                  <a:pt x="7964" y="31984"/>
                </a:cubicBezTo>
                <a:cubicBezTo>
                  <a:pt x="7984" y="28807"/>
                  <a:pt x="8269" y="25651"/>
                  <a:pt x="8636" y="22494"/>
                </a:cubicBezTo>
                <a:cubicBezTo>
                  <a:pt x="8962" y="19806"/>
                  <a:pt x="9308" y="17138"/>
                  <a:pt x="9512" y="14450"/>
                </a:cubicBezTo>
                <a:cubicBezTo>
                  <a:pt x="9715" y="11884"/>
                  <a:pt x="9776" y="9317"/>
                  <a:pt x="9858" y="6751"/>
                </a:cubicBezTo>
                <a:cubicBezTo>
                  <a:pt x="9899" y="5244"/>
                  <a:pt x="9817" y="3737"/>
                  <a:pt x="9308" y="2312"/>
                </a:cubicBezTo>
                <a:cubicBezTo>
                  <a:pt x="9125" y="1803"/>
                  <a:pt x="8880" y="1314"/>
                  <a:pt x="8575" y="886"/>
                </a:cubicBezTo>
                <a:cubicBezTo>
                  <a:pt x="8117" y="296"/>
                  <a:pt x="7516" y="0"/>
                  <a:pt x="69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98" name="Google Shape;98;p11"/>
          <p:cNvSpPr/>
          <p:nvPr/>
        </p:nvSpPr>
        <p:spPr>
          <a:xfrm>
            <a:off x="-334158" y="-916520"/>
            <a:ext cx="640087" cy="4208414"/>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11"/>
          <p:cNvSpPr/>
          <p:nvPr/>
        </p:nvSpPr>
        <p:spPr>
          <a:xfrm>
            <a:off x="-215893" y="3651609"/>
            <a:ext cx="640088" cy="3528458"/>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11"/>
          <p:cNvSpPr/>
          <p:nvPr/>
        </p:nvSpPr>
        <p:spPr>
          <a:xfrm>
            <a:off x="219151" y="-1391835"/>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101" name="Google Shape;101;p11"/>
          <p:cNvSpPr/>
          <p:nvPr/>
        </p:nvSpPr>
        <p:spPr>
          <a:xfrm>
            <a:off x="515268" y="2711957"/>
            <a:ext cx="548638" cy="5179163"/>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102" name="Google Shape;102;p11"/>
          <p:cNvSpPr txBox="1">
            <a:spLocks noGrp="1"/>
          </p:cNvSpPr>
          <p:nvPr>
            <p:ph type="title" hasCustomPrompt="1"/>
          </p:nvPr>
        </p:nvSpPr>
        <p:spPr>
          <a:xfrm>
            <a:off x="1333450" y="1153125"/>
            <a:ext cx="6477000" cy="1963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9000"/>
              <a:buNone/>
              <a:defRPr sz="9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rPr dirty="0"/>
              <a:t>xx%</a:t>
            </a:r>
          </a:p>
        </p:txBody>
      </p:sp>
      <p:sp>
        <p:nvSpPr>
          <p:cNvPr id="103" name="Google Shape;103;p11"/>
          <p:cNvSpPr txBox="1">
            <a:spLocks noGrp="1"/>
          </p:cNvSpPr>
          <p:nvPr>
            <p:ph type="subTitle" idx="1"/>
          </p:nvPr>
        </p:nvSpPr>
        <p:spPr>
          <a:xfrm>
            <a:off x="3200200" y="3126975"/>
            <a:ext cx="2743500" cy="863400"/>
          </a:xfrm>
          <a:prstGeom prst="rect">
            <a:avLst/>
          </a:prstGeom>
        </p:spPr>
        <p:txBody>
          <a:bodyPr spcFirstLastPara="1" wrap="square" lIns="91425" tIns="91425" rIns="91425" bIns="91425" anchor="t" anchorCtr="0">
            <a:noAutofit/>
          </a:bodyPr>
          <a:lstStyle>
            <a:lvl1pPr lvl="0" algn="ctr">
              <a:spcBef>
                <a:spcPts val="0"/>
              </a:spcBef>
              <a:spcAft>
                <a:spcPts val="0"/>
              </a:spcAft>
              <a:buSzPts val="1400"/>
              <a:buNone/>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
        <p:nvSpPr>
          <p:cNvPr id="104" name="Google Shape;104;p11"/>
          <p:cNvSpPr/>
          <p:nvPr/>
        </p:nvSpPr>
        <p:spPr>
          <a:xfrm>
            <a:off x="965960" y="-1214139"/>
            <a:ext cx="863461" cy="3877754"/>
          </a:xfrm>
          <a:custGeom>
            <a:avLst/>
            <a:gdLst/>
            <a:ahLst/>
            <a:cxnLst/>
            <a:rect l="l" t="t" r="r" b="b"/>
            <a:pathLst>
              <a:path w="14990" h="67713" extrusionOk="0">
                <a:moveTo>
                  <a:pt x="7480" y="1"/>
                </a:moveTo>
                <a:cubicBezTo>
                  <a:pt x="6679" y="1"/>
                  <a:pt x="5886" y="294"/>
                  <a:pt x="5153" y="863"/>
                </a:cubicBezTo>
                <a:cubicBezTo>
                  <a:pt x="3421" y="2207"/>
                  <a:pt x="2464" y="4040"/>
                  <a:pt x="1711" y="6016"/>
                </a:cubicBezTo>
                <a:cubicBezTo>
                  <a:pt x="570" y="8969"/>
                  <a:pt x="0" y="12023"/>
                  <a:pt x="346" y="15221"/>
                </a:cubicBezTo>
                <a:cubicBezTo>
                  <a:pt x="489" y="16626"/>
                  <a:pt x="896" y="17950"/>
                  <a:pt x="1731" y="19151"/>
                </a:cubicBezTo>
                <a:cubicBezTo>
                  <a:pt x="2505" y="20272"/>
                  <a:pt x="3544" y="21045"/>
                  <a:pt x="4847" y="21473"/>
                </a:cubicBezTo>
                <a:cubicBezTo>
                  <a:pt x="5539" y="21677"/>
                  <a:pt x="5967" y="22104"/>
                  <a:pt x="6130" y="22776"/>
                </a:cubicBezTo>
                <a:cubicBezTo>
                  <a:pt x="6273" y="23489"/>
                  <a:pt x="6374" y="24202"/>
                  <a:pt x="6395" y="24915"/>
                </a:cubicBezTo>
                <a:cubicBezTo>
                  <a:pt x="6436" y="26381"/>
                  <a:pt x="6415" y="27827"/>
                  <a:pt x="6415" y="29273"/>
                </a:cubicBezTo>
                <a:cubicBezTo>
                  <a:pt x="6395" y="31574"/>
                  <a:pt x="6476" y="33876"/>
                  <a:pt x="6354" y="36157"/>
                </a:cubicBezTo>
                <a:cubicBezTo>
                  <a:pt x="6171" y="39517"/>
                  <a:pt x="5845" y="42837"/>
                  <a:pt x="5560" y="46197"/>
                </a:cubicBezTo>
                <a:cubicBezTo>
                  <a:pt x="5438" y="47480"/>
                  <a:pt x="5275" y="48783"/>
                  <a:pt x="5153" y="50087"/>
                </a:cubicBezTo>
                <a:cubicBezTo>
                  <a:pt x="4929" y="52571"/>
                  <a:pt x="4684" y="55056"/>
                  <a:pt x="4542" y="57561"/>
                </a:cubicBezTo>
                <a:cubicBezTo>
                  <a:pt x="4440" y="59862"/>
                  <a:pt x="4277" y="62163"/>
                  <a:pt x="4786" y="64424"/>
                </a:cubicBezTo>
                <a:cubicBezTo>
                  <a:pt x="4929" y="65137"/>
                  <a:pt x="5173" y="65829"/>
                  <a:pt x="5539" y="66461"/>
                </a:cubicBezTo>
                <a:cubicBezTo>
                  <a:pt x="6018" y="67295"/>
                  <a:pt x="6731" y="67713"/>
                  <a:pt x="7449" y="67713"/>
                </a:cubicBezTo>
                <a:cubicBezTo>
                  <a:pt x="8167" y="67713"/>
                  <a:pt x="8890" y="67295"/>
                  <a:pt x="9389" y="66461"/>
                </a:cubicBezTo>
                <a:cubicBezTo>
                  <a:pt x="10020" y="65422"/>
                  <a:pt x="10285" y="64261"/>
                  <a:pt x="10346" y="63080"/>
                </a:cubicBezTo>
                <a:cubicBezTo>
                  <a:pt x="10549" y="58131"/>
                  <a:pt x="10162" y="53447"/>
                  <a:pt x="9613" y="48518"/>
                </a:cubicBezTo>
                <a:cubicBezTo>
                  <a:pt x="9002" y="43285"/>
                  <a:pt x="8431" y="38030"/>
                  <a:pt x="8492" y="32756"/>
                </a:cubicBezTo>
                <a:cubicBezTo>
                  <a:pt x="8513" y="30108"/>
                  <a:pt x="8472" y="27481"/>
                  <a:pt x="8513" y="24854"/>
                </a:cubicBezTo>
                <a:cubicBezTo>
                  <a:pt x="8533" y="24100"/>
                  <a:pt x="8696" y="23326"/>
                  <a:pt x="8859" y="22593"/>
                </a:cubicBezTo>
                <a:cubicBezTo>
                  <a:pt x="8981" y="22104"/>
                  <a:pt x="9307" y="21717"/>
                  <a:pt x="9816" y="21555"/>
                </a:cubicBezTo>
                <a:cubicBezTo>
                  <a:pt x="12484" y="20720"/>
                  <a:pt x="13869" y="18785"/>
                  <a:pt x="14419" y="16178"/>
                </a:cubicBezTo>
                <a:cubicBezTo>
                  <a:pt x="14989" y="13429"/>
                  <a:pt x="14602" y="10720"/>
                  <a:pt x="13889" y="8052"/>
                </a:cubicBezTo>
                <a:cubicBezTo>
                  <a:pt x="13401" y="6219"/>
                  <a:pt x="12688" y="4468"/>
                  <a:pt x="11629" y="2879"/>
                </a:cubicBezTo>
                <a:cubicBezTo>
                  <a:pt x="11059" y="2024"/>
                  <a:pt x="10386" y="1250"/>
                  <a:pt x="9531" y="659"/>
                </a:cubicBezTo>
                <a:cubicBezTo>
                  <a:pt x="8863" y="217"/>
                  <a:pt x="8168" y="1"/>
                  <a:pt x="748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105" name="Google Shape;105;p11"/>
          <p:cNvSpPr/>
          <p:nvPr/>
        </p:nvSpPr>
        <p:spPr>
          <a:xfrm>
            <a:off x="1076174" y="3059925"/>
            <a:ext cx="863442" cy="3137748"/>
          </a:xfrm>
          <a:custGeom>
            <a:avLst/>
            <a:gdLst/>
            <a:ahLst/>
            <a:cxnLst/>
            <a:rect l="l" t="t" r="r" b="b"/>
            <a:pathLst>
              <a:path w="13809" h="53063" extrusionOk="0">
                <a:moveTo>
                  <a:pt x="6910" y="0"/>
                </a:moveTo>
                <a:cubicBezTo>
                  <a:pt x="6304" y="0"/>
                  <a:pt x="5693" y="296"/>
                  <a:pt x="5214" y="886"/>
                </a:cubicBezTo>
                <a:cubicBezTo>
                  <a:pt x="4624" y="1640"/>
                  <a:pt x="4318" y="2515"/>
                  <a:pt x="4217" y="3452"/>
                </a:cubicBezTo>
                <a:cubicBezTo>
                  <a:pt x="4054" y="4817"/>
                  <a:pt x="3931" y="6181"/>
                  <a:pt x="3952" y="7566"/>
                </a:cubicBezTo>
                <a:cubicBezTo>
                  <a:pt x="3993" y="9847"/>
                  <a:pt x="4094" y="12148"/>
                  <a:pt x="4278" y="14429"/>
                </a:cubicBezTo>
                <a:cubicBezTo>
                  <a:pt x="4502" y="17016"/>
                  <a:pt x="4868" y="19582"/>
                  <a:pt x="5113" y="22168"/>
                </a:cubicBezTo>
                <a:cubicBezTo>
                  <a:pt x="5357" y="24531"/>
                  <a:pt x="5663" y="26913"/>
                  <a:pt x="5724" y="29276"/>
                </a:cubicBezTo>
                <a:cubicBezTo>
                  <a:pt x="5846" y="34387"/>
                  <a:pt x="5846" y="39479"/>
                  <a:pt x="5866" y="44591"/>
                </a:cubicBezTo>
                <a:cubicBezTo>
                  <a:pt x="5866" y="45222"/>
                  <a:pt x="5724" y="45874"/>
                  <a:pt x="5581" y="46485"/>
                </a:cubicBezTo>
                <a:cubicBezTo>
                  <a:pt x="5439" y="47136"/>
                  <a:pt x="5011" y="47564"/>
                  <a:pt x="4339" y="47788"/>
                </a:cubicBezTo>
                <a:cubicBezTo>
                  <a:pt x="1997" y="48582"/>
                  <a:pt x="693" y="50313"/>
                  <a:pt x="103" y="52635"/>
                </a:cubicBezTo>
                <a:cubicBezTo>
                  <a:pt x="62" y="52777"/>
                  <a:pt x="21" y="52920"/>
                  <a:pt x="1" y="53063"/>
                </a:cubicBezTo>
                <a:lnTo>
                  <a:pt x="13809" y="53063"/>
                </a:lnTo>
                <a:cubicBezTo>
                  <a:pt x="13625" y="52187"/>
                  <a:pt x="13361" y="51393"/>
                  <a:pt x="12913" y="50619"/>
                </a:cubicBezTo>
                <a:cubicBezTo>
                  <a:pt x="12118" y="49234"/>
                  <a:pt x="10978" y="48277"/>
                  <a:pt x="9471" y="47788"/>
                </a:cubicBezTo>
                <a:cubicBezTo>
                  <a:pt x="8778" y="47584"/>
                  <a:pt x="8371" y="47136"/>
                  <a:pt x="8208" y="46485"/>
                </a:cubicBezTo>
                <a:cubicBezTo>
                  <a:pt x="8086" y="45935"/>
                  <a:pt x="7943" y="45364"/>
                  <a:pt x="7943" y="44794"/>
                </a:cubicBezTo>
                <a:cubicBezTo>
                  <a:pt x="7923" y="40517"/>
                  <a:pt x="7903" y="36261"/>
                  <a:pt x="7964" y="31984"/>
                </a:cubicBezTo>
                <a:cubicBezTo>
                  <a:pt x="7984" y="28807"/>
                  <a:pt x="8269" y="25651"/>
                  <a:pt x="8636" y="22494"/>
                </a:cubicBezTo>
                <a:cubicBezTo>
                  <a:pt x="8962" y="19806"/>
                  <a:pt x="9308" y="17138"/>
                  <a:pt x="9512" y="14450"/>
                </a:cubicBezTo>
                <a:cubicBezTo>
                  <a:pt x="9715" y="11884"/>
                  <a:pt x="9776" y="9317"/>
                  <a:pt x="9858" y="6751"/>
                </a:cubicBezTo>
                <a:cubicBezTo>
                  <a:pt x="9899" y="5244"/>
                  <a:pt x="9817" y="3737"/>
                  <a:pt x="9308" y="2312"/>
                </a:cubicBezTo>
                <a:cubicBezTo>
                  <a:pt x="9125" y="1803"/>
                  <a:pt x="8880" y="1314"/>
                  <a:pt x="8575" y="886"/>
                </a:cubicBezTo>
                <a:cubicBezTo>
                  <a:pt x="8117" y="296"/>
                  <a:pt x="7516" y="0"/>
                  <a:pt x="691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Tree>
    <p:extLst>
      <p:ext uri="{BB962C8B-B14F-4D97-AF65-F5344CB8AC3E}">
        <p14:creationId xmlns:p14="http://schemas.microsoft.com/office/powerpoint/2010/main" val="74767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128"/>
        <p:cNvGrpSpPr/>
        <p:nvPr/>
      </p:nvGrpSpPr>
      <p:grpSpPr>
        <a:xfrm>
          <a:off x="0" y="0"/>
          <a:ext cx="0" cy="0"/>
          <a:chOff x="0" y="0"/>
          <a:chExt cx="0" cy="0"/>
        </a:xfrm>
      </p:grpSpPr>
      <p:sp>
        <p:nvSpPr>
          <p:cNvPr id="129" name="Google Shape;129;p15"/>
          <p:cNvSpPr/>
          <p:nvPr/>
        </p:nvSpPr>
        <p:spPr>
          <a:xfrm>
            <a:off x="70519" y="-2069054"/>
            <a:ext cx="834176" cy="3998744"/>
          </a:xfrm>
          <a:custGeom>
            <a:avLst/>
            <a:gdLst/>
            <a:ahLst/>
            <a:cxnLst/>
            <a:rect l="l" t="t" r="r" b="b"/>
            <a:pathLst>
              <a:path w="16966" h="81329" extrusionOk="0">
                <a:moveTo>
                  <a:pt x="8539" y="1"/>
                </a:moveTo>
                <a:cubicBezTo>
                  <a:pt x="7826" y="1"/>
                  <a:pt x="7110" y="352"/>
                  <a:pt x="6559" y="1047"/>
                </a:cubicBezTo>
                <a:cubicBezTo>
                  <a:pt x="5866" y="1923"/>
                  <a:pt x="5479" y="2961"/>
                  <a:pt x="5357" y="4041"/>
                </a:cubicBezTo>
                <a:cubicBezTo>
                  <a:pt x="5194" y="5649"/>
                  <a:pt x="5031" y="7279"/>
                  <a:pt x="5051" y="8888"/>
                </a:cubicBezTo>
                <a:cubicBezTo>
                  <a:pt x="5113" y="11576"/>
                  <a:pt x="5235" y="14284"/>
                  <a:pt x="5459" y="16973"/>
                </a:cubicBezTo>
                <a:cubicBezTo>
                  <a:pt x="5703" y="20007"/>
                  <a:pt x="6131" y="23042"/>
                  <a:pt x="6436" y="26076"/>
                </a:cubicBezTo>
                <a:cubicBezTo>
                  <a:pt x="6721" y="28866"/>
                  <a:pt x="7068" y="31656"/>
                  <a:pt x="7149" y="34446"/>
                </a:cubicBezTo>
                <a:cubicBezTo>
                  <a:pt x="7292" y="40454"/>
                  <a:pt x="7292" y="46462"/>
                  <a:pt x="7312" y="52470"/>
                </a:cubicBezTo>
                <a:cubicBezTo>
                  <a:pt x="7312" y="53203"/>
                  <a:pt x="7149" y="53977"/>
                  <a:pt x="6986" y="54710"/>
                </a:cubicBezTo>
                <a:cubicBezTo>
                  <a:pt x="6803" y="55484"/>
                  <a:pt x="6314" y="55973"/>
                  <a:pt x="5520" y="56237"/>
                </a:cubicBezTo>
                <a:cubicBezTo>
                  <a:pt x="2750" y="57154"/>
                  <a:pt x="1223" y="59211"/>
                  <a:pt x="530" y="61940"/>
                </a:cubicBezTo>
                <a:cubicBezTo>
                  <a:pt x="1" y="63956"/>
                  <a:pt x="21" y="65993"/>
                  <a:pt x="266" y="68049"/>
                </a:cubicBezTo>
                <a:cubicBezTo>
                  <a:pt x="673" y="71288"/>
                  <a:pt x="1569" y="74363"/>
                  <a:pt x="3198" y="77214"/>
                </a:cubicBezTo>
                <a:cubicBezTo>
                  <a:pt x="3911" y="78436"/>
                  <a:pt x="4766" y="79536"/>
                  <a:pt x="5927" y="80391"/>
                </a:cubicBezTo>
                <a:cubicBezTo>
                  <a:pt x="6746" y="80992"/>
                  <a:pt x="7613" y="81328"/>
                  <a:pt x="8524" y="81328"/>
                </a:cubicBezTo>
                <a:cubicBezTo>
                  <a:pt x="9062" y="81328"/>
                  <a:pt x="9616" y="81211"/>
                  <a:pt x="10184" y="80961"/>
                </a:cubicBezTo>
                <a:cubicBezTo>
                  <a:pt x="11080" y="80554"/>
                  <a:pt x="11792" y="79923"/>
                  <a:pt x="12424" y="79189"/>
                </a:cubicBezTo>
                <a:cubicBezTo>
                  <a:pt x="14888" y="76318"/>
                  <a:pt x="15967" y="72856"/>
                  <a:pt x="16619" y="69231"/>
                </a:cubicBezTo>
                <a:cubicBezTo>
                  <a:pt x="16843" y="68029"/>
                  <a:pt x="16904" y="66807"/>
                  <a:pt x="16965" y="66115"/>
                </a:cubicBezTo>
                <a:cubicBezTo>
                  <a:pt x="16945" y="63488"/>
                  <a:pt x="16680" y="61451"/>
                  <a:pt x="15621" y="59577"/>
                </a:cubicBezTo>
                <a:cubicBezTo>
                  <a:pt x="14684" y="57948"/>
                  <a:pt x="13340" y="56808"/>
                  <a:pt x="11548" y="56237"/>
                </a:cubicBezTo>
                <a:cubicBezTo>
                  <a:pt x="10733" y="55993"/>
                  <a:pt x="10265" y="55464"/>
                  <a:pt x="10082" y="54710"/>
                </a:cubicBezTo>
                <a:cubicBezTo>
                  <a:pt x="9919" y="54058"/>
                  <a:pt x="9776" y="53386"/>
                  <a:pt x="9776" y="52714"/>
                </a:cubicBezTo>
                <a:cubicBezTo>
                  <a:pt x="9736" y="47684"/>
                  <a:pt x="9715" y="42654"/>
                  <a:pt x="9776" y="37623"/>
                </a:cubicBezTo>
                <a:cubicBezTo>
                  <a:pt x="9817" y="33896"/>
                  <a:pt x="10143" y="30170"/>
                  <a:pt x="10591" y="26463"/>
                </a:cubicBezTo>
                <a:cubicBezTo>
                  <a:pt x="10957" y="23306"/>
                  <a:pt x="11365" y="20170"/>
                  <a:pt x="11609" y="16993"/>
                </a:cubicBezTo>
                <a:cubicBezTo>
                  <a:pt x="11833" y="13979"/>
                  <a:pt x="11915" y="10965"/>
                  <a:pt x="11996" y="7930"/>
                </a:cubicBezTo>
                <a:cubicBezTo>
                  <a:pt x="12057" y="6179"/>
                  <a:pt x="11976" y="4387"/>
                  <a:pt x="11365" y="2717"/>
                </a:cubicBezTo>
                <a:cubicBezTo>
                  <a:pt x="11161" y="2126"/>
                  <a:pt x="10876" y="1536"/>
                  <a:pt x="10489" y="1047"/>
                </a:cubicBezTo>
                <a:cubicBezTo>
                  <a:pt x="9951" y="347"/>
                  <a:pt x="9247" y="1"/>
                  <a:pt x="853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5"/>
          <p:cNvSpPr/>
          <p:nvPr/>
        </p:nvSpPr>
        <p:spPr>
          <a:xfrm flipH="1">
            <a:off x="-288000" y="-3411474"/>
            <a:ext cx="616855" cy="3815103"/>
          </a:xfrm>
          <a:custGeom>
            <a:avLst/>
            <a:gdLst/>
            <a:ahLst/>
            <a:cxnLst/>
            <a:rect l="l" t="t" r="r" b="b"/>
            <a:pathLst>
              <a:path w="12546" h="77594" extrusionOk="0">
                <a:moveTo>
                  <a:pt x="4703" y="0"/>
                </a:moveTo>
                <a:cubicBezTo>
                  <a:pt x="4690" y="0"/>
                  <a:pt x="4677" y="0"/>
                  <a:pt x="4664" y="1"/>
                </a:cubicBezTo>
                <a:cubicBezTo>
                  <a:pt x="4257" y="21"/>
                  <a:pt x="3992" y="245"/>
                  <a:pt x="3952" y="653"/>
                </a:cubicBezTo>
                <a:cubicBezTo>
                  <a:pt x="3911" y="1264"/>
                  <a:pt x="3911" y="1854"/>
                  <a:pt x="3890" y="2465"/>
                </a:cubicBezTo>
                <a:cubicBezTo>
                  <a:pt x="3829" y="5296"/>
                  <a:pt x="3768" y="8127"/>
                  <a:pt x="3687" y="10958"/>
                </a:cubicBezTo>
                <a:cubicBezTo>
                  <a:pt x="3646" y="13198"/>
                  <a:pt x="3585" y="15438"/>
                  <a:pt x="3524" y="17658"/>
                </a:cubicBezTo>
                <a:cubicBezTo>
                  <a:pt x="3524" y="17780"/>
                  <a:pt x="3544" y="17963"/>
                  <a:pt x="3483" y="18025"/>
                </a:cubicBezTo>
                <a:cubicBezTo>
                  <a:pt x="3300" y="18187"/>
                  <a:pt x="3076" y="18391"/>
                  <a:pt x="2872" y="18411"/>
                </a:cubicBezTo>
                <a:cubicBezTo>
                  <a:pt x="2709" y="18411"/>
                  <a:pt x="2485" y="18167"/>
                  <a:pt x="2363" y="17984"/>
                </a:cubicBezTo>
                <a:cubicBezTo>
                  <a:pt x="2282" y="17882"/>
                  <a:pt x="2322" y="17760"/>
                  <a:pt x="2322" y="17597"/>
                </a:cubicBezTo>
                <a:cubicBezTo>
                  <a:pt x="2322" y="12057"/>
                  <a:pt x="2241" y="6538"/>
                  <a:pt x="2200" y="999"/>
                </a:cubicBezTo>
                <a:cubicBezTo>
                  <a:pt x="2200" y="734"/>
                  <a:pt x="2078" y="347"/>
                  <a:pt x="1874" y="184"/>
                </a:cubicBezTo>
                <a:cubicBezTo>
                  <a:pt x="1739" y="67"/>
                  <a:pt x="1589" y="14"/>
                  <a:pt x="1443" y="14"/>
                </a:cubicBezTo>
                <a:cubicBezTo>
                  <a:pt x="1083" y="14"/>
                  <a:pt x="748" y="337"/>
                  <a:pt x="734" y="816"/>
                </a:cubicBezTo>
                <a:cubicBezTo>
                  <a:pt x="652" y="2099"/>
                  <a:pt x="612" y="3361"/>
                  <a:pt x="551" y="4644"/>
                </a:cubicBezTo>
                <a:cubicBezTo>
                  <a:pt x="388" y="8921"/>
                  <a:pt x="164" y="13198"/>
                  <a:pt x="41" y="17495"/>
                </a:cubicBezTo>
                <a:cubicBezTo>
                  <a:pt x="1" y="19063"/>
                  <a:pt x="41" y="20672"/>
                  <a:pt x="204" y="22240"/>
                </a:cubicBezTo>
                <a:cubicBezTo>
                  <a:pt x="388" y="23910"/>
                  <a:pt x="1080" y="25417"/>
                  <a:pt x="2200" y="26680"/>
                </a:cubicBezTo>
                <a:cubicBezTo>
                  <a:pt x="2567" y="27087"/>
                  <a:pt x="2974" y="27535"/>
                  <a:pt x="3442" y="27780"/>
                </a:cubicBezTo>
                <a:cubicBezTo>
                  <a:pt x="4461" y="28289"/>
                  <a:pt x="4787" y="29185"/>
                  <a:pt x="4888" y="30183"/>
                </a:cubicBezTo>
                <a:cubicBezTo>
                  <a:pt x="5011" y="31303"/>
                  <a:pt x="5011" y="32423"/>
                  <a:pt x="5031" y="33543"/>
                </a:cubicBezTo>
                <a:cubicBezTo>
                  <a:pt x="5031" y="35681"/>
                  <a:pt x="5051" y="37840"/>
                  <a:pt x="5011" y="39979"/>
                </a:cubicBezTo>
                <a:cubicBezTo>
                  <a:pt x="4970" y="42911"/>
                  <a:pt x="4970" y="45864"/>
                  <a:pt x="4766" y="48797"/>
                </a:cubicBezTo>
                <a:cubicBezTo>
                  <a:pt x="4583" y="51424"/>
                  <a:pt x="4196" y="54031"/>
                  <a:pt x="3829" y="56638"/>
                </a:cubicBezTo>
                <a:cubicBezTo>
                  <a:pt x="3218" y="60874"/>
                  <a:pt x="2811" y="65130"/>
                  <a:pt x="2831" y="69427"/>
                </a:cubicBezTo>
                <a:cubicBezTo>
                  <a:pt x="2831" y="71158"/>
                  <a:pt x="2811" y="72910"/>
                  <a:pt x="3341" y="74600"/>
                </a:cubicBezTo>
                <a:cubicBezTo>
                  <a:pt x="3544" y="75252"/>
                  <a:pt x="3829" y="75903"/>
                  <a:pt x="4216" y="76453"/>
                </a:cubicBezTo>
                <a:cubicBezTo>
                  <a:pt x="4746" y="77217"/>
                  <a:pt x="5469" y="77594"/>
                  <a:pt x="6197" y="77594"/>
                </a:cubicBezTo>
                <a:cubicBezTo>
                  <a:pt x="6925" y="77594"/>
                  <a:pt x="7658" y="77217"/>
                  <a:pt x="8208" y="76474"/>
                </a:cubicBezTo>
                <a:cubicBezTo>
                  <a:pt x="8880" y="75557"/>
                  <a:pt x="9226" y="74518"/>
                  <a:pt x="9328" y="73419"/>
                </a:cubicBezTo>
                <a:cubicBezTo>
                  <a:pt x="9471" y="71728"/>
                  <a:pt x="9572" y="70018"/>
                  <a:pt x="9572" y="68307"/>
                </a:cubicBezTo>
                <a:cubicBezTo>
                  <a:pt x="9552" y="63664"/>
                  <a:pt x="8941" y="59081"/>
                  <a:pt x="8269" y="54499"/>
                </a:cubicBezTo>
                <a:cubicBezTo>
                  <a:pt x="7699" y="50691"/>
                  <a:pt x="7393" y="46842"/>
                  <a:pt x="7393" y="42993"/>
                </a:cubicBezTo>
                <a:cubicBezTo>
                  <a:pt x="7393" y="39225"/>
                  <a:pt x="7373" y="35457"/>
                  <a:pt x="7414" y="31710"/>
                </a:cubicBezTo>
                <a:cubicBezTo>
                  <a:pt x="7414" y="30855"/>
                  <a:pt x="7597" y="29999"/>
                  <a:pt x="7780" y="29164"/>
                </a:cubicBezTo>
                <a:cubicBezTo>
                  <a:pt x="7882" y="28615"/>
                  <a:pt x="8249" y="28228"/>
                  <a:pt x="8738" y="27922"/>
                </a:cubicBezTo>
                <a:cubicBezTo>
                  <a:pt x="10652" y="26741"/>
                  <a:pt x="11609" y="24888"/>
                  <a:pt x="12118" y="22770"/>
                </a:cubicBezTo>
                <a:cubicBezTo>
                  <a:pt x="12546" y="20998"/>
                  <a:pt x="12403" y="19185"/>
                  <a:pt x="12383" y="17393"/>
                </a:cubicBezTo>
                <a:cubicBezTo>
                  <a:pt x="12342" y="15784"/>
                  <a:pt x="12261" y="14175"/>
                  <a:pt x="12200" y="12587"/>
                </a:cubicBezTo>
                <a:cubicBezTo>
                  <a:pt x="12037" y="9267"/>
                  <a:pt x="11894" y="5968"/>
                  <a:pt x="11731" y="2649"/>
                </a:cubicBezTo>
                <a:cubicBezTo>
                  <a:pt x="11711" y="2038"/>
                  <a:pt x="11711" y="1427"/>
                  <a:pt x="11670" y="816"/>
                </a:cubicBezTo>
                <a:cubicBezTo>
                  <a:pt x="11650" y="307"/>
                  <a:pt x="11344" y="1"/>
                  <a:pt x="10917" y="1"/>
                </a:cubicBezTo>
                <a:cubicBezTo>
                  <a:pt x="10469" y="1"/>
                  <a:pt x="10183" y="327"/>
                  <a:pt x="10183" y="836"/>
                </a:cubicBezTo>
                <a:cubicBezTo>
                  <a:pt x="10143" y="6396"/>
                  <a:pt x="10122" y="11935"/>
                  <a:pt x="10082" y="17495"/>
                </a:cubicBezTo>
                <a:cubicBezTo>
                  <a:pt x="10082" y="17597"/>
                  <a:pt x="10082" y="17719"/>
                  <a:pt x="10082" y="17821"/>
                </a:cubicBezTo>
                <a:cubicBezTo>
                  <a:pt x="10023" y="18212"/>
                  <a:pt x="9795" y="18453"/>
                  <a:pt x="9470" y="18453"/>
                </a:cubicBezTo>
                <a:cubicBezTo>
                  <a:pt x="9457" y="18453"/>
                  <a:pt x="9443" y="18453"/>
                  <a:pt x="9430" y="18452"/>
                </a:cubicBezTo>
                <a:cubicBezTo>
                  <a:pt x="9023" y="18411"/>
                  <a:pt x="8880" y="18126"/>
                  <a:pt x="8880" y="17780"/>
                </a:cubicBezTo>
                <a:cubicBezTo>
                  <a:pt x="8839" y="16741"/>
                  <a:pt x="8819" y="15703"/>
                  <a:pt x="8799" y="14685"/>
                </a:cubicBezTo>
                <a:cubicBezTo>
                  <a:pt x="8697" y="10265"/>
                  <a:pt x="8595" y="5866"/>
                  <a:pt x="8493" y="1447"/>
                </a:cubicBezTo>
                <a:cubicBezTo>
                  <a:pt x="8493" y="1223"/>
                  <a:pt x="8493" y="979"/>
                  <a:pt x="8473" y="755"/>
                </a:cubicBezTo>
                <a:cubicBezTo>
                  <a:pt x="8412" y="286"/>
                  <a:pt x="8106" y="1"/>
                  <a:pt x="7699" y="1"/>
                </a:cubicBezTo>
                <a:cubicBezTo>
                  <a:pt x="7271" y="21"/>
                  <a:pt x="6986" y="327"/>
                  <a:pt x="6966" y="816"/>
                </a:cubicBezTo>
                <a:cubicBezTo>
                  <a:pt x="6945" y="1752"/>
                  <a:pt x="6945" y="2710"/>
                  <a:pt x="6945" y="3667"/>
                </a:cubicBezTo>
                <a:cubicBezTo>
                  <a:pt x="6925" y="8310"/>
                  <a:pt x="6905" y="12954"/>
                  <a:pt x="6884" y="17597"/>
                </a:cubicBezTo>
                <a:cubicBezTo>
                  <a:pt x="6884" y="17963"/>
                  <a:pt x="6864" y="18289"/>
                  <a:pt x="6457" y="18432"/>
                </a:cubicBezTo>
                <a:cubicBezTo>
                  <a:pt x="6361" y="18461"/>
                  <a:pt x="6270" y="18475"/>
                  <a:pt x="6184" y="18475"/>
                </a:cubicBezTo>
                <a:cubicBezTo>
                  <a:pt x="5793" y="18475"/>
                  <a:pt x="5520" y="18183"/>
                  <a:pt x="5520" y="17699"/>
                </a:cubicBezTo>
                <a:cubicBezTo>
                  <a:pt x="5499" y="15418"/>
                  <a:pt x="5479" y="13137"/>
                  <a:pt x="5479" y="10856"/>
                </a:cubicBezTo>
                <a:cubicBezTo>
                  <a:pt x="5459" y="7577"/>
                  <a:pt x="5459" y="4319"/>
                  <a:pt x="5438" y="1040"/>
                </a:cubicBezTo>
                <a:cubicBezTo>
                  <a:pt x="5438" y="917"/>
                  <a:pt x="5459" y="795"/>
                  <a:pt x="5438" y="673"/>
                </a:cubicBezTo>
                <a:cubicBezTo>
                  <a:pt x="5379" y="280"/>
                  <a:pt x="5073" y="0"/>
                  <a:pt x="47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15"/>
          <p:cNvSpPr/>
          <p:nvPr/>
        </p:nvSpPr>
        <p:spPr>
          <a:xfrm flipH="1">
            <a:off x="480979" y="2086436"/>
            <a:ext cx="552790" cy="3291764"/>
          </a:xfrm>
          <a:custGeom>
            <a:avLst/>
            <a:gdLst/>
            <a:ahLst/>
            <a:cxnLst/>
            <a:rect l="l" t="t" r="r" b="b"/>
            <a:pathLst>
              <a:path w="11243" h="66950" extrusionOk="0">
                <a:moveTo>
                  <a:pt x="5471" y="0"/>
                </a:moveTo>
                <a:cubicBezTo>
                  <a:pt x="4786" y="0"/>
                  <a:pt x="4096" y="352"/>
                  <a:pt x="3585" y="1047"/>
                </a:cubicBezTo>
                <a:cubicBezTo>
                  <a:pt x="2974" y="1882"/>
                  <a:pt x="2648" y="2880"/>
                  <a:pt x="2546" y="3898"/>
                </a:cubicBezTo>
                <a:cubicBezTo>
                  <a:pt x="2403" y="5466"/>
                  <a:pt x="2322" y="7075"/>
                  <a:pt x="2322" y="8663"/>
                </a:cubicBezTo>
                <a:cubicBezTo>
                  <a:pt x="2322" y="12981"/>
                  <a:pt x="2892" y="17237"/>
                  <a:pt x="3544" y="21514"/>
                </a:cubicBezTo>
                <a:cubicBezTo>
                  <a:pt x="4053" y="25058"/>
                  <a:pt x="4358" y="28642"/>
                  <a:pt x="4338" y="32247"/>
                </a:cubicBezTo>
                <a:cubicBezTo>
                  <a:pt x="4338" y="35750"/>
                  <a:pt x="4358" y="39253"/>
                  <a:pt x="4338" y="42755"/>
                </a:cubicBezTo>
                <a:cubicBezTo>
                  <a:pt x="4318" y="43550"/>
                  <a:pt x="4155" y="44344"/>
                  <a:pt x="3992" y="45118"/>
                </a:cubicBezTo>
                <a:cubicBezTo>
                  <a:pt x="3890" y="45627"/>
                  <a:pt x="3564" y="45973"/>
                  <a:pt x="3096" y="46279"/>
                </a:cubicBezTo>
                <a:cubicBezTo>
                  <a:pt x="1385" y="47338"/>
                  <a:pt x="489" y="48967"/>
                  <a:pt x="0" y="50840"/>
                </a:cubicBezTo>
                <a:lnTo>
                  <a:pt x="0" y="63325"/>
                </a:lnTo>
                <a:cubicBezTo>
                  <a:pt x="61" y="64546"/>
                  <a:pt x="102" y="65748"/>
                  <a:pt x="163" y="66950"/>
                </a:cubicBezTo>
                <a:lnTo>
                  <a:pt x="1772" y="66950"/>
                </a:lnTo>
                <a:cubicBezTo>
                  <a:pt x="1792" y="63304"/>
                  <a:pt x="1813" y="59638"/>
                  <a:pt x="1833" y="55993"/>
                </a:cubicBezTo>
                <a:cubicBezTo>
                  <a:pt x="1833" y="55891"/>
                  <a:pt x="1833" y="55789"/>
                  <a:pt x="1854" y="55687"/>
                </a:cubicBezTo>
                <a:cubicBezTo>
                  <a:pt x="1893" y="55317"/>
                  <a:pt x="2100" y="55096"/>
                  <a:pt x="2404" y="55096"/>
                </a:cubicBezTo>
                <a:cubicBezTo>
                  <a:pt x="2417" y="55096"/>
                  <a:pt x="2430" y="55096"/>
                  <a:pt x="2444" y="55097"/>
                </a:cubicBezTo>
                <a:cubicBezTo>
                  <a:pt x="2831" y="55138"/>
                  <a:pt x="2953" y="55402"/>
                  <a:pt x="2974" y="55728"/>
                </a:cubicBezTo>
                <a:cubicBezTo>
                  <a:pt x="2994" y="56685"/>
                  <a:pt x="3014" y="57643"/>
                  <a:pt x="3035" y="58620"/>
                </a:cubicBezTo>
                <a:cubicBezTo>
                  <a:pt x="3096" y="61390"/>
                  <a:pt x="3157" y="64160"/>
                  <a:pt x="3218" y="66950"/>
                </a:cubicBezTo>
                <a:lnTo>
                  <a:pt x="4766" y="66950"/>
                </a:lnTo>
                <a:cubicBezTo>
                  <a:pt x="4786" y="63263"/>
                  <a:pt x="4807" y="59577"/>
                  <a:pt x="4807" y="55891"/>
                </a:cubicBezTo>
                <a:cubicBezTo>
                  <a:pt x="4807" y="55565"/>
                  <a:pt x="4847" y="55239"/>
                  <a:pt x="5214" y="55117"/>
                </a:cubicBezTo>
                <a:cubicBezTo>
                  <a:pt x="5310" y="55087"/>
                  <a:pt x="5401" y="55072"/>
                  <a:pt x="5485" y="55072"/>
                </a:cubicBezTo>
                <a:cubicBezTo>
                  <a:pt x="5848" y="55072"/>
                  <a:pt x="6090" y="55347"/>
                  <a:pt x="6090" y="55810"/>
                </a:cubicBezTo>
                <a:cubicBezTo>
                  <a:pt x="6110" y="57928"/>
                  <a:pt x="6130" y="60046"/>
                  <a:pt x="6130" y="62184"/>
                </a:cubicBezTo>
                <a:cubicBezTo>
                  <a:pt x="6151" y="63773"/>
                  <a:pt x="6151" y="65361"/>
                  <a:pt x="6151" y="66950"/>
                </a:cubicBezTo>
                <a:lnTo>
                  <a:pt x="7678" y="66950"/>
                </a:lnTo>
                <a:cubicBezTo>
                  <a:pt x="7719" y="65320"/>
                  <a:pt x="7760" y="63691"/>
                  <a:pt x="7800" y="62082"/>
                </a:cubicBezTo>
                <a:cubicBezTo>
                  <a:pt x="7841" y="59985"/>
                  <a:pt x="7902" y="57907"/>
                  <a:pt x="7943" y="55830"/>
                </a:cubicBezTo>
                <a:cubicBezTo>
                  <a:pt x="7963" y="55484"/>
                  <a:pt x="8187" y="55158"/>
                  <a:pt x="8554" y="55138"/>
                </a:cubicBezTo>
                <a:cubicBezTo>
                  <a:pt x="8941" y="55138"/>
                  <a:pt x="9063" y="55606"/>
                  <a:pt x="9063" y="55891"/>
                </a:cubicBezTo>
                <a:cubicBezTo>
                  <a:pt x="9063" y="59598"/>
                  <a:pt x="9165" y="63263"/>
                  <a:pt x="9165" y="66950"/>
                </a:cubicBezTo>
                <a:lnTo>
                  <a:pt x="10753" y="66950"/>
                </a:lnTo>
                <a:cubicBezTo>
                  <a:pt x="10916" y="63304"/>
                  <a:pt x="11079" y="59638"/>
                  <a:pt x="11201" y="55993"/>
                </a:cubicBezTo>
                <a:cubicBezTo>
                  <a:pt x="11242" y="54527"/>
                  <a:pt x="11201" y="53040"/>
                  <a:pt x="11038" y="51574"/>
                </a:cubicBezTo>
                <a:cubicBezTo>
                  <a:pt x="10875" y="50026"/>
                  <a:pt x="10224" y="48621"/>
                  <a:pt x="9185" y="47439"/>
                </a:cubicBezTo>
                <a:cubicBezTo>
                  <a:pt x="8839" y="47052"/>
                  <a:pt x="8472" y="46645"/>
                  <a:pt x="8024" y="46421"/>
                </a:cubicBezTo>
                <a:cubicBezTo>
                  <a:pt x="7067" y="45932"/>
                  <a:pt x="6762" y="45097"/>
                  <a:pt x="6680" y="44161"/>
                </a:cubicBezTo>
                <a:cubicBezTo>
                  <a:pt x="6578" y="43122"/>
                  <a:pt x="6558" y="42083"/>
                  <a:pt x="6558" y="41045"/>
                </a:cubicBezTo>
                <a:cubicBezTo>
                  <a:pt x="6538" y="39049"/>
                  <a:pt x="6517" y="37033"/>
                  <a:pt x="6558" y="35037"/>
                </a:cubicBezTo>
                <a:cubicBezTo>
                  <a:pt x="6599" y="32308"/>
                  <a:pt x="6599" y="29559"/>
                  <a:pt x="6802" y="26830"/>
                </a:cubicBezTo>
                <a:cubicBezTo>
                  <a:pt x="6965" y="24386"/>
                  <a:pt x="7332" y="21962"/>
                  <a:pt x="7678" y="19539"/>
                </a:cubicBezTo>
                <a:cubicBezTo>
                  <a:pt x="8228" y="15567"/>
                  <a:pt x="8615" y="11616"/>
                  <a:pt x="8615" y="7604"/>
                </a:cubicBezTo>
                <a:cubicBezTo>
                  <a:pt x="8595" y="5996"/>
                  <a:pt x="8615" y="4366"/>
                  <a:pt x="8126" y="2798"/>
                </a:cubicBezTo>
                <a:cubicBezTo>
                  <a:pt x="7922" y="2187"/>
                  <a:pt x="7678" y="1576"/>
                  <a:pt x="7312" y="1047"/>
                </a:cubicBezTo>
                <a:cubicBezTo>
                  <a:pt x="6825" y="347"/>
                  <a:pt x="6151" y="0"/>
                  <a:pt x="54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15"/>
          <p:cNvSpPr/>
          <p:nvPr/>
        </p:nvSpPr>
        <p:spPr>
          <a:xfrm flipH="1">
            <a:off x="-270989" y="2062737"/>
            <a:ext cx="616855" cy="3315463"/>
          </a:xfrm>
          <a:custGeom>
            <a:avLst/>
            <a:gdLst/>
            <a:ahLst/>
            <a:cxnLst/>
            <a:rect l="l" t="t" r="r" b="b"/>
            <a:pathLst>
              <a:path w="12546" h="67432" extrusionOk="0">
                <a:moveTo>
                  <a:pt x="4721" y="0"/>
                </a:moveTo>
                <a:cubicBezTo>
                  <a:pt x="4709" y="0"/>
                  <a:pt x="4697" y="1"/>
                  <a:pt x="4685" y="1"/>
                </a:cubicBezTo>
                <a:cubicBezTo>
                  <a:pt x="4277" y="22"/>
                  <a:pt x="3992" y="246"/>
                  <a:pt x="3951" y="653"/>
                </a:cubicBezTo>
                <a:cubicBezTo>
                  <a:pt x="3911" y="1244"/>
                  <a:pt x="3911" y="1855"/>
                  <a:pt x="3911" y="2445"/>
                </a:cubicBezTo>
                <a:cubicBezTo>
                  <a:pt x="3829" y="5276"/>
                  <a:pt x="3768" y="8127"/>
                  <a:pt x="3707" y="10958"/>
                </a:cubicBezTo>
                <a:cubicBezTo>
                  <a:pt x="3646" y="13198"/>
                  <a:pt x="3585" y="15418"/>
                  <a:pt x="3524" y="17658"/>
                </a:cubicBezTo>
                <a:cubicBezTo>
                  <a:pt x="3524" y="17780"/>
                  <a:pt x="3544" y="17943"/>
                  <a:pt x="3483" y="18004"/>
                </a:cubicBezTo>
                <a:cubicBezTo>
                  <a:pt x="3300" y="18167"/>
                  <a:pt x="3096" y="18391"/>
                  <a:pt x="2892" y="18391"/>
                </a:cubicBezTo>
                <a:cubicBezTo>
                  <a:pt x="2709" y="18391"/>
                  <a:pt x="2505" y="18167"/>
                  <a:pt x="2363" y="17984"/>
                </a:cubicBezTo>
                <a:cubicBezTo>
                  <a:pt x="2302" y="17882"/>
                  <a:pt x="2342" y="17740"/>
                  <a:pt x="2342" y="17597"/>
                </a:cubicBezTo>
                <a:cubicBezTo>
                  <a:pt x="2322" y="12058"/>
                  <a:pt x="2261" y="6539"/>
                  <a:pt x="2200" y="999"/>
                </a:cubicBezTo>
                <a:cubicBezTo>
                  <a:pt x="2200" y="735"/>
                  <a:pt x="2078" y="348"/>
                  <a:pt x="1874" y="164"/>
                </a:cubicBezTo>
                <a:cubicBezTo>
                  <a:pt x="1749" y="56"/>
                  <a:pt x="1607" y="7"/>
                  <a:pt x="1468" y="7"/>
                </a:cubicBezTo>
                <a:cubicBezTo>
                  <a:pt x="1109" y="7"/>
                  <a:pt x="763" y="332"/>
                  <a:pt x="734" y="816"/>
                </a:cubicBezTo>
                <a:cubicBezTo>
                  <a:pt x="672" y="2099"/>
                  <a:pt x="611" y="3362"/>
                  <a:pt x="571" y="4645"/>
                </a:cubicBezTo>
                <a:cubicBezTo>
                  <a:pt x="387" y="8921"/>
                  <a:pt x="184" y="13198"/>
                  <a:pt x="41" y="17475"/>
                </a:cubicBezTo>
                <a:cubicBezTo>
                  <a:pt x="0" y="19063"/>
                  <a:pt x="41" y="20652"/>
                  <a:pt x="204" y="22241"/>
                </a:cubicBezTo>
                <a:cubicBezTo>
                  <a:pt x="387" y="23890"/>
                  <a:pt x="1080" y="25418"/>
                  <a:pt x="2220" y="26680"/>
                </a:cubicBezTo>
                <a:cubicBezTo>
                  <a:pt x="2567" y="27088"/>
                  <a:pt x="2974" y="27536"/>
                  <a:pt x="3463" y="27760"/>
                </a:cubicBezTo>
                <a:cubicBezTo>
                  <a:pt x="4481" y="28289"/>
                  <a:pt x="4807" y="29185"/>
                  <a:pt x="4909" y="30183"/>
                </a:cubicBezTo>
                <a:cubicBezTo>
                  <a:pt x="5010" y="31303"/>
                  <a:pt x="5010" y="32423"/>
                  <a:pt x="5031" y="33543"/>
                </a:cubicBezTo>
                <a:cubicBezTo>
                  <a:pt x="5051" y="35682"/>
                  <a:pt x="5051" y="37820"/>
                  <a:pt x="5031" y="39979"/>
                </a:cubicBezTo>
                <a:cubicBezTo>
                  <a:pt x="4970" y="42912"/>
                  <a:pt x="4970" y="45865"/>
                  <a:pt x="4766" y="48797"/>
                </a:cubicBezTo>
                <a:cubicBezTo>
                  <a:pt x="4583" y="51404"/>
                  <a:pt x="4196" y="54011"/>
                  <a:pt x="3829" y="56618"/>
                </a:cubicBezTo>
                <a:cubicBezTo>
                  <a:pt x="3320" y="60202"/>
                  <a:pt x="2953" y="63807"/>
                  <a:pt x="2852" y="67432"/>
                </a:cubicBezTo>
                <a:lnTo>
                  <a:pt x="9552" y="67432"/>
                </a:lnTo>
                <a:cubicBezTo>
                  <a:pt x="9470" y="63094"/>
                  <a:pt x="8921" y="58797"/>
                  <a:pt x="8269" y="54500"/>
                </a:cubicBezTo>
                <a:cubicBezTo>
                  <a:pt x="7699" y="50691"/>
                  <a:pt x="7393" y="46842"/>
                  <a:pt x="7393" y="42973"/>
                </a:cubicBezTo>
                <a:cubicBezTo>
                  <a:pt x="7414" y="39225"/>
                  <a:pt x="7373" y="35458"/>
                  <a:pt x="7414" y="31690"/>
                </a:cubicBezTo>
                <a:cubicBezTo>
                  <a:pt x="7434" y="30835"/>
                  <a:pt x="7597" y="29979"/>
                  <a:pt x="7780" y="29144"/>
                </a:cubicBezTo>
                <a:cubicBezTo>
                  <a:pt x="7882" y="28615"/>
                  <a:pt x="8249" y="28228"/>
                  <a:pt x="8737" y="27922"/>
                </a:cubicBezTo>
                <a:cubicBezTo>
                  <a:pt x="10652" y="26741"/>
                  <a:pt x="11609" y="24888"/>
                  <a:pt x="12118" y="22770"/>
                </a:cubicBezTo>
                <a:cubicBezTo>
                  <a:pt x="12546" y="20998"/>
                  <a:pt x="12403" y="19186"/>
                  <a:pt x="12383" y="17373"/>
                </a:cubicBezTo>
                <a:cubicBezTo>
                  <a:pt x="12362" y="15785"/>
                  <a:pt x="12261" y="14176"/>
                  <a:pt x="12199" y="12567"/>
                </a:cubicBezTo>
                <a:cubicBezTo>
                  <a:pt x="12057" y="9268"/>
                  <a:pt x="11894" y="5948"/>
                  <a:pt x="11751" y="2649"/>
                </a:cubicBezTo>
                <a:cubicBezTo>
                  <a:pt x="11711" y="2038"/>
                  <a:pt x="11711" y="1427"/>
                  <a:pt x="11690" y="816"/>
                </a:cubicBezTo>
                <a:cubicBezTo>
                  <a:pt x="11670" y="307"/>
                  <a:pt x="11364" y="1"/>
                  <a:pt x="10916" y="1"/>
                </a:cubicBezTo>
                <a:cubicBezTo>
                  <a:pt x="10489" y="1"/>
                  <a:pt x="10204" y="327"/>
                  <a:pt x="10204" y="836"/>
                </a:cubicBezTo>
                <a:cubicBezTo>
                  <a:pt x="10163" y="6376"/>
                  <a:pt x="10122" y="11936"/>
                  <a:pt x="10081" y="17495"/>
                </a:cubicBezTo>
                <a:cubicBezTo>
                  <a:pt x="10081" y="17597"/>
                  <a:pt x="10102" y="17699"/>
                  <a:pt x="10081" y="17801"/>
                </a:cubicBezTo>
                <a:cubicBezTo>
                  <a:pt x="10042" y="18212"/>
                  <a:pt x="9796" y="18454"/>
                  <a:pt x="9470" y="18454"/>
                </a:cubicBezTo>
                <a:cubicBezTo>
                  <a:pt x="9456" y="18454"/>
                  <a:pt x="9443" y="18453"/>
                  <a:pt x="9430" y="18453"/>
                </a:cubicBezTo>
                <a:cubicBezTo>
                  <a:pt x="9022" y="18412"/>
                  <a:pt x="8900" y="18127"/>
                  <a:pt x="8880" y="17760"/>
                </a:cubicBezTo>
                <a:cubicBezTo>
                  <a:pt x="8859" y="16742"/>
                  <a:pt x="8839" y="15703"/>
                  <a:pt x="8819" y="14665"/>
                </a:cubicBezTo>
                <a:cubicBezTo>
                  <a:pt x="8717" y="10266"/>
                  <a:pt x="8615" y="5846"/>
                  <a:pt x="8513" y="1447"/>
                </a:cubicBezTo>
                <a:cubicBezTo>
                  <a:pt x="8493" y="1223"/>
                  <a:pt x="8493" y="979"/>
                  <a:pt x="8473" y="755"/>
                </a:cubicBezTo>
                <a:cubicBezTo>
                  <a:pt x="8433" y="283"/>
                  <a:pt x="8146" y="0"/>
                  <a:pt x="7741" y="0"/>
                </a:cubicBezTo>
                <a:cubicBezTo>
                  <a:pt x="7727" y="0"/>
                  <a:pt x="7713" y="1"/>
                  <a:pt x="7699" y="1"/>
                </a:cubicBezTo>
                <a:cubicBezTo>
                  <a:pt x="7291" y="1"/>
                  <a:pt x="6986" y="307"/>
                  <a:pt x="6986" y="796"/>
                </a:cubicBezTo>
                <a:cubicBezTo>
                  <a:pt x="6965" y="1753"/>
                  <a:pt x="6965" y="2710"/>
                  <a:pt x="6965" y="3667"/>
                </a:cubicBezTo>
                <a:cubicBezTo>
                  <a:pt x="6945" y="8310"/>
                  <a:pt x="6925" y="12954"/>
                  <a:pt x="6904" y="17597"/>
                </a:cubicBezTo>
                <a:cubicBezTo>
                  <a:pt x="6904" y="17943"/>
                  <a:pt x="6864" y="18290"/>
                  <a:pt x="6456" y="18412"/>
                </a:cubicBezTo>
                <a:cubicBezTo>
                  <a:pt x="6353" y="18448"/>
                  <a:pt x="6255" y="18465"/>
                  <a:pt x="6164" y="18465"/>
                </a:cubicBezTo>
                <a:cubicBezTo>
                  <a:pt x="5790" y="18465"/>
                  <a:pt x="5540" y="18174"/>
                  <a:pt x="5540" y="17699"/>
                </a:cubicBezTo>
                <a:cubicBezTo>
                  <a:pt x="5499" y="15398"/>
                  <a:pt x="5479" y="13117"/>
                  <a:pt x="5479" y="10836"/>
                </a:cubicBezTo>
                <a:cubicBezTo>
                  <a:pt x="5458" y="7577"/>
                  <a:pt x="5458" y="4298"/>
                  <a:pt x="5458" y="1040"/>
                </a:cubicBezTo>
                <a:cubicBezTo>
                  <a:pt x="5458" y="918"/>
                  <a:pt x="5458" y="796"/>
                  <a:pt x="5438" y="673"/>
                </a:cubicBezTo>
                <a:cubicBezTo>
                  <a:pt x="5379" y="280"/>
                  <a:pt x="5073" y="0"/>
                  <a:pt x="472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15"/>
          <p:cNvSpPr txBox="1">
            <a:spLocks noGrp="1"/>
          </p:cNvSpPr>
          <p:nvPr>
            <p:ph type="title" hasCustomPrompt="1"/>
          </p:nvPr>
        </p:nvSpPr>
        <p:spPr>
          <a:xfrm>
            <a:off x="1706558" y="1925534"/>
            <a:ext cx="731400" cy="640200"/>
          </a:xfrm>
          <a:prstGeom prst="rect">
            <a:avLst/>
          </a:prstGeom>
          <a:noFill/>
        </p:spPr>
        <p:txBody>
          <a:bodyPr spcFirstLastPara="1" wrap="square" lIns="91425" tIns="91425" rIns="91425" bIns="91425" anchor="b" anchorCtr="0">
            <a:noAutofit/>
          </a:bodyPr>
          <a:lstStyle>
            <a:lvl1pPr lvl="0" algn="ctr" rtl="0">
              <a:spcBef>
                <a:spcPts val="0"/>
              </a:spcBef>
              <a:spcAft>
                <a:spcPts val="0"/>
              </a:spcAft>
              <a:buClr>
                <a:schemeClr val="accent4"/>
              </a:buClr>
              <a:buSzPts val="4000"/>
              <a:buNone/>
              <a:defRPr sz="4000">
                <a:solidFill>
                  <a:schemeClr val="accent2"/>
                </a:solidFill>
              </a:defRPr>
            </a:lvl1pPr>
            <a:lvl2pPr lvl="1"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2pPr>
            <a:lvl3pPr lvl="2"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3pPr>
            <a:lvl4pPr lvl="3"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4pPr>
            <a:lvl5pPr lvl="4"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5pPr>
            <a:lvl6pPr lvl="5"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6pPr>
            <a:lvl7pPr lvl="6"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7pPr>
            <a:lvl8pPr lvl="7"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8pPr>
            <a:lvl9pPr lvl="8"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9pPr>
          </a:lstStyle>
          <a:p>
            <a:r>
              <a:t>xx%</a:t>
            </a:r>
          </a:p>
        </p:txBody>
      </p:sp>
      <p:sp>
        <p:nvSpPr>
          <p:cNvPr id="134" name="Google Shape;134;p15"/>
          <p:cNvSpPr txBox="1">
            <a:spLocks noGrp="1"/>
          </p:cNvSpPr>
          <p:nvPr>
            <p:ph type="subTitle" idx="1"/>
          </p:nvPr>
        </p:nvSpPr>
        <p:spPr>
          <a:xfrm>
            <a:off x="2422838" y="1709126"/>
            <a:ext cx="2194500" cy="4389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2"/>
              </a:buClr>
              <a:buSzPts val="1800"/>
              <a:buFont typeface="Fjalla One"/>
              <a:buNone/>
              <a:defRPr sz="1800">
                <a:solidFill>
                  <a:schemeClr val="accent1"/>
                </a:solidFill>
                <a:latin typeface="Fjalla One"/>
                <a:ea typeface="Fjalla One"/>
                <a:cs typeface="Fjalla One"/>
                <a:sym typeface="Fjalla One"/>
              </a:defRPr>
            </a:lvl1pPr>
            <a:lvl2pPr lvl="1">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2pPr>
            <a:lvl3pPr lvl="2">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3pPr>
            <a:lvl4pPr lvl="3">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4pPr>
            <a:lvl5pPr lvl="4">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5pPr>
            <a:lvl6pPr lvl="5">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6pPr>
            <a:lvl7pPr lvl="6">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7pPr>
            <a:lvl8pPr lvl="7">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8pPr>
            <a:lvl9pPr lvl="8">
              <a:spcBef>
                <a:spcPts val="1600"/>
              </a:spcBef>
              <a:spcAft>
                <a:spcPts val="1600"/>
              </a:spcAft>
              <a:buClr>
                <a:schemeClr val="accent2"/>
              </a:buClr>
              <a:buSzPts val="1800"/>
              <a:buFont typeface="Fjalla One"/>
              <a:buNone/>
              <a:defRPr sz="1800">
                <a:solidFill>
                  <a:schemeClr val="accent2"/>
                </a:solidFill>
                <a:latin typeface="Fjalla One"/>
                <a:ea typeface="Fjalla One"/>
                <a:cs typeface="Fjalla One"/>
                <a:sym typeface="Fjalla One"/>
              </a:defRPr>
            </a:lvl9pPr>
          </a:lstStyle>
          <a:p>
            <a:endParaRPr/>
          </a:p>
        </p:txBody>
      </p:sp>
      <p:sp>
        <p:nvSpPr>
          <p:cNvPr id="135" name="Google Shape;135;p15"/>
          <p:cNvSpPr txBox="1">
            <a:spLocks noGrp="1"/>
          </p:cNvSpPr>
          <p:nvPr>
            <p:ph type="subTitle" idx="2"/>
          </p:nvPr>
        </p:nvSpPr>
        <p:spPr>
          <a:xfrm>
            <a:off x="2422840" y="2132811"/>
            <a:ext cx="2194500" cy="7335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SzPts val="1400"/>
              <a:buFont typeface="Roboto"/>
              <a:buNone/>
              <a:defRPr>
                <a:latin typeface="Roboto"/>
                <a:ea typeface="Roboto"/>
                <a:cs typeface="Roboto"/>
                <a:sym typeface="Roboto"/>
              </a:defRPr>
            </a:lvl1pPr>
            <a:lvl2pPr lvl="1" rtl="0">
              <a:spcBef>
                <a:spcPts val="1600"/>
              </a:spcBef>
              <a:spcAft>
                <a:spcPts val="0"/>
              </a:spcAft>
              <a:buSzPts val="1400"/>
              <a:buFont typeface="Roboto"/>
              <a:buNone/>
              <a:defRPr>
                <a:latin typeface="Roboto"/>
                <a:ea typeface="Roboto"/>
                <a:cs typeface="Roboto"/>
                <a:sym typeface="Roboto"/>
              </a:defRPr>
            </a:lvl2pPr>
            <a:lvl3pPr lvl="2" rtl="0">
              <a:spcBef>
                <a:spcPts val="1600"/>
              </a:spcBef>
              <a:spcAft>
                <a:spcPts val="0"/>
              </a:spcAft>
              <a:buSzPts val="1400"/>
              <a:buFont typeface="Roboto"/>
              <a:buNone/>
              <a:defRPr>
                <a:latin typeface="Roboto"/>
                <a:ea typeface="Roboto"/>
                <a:cs typeface="Roboto"/>
                <a:sym typeface="Roboto"/>
              </a:defRPr>
            </a:lvl3pPr>
            <a:lvl4pPr lvl="3" rtl="0">
              <a:spcBef>
                <a:spcPts val="1600"/>
              </a:spcBef>
              <a:spcAft>
                <a:spcPts val="0"/>
              </a:spcAft>
              <a:buSzPts val="1400"/>
              <a:buFont typeface="Roboto"/>
              <a:buNone/>
              <a:defRPr>
                <a:latin typeface="Roboto"/>
                <a:ea typeface="Roboto"/>
                <a:cs typeface="Roboto"/>
                <a:sym typeface="Roboto"/>
              </a:defRPr>
            </a:lvl4pPr>
            <a:lvl5pPr lvl="4" rtl="0">
              <a:spcBef>
                <a:spcPts val="1600"/>
              </a:spcBef>
              <a:spcAft>
                <a:spcPts val="0"/>
              </a:spcAft>
              <a:buSzPts val="1400"/>
              <a:buFont typeface="Roboto"/>
              <a:buNone/>
              <a:defRPr>
                <a:latin typeface="Roboto"/>
                <a:ea typeface="Roboto"/>
                <a:cs typeface="Roboto"/>
                <a:sym typeface="Roboto"/>
              </a:defRPr>
            </a:lvl5pPr>
            <a:lvl6pPr lvl="5" rtl="0">
              <a:spcBef>
                <a:spcPts val="1600"/>
              </a:spcBef>
              <a:spcAft>
                <a:spcPts val="0"/>
              </a:spcAft>
              <a:buSzPts val="1400"/>
              <a:buFont typeface="Roboto"/>
              <a:buNone/>
              <a:defRPr>
                <a:latin typeface="Roboto"/>
                <a:ea typeface="Roboto"/>
                <a:cs typeface="Roboto"/>
                <a:sym typeface="Roboto"/>
              </a:defRPr>
            </a:lvl6pPr>
            <a:lvl7pPr lvl="6" rtl="0">
              <a:spcBef>
                <a:spcPts val="1600"/>
              </a:spcBef>
              <a:spcAft>
                <a:spcPts val="0"/>
              </a:spcAft>
              <a:buSzPts val="1400"/>
              <a:buFont typeface="Roboto"/>
              <a:buNone/>
              <a:defRPr>
                <a:latin typeface="Roboto"/>
                <a:ea typeface="Roboto"/>
                <a:cs typeface="Roboto"/>
                <a:sym typeface="Roboto"/>
              </a:defRPr>
            </a:lvl7pPr>
            <a:lvl8pPr lvl="7" rtl="0">
              <a:spcBef>
                <a:spcPts val="1600"/>
              </a:spcBef>
              <a:spcAft>
                <a:spcPts val="0"/>
              </a:spcAft>
              <a:buSzPts val="1400"/>
              <a:buFont typeface="Roboto"/>
              <a:buNone/>
              <a:defRPr>
                <a:latin typeface="Roboto"/>
                <a:ea typeface="Roboto"/>
                <a:cs typeface="Roboto"/>
                <a:sym typeface="Roboto"/>
              </a:defRPr>
            </a:lvl8pPr>
            <a:lvl9pPr lvl="8"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136" name="Google Shape;136;p15"/>
          <p:cNvSpPr txBox="1">
            <a:spLocks noGrp="1"/>
          </p:cNvSpPr>
          <p:nvPr>
            <p:ph type="title" idx="3" hasCustomPrompt="1"/>
          </p:nvPr>
        </p:nvSpPr>
        <p:spPr>
          <a:xfrm>
            <a:off x="1706558" y="3563834"/>
            <a:ext cx="731400" cy="640200"/>
          </a:xfrm>
          <a:prstGeom prst="rect">
            <a:avLst/>
          </a:prstGeom>
          <a:noFill/>
        </p:spPr>
        <p:txBody>
          <a:bodyPr spcFirstLastPara="1" wrap="square" lIns="91425" tIns="91425" rIns="91425" bIns="91425" anchor="b" anchorCtr="0">
            <a:noAutofit/>
          </a:bodyPr>
          <a:lstStyle>
            <a:lvl1pPr lvl="0" algn="ctr" rtl="0">
              <a:spcBef>
                <a:spcPts val="0"/>
              </a:spcBef>
              <a:spcAft>
                <a:spcPts val="0"/>
              </a:spcAft>
              <a:buClr>
                <a:schemeClr val="accent4"/>
              </a:buClr>
              <a:buSzPts val="4000"/>
              <a:buNone/>
              <a:defRPr sz="4000">
                <a:solidFill>
                  <a:schemeClr val="accent2"/>
                </a:solidFill>
              </a:defRPr>
            </a:lvl1pPr>
            <a:lvl2pPr lvl="1"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2pPr>
            <a:lvl3pPr lvl="2"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3pPr>
            <a:lvl4pPr lvl="3"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4pPr>
            <a:lvl5pPr lvl="4"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5pPr>
            <a:lvl6pPr lvl="5"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6pPr>
            <a:lvl7pPr lvl="6"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7pPr>
            <a:lvl8pPr lvl="7"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8pPr>
            <a:lvl9pPr lvl="8"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9pPr>
          </a:lstStyle>
          <a:p>
            <a:r>
              <a:t>xx%</a:t>
            </a:r>
          </a:p>
        </p:txBody>
      </p:sp>
      <p:sp>
        <p:nvSpPr>
          <p:cNvPr id="137" name="Google Shape;137;p15"/>
          <p:cNvSpPr txBox="1">
            <a:spLocks noGrp="1"/>
          </p:cNvSpPr>
          <p:nvPr>
            <p:ph type="subTitle" idx="4"/>
          </p:nvPr>
        </p:nvSpPr>
        <p:spPr>
          <a:xfrm>
            <a:off x="2422838" y="3347426"/>
            <a:ext cx="2194500" cy="4389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accent2"/>
              </a:buClr>
              <a:buSzPts val="1800"/>
              <a:buFont typeface="Fjalla One"/>
              <a:buNone/>
              <a:defRPr sz="1800">
                <a:solidFill>
                  <a:schemeClr val="accent1"/>
                </a:solidFill>
                <a:latin typeface="Fjalla One"/>
                <a:ea typeface="Fjalla One"/>
                <a:cs typeface="Fjalla One"/>
                <a:sym typeface="Fjalla One"/>
              </a:defRPr>
            </a:lvl1pPr>
            <a:lvl2pPr lvl="1"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2pPr>
            <a:lvl3pPr lvl="2"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3pPr>
            <a:lvl4pPr lvl="3"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4pPr>
            <a:lvl5pPr lvl="4"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5pPr>
            <a:lvl6pPr lvl="5"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6pPr>
            <a:lvl7pPr lvl="6"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7pPr>
            <a:lvl8pPr lvl="7"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8pPr>
            <a:lvl9pPr lvl="8" rtl="0">
              <a:spcBef>
                <a:spcPts val="1600"/>
              </a:spcBef>
              <a:spcAft>
                <a:spcPts val="1600"/>
              </a:spcAft>
              <a:buClr>
                <a:schemeClr val="accent2"/>
              </a:buClr>
              <a:buSzPts val="1800"/>
              <a:buFont typeface="Fjalla One"/>
              <a:buNone/>
              <a:defRPr sz="1800">
                <a:solidFill>
                  <a:schemeClr val="accent2"/>
                </a:solidFill>
                <a:latin typeface="Fjalla One"/>
                <a:ea typeface="Fjalla One"/>
                <a:cs typeface="Fjalla One"/>
                <a:sym typeface="Fjalla One"/>
              </a:defRPr>
            </a:lvl9pPr>
          </a:lstStyle>
          <a:p>
            <a:endParaRPr/>
          </a:p>
        </p:txBody>
      </p:sp>
      <p:sp>
        <p:nvSpPr>
          <p:cNvPr id="138" name="Google Shape;138;p15"/>
          <p:cNvSpPr txBox="1">
            <a:spLocks noGrp="1"/>
          </p:cNvSpPr>
          <p:nvPr>
            <p:ph type="subTitle" idx="5"/>
          </p:nvPr>
        </p:nvSpPr>
        <p:spPr>
          <a:xfrm>
            <a:off x="2422838" y="3771098"/>
            <a:ext cx="2194500" cy="7314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SzPts val="1400"/>
              <a:buFont typeface="Roboto"/>
              <a:buNone/>
              <a:defRPr>
                <a:latin typeface="Roboto"/>
                <a:ea typeface="Roboto"/>
                <a:cs typeface="Roboto"/>
                <a:sym typeface="Roboto"/>
              </a:defRPr>
            </a:lvl1pPr>
            <a:lvl2pPr lvl="1" rtl="0">
              <a:spcBef>
                <a:spcPts val="1600"/>
              </a:spcBef>
              <a:spcAft>
                <a:spcPts val="0"/>
              </a:spcAft>
              <a:buSzPts val="1400"/>
              <a:buFont typeface="Roboto"/>
              <a:buNone/>
              <a:defRPr>
                <a:latin typeface="Roboto"/>
                <a:ea typeface="Roboto"/>
                <a:cs typeface="Roboto"/>
                <a:sym typeface="Roboto"/>
              </a:defRPr>
            </a:lvl2pPr>
            <a:lvl3pPr lvl="2" rtl="0">
              <a:spcBef>
                <a:spcPts val="1600"/>
              </a:spcBef>
              <a:spcAft>
                <a:spcPts val="0"/>
              </a:spcAft>
              <a:buSzPts val="1400"/>
              <a:buFont typeface="Roboto"/>
              <a:buNone/>
              <a:defRPr>
                <a:latin typeface="Roboto"/>
                <a:ea typeface="Roboto"/>
                <a:cs typeface="Roboto"/>
                <a:sym typeface="Roboto"/>
              </a:defRPr>
            </a:lvl3pPr>
            <a:lvl4pPr lvl="3" rtl="0">
              <a:spcBef>
                <a:spcPts val="1600"/>
              </a:spcBef>
              <a:spcAft>
                <a:spcPts val="0"/>
              </a:spcAft>
              <a:buSzPts val="1400"/>
              <a:buFont typeface="Roboto"/>
              <a:buNone/>
              <a:defRPr>
                <a:latin typeface="Roboto"/>
                <a:ea typeface="Roboto"/>
                <a:cs typeface="Roboto"/>
                <a:sym typeface="Roboto"/>
              </a:defRPr>
            </a:lvl4pPr>
            <a:lvl5pPr lvl="4" rtl="0">
              <a:spcBef>
                <a:spcPts val="1600"/>
              </a:spcBef>
              <a:spcAft>
                <a:spcPts val="0"/>
              </a:spcAft>
              <a:buSzPts val="1400"/>
              <a:buFont typeface="Roboto"/>
              <a:buNone/>
              <a:defRPr>
                <a:latin typeface="Roboto"/>
                <a:ea typeface="Roboto"/>
                <a:cs typeface="Roboto"/>
                <a:sym typeface="Roboto"/>
              </a:defRPr>
            </a:lvl5pPr>
            <a:lvl6pPr lvl="5" rtl="0">
              <a:spcBef>
                <a:spcPts val="1600"/>
              </a:spcBef>
              <a:spcAft>
                <a:spcPts val="0"/>
              </a:spcAft>
              <a:buSzPts val="1400"/>
              <a:buFont typeface="Roboto"/>
              <a:buNone/>
              <a:defRPr>
                <a:latin typeface="Roboto"/>
                <a:ea typeface="Roboto"/>
                <a:cs typeface="Roboto"/>
                <a:sym typeface="Roboto"/>
              </a:defRPr>
            </a:lvl6pPr>
            <a:lvl7pPr lvl="6" rtl="0">
              <a:spcBef>
                <a:spcPts val="1600"/>
              </a:spcBef>
              <a:spcAft>
                <a:spcPts val="0"/>
              </a:spcAft>
              <a:buSzPts val="1400"/>
              <a:buFont typeface="Roboto"/>
              <a:buNone/>
              <a:defRPr>
                <a:latin typeface="Roboto"/>
                <a:ea typeface="Roboto"/>
                <a:cs typeface="Roboto"/>
                <a:sym typeface="Roboto"/>
              </a:defRPr>
            </a:lvl7pPr>
            <a:lvl8pPr lvl="7" rtl="0">
              <a:spcBef>
                <a:spcPts val="1600"/>
              </a:spcBef>
              <a:spcAft>
                <a:spcPts val="0"/>
              </a:spcAft>
              <a:buSzPts val="1400"/>
              <a:buFont typeface="Roboto"/>
              <a:buNone/>
              <a:defRPr>
                <a:latin typeface="Roboto"/>
                <a:ea typeface="Roboto"/>
                <a:cs typeface="Roboto"/>
                <a:sym typeface="Roboto"/>
              </a:defRPr>
            </a:lvl8pPr>
            <a:lvl9pPr lvl="8"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139" name="Google Shape;139;p15"/>
          <p:cNvSpPr txBox="1">
            <a:spLocks noGrp="1"/>
          </p:cNvSpPr>
          <p:nvPr>
            <p:ph type="title" idx="6" hasCustomPrompt="1"/>
          </p:nvPr>
        </p:nvSpPr>
        <p:spPr>
          <a:xfrm>
            <a:off x="5272781" y="1925534"/>
            <a:ext cx="731400" cy="640200"/>
          </a:xfrm>
          <a:prstGeom prst="rect">
            <a:avLst/>
          </a:prstGeom>
          <a:noFill/>
        </p:spPr>
        <p:txBody>
          <a:bodyPr spcFirstLastPara="1" wrap="square" lIns="91425" tIns="91425" rIns="91425" bIns="91425" anchor="b" anchorCtr="0">
            <a:noAutofit/>
          </a:bodyPr>
          <a:lstStyle>
            <a:lvl1pPr lvl="0" algn="ctr" rtl="0">
              <a:spcBef>
                <a:spcPts val="0"/>
              </a:spcBef>
              <a:spcAft>
                <a:spcPts val="0"/>
              </a:spcAft>
              <a:buClr>
                <a:schemeClr val="accent4"/>
              </a:buClr>
              <a:buSzPts val="4000"/>
              <a:buNone/>
              <a:defRPr sz="4000">
                <a:solidFill>
                  <a:schemeClr val="accent2"/>
                </a:solidFill>
              </a:defRPr>
            </a:lvl1pPr>
            <a:lvl2pPr lvl="1"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2pPr>
            <a:lvl3pPr lvl="2"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3pPr>
            <a:lvl4pPr lvl="3"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4pPr>
            <a:lvl5pPr lvl="4"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5pPr>
            <a:lvl6pPr lvl="5"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6pPr>
            <a:lvl7pPr lvl="6"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7pPr>
            <a:lvl8pPr lvl="7"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8pPr>
            <a:lvl9pPr lvl="8"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9pPr>
          </a:lstStyle>
          <a:p>
            <a:r>
              <a:t>xx%</a:t>
            </a:r>
          </a:p>
        </p:txBody>
      </p:sp>
      <p:sp>
        <p:nvSpPr>
          <p:cNvPr id="140" name="Google Shape;140;p15"/>
          <p:cNvSpPr txBox="1">
            <a:spLocks noGrp="1"/>
          </p:cNvSpPr>
          <p:nvPr>
            <p:ph type="subTitle" idx="7"/>
          </p:nvPr>
        </p:nvSpPr>
        <p:spPr>
          <a:xfrm>
            <a:off x="5989061" y="1709126"/>
            <a:ext cx="2194500" cy="4389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accent2"/>
              </a:buClr>
              <a:buSzPts val="1800"/>
              <a:buFont typeface="Fjalla One"/>
              <a:buNone/>
              <a:defRPr sz="1800">
                <a:solidFill>
                  <a:schemeClr val="accent1"/>
                </a:solidFill>
                <a:latin typeface="Fjalla One"/>
                <a:ea typeface="Fjalla One"/>
                <a:cs typeface="Fjalla One"/>
                <a:sym typeface="Fjalla One"/>
              </a:defRPr>
            </a:lvl1pPr>
            <a:lvl2pPr lvl="1"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2pPr>
            <a:lvl3pPr lvl="2"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3pPr>
            <a:lvl4pPr lvl="3"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4pPr>
            <a:lvl5pPr lvl="4"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5pPr>
            <a:lvl6pPr lvl="5"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6pPr>
            <a:lvl7pPr lvl="6"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7pPr>
            <a:lvl8pPr lvl="7"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8pPr>
            <a:lvl9pPr lvl="8" rtl="0">
              <a:spcBef>
                <a:spcPts val="1600"/>
              </a:spcBef>
              <a:spcAft>
                <a:spcPts val="1600"/>
              </a:spcAft>
              <a:buClr>
                <a:schemeClr val="accent2"/>
              </a:buClr>
              <a:buSzPts val="1800"/>
              <a:buFont typeface="Fjalla One"/>
              <a:buNone/>
              <a:defRPr sz="1800">
                <a:solidFill>
                  <a:schemeClr val="accent2"/>
                </a:solidFill>
                <a:latin typeface="Fjalla One"/>
                <a:ea typeface="Fjalla One"/>
                <a:cs typeface="Fjalla One"/>
                <a:sym typeface="Fjalla One"/>
              </a:defRPr>
            </a:lvl9pPr>
          </a:lstStyle>
          <a:p>
            <a:endParaRPr/>
          </a:p>
        </p:txBody>
      </p:sp>
      <p:sp>
        <p:nvSpPr>
          <p:cNvPr id="141" name="Google Shape;141;p15"/>
          <p:cNvSpPr txBox="1">
            <a:spLocks noGrp="1"/>
          </p:cNvSpPr>
          <p:nvPr>
            <p:ph type="subTitle" idx="8"/>
          </p:nvPr>
        </p:nvSpPr>
        <p:spPr>
          <a:xfrm>
            <a:off x="5989065" y="2132806"/>
            <a:ext cx="2194500" cy="7335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SzPts val="1400"/>
              <a:buFont typeface="Roboto"/>
              <a:buNone/>
              <a:defRPr>
                <a:latin typeface="Roboto"/>
                <a:ea typeface="Roboto"/>
                <a:cs typeface="Roboto"/>
                <a:sym typeface="Roboto"/>
              </a:defRPr>
            </a:lvl1pPr>
            <a:lvl2pPr lvl="1" rtl="0">
              <a:spcBef>
                <a:spcPts val="1600"/>
              </a:spcBef>
              <a:spcAft>
                <a:spcPts val="0"/>
              </a:spcAft>
              <a:buSzPts val="1400"/>
              <a:buFont typeface="Roboto"/>
              <a:buNone/>
              <a:defRPr>
                <a:latin typeface="Roboto"/>
                <a:ea typeface="Roboto"/>
                <a:cs typeface="Roboto"/>
                <a:sym typeface="Roboto"/>
              </a:defRPr>
            </a:lvl2pPr>
            <a:lvl3pPr lvl="2" rtl="0">
              <a:spcBef>
                <a:spcPts val="1600"/>
              </a:spcBef>
              <a:spcAft>
                <a:spcPts val="0"/>
              </a:spcAft>
              <a:buSzPts val="1400"/>
              <a:buFont typeface="Roboto"/>
              <a:buNone/>
              <a:defRPr>
                <a:latin typeface="Roboto"/>
                <a:ea typeface="Roboto"/>
                <a:cs typeface="Roboto"/>
                <a:sym typeface="Roboto"/>
              </a:defRPr>
            </a:lvl3pPr>
            <a:lvl4pPr lvl="3" rtl="0">
              <a:spcBef>
                <a:spcPts val="1600"/>
              </a:spcBef>
              <a:spcAft>
                <a:spcPts val="0"/>
              </a:spcAft>
              <a:buSzPts val="1400"/>
              <a:buFont typeface="Roboto"/>
              <a:buNone/>
              <a:defRPr>
                <a:latin typeface="Roboto"/>
                <a:ea typeface="Roboto"/>
                <a:cs typeface="Roboto"/>
                <a:sym typeface="Roboto"/>
              </a:defRPr>
            </a:lvl4pPr>
            <a:lvl5pPr lvl="4" rtl="0">
              <a:spcBef>
                <a:spcPts val="1600"/>
              </a:spcBef>
              <a:spcAft>
                <a:spcPts val="0"/>
              </a:spcAft>
              <a:buSzPts val="1400"/>
              <a:buFont typeface="Roboto"/>
              <a:buNone/>
              <a:defRPr>
                <a:latin typeface="Roboto"/>
                <a:ea typeface="Roboto"/>
                <a:cs typeface="Roboto"/>
                <a:sym typeface="Roboto"/>
              </a:defRPr>
            </a:lvl5pPr>
            <a:lvl6pPr lvl="5" rtl="0">
              <a:spcBef>
                <a:spcPts val="1600"/>
              </a:spcBef>
              <a:spcAft>
                <a:spcPts val="0"/>
              </a:spcAft>
              <a:buSzPts val="1400"/>
              <a:buFont typeface="Roboto"/>
              <a:buNone/>
              <a:defRPr>
                <a:latin typeface="Roboto"/>
                <a:ea typeface="Roboto"/>
                <a:cs typeface="Roboto"/>
                <a:sym typeface="Roboto"/>
              </a:defRPr>
            </a:lvl6pPr>
            <a:lvl7pPr lvl="6" rtl="0">
              <a:spcBef>
                <a:spcPts val="1600"/>
              </a:spcBef>
              <a:spcAft>
                <a:spcPts val="0"/>
              </a:spcAft>
              <a:buSzPts val="1400"/>
              <a:buFont typeface="Roboto"/>
              <a:buNone/>
              <a:defRPr>
                <a:latin typeface="Roboto"/>
                <a:ea typeface="Roboto"/>
                <a:cs typeface="Roboto"/>
                <a:sym typeface="Roboto"/>
              </a:defRPr>
            </a:lvl7pPr>
            <a:lvl8pPr lvl="7" rtl="0">
              <a:spcBef>
                <a:spcPts val="1600"/>
              </a:spcBef>
              <a:spcAft>
                <a:spcPts val="0"/>
              </a:spcAft>
              <a:buSzPts val="1400"/>
              <a:buFont typeface="Roboto"/>
              <a:buNone/>
              <a:defRPr>
                <a:latin typeface="Roboto"/>
                <a:ea typeface="Roboto"/>
                <a:cs typeface="Roboto"/>
                <a:sym typeface="Roboto"/>
              </a:defRPr>
            </a:lvl8pPr>
            <a:lvl9pPr lvl="8"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142" name="Google Shape;142;p15"/>
          <p:cNvSpPr txBox="1">
            <a:spLocks noGrp="1"/>
          </p:cNvSpPr>
          <p:nvPr>
            <p:ph type="title" idx="9" hasCustomPrompt="1"/>
          </p:nvPr>
        </p:nvSpPr>
        <p:spPr>
          <a:xfrm>
            <a:off x="5272781" y="3563834"/>
            <a:ext cx="731400" cy="640200"/>
          </a:xfrm>
          <a:prstGeom prst="rect">
            <a:avLst/>
          </a:prstGeom>
          <a:noFill/>
        </p:spPr>
        <p:txBody>
          <a:bodyPr spcFirstLastPara="1" wrap="square" lIns="91425" tIns="91425" rIns="91425" bIns="91425" anchor="b" anchorCtr="0">
            <a:noAutofit/>
          </a:bodyPr>
          <a:lstStyle>
            <a:lvl1pPr lvl="0" algn="ctr" rtl="0">
              <a:spcBef>
                <a:spcPts val="0"/>
              </a:spcBef>
              <a:spcAft>
                <a:spcPts val="0"/>
              </a:spcAft>
              <a:buClr>
                <a:schemeClr val="accent4"/>
              </a:buClr>
              <a:buSzPts val="4000"/>
              <a:buNone/>
              <a:defRPr sz="4000">
                <a:solidFill>
                  <a:schemeClr val="accent2"/>
                </a:solidFill>
              </a:defRPr>
            </a:lvl1pPr>
            <a:lvl2pPr lvl="1"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2pPr>
            <a:lvl3pPr lvl="2"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3pPr>
            <a:lvl4pPr lvl="3"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4pPr>
            <a:lvl5pPr lvl="4"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5pPr>
            <a:lvl6pPr lvl="5"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6pPr>
            <a:lvl7pPr lvl="6"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7pPr>
            <a:lvl8pPr lvl="7"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8pPr>
            <a:lvl9pPr lvl="8"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9pPr>
          </a:lstStyle>
          <a:p>
            <a:r>
              <a:t>xx%</a:t>
            </a:r>
          </a:p>
        </p:txBody>
      </p:sp>
      <p:sp>
        <p:nvSpPr>
          <p:cNvPr id="143" name="Google Shape;143;p15"/>
          <p:cNvSpPr txBox="1">
            <a:spLocks noGrp="1"/>
          </p:cNvSpPr>
          <p:nvPr>
            <p:ph type="subTitle" idx="13"/>
          </p:nvPr>
        </p:nvSpPr>
        <p:spPr>
          <a:xfrm>
            <a:off x="5989061" y="3347426"/>
            <a:ext cx="2194500" cy="4389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accent2"/>
              </a:buClr>
              <a:buSzPts val="1800"/>
              <a:buFont typeface="Fjalla One"/>
              <a:buNone/>
              <a:defRPr sz="1800">
                <a:solidFill>
                  <a:schemeClr val="accent1"/>
                </a:solidFill>
                <a:latin typeface="Fjalla One"/>
                <a:ea typeface="Fjalla One"/>
                <a:cs typeface="Fjalla One"/>
                <a:sym typeface="Fjalla One"/>
              </a:defRPr>
            </a:lvl1pPr>
            <a:lvl2pPr lvl="1"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2pPr>
            <a:lvl3pPr lvl="2"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3pPr>
            <a:lvl4pPr lvl="3"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4pPr>
            <a:lvl5pPr lvl="4"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5pPr>
            <a:lvl6pPr lvl="5"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6pPr>
            <a:lvl7pPr lvl="6"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7pPr>
            <a:lvl8pPr lvl="7"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8pPr>
            <a:lvl9pPr lvl="8" rtl="0">
              <a:spcBef>
                <a:spcPts val="1600"/>
              </a:spcBef>
              <a:spcAft>
                <a:spcPts val="1600"/>
              </a:spcAft>
              <a:buClr>
                <a:schemeClr val="accent2"/>
              </a:buClr>
              <a:buSzPts val="1800"/>
              <a:buFont typeface="Fjalla One"/>
              <a:buNone/>
              <a:defRPr sz="1800">
                <a:solidFill>
                  <a:schemeClr val="accent2"/>
                </a:solidFill>
                <a:latin typeface="Fjalla One"/>
                <a:ea typeface="Fjalla One"/>
                <a:cs typeface="Fjalla One"/>
                <a:sym typeface="Fjalla One"/>
              </a:defRPr>
            </a:lvl9pPr>
          </a:lstStyle>
          <a:p>
            <a:endParaRPr/>
          </a:p>
        </p:txBody>
      </p:sp>
      <p:sp>
        <p:nvSpPr>
          <p:cNvPr id="144" name="Google Shape;144;p15"/>
          <p:cNvSpPr txBox="1">
            <a:spLocks noGrp="1"/>
          </p:cNvSpPr>
          <p:nvPr>
            <p:ph type="subTitle" idx="14"/>
          </p:nvPr>
        </p:nvSpPr>
        <p:spPr>
          <a:xfrm>
            <a:off x="5989061" y="3771098"/>
            <a:ext cx="2194500" cy="7314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SzPts val="1400"/>
              <a:buFont typeface="Roboto"/>
              <a:buNone/>
              <a:defRPr>
                <a:latin typeface="Roboto"/>
                <a:ea typeface="Roboto"/>
                <a:cs typeface="Roboto"/>
                <a:sym typeface="Roboto"/>
              </a:defRPr>
            </a:lvl1pPr>
            <a:lvl2pPr lvl="1" rtl="0">
              <a:spcBef>
                <a:spcPts val="1600"/>
              </a:spcBef>
              <a:spcAft>
                <a:spcPts val="0"/>
              </a:spcAft>
              <a:buSzPts val="1400"/>
              <a:buFont typeface="Roboto"/>
              <a:buNone/>
              <a:defRPr>
                <a:latin typeface="Roboto"/>
                <a:ea typeface="Roboto"/>
                <a:cs typeface="Roboto"/>
                <a:sym typeface="Roboto"/>
              </a:defRPr>
            </a:lvl2pPr>
            <a:lvl3pPr lvl="2" rtl="0">
              <a:spcBef>
                <a:spcPts val="1600"/>
              </a:spcBef>
              <a:spcAft>
                <a:spcPts val="0"/>
              </a:spcAft>
              <a:buSzPts val="1400"/>
              <a:buFont typeface="Roboto"/>
              <a:buNone/>
              <a:defRPr>
                <a:latin typeface="Roboto"/>
                <a:ea typeface="Roboto"/>
                <a:cs typeface="Roboto"/>
                <a:sym typeface="Roboto"/>
              </a:defRPr>
            </a:lvl3pPr>
            <a:lvl4pPr lvl="3" rtl="0">
              <a:spcBef>
                <a:spcPts val="1600"/>
              </a:spcBef>
              <a:spcAft>
                <a:spcPts val="0"/>
              </a:spcAft>
              <a:buSzPts val="1400"/>
              <a:buFont typeface="Roboto"/>
              <a:buNone/>
              <a:defRPr>
                <a:latin typeface="Roboto"/>
                <a:ea typeface="Roboto"/>
                <a:cs typeface="Roboto"/>
                <a:sym typeface="Roboto"/>
              </a:defRPr>
            </a:lvl4pPr>
            <a:lvl5pPr lvl="4" rtl="0">
              <a:spcBef>
                <a:spcPts val="1600"/>
              </a:spcBef>
              <a:spcAft>
                <a:spcPts val="0"/>
              </a:spcAft>
              <a:buSzPts val="1400"/>
              <a:buFont typeface="Roboto"/>
              <a:buNone/>
              <a:defRPr>
                <a:latin typeface="Roboto"/>
                <a:ea typeface="Roboto"/>
                <a:cs typeface="Roboto"/>
                <a:sym typeface="Roboto"/>
              </a:defRPr>
            </a:lvl5pPr>
            <a:lvl6pPr lvl="5" rtl="0">
              <a:spcBef>
                <a:spcPts val="1600"/>
              </a:spcBef>
              <a:spcAft>
                <a:spcPts val="0"/>
              </a:spcAft>
              <a:buSzPts val="1400"/>
              <a:buFont typeface="Roboto"/>
              <a:buNone/>
              <a:defRPr>
                <a:latin typeface="Roboto"/>
                <a:ea typeface="Roboto"/>
                <a:cs typeface="Roboto"/>
                <a:sym typeface="Roboto"/>
              </a:defRPr>
            </a:lvl6pPr>
            <a:lvl7pPr lvl="6" rtl="0">
              <a:spcBef>
                <a:spcPts val="1600"/>
              </a:spcBef>
              <a:spcAft>
                <a:spcPts val="0"/>
              </a:spcAft>
              <a:buSzPts val="1400"/>
              <a:buFont typeface="Roboto"/>
              <a:buNone/>
              <a:defRPr>
                <a:latin typeface="Roboto"/>
                <a:ea typeface="Roboto"/>
                <a:cs typeface="Roboto"/>
                <a:sym typeface="Roboto"/>
              </a:defRPr>
            </a:lvl7pPr>
            <a:lvl8pPr lvl="7" rtl="0">
              <a:spcBef>
                <a:spcPts val="1600"/>
              </a:spcBef>
              <a:spcAft>
                <a:spcPts val="0"/>
              </a:spcAft>
              <a:buSzPts val="1400"/>
              <a:buFont typeface="Roboto"/>
              <a:buNone/>
              <a:defRPr>
                <a:latin typeface="Roboto"/>
                <a:ea typeface="Roboto"/>
                <a:cs typeface="Roboto"/>
                <a:sym typeface="Roboto"/>
              </a:defRPr>
            </a:lvl8pPr>
            <a:lvl9pPr lvl="8"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145" name="Google Shape;145;p15"/>
          <p:cNvSpPr txBox="1">
            <a:spLocks noGrp="1"/>
          </p:cNvSpPr>
          <p:nvPr>
            <p:ph type="title" idx="15"/>
          </p:nvPr>
        </p:nvSpPr>
        <p:spPr>
          <a:xfrm>
            <a:off x="1706567" y="539500"/>
            <a:ext cx="6477000" cy="667500"/>
          </a:xfrm>
          <a:prstGeom prst="rect">
            <a:avLst/>
          </a:prstGeom>
        </p:spPr>
        <p:txBody>
          <a:bodyPr spcFirstLastPara="1" wrap="square" lIns="91425" tIns="91425" rIns="91425" bIns="91425" anchor="t" anchorCtr="0">
            <a:noAutofit/>
          </a:bodyPr>
          <a:lstStyle>
            <a:lvl1pPr lvl="0">
              <a:spcBef>
                <a:spcPts val="0"/>
              </a:spcBef>
              <a:spcAft>
                <a:spcPts val="0"/>
              </a:spcAft>
              <a:buSzPts val="4000"/>
              <a:buNone/>
              <a:defRPr sz="4000"/>
            </a:lvl1pPr>
            <a:lvl2pPr lvl="1">
              <a:spcBef>
                <a:spcPts val="0"/>
              </a:spcBef>
              <a:spcAft>
                <a:spcPts val="0"/>
              </a:spcAft>
              <a:buSzPts val="6000"/>
              <a:buNone/>
              <a:defRPr>
                <a:latin typeface="Roboto"/>
                <a:ea typeface="Roboto"/>
                <a:cs typeface="Roboto"/>
                <a:sym typeface="Roboto"/>
              </a:defRPr>
            </a:lvl2pPr>
            <a:lvl3pPr lvl="2">
              <a:spcBef>
                <a:spcPts val="0"/>
              </a:spcBef>
              <a:spcAft>
                <a:spcPts val="0"/>
              </a:spcAft>
              <a:buSzPts val="6000"/>
              <a:buNone/>
              <a:defRPr>
                <a:latin typeface="Roboto"/>
                <a:ea typeface="Roboto"/>
                <a:cs typeface="Roboto"/>
                <a:sym typeface="Roboto"/>
              </a:defRPr>
            </a:lvl3pPr>
            <a:lvl4pPr lvl="3">
              <a:spcBef>
                <a:spcPts val="0"/>
              </a:spcBef>
              <a:spcAft>
                <a:spcPts val="0"/>
              </a:spcAft>
              <a:buSzPts val="6000"/>
              <a:buNone/>
              <a:defRPr>
                <a:latin typeface="Roboto"/>
                <a:ea typeface="Roboto"/>
                <a:cs typeface="Roboto"/>
                <a:sym typeface="Roboto"/>
              </a:defRPr>
            </a:lvl4pPr>
            <a:lvl5pPr lvl="4">
              <a:spcBef>
                <a:spcPts val="0"/>
              </a:spcBef>
              <a:spcAft>
                <a:spcPts val="0"/>
              </a:spcAft>
              <a:buSzPts val="6000"/>
              <a:buNone/>
              <a:defRPr>
                <a:latin typeface="Roboto"/>
                <a:ea typeface="Roboto"/>
                <a:cs typeface="Roboto"/>
                <a:sym typeface="Roboto"/>
              </a:defRPr>
            </a:lvl5pPr>
            <a:lvl6pPr lvl="5">
              <a:spcBef>
                <a:spcPts val="0"/>
              </a:spcBef>
              <a:spcAft>
                <a:spcPts val="0"/>
              </a:spcAft>
              <a:buSzPts val="6000"/>
              <a:buNone/>
              <a:defRPr>
                <a:latin typeface="Roboto"/>
                <a:ea typeface="Roboto"/>
                <a:cs typeface="Roboto"/>
                <a:sym typeface="Roboto"/>
              </a:defRPr>
            </a:lvl6pPr>
            <a:lvl7pPr lvl="6">
              <a:spcBef>
                <a:spcPts val="0"/>
              </a:spcBef>
              <a:spcAft>
                <a:spcPts val="0"/>
              </a:spcAft>
              <a:buSzPts val="6000"/>
              <a:buNone/>
              <a:defRPr>
                <a:latin typeface="Roboto"/>
                <a:ea typeface="Roboto"/>
                <a:cs typeface="Roboto"/>
                <a:sym typeface="Roboto"/>
              </a:defRPr>
            </a:lvl7pPr>
            <a:lvl8pPr lvl="7">
              <a:spcBef>
                <a:spcPts val="0"/>
              </a:spcBef>
              <a:spcAft>
                <a:spcPts val="0"/>
              </a:spcAft>
              <a:buSzPts val="6000"/>
              <a:buNone/>
              <a:defRPr>
                <a:latin typeface="Roboto"/>
                <a:ea typeface="Roboto"/>
                <a:cs typeface="Roboto"/>
                <a:sym typeface="Roboto"/>
              </a:defRPr>
            </a:lvl8pPr>
            <a:lvl9pPr lvl="8">
              <a:spcBef>
                <a:spcPts val="0"/>
              </a:spcBef>
              <a:spcAft>
                <a:spcPts val="0"/>
              </a:spcAft>
              <a:buSzPts val="6000"/>
              <a:buNone/>
              <a:defRPr>
                <a:latin typeface="Roboto"/>
                <a:ea typeface="Roboto"/>
                <a:cs typeface="Roboto"/>
                <a:sym typeface="Roboto"/>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able of contents 1">
  <p:cSld name="CUSTOM_13">
    <p:spTree>
      <p:nvGrpSpPr>
        <p:cNvPr id="1" name="Shape 146"/>
        <p:cNvGrpSpPr/>
        <p:nvPr/>
      </p:nvGrpSpPr>
      <p:grpSpPr>
        <a:xfrm>
          <a:off x="0" y="0"/>
          <a:ext cx="0" cy="0"/>
          <a:chOff x="0" y="0"/>
          <a:chExt cx="0" cy="0"/>
        </a:xfrm>
      </p:grpSpPr>
      <p:sp>
        <p:nvSpPr>
          <p:cNvPr id="147" name="Google Shape;147;p16"/>
          <p:cNvSpPr/>
          <p:nvPr/>
        </p:nvSpPr>
        <p:spPr>
          <a:xfrm>
            <a:off x="-2743200" y="-209550"/>
            <a:ext cx="5676900" cy="59436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grpSp>
        <p:nvGrpSpPr>
          <p:cNvPr id="148" name="Google Shape;148;p16"/>
          <p:cNvGrpSpPr/>
          <p:nvPr/>
        </p:nvGrpSpPr>
        <p:grpSpPr>
          <a:xfrm>
            <a:off x="8039097" y="-3259074"/>
            <a:ext cx="1384319" cy="9121801"/>
            <a:chOff x="8039097" y="-3411474"/>
            <a:chExt cx="1384319" cy="9121801"/>
          </a:xfrm>
        </p:grpSpPr>
        <p:sp>
          <p:nvSpPr>
            <p:cNvPr id="149" name="Google Shape;149;p16"/>
            <p:cNvSpPr/>
            <p:nvPr/>
          </p:nvSpPr>
          <p:spPr>
            <a:xfrm flipH="1">
              <a:off x="8306920" y="-2069054"/>
              <a:ext cx="834176" cy="3998744"/>
            </a:xfrm>
            <a:custGeom>
              <a:avLst/>
              <a:gdLst/>
              <a:ahLst/>
              <a:cxnLst/>
              <a:rect l="l" t="t" r="r" b="b"/>
              <a:pathLst>
                <a:path w="16966" h="81329" extrusionOk="0">
                  <a:moveTo>
                    <a:pt x="8539" y="1"/>
                  </a:moveTo>
                  <a:cubicBezTo>
                    <a:pt x="7826" y="1"/>
                    <a:pt x="7110" y="352"/>
                    <a:pt x="6559" y="1047"/>
                  </a:cubicBezTo>
                  <a:cubicBezTo>
                    <a:pt x="5866" y="1923"/>
                    <a:pt x="5479" y="2961"/>
                    <a:pt x="5357" y="4041"/>
                  </a:cubicBezTo>
                  <a:cubicBezTo>
                    <a:pt x="5194" y="5649"/>
                    <a:pt x="5031" y="7279"/>
                    <a:pt x="5051" y="8888"/>
                  </a:cubicBezTo>
                  <a:cubicBezTo>
                    <a:pt x="5113" y="11576"/>
                    <a:pt x="5235" y="14284"/>
                    <a:pt x="5459" y="16973"/>
                  </a:cubicBezTo>
                  <a:cubicBezTo>
                    <a:pt x="5703" y="20007"/>
                    <a:pt x="6131" y="23042"/>
                    <a:pt x="6436" y="26076"/>
                  </a:cubicBezTo>
                  <a:cubicBezTo>
                    <a:pt x="6721" y="28866"/>
                    <a:pt x="7068" y="31656"/>
                    <a:pt x="7149" y="34446"/>
                  </a:cubicBezTo>
                  <a:cubicBezTo>
                    <a:pt x="7292" y="40454"/>
                    <a:pt x="7292" y="46462"/>
                    <a:pt x="7312" y="52470"/>
                  </a:cubicBezTo>
                  <a:cubicBezTo>
                    <a:pt x="7312" y="53203"/>
                    <a:pt x="7149" y="53977"/>
                    <a:pt x="6986" y="54710"/>
                  </a:cubicBezTo>
                  <a:cubicBezTo>
                    <a:pt x="6803" y="55484"/>
                    <a:pt x="6314" y="55973"/>
                    <a:pt x="5520" y="56237"/>
                  </a:cubicBezTo>
                  <a:cubicBezTo>
                    <a:pt x="2750" y="57154"/>
                    <a:pt x="1223" y="59211"/>
                    <a:pt x="530" y="61940"/>
                  </a:cubicBezTo>
                  <a:cubicBezTo>
                    <a:pt x="1" y="63956"/>
                    <a:pt x="21" y="65993"/>
                    <a:pt x="266" y="68049"/>
                  </a:cubicBezTo>
                  <a:cubicBezTo>
                    <a:pt x="673" y="71288"/>
                    <a:pt x="1569" y="74363"/>
                    <a:pt x="3198" y="77214"/>
                  </a:cubicBezTo>
                  <a:cubicBezTo>
                    <a:pt x="3911" y="78436"/>
                    <a:pt x="4766" y="79536"/>
                    <a:pt x="5927" y="80391"/>
                  </a:cubicBezTo>
                  <a:cubicBezTo>
                    <a:pt x="6746" y="80992"/>
                    <a:pt x="7613" y="81328"/>
                    <a:pt x="8524" y="81328"/>
                  </a:cubicBezTo>
                  <a:cubicBezTo>
                    <a:pt x="9062" y="81328"/>
                    <a:pt x="9616" y="81211"/>
                    <a:pt x="10184" y="80961"/>
                  </a:cubicBezTo>
                  <a:cubicBezTo>
                    <a:pt x="11080" y="80554"/>
                    <a:pt x="11792" y="79923"/>
                    <a:pt x="12424" y="79189"/>
                  </a:cubicBezTo>
                  <a:cubicBezTo>
                    <a:pt x="14888" y="76318"/>
                    <a:pt x="15967" y="72856"/>
                    <a:pt x="16619" y="69231"/>
                  </a:cubicBezTo>
                  <a:cubicBezTo>
                    <a:pt x="16843" y="68029"/>
                    <a:pt x="16904" y="66807"/>
                    <a:pt x="16965" y="66115"/>
                  </a:cubicBezTo>
                  <a:cubicBezTo>
                    <a:pt x="16945" y="63488"/>
                    <a:pt x="16680" y="61451"/>
                    <a:pt x="15621" y="59577"/>
                  </a:cubicBezTo>
                  <a:cubicBezTo>
                    <a:pt x="14684" y="57948"/>
                    <a:pt x="13340" y="56808"/>
                    <a:pt x="11548" y="56237"/>
                  </a:cubicBezTo>
                  <a:cubicBezTo>
                    <a:pt x="10733" y="55993"/>
                    <a:pt x="10265" y="55464"/>
                    <a:pt x="10082" y="54710"/>
                  </a:cubicBezTo>
                  <a:cubicBezTo>
                    <a:pt x="9919" y="54058"/>
                    <a:pt x="9776" y="53386"/>
                    <a:pt x="9776" y="52714"/>
                  </a:cubicBezTo>
                  <a:cubicBezTo>
                    <a:pt x="9736" y="47684"/>
                    <a:pt x="9715" y="42654"/>
                    <a:pt x="9776" y="37623"/>
                  </a:cubicBezTo>
                  <a:cubicBezTo>
                    <a:pt x="9817" y="33896"/>
                    <a:pt x="10143" y="30170"/>
                    <a:pt x="10591" y="26463"/>
                  </a:cubicBezTo>
                  <a:cubicBezTo>
                    <a:pt x="10957" y="23306"/>
                    <a:pt x="11365" y="20170"/>
                    <a:pt x="11609" y="16993"/>
                  </a:cubicBezTo>
                  <a:cubicBezTo>
                    <a:pt x="11833" y="13979"/>
                    <a:pt x="11915" y="10965"/>
                    <a:pt x="11996" y="7930"/>
                  </a:cubicBezTo>
                  <a:cubicBezTo>
                    <a:pt x="12057" y="6179"/>
                    <a:pt x="11976" y="4387"/>
                    <a:pt x="11365" y="2717"/>
                  </a:cubicBezTo>
                  <a:cubicBezTo>
                    <a:pt x="11161" y="2126"/>
                    <a:pt x="10876" y="1536"/>
                    <a:pt x="10489" y="1047"/>
                  </a:cubicBezTo>
                  <a:cubicBezTo>
                    <a:pt x="9951" y="347"/>
                    <a:pt x="9247" y="1"/>
                    <a:pt x="853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6"/>
            <p:cNvSpPr/>
            <p:nvPr/>
          </p:nvSpPr>
          <p:spPr>
            <a:xfrm>
              <a:off x="8806560" y="-3411474"/>
              <a:ext cx="616855" cy="3815103"/>
            </a:xfrm>
            <a:custGeom>
              <a:avLst/>
              <a:gdLst/>
              <a:ahLst/>
              <a:cxnLst/>
              <a:rect l="l" t="t" r="r" b="b"/>
              <a:pathLst>
                <a:path w="12546" h="77594" extrusionOk="0">
                  <a:moveTo>
                    <a:pt x="4703" y="0"/>
                  </a:moveTo>
                  <a:cubicBezTo>
                    <a:pt x="4690" y="0"/>
                    <a:pt x="4677" y="0"/>
                    <a:pt x="4664" y="1"/>
                  </a:cubicBezTo>
                  <a:cubicBezTo>
                    <a:pt x="4257" y="21"/>
                    <a:pt x="3992" y="245"/>
                    <a:pt x="3952" y="653"/>
                  </a:cubicBezTo>
                  <a:cubicBezTo>
                    <a:pt x="3911" y="1264"/>
                    <a:pt x="3911" y="1854"/>
                    <a:pt x="3890" y="2465"/>
                  </a:cubicBezTo>
                  <a:cubicBezTo>
                    <a:pt x="3829" y="5296"/>
                    <a:pt x="3768" y="8127"/>
                    <a:pt x="3687" y="10958"/>
                  </a:cubicBezTo>
                  <a:cubicBezTo>
                    <a:pt x="3646" y="13198"/>
                    <a:pt x="3585" y="15438"/>
                    <a:pt x="3524" y="17658"/>
                  </a:cubicBezTo>
                  <a:cubicBezTo>
                    <a:pt x="3524" y="17780"/>
                    <a:pt x="3544" y="17963"/>
                    <a:pt x="3483" y="18025"/>
                  </a:cubicBezTo>
                  <a:cubicBezTo>
                    <a:pt x="3300" y="18187"/>
                    <a:pt x="3076" y="18391"/>
                    <a:pt x="2872" y="18411"/>
                  </a:cubicBezTo>
                  <a:cubicBezTo>
                    <a:pt x="2709" y="18411"/>
                    <a:pt x="2485" y="18167"/>
                    <a:pt x="2363" y="17984"/>
                  </a:cubicBezTo>
                  <a:cubicBezTo>
                    <a:pt x="2282" y="17882"/>
                    <a:pt x="2322" y="17760"/>
                    <a:pt x="2322" y="17597"/>
                  </a:cubicBezTo>
                  <a:cubicBezTo>
                    <a:pt x="2322" y="12057"/>
                    <a:pt x="2241" y="6538"/>
                    <a:pt x="2200" y="999"/>
                  </a:cubicBezTo>
                  <a:cubicBezTo>
                    <a:pt x="2200" y="734"/>
                    <a:pt x="2078" y="347"/>
                    <a:pt x="1874" y="184"/>
                  </a:cubicBezTo>
                  <a:cubicBezTo>
                    <a:pt x="1739" y="67"/>
                    <a:pt x="1589" y="14"/>
                    <a:pt x="1443" y="14"/>
                  </a:cubicBezTo>
                  <a:cubicBezTo>
                    <a:pt x="1083" y="14"/>
                    <a:pt x="748" y="337"/>
                    <a:pt x="734" y="816"/>
                  </a:cubicBezTo>
                  <a:cubicBezTo>
                    <a:pt x="652" y="2099"/>
                    <a:pt x="612" y="3361"/>
                    <a:pt x="551" y="4644"/>
                  </a:cubicBezTo>
                  <a:cubicBezTo>
                    <a:pt x="388" y="8921"/>
                    <a:pt x="164" y="13198"/>
                    <a:pt x="41" y="17495"/>
                  </a:cubicBezTo>
                  <a:cubicBezTo>
                    <a:pt x="1" y="19063"/>
                    <a:pt x="41" y="20672"/>
                    <a:pt x="204" y="22240"/>
                  </a:cubicBezTo>
                  <a:cubicBezTo>
                    <a:pt x="388" y="23910"/>
                    <a:pt x="1080" y="25417"/>
                    <a:pt x="2200" y="26680"/>
                  </a:cubicBezTo>
                  <a:cubicBezTo>
                    <a:pt x="2567" y="27087"/>
                    <a:pt x="2974" y="27535"/>
                    <a:pt x="3442" y="27780"/>
                  </a:cubicBezTo>
                  <a:cubicBezTo>
                    <a:pt x="4461" y="28289"/>
                    <a:pt x="4787" y="29185"/>
                    <a:pt x="4888" y="30183"/>
                  </a:cubicBezTo>
                  <a:cubicBezTo>
                    <a:pt x="5011" y="31303"/>
                    <a:pt x="5011" y="32423"/>
                    <a:pt x="5031" y="33543"/>
                  </a:cubicBezTo>
                  <a:cubicBezTo>
                    <a:pt x="5031" y="35681"/>
                    <a:pt x="5051" y="37840"/>
                    <a:pt x="5011" y="39979"/>
                  </a:cubicBezTo>
                  <a:cubicBezTo>
                    <a:pt x="4970" y="42911"/>
                    <a:pt x="4970" y="45864"/>
                    <a:pt x="4766" y="48797"/>
                  </a:cubicBezTo>
                  <a:cubicBezTo>
                    <a:pt x="4583" y="51424"/>
                    <a:pt x="4196" y="54031"/>
                    <a:pt x="3829" y="56638"/>
                  </a:cubicBezTo>
                  <a:cubicBezTo>
                    <a:pt x="3218" y="60874"/>
                    <a:pt x="2811" y="65130"/>
                    <a:pt x="2831" y="69427"/>
                  </a:cubicBezTo>
                  <a:cubicBezTo>
                    <a:pt x="2831" y="71158"/>
                    <a:pt x="2811" y="72910"/>
                    <a:pt x="3341" y="74600"/>
                  </a:cubicBezTo>
                  <a:cubicBezTo>
                    <a:pt x="3544" y="75252"/>
                    <a:pt x="3829" y="75903"/>
                    <a:pt x="4216" y="76453"/>
                  </a:cubicBezTo>
                  <a:cubicBezTo>
                    <a:pt x="4746" y="77217"/>
                    <a:pt x="5469" y="77594"/>
                    <a:pt x="6197" y="77594"/>
                  </a:cubicBezTo>
                  <a:cubicBezTo>
                    <a:pt x="6925" y="77594"/>
                    <a:pt x="7658" y="77217"/>
                    <a:pt x="8208" y="76474"/>
                  </a:cubicBezTo>
                  <a:cubicBezTo>
                    <a:pt x="8880" y="75557"/>
                    <a:pt x="9226" y="74518"/>
                    <a:pt x="9328" y="73419"/>
                  </a:cubicBezTo>
                  <a:cubicBezTo>
                    <a:pt x="9471" y="71728"/>
                    <a:pt x="9572" y="70018"/>
                    <a:pt x="9572" y="68307"/>
                  </a:cubicBezTo>
                  <a:cubicBezTo>
                    <a:pt x="9552" y="63664"/>
                    <a:pt x="8941" y="59081"/>
                    <a:pt x="8269" y="54499"/>
                  </a:cubicBezTo>
                  <a:cubicBezTo>
                    <a:pt x="7699" y="50691"/>
                    <a:pt x="7393" y="46842"/>
                    <a:pt x="7393" y="42993"/>
                  </a:cubicBezTo>
                  <a:cubicBezTo>
                    <a:pt x="7393" y="39225"/>
                    <a:pt x="7373" y="35457"/>
                    <a:pt x="7414" y="31710"/>
                  </a:cubicBezTo>
                  <a:cubicBezTo>
                    <a:pt x="7414" y="30855"/>
                    <a:pt x="7597" y="29999"/>
                    <a:pt x="7780" y="29164"/>
                  </a:cubicBezTo>
                  <a:cubicBezTo>
                    <a:pt x="7882" y="28615"/>
                    <a:pt x="8249" y="28228"/>
                    <a:pt x="8738" y="27922"/>
                  </a:cubicBezTo>
                  <a:cubicBezTo>
                    <a:pt x="10652" y="26741"/>
                    <a:pt x="11609" y="24888"/>
                    <a:pt x="12118" y="22770"/>
                  </a:cubicBezTo>
                  <a:cubicBezTo>
                    <a:pt x="12546" y="20998"/>
                    <a:pt x="12403" y="19185"/>
                    <a:pt x="12383" y="17393"/>
                  </a:cubicBezTo>
                  <a:cubicBezTo>
                    <a:pt x="12342" y="15784"/>
                    <a:pt x="12261" y="14175"/>
                    <a:pt x="12200" y="12587"/>
                  </a:cubicBezTo>
                  <a:cubicBezTo>
                    <a:pt x="12037" y="9267"/>
                    <a:pt x="11894" y="5968"/>
                    <a:pt x="11731" y="2649"/>
                  </a:cubicBezTo>
                  <a:cubicBezTo>
                    <a:pt x="11711" y="2038"/>
                    <a:pt x="11711" y="1427"/>
                    <a:pt x="11670" y="816"/>
                  </a:cubicBezTo>
                  <a:cubicBezTo>
                    <a:pt x="11650" y="307"/>
                    <a:pt x="11344" y="1"/>
                    <a:pt x="10917" y="1"/>
                  </a:cubicBezTo>
                  <a:cubicBezTo>
                    <a:pt x="10469" y="1"/>
                    <a:pt x="10183" y="327"/>
                    <a:pt x="10183" y="836"/>
                  </a:cubicBezTo>
                  <a:cubicBezTo>
                    <a:pt x="10143" y="6396"/>
                    <a:pt x="10122" y="11935"/>
                    <a:pt x="10082" y="17495"/>
                  </a:cubicBezTo>
                  <a:cubicBezTo>
                    <a:pt x="10082" y="17597"/>
                    <a:pt x="10082" y="17719"/>
                    <a:pt x="10082" y="17821"/>
                  </a:cubicBezTo>
                  <a:cubicBezTo>
                    <a:pt x="10023" y="18212"/>
                    <a:pt x="9795" y="18453"/>
                    <a:pt x="9470" y="18453"/>
                  </a:cubicBezTo>
                  <a:cubicBezTo>
                    <a:pt x="9457" y="18453"/>
                    <a:pt x="9443" y="18453"/>
                    <a:pt x="9430" y="18452"/>
                  </a:cubicBezTo>
                  <a:cubicBezTo>
                    <a:pt x="9023" y="18411"/>
                    <a:pt x="8880" y="18126"/>
                    <a:pt x="8880" y="17780"/>
                  </a:cubicBezTo>
                  <a:cubicBezTo>
                    <a:pt x="8839" y="16741"/>
                    <a:pt x="8819" y="15703"/>
                    <a:pt x="8799" y="14685"/>
                  </a:cubicBezTo>
                  <a:cubicBezTo>
                    <a:pt x="8697" y="10265"/>
                    <a:pt x="8595" y="5866"/>
                    <a:pt x="8493" y="1447"/>
                  </a:cubicBezTo>
                  <a:cubicBezTo>
                    <a:pt x="8493" y="1223"/>
                    <a:pt x="8493" y="979"/>
                    <a:pt x="8473" y="755"/>
                  </a:cubicBezTo>
                  <a:cubicBezTo>
                    <a:pt x="8412" y="286"/>
                    <a:pt x="8106" y="1"/>
                    <a:pt x="7699" y="1"/>
                  </a:cubicBezTo>
                  <a:cubicBezTo>
                    <a:pt x="7271" y="21"/>
                    <a:pt x="6986" y="327"/>
                    <a:pt x="6966" y="816"/>
                  </a:cubicBezTo>
                  <a:cubicBezTo>
                    <a:pt x="6945" y="1752"/>
                    <a:pt x="6945" y="2710"/>
                    <a:pt x="6945" y="3667"/>
                  </a:cubicBezTo>
                  <a:cubicBezTo>
                    <a:pt x="6925" y="8310"/>
                    <a:pt x="6905" y="12954"/>
                    <a:pt x="6884" y="17597"/>
                  </a:cubicBezTo>
                  <a:cubicBezTo>
                    <a:pt x="6884" y="17963"/>
                    <a:pt x="6864" y="18289"/>
                    <a:pt x="6457" y="18432"/>
                  </a:cubicBezTo>
                  <a:cubicBezTo>
                    <a:pt x="6361" y="18461"/>
                    <a:pt x="6270" y="18475"/>
                    <a:pt x="6184" y="18475"/>
                  </a:cubicBezTo>
                  <a:cubicBezTo>
                    <a:pt x="5793" y="18475"/>
                    <a:pt x="5520" y="18183"/>
                    <a:pt x="5520" y="17699"/>
                  </a:cubicBezTo>
                  <a:cubicBezTo>
                    <a:pt x="5499" y="15418"/>
                    <a:pt x="5479" y="13137"/>
                    <a:pt x="5479" y="10856"/>
                  </a:cubicBezTo>
                  <a:cubicBezTo>
                    <a:pt x="5459" y="7577"/>
                    <a:pt x="5459" y="4319"/>
                    <a:pt x="5438" y="1040"/>
                  </a:cubicBezTo>
                  <a:cubicBezTo>
                    <a:pt x="5438" y="917"/>
                    <a:pt x="5459" y="795"/>
                    <a:pt x="5438" y="673"/>
                  </a:cubicBezTo>
                  <a:cubicBezTo>
                    <a:pt x="5379" y="280"/>
                    <a:pt x="5073" y="0"/>
                    <a:pt x="47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6"/>
            <p:cNvSpPr/>
            <p:nvPr/>
          </p:nvSpPr>
          <p:spPr>
            <a:xfrm>
              <a:off x="8039097" y="2062724"/>
              <a:ext cx="710586" cy="3647603"/>
            </a:xfrm>
            <a:custGeom>
              <a:avLst/>
              <a:gdLst/>
              <a:ahLst/>
              <a:cxnLst/>
              <a:rect l="l" t="t" r="r" b="b"/>
              <a:pathLst>
                <a:path w="11243" h="66950" extrusionOk="0">
                  <a:moveTo>
                    <a:pt x="5471" y="0"/>
                  </a:moveTo>
                  <a:cubicBezTo>
                    <a:pt x="4786" y="0"/>
                    <a:pt x="4096" y="352"/>
                    <a:pt x="3585" y="1047"/>
                  </a:cubicBezTo>
                  <a:cubicBezTo>
                    <a:pt x="2974" y="1882"/>
                    <a:pt x="2648" y="2880"/>
                    <a:pt x="2546" y="3898"/>
                  </a:cubicBezTo>
                  <a:cubicBezTo>
                    <a:pt x="2403" y="5466"/>
                    <a:pt x="2322" y="7075"/>
                    <a:pt x="2322" y="8663"/>
                  </a:cubicBezTo>
                  <a:cubicBezTo>
                    <a:pt x="2322" y="12981"/>
                    <a:pt x="2892" y="17237"/>
                    <a:pt x="3544" y="21514"/>
                  </a:cubicBezTo>
                  <a:cubicBezTo>
                    <a:pt x="4053" y="25058"/>
                    <a:pt x="4358" y="28642"/>
                    <a:pt x="4338" y="32247"/>
                  </a:cubicBezTo>
                  <a:cubicBezTo>
                    <a:pt x="4338" y="35750"/>
                    <a:pt x="4358" y="39253"/>
                    <a:pt x="4338" y="42755"/>
                  </a:cubicBezTo>
                  <a:cubicBezTo>
                    <a:pt x="4318" y="43550"/>
                    <a:pt x="4155" y="44344"/>
                    <a:pt x="3992" y="45118"/>
                  </a:cubicBezTo>
                  <a:cubicBezTo>
                    <a:pt x="3890" y="45627"/>
                    <a:pt x="3564" y="45973"/>
                    <a:pt x="3096" y="46279"/>
                  </a:cubicBezTo>
                  <a:cubicBezTo>
                    <a:pt x="1385" y="47338"/>
                    <a:pt x="489" y="48967"/>
                    <a:pt x="0" y="50840"/>
                  </a:cubicBezTo>
                  <a:lnTo>
                    <a:pt x="0" y="63325"/>
                  </a:lnTo>
                  <a:cubicBezTo>
                    <a:pt x="61" y="64546"/>
                    <a:pt x="102" y="65748"/>
                    <a:pt x="163" y="66950"/>
                  </a:cubicBezTo>
                  <a:lnTo>
                    <a:pt x="1772" y="66950"/>
                  </a:lnTo>
                  <a:cubicBezTo>
                    <a:pt x="1792" y="63304"/>
                    <a:pt x="1813" y="59638"/>
                    <a:pt x="1833" y="55993"/>
                  </a:cubicBezTo>
                  <a:cubicBezTo>
                    <a:pt x="1833" y="55891"/>
                    <a:pt x="1833" y="55789"/>
                    <a:pt x="1854" y="55687"/>
                  </a:cubicBezTo>
                  <a:cubicBezTo>
                    <a:pt x="1893" y="55317"/>
                    <a:pt x="2100" y="55096"/>
                    <a:pt x="2404" y="55096"/>
                  </a:cubicBezTo>
                  <a:cubicBezTo>
                    <a:pt x="2417" y="55096"/>
                    <a:pt x="2430" y="55096"/>
                    <a:pt x="2444" y="55097"/>
                  </a:cubicBezTo>
                  <a:cubicBezTo>
                    <a:pt x="2831" y="55138"/>
                    <a:pt x="2953" y="55402"/>
                    <a:pt x="2974" y="55728"/>
                  </a:cubicBezTo>
                  <a:cubicBezTo>
                    <a:pt x="2994" y="56685"/>
                    <a:pt x="3014" y="57643"/>
                    <a:pt x="3035" y="58620"/>
                  </a:cubicBezTo>
                  <a:cubicBezTo>
                    <a:pt x="3096" y="61390"/>
                    <a:pt x="3157" y="64160"/>
                    <a:pt x="3218" y="66950"/>
                  </a:cubicBezTo>
                  <a:lnTo>
                    <a:pt x="4766" y="66950"/>
                  </a:lnTo>
                  <a:cubicBezTo>
                    <a:pt x="4786" y="63263"/>
                    <a:pt x="4807" y="59577"/>
                    <a:pt x="4807" y="55891"/>
                  </a:cubicBezTo>
                  <a:cubicBezTo>
                    <a:pt x="4807" y="55565"/>
                    <a:pt x="4847" y="55239"/>
                    <a:pt x="5214" y="55117"/>
                  </a:cubicBezTo>
                  <a:cubicBezTo>
                    <a:pt x="5310" y="55087"/>
                    <a:pt x="5401" y="55072"/>
                    <a:pt x="5485" y="55072"/>
                  </a:cubicBezTo>
                  <a:cubicBezTo>
                    <a:pt x="5848" y="55072"/>
                    <a:pt x="6090" y="55347"/>
                    <a:pt x="6090" y="55810"/>
                  </a:cubicBezTo>
                  <a:cubicBezTo>
                    <a:pt x="6110" y="57928"/>
                    <a:pt x="6130" y="60046"/>
                    <a:pt x="6130" y="62184"/>
                  </a:cubicBezTo>
                  <a:cubicBezTo>
                    <a:pt x="6151" y="63773"/>
                    <a:pt x="6151" y="65361"/>
                    <a:pt x="6151" y="66950"/>
                  </a:cubicBezTo>
                  <a:lnTo>
                    <a:pt x="7678" y="66950"/>
                  </a:lnTo>
                  <a:cubicBezTo>
                    <a:pt x="7719" y="65320"/>
                    <a:pt x="7760" y="63691"/>
                    <a:pt x="7800" y="62082"/>
                  </a:cubicBezTo>
                  <a:cubicBezTo>
                    <a:pt x="7841" y="59985"/>
                    <a:pt x="7902" y="57907"/>
                    <a:pt x="7943" y="55830"/>
                  </a:cubicBezTo>
                  <a:cubicBezTo>
                    <a:pt x="7963" y="55484"/>
                    <a:pt x="8187" y="55158"/>
                    <a:pt x="8554" y="55138"/>
                  </a:cubicBezTo>
                  <a:cubicBezTo>
                    <a:pt x="8941" y="55138"/>
                    <a:pt x="9063" y="55606"/>
                    <a:pt x="9063" y="55891"/>
                  </a:cubicBezTo>
                  <a:cubicBezTo>
                    <a:pt x="9063" y="59598"/>
                    <a:pt x="9165" y="63263"/>
                    <a:pt x="9165" y="66950"/>
                  </a:cubicBezTo>
                  <a:lnTo>
                    <a:pt x="10753" y="66950"/>
                  </a:lnTo>
                  <a:cubicBezTo>
                    <a:pt x="10916" y="63304"/>
                    <a:pt x="11079" y="59638"/>
                    <a:pt x="11201" y="55993"/>
                  </a:cubicBezTo>
                  <a:cubicBezTo>
                    <a:pt x="11242" y="54527"/>
                    <a:pt x="11201" y="53040"/>
                    <a:pt x="11038" y="51574"/>
                  </a:cubicBezTo>
                  <a:cubicBezTo>
                    <a:pt x="10875" y="50026"/>
                    <a:pt x="10224" y="48621"/>
                    <a:pt x="9185" y="47439"/>
                  </a:cubicBezTo>
                  <a:cubicBezTo>
                    <a:pt x="8839" y="47052"/>
                    <a:pt x="8472" y="46645"/>
                    <a:pt x="8024" y="46421"/>
                  </a:cubicBezTo>
                  <a:cubicBezTo>
                    <a:pt x="7067" y="45932"/>
                    <a:pt x="6762" y="45097"/>
                    <a:pt x="6680" y="44161"/>
                  </a:cubicBezTo>
                  <a:cubicBezTo>
                    <a:pt x="6578" y="43122"/>
                    <a:pt x="6558" y="42083"/>
                    <a:pt x="6558" y="41045"/>
                  </a:cubicBezTo>
                  <a:cubicBezTo>
                    <a:pt x="6538" y="39049"/>
                    <a:pt x="6517" y="37033"/>
                    <a:pt x="6558" y="35037"/>
                  </a:cubicBezTo>
                  <a:cubicBezTo>
                    <a:pt x="6599" y="32308"/>
                    <a:pt x="6599" y="29559"/>
                    <a:pt x="6802" y="26830"/>
                  </a:cubicBezTo>
                  <a:cubicBezTo>
                    <a:pt x="6965" y="24386"/>
                    <a:pt x="7332" y="21962"/>
                    <a:pt x="7678" y="19539"/>
                  </a:cubicBezTo>
                  <a:cubicBezTo>
                    <a:pt x="8228" y="15567"/>
                    <a:pt x="8615" y="11616"/>
                    <a:pt x="8615" y="7604"/>
                  </a:cubicBezTo>
                  <a:cubicBezTo>
                    <a:pt x="8595" y="5996"/>
                    <a:pt x="8615" y="4366"/>
                    <a:pt x="8126" y="2798"/>
                  </a:cubicBezTo>
                  <a:cubicBezTo>
                    <a:pt x="7922" y="2187"/>
                    <a:pt x="7678" y="1576"/>
                    <a:pt x="7312" y="1047"/>
                  </a:cubicBezTo>
                  <a:cubicBezTo>
                    <a:pt x="6825" y="347"/>
                    <a:pt x="6151" y="0"/>
                    <a:pt x="54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6"/>
            <p:cNvSpPr/>
            <p:nvPr/>
          </p:nvSpPr>
          <p:spPr>
            <a:xfrm>
              <a:off x="8789548" y="2062737"/>
              <a:ext cx="616855" cy="3315463"/>
            </a:xfrm>
            <a:custGeom>
              <a:avLst/>
              <a:gdLst/>
              <a:ahLst/>
              <a:cxnLst/>
              <a:rect l="l" t="t" r="r" b="b"/>
              <a:pathLst>
                <a:path w="12546" h="67432" extrusionOk="0">
                  <a:moveTo>
                    <a:pt x="4721" y="0"/>
                  </a:moveTo>
                  <a:cubicBezTo>
                    <a:pt x="4709" y="0"/>
                    <a:pt x="4697" y="1"/>
                    <a:pt x="4685" y="1"/>
                  </a:cubicBezTo>
                  <a:cubicBezTo>
                    <a:pt x="4277" y="22"/>
                    <a:pt x="3992" y="246"/>
                    <a:pt x="3951" y="653"/>
                  </a:cubicBezTo>
                  <a:cubicBezTo>
                    <a:pt x="3911" y="1244"/>
                    <a:pt x="3911" y="1855"/>
                    <a:pt x="3911" y="2445"/>
                  </a:cubicBezTo>
                  <a:cubicBezTo>
                    <a:pt x="3829" y="5276"/>
                    <a:pt x="3768" y="8127"/>
                    <a:pt x="3707" y="10958"/>
                  </a:cubicBezTo>
                  <a:cubicBezTo>
                    <a:pt x="3646" y="13198"/>
                    <a:pt x="3585" y="15418"/>
                    <a:pt x="3524" y="17658"/>
                  </a:cubicBezTo>
                  <a:cubicBezTo>
                    <a:pt x="3524" y="17780"/>
                    <a:pt x="3544" y="17943"/>
                    <a:pt x="3483" y="18004"/>
                  </a:cubicBezTo>
                  <a:cubicBezTo>
                    <a:pt x="3300" y="18167"/>
                    <a:pt x="3096" y="18391"/>
                    <a:pt x="2892" y="18391"/>
                  </a:cubicBezTo>
                  <a:cubicBezTo>
                    <a:pt x="2709" y="18391"/>
                    <a:pt x="2505" y="18167"/>
                    <a:pt x="2363" y="17984"/>
                  </a:cubicBezTo>
                  <a:cubicBezTo>
                    <a:pt x="2302" y="17882"/>
                    <a:pt x="2342" y="17740"/>
                    <a:pt x="2342" y="17597"/>
                  </a:cubicBezTo>
                  <a:cubicBezTo>
                    <a:pt x="2322" y="12058"/>
                    <a:pt x="2261" y="6539"/>
                    <a:pt x="2200" y="999"/>
                  </a:cubicBezTo>
                  <a:cubicBezTo>
                    <a:pt x="2200" y="735"/>
                    <a:pt x="2078" y="348"/>
                    <a:pt x="1874" y="164"/>
                  </a:cubicBezTo>
                  <a:cubicBezTo>
                    <a:pt x="1749" y="56"/>
                    <a:pt x="1607" y="7"/>
                    <a:pt x="1468" y="7"/>
                  </a:cubicBezTo>
                  <a:cubicBezTo>
                    <a:pt x="1109" y="7"/>
                    <a:pt x="763" y="332"/>
                    <a:pt x="734" y="816"/>
                  </a:cubicBezTo>
                  <a:cubicBezTo>
                    <a:pt x="672" y="2099"/>
                    <a:pt x="611" y="3362"/>
                    <a:pt x="571" y="4645"/>
                  </a:cubicBezTo>
                  <a:cubicBezTo>
                    <a:pt x="387" y="8921"/>
                    <a:pt x="184" y="13198"/>
                    <a:pt x="41" y="17475"/>
                  </a:cubicBezTo>
                  <a:cubicBezTo>
                    <a:pt x="0" y="19063"/>
                    <a:pt x="41" y="20652"/>
                    <a:pt x="204" y="22241"/>
                  </a:cubicBezTo>
                  <a:cubicBezTo>
                    <a:pt x="387" y="23890"/>
                    <a:pt x="1080" y="25418"/>
                    <a:pt x="2220" y="26680"/>
                  </a:cubicBezTo>
                  <a:cubicBezTo>
                    <a:pt x="2567" y="27088"/>
                    <a:pt x="2974" y="27536"/>
                    <a:pt x="3463" y="27760"/>
                  </a:cubicBezTo>
                  <a:cubicBezTo>
                    <a:pt x="4481" y="28289"/>
                    <a:pt x="4807" y="29185"/>
                    <a:pt x="4909" y="30183"/>
                  </a:cubicBezTo>
                  <a:cubicBezTo>
                    <a:pt x="5010" y="31303"/>
                    <a:pt x="5010" y="32423"/>
                    <a:pt x="5031" y="33543"/>
                  </a:cubicBezTo>
                  <a:cubicBezTo>
                    <a:pt x="5051" y="35682"/>
                    <a:pt x="5051" y="37820"/>
                    <a:pt x="5031" y="39979"/>
                  </a:cubicBezTo>
                  <a:cubicBezTo>
                    <a:pt x="4970" y="42912"/>
                    <a:pt x="4970" y="45865"/>
                    <a:pt x="4766" y="48797"/>
                  </a:cubicBezTo>
                  <a:cubicBezTo>
                    <a:pt x="4583" y="51404"/>
                    <a:pt x="4196" y="54011"/>
                    <a:pt x="3829" y="56618"/>
                  </a:cubicBezTo>
                  <a:cubicBezTo>
                    <a:pt x="3320" y="60202"/>
                    <a:pt x="2953" y="63807"/>
                    <a:pt x="2852" y="67432"/>
                  </a:cubicBezTo>
                  <a:lnTo>
                    <a:pt x="9552" y="67432"/>
                  </a:lnTo>
                  <a:cubicBezTo>
                    <a:pt x="9470" y="63094"/>
                    <a:pt x="8921" y="58797"/>
                    <a:pt x="8269" y="54500"/>
                  </a:cubicBezTo>
                  <a:cubicBezTo>
                    <a:pt x="7699" y="50691"/>
                    <a:pt x="7393" y="46842"/>
                    <a:pt x="7393" y="42973"/>
                  </a:cubicBezTo>
                  <a:cubicBezTo>
                    <a:pt x="7414" y="39225"/>
                    <a:pt x="7373" y="35458"/>
                    <a:pt x="7414" y="31690"/>
                  </a:cubicBezTo>
                  <a:cubicBezTo>
                    <a:pt x="7434" y="30835"/>
                    <a:pt x="7597" y="29979"/>
                    <a:pt x="7780" y="29144"/>
                  </a:cubicBezTo>
                  <a:cubicBezTo>
                    <a:pt x="7882" y="28615"/>
                    <a:pt x="8249" y="28228"/>
                    <a:pt x="8737" y="27922"/>
                  </a:cubicBezTo>
                  <a:cubicBezTo>
                    <a:pt x="10652" y="26741"/>
                    <a:pt x="11609" y="24888"/>
                    <a:pt x="12118" y="22770"/>
                  </a:cubicBezTo>
                  <a:cubicBezTo>
                    <a:pt x="12546" y="20998"/>
                    <a:pt x="12403" y="19186"/>
                    <a:pt x="12383" y="17373"/>
                  </a:cubicBezTo>
                  <a:cubicBezTo>
                    <a:pt x="12362" y="15785"/>
                    <a:pt x="12261" y="14176"/>
                    <a:pt x="12199" y="12567"/>
                  </a:cubicBezTo>
                  <a:cubicBezTo>
                    <a:pt x="12057" y="9268"/>
                    <a:pt x="11894" y="5948"/>
                    <a:pt x="11751" y="2649"/>
                  </a:cubicBezTo>
                  <a:cubicBezTo>
                    <a:pt x="11711" y="2038"/>
                    <a:pt x="11711" y="1427"/>
                    <a:pt x="11690" y="816"/>
                  </a:cubicBezTo>
                  <a:cubicBezTo>
                    <a:pt x="11670" y="307"/>
                    <a:pt x="11364" y="1"/>
                    <a:pt x="10916" y="1"/>
                  </a:cubicBezTo>
                  <a:cubicBezTo>
                    <a:pt x="10489" y="1"/>
                    <a:pt x="10204" y="327"/>
                    <a:pt x="10204" y="836"/>
                  </a:cubicBezTo>
                  <a:cubicBezTo>
                    <a:pt x="10163" y="6376"/>
                    <a:pt x="10122" y="11936"/>
                    <a:pt x="10081" y="17495"/>
                  </a:cubicBezTo>
                  <a:cubicBezTo>
                    <a:pt x="10081" y="17597"/>
                    <a:pt x="10102" y="17699"/>
                    <a:pt x="10081" y="17801"/>
                  </a:cubicBezTo>
                  <a:cubicBezTo>
                    <a:pt x="10042" y="18212"/>
                    <a:pt x="9796" y="18454"/>
                    <a:pt x="9470" y="18454"/>
                  </a:cubicBezTo>
                  <a:cubicBezTo>
                    <a:pt x="9456" y="18454"/>
                    <a:pt x="9443" y="18453"/>
                    <a:pt x="9430" y="18453"/>
                  </a:cubicBezTo>
                  <a:cubicBezTo>
                    <a:pt x="9022" y="18412"/>
                    <a:pt x="8900" y="18127"/>
                    <a:pt x="8880" y="17760"/>
                  </a:cubicBezTo>
                  <a:cubicBezTo>
                    <a:pt x="8859" y="16742"/>
                    <a:pt x="8839" y="15703"/>
                    <a:pt x="8819" y="14665"/>
                  </a:cubicBezTo>
                  <a:cubicBezTo>
                    <a:pt x="8717" y="10266"/>
                    <a:pt x="8615" y="5846"/>
                    <a:pt x="8513" y="1447"/>
                  </a:cubicBezTo>
                  <a:cubicBezTo>
                    <a:pt x="8493" y="1223"/>
                    <a:pt x="8493" y="979"/>
                    <a:pt x="8473" y="755"/>
                  </a:cubicBezTo>
                  <a:cubicBezTo>
                    <a:pt x="8433" y="283"/>
                    <a:pt x="8146" y="0"/>
                    <a:pt x="7741" y="0"/>
                  </a:cubicBezTo>
                  <a:cubicBezTo>
                    <a:pt x="7727" y="0"/>
                    <a:pt x="7713" y="1"/>
                    <a:pt x="7699" y="1"/>
                  </a:cubicBezTo>
                  <a:cubicBezTo>
                    <a:pt x="7291" y="1"/>
                    <a:pt x="6986" y="307"/>
                    <a:pt x="6986" y="796"/>
                  </a:cubicBezTo>
                  <a:cubicBezTo>
                    <a:pt x="6965" y="1753"/>
                    <a:pt x="6965" y="2710"/>
                    <a:pt x="6965" y="3667"/>
                  </a:cubicBezTo>
                  <a:cubicBezTo>
                    <a:pt x="6945" y="8310"/>
                    <a:pt x="6925" y="12954"/>
                    <a:pt x="6904" y="17597"/>
                  </a:cubicBezTo>
                  <a:cubicBezTo>
                    <a:pt x="6904" y="17943"/>
                    <a:pt x="6864" y="18290"/>
                    <a:pt x="6456" y="18412"/>
                  </a:cubicBezTo>
                  <a:cubicBezTo>
                    <a:pt x="6353" y="18448"/>
                    <a:pt x="6255" y="18465"/>
                    <a:pt x="6164" y="18465"/>
                  </a:cubicBezTo>
                  <a:cubicBezTo>
                    <a:pt x="5790" y="18465"/>
                    <a:pt x="5540" y="18174"/>
                    <a:pt x="5540" y="17699"/>
                  </a:cubicBezTo>
                  <a:cubicBezTo>
                    <a:pt x="5499" y="15398"/>
                    <a:pt x="5479" y="13117"/>
                    <a:pt x="5479" y="10836"/>
                  </a:cubicBezTo>
                  <a:cubicBezTo>
                    <a:pt x="5458" y="7577"/>
                    <a:pt x="5458" y="4298"/>
                    <a:pt x="5458" y="1040"/>
                  </a:cubicBezTo>
                  <a:cubicBezTo>
                    <a:pt x="5458" y="918"/>
                    <a:pt x="5458" y="796"/>
                    <a:pt x="5438" y="673"/>
                  </a:cubicBezTo>
                  <a:cubicBezTo>
                    <a:pt x="5379" y="280"/>
                    <a:pt x="5073" y="0"/>
                    <a:pt x="472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3" name="Google Shape;153;p16"/>
          <p:cNvSpPr/>
          <p:nvPr/>
        </p:nvSpPr>
        <p:spPr>
          <a:xfrm>
            <a:off x="14243719" y="-1123842"/>
            <a:ext cx="834176" cy="3998744"/>
          </a:xfrm>
          <a:custGeom>
            <a:avLst/>
            <a:gdLst/>
            <a:ahLst/>
            <a:cxnLst/>
            <a:rect l="l" t="t" r="r" b="b"/>
            <a:pathLst>
              <a:path w="16966" h="81329" extrusionOk="0">
                <a:moveTo>
                  <a:pt x="8539" y="1"/>
                </a:moveTo>
                <a:cubicBezTo>
                  <a:pt x="7826" y="1"/>
                  <a:pt x="7110" y="352"/>
                  <a:pt x="6559" y="1047"/>
                </a:cubicBezTo>
                <a:cubicBezTo>
                  <a:pt x="5866" y="1923"/>
                  <a:pt x="5479" y="2961"/>
                  <a:pt x="5357" y="4041"/>
                </a:cubicBezTo>
                <a:cubicBezTo>
                  <a:pt x="5194" y="5649"/>
                  <a:pt x="5031" y="7279"/>
                  <a:pt x="5051" y="8888"/>
                </a:cubicBezTo>
                <a:cubicBezTo>
                  <a:pt x="5113" y="11576"/>
                  <a:pt x="5235" y="14284"/>
                  <a:pt x="5459" y="16973"/>
                </a:cubicBezTo>
                <a:cubicBezTo>
                  <a:pt x="5703" y="20007"/>
                  <a:pt x="6131" y="23042"/>
                  <a:pt x="6436" y="26076"/>
                </a:cubicBezTo>
                <a:cubicBezTo>
                  <a:pt x="6721" y="28866"/>
                  <a:pt x="7068" y="31656"/>
                  <a:pt x="7149" y="34446"/>
                </a:cubicBezTo>
                <a:cubicBezTo>
                  <a:pt x="7292" y="40454"/>
                  <a:pt x="7292" y="46462"/>
                  <a:pt x="7312" y="52470"/>
                </a:cubicBezTo>
                <a:cubicBezTo>
                  <a:pt x="7312" y="53203"/>
                  <a:pt x="7149" y="53977"/>
                  <a:pt x="6986" y="54710"/>
                </a:cubicBezTo>
                <a:cubicBezTo>
                  <a:pt x="6803" y="55484"/>
                  <a:pt x="6314" y="55973"/>
                  <a:pt x="5520" y="56237"/>
                </a:cubicBezTo>
                <a:cubicBezTo>
                  <a:pt x="2750" y="57154"/>
                  <a:pt x="1223" y="59211"/>
                  <a:pt x="530" y="61940"/>
                </a:cubicBezTo>
                <a:cubicBezTo>
                  <a:pt x="1" y="63956"/>
                  <a:pt x="21" y="65993"/>
                  <a:pt x="266" y="68049"/>
                </a:cubicBezTo>
                <a:cubicBezTo>
                  <a:pt x="673" y="71288"/>
                  <a:pt x="1569" y="74363"/>
                  <a:pt x="3198" y="77214"/>
                </a:cubicBezTo>
                <a:cubicBezTo>
                  <a:pt x="3911" y="78436"/>
                  <a:pt x="4766" y="79536"/>
                  <a:pt x="5927" y="80391"/>
                </a:cubicBezTo>
                <a:cubicBezTo>
                  <a:pt x="6746" y="80992"/>
                  <a:pt x="7613" y="81328"/>
                  <a:pt x="8524" y="81328"/>
                </a:cubicBezTo>
                <a:cubicBezTo>
                  <a:pt x="9062" y="81328"/>
                  <a:pt x="9616" y="81211"/>
                  <a:pt x="10184" y="80961"/>
                </a:cubicBezTo>
                <a:cubicBezTo>
                  <a:pt x="11080" y="80554"/>
                  <a:pt x="11792" y="79923"/>
                  <a:pt x="12424" y="79189"/>
                </a:cubicBezTo>
                <a:cubicBezTo>
                  <a:pt x="14888" y="76318"/>
                  <a:pt x="15967" y="72856"/>
                  <a:pt x="16619" y="69231"/>
                </a:cubicBezTo>
                <a:cubicBezTo>
                  <a:pt x="16843" y="68029"/>
                  <a:pt x="16904" y="66807"/>
                  <a:pt x="16965" y="66115"/>
                </a:cubicBezTo>
                <a:cubicBezTo>
                  <a:pt x="16945" y="63488"/>
                  <a:pt x="16680" y="61451"/>
                  <a:pt x="15621" y="59577"/>
                </a:cubicBezTo>
                <a:cubicBezTo>
                  <a:pt x="14684" y="57948"/>
                  <a:pt x="13340" y="56808"/>
                  <a:pt x="11548" y="56237"/>
                </a:cubicBezTo>
                <a:cubicBezTo>
                  <a:pt x="10733" y="55993"/>
                  <a:pt x="10265" y="55464"/>
                  <a:pt x="10082" y="54710"/>
                </a:cubicBezTo>
                <a:cubicBezTo>
                  <a:pt x="9919" y="54058"/>
                  <a:pt x="9776" y="53386"/>
                  <a:pt x="9776" y="52714"/>
                </a:cubicBezTo>
                <a:cubicBezTo>
                  <a:pt x="9736" y="47684"/>
                  <a:pt x="9715" y="42654"/>
                  <a:pt x="9776" y="37623"/>
                </a:cubicBezTo>
                <a:cubicBezTo>
                  <a:pt x="9817" y="33896"/>
                  <a:pt x="10143" y="30170"/>
                  <a:pt x="10591" y="26463"/>
                </a:cubicBezTo>
                <a:cubicBezTo>
                  <a:pt x="10957" y="23306"/>
                  <a:pt x="11365" y="20170"/>
                  <a:pt x="11609" y="16993"/>
                </a:cubicBezTo>
                <a:cubicBezTo>
                  <a:pt x="11833" y="13979"/>
                  <a:pt x="11915" y="10965"/>
                  <a:pt x="11996" y="7930"/>
                </a:cubicBezTo>
                <a:cubicBezTo>
                  <a:pt x="12057" y="6179"/>
                  <a:pt x="11976" y="4387"/>
                  <a:pt x="11365" y="2717"/>
                </a:cubicBezTo>
                <a:cubicBezTo>
                  <a:pt x="11161" y="2126"/>
                  <a:pt x="10876" y="1536"/>
                  <a:pt x="10489" y="1047"/>
                </a:cubicBezTo>
                <a:cubicBezTo>
                  <a:pt x="9951" y="347"/>
                  <a:pt x="9247" y="1"/>
                  <a:pt x="853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16"/>
          <p:cNvSpPr/>
          <p:nvPr/>
        </p:nvSpPr>
        <p:spPr>
          <a:xfrm flipH="1">
            <a:off x="13885200" y="-2466262"/>
            <a:ext cx="616855" cy="3815103"/>
          </a:xfrm>
          <a:custGeom>
            <a:avLst/>
            <a:gdLst/>
            <a:ahLst/>
            <a:cxnLst/>
            <a:rect l="l" t="t" r="r" b="b"/>
            <a:pathLst>
              <a:path w="12546" h="77594" extrusionOk="0">
                <a:moveTo>
                  <a:pt x="4703" y="0"/>
                </a:moveTo>
                <a:cubicBezTo>
                  <a:pt x="4690" y="0"/>
                  <a:pt x="4677" y="0"/>
                  <a:pt x="4664" y="1"/>
                </a:cubicBezTo>
                <a:cubicBezTo>
                  <a:pt x="4257" y="21"/>
                  <a:pt x="3992" y="245"/>
                  <a:pt x="3952" y="653"/>
                </a:cubicBezTo>
                <a:cubicBezTo>
                  <a:pt x="3911" y="1264"/>
                  <a:pt x="3911" y="1854"/>
                  <a:pt x="3890" y="2465"/>
                </a:cubicBezTo>
                <a:cubicBezTo>
                  <a:pt x="3829" y="5296"/>
                  <a:pt x="3768" y="8127"/>
                  <a:pt x="3687" y="10958"/>
                </a:cubicBezTo>
                <a:cubicBezTo>
                  <a:pt x="3646" y="13198"/>
                  <a:pt x="3585" y="15438"/>
                  <a:pt x="3524" y="17658"/>
                </a:cubicBezTo>
                <a:cubicBezTo>
                  <a:pt x="3524" y="17780"/>
                  <a:pt x="3544" y="17963"/>
                  <a:pt x="3483" y="18025"/>
                </a:cubicBezTo>
                <a:cubicBezTo>
                  <a:pt x="3300" y="18187"/>
                  <a:pt x="3076" y="18391"/>
                  <a:pt x="2872" y="18411"/>
                </a:cubicBezTo>
                <a:cubicBezTo>
                  <a:pt x="2709" y="18411"/>
                  <a:pt x="2485" y="18167"/>
                  <a:pt x="2363" y="17984"/>
                </a:cubicBezTo>
                <a:cubicBezTo>
                  <a:pt x="2282" y="17882"/>
                  <a:pt x="2322" y="17760"/>
                  <a:pt x="2322" y="17597"/>
                </a:cubicBezTo>
                <a:cubicBezTo>
                  <a:pt x="2322" y="12057"/>
                  <a:pt x="2241" y="6538"/>
                  <a:pt x="2200" y="999"/>
                </a:cubicBezTo>
                <a:cubicBezTo>
                  <a:pt x="2200" y="734"/>
                  <a:pt x="2078" y="347"/>
                  <a:pt x="1874" y="184"/>
                </a:cubicBezTo>
                <a:cubicBezTo>
                  <a:pt x="1739" y="67"/>
                  <a:pt x="1589" y="14"/>
                  <a:pt x="1443" y="14"/>
                </a:cubicBezTo>
                <a:cubicBezTo>
                  <a:pt x="1083" y="14"/>
                  <a:pt x="748" y="337"/>
                  <a:pt x="734" y="816"/>
                </a:cubicBezTo>
                <a:cubicBezTo>
                  <a:pt x="652" y="2099"/>
                  <a:pt x="612" y="3361"/>
                  <a:pt x="551" y="4644"/>
                </a:cubicBezTo>
                <a:cubicBezTo>
                  <a:pt x="388" y="8921"/>
                  <a:pt x="164" y="13198"/>
                  <a:pt x="41" y="17495"/>
                </a:cubicBezTo>
                <a:cubicBezTo>
                  <a:pt x="1" y="19063"/>
                  <a:pt x="41" y="20672"/>
                  <a:pt x="204" y="22240"/>
                </a:cubicBezTo>
                <a:cubicBezTo>
                  <a:pt x="388" y="23910"/>
                  <a:pt x="1080" y="25417"/>
                  <a:pt x="2200" y="26680"/>
                </a:cubicBezTo>
                <a:cubicBezTo>
                  <a:pt x="2567" y="27087"/>
                  <a:pt x="2974" y="27535"/>
                  <a:pt x="3442" y="27780"/>
                </a:cubicBezTo>
                <a:cubicBezTo>
                  <a:pt x="4461" y="28289"/>
                  <a:pt x="4787" y="29185"/>
                  <a:pt x="4888" y="30183"/>
                </a:cubicBezTo>
                <a:cubicBezTo>
                  <a:pt x="5011" y="31303"/>
                  <a:pt x="5011" y="32423"/>
                  <a:pt x="5031" y="33543"/>
                </a:cubicBezTo>
                <a:cubicBezTo>
                  <a:pt x="5031" y="35681"/>
                  <a:pt x="5051" y="37840"/>
                  <a:pt x="5011" y="39979"/>
                </a:cubicBezTo>
                <a:cubicBezTo>
                  <a:pt x="4970" y="42911"/>
                  <a:pt x="4970" y="45864"/>
                  <a:pt x="4766" y="48797"/>
                </a:cubicBezTo>
                <a:cubicBezTo>
                  <a:pt x="4583" y="51424"/>
                  <a:pt x="4196" y="54031"/>
                  <a:pt x="3829" y="56638"/>
                </a:cubicBezTo>
                <a:cubicBezTo>
                  <a:pt x="3218" y="60874"/>
                  <a:pt x="2811" y="65130"/>
                  <a:pt x="2831" y="69427"/>
                </a:cubicBezTo>
                <a:cubicBezTo>
                  <a:pt x="2831" y="71158"/>
                  <a:pt x="2811" y="72910"/>
                  <a:pt x="3341" y="74600"/>
                </a:cubicBezTo>
                <a:cubicBezTo>
                  <a:pt x="3544" y="75252"/>
                  <a:pt x="3829" y="75903"/>
                  <a:pt x="4216" y="76453"/>
                </a:cubicBezTo>
                <a:cubicBezTo>
                  <a:pt x="4746" y="77217"/>
                  <a:pt x="5469" y="77594"/>
                  <a:pt x="6197" y="77594"/>
                </a:cubicBezTo>
                <a:cubicBezTo>
                  <a:pt x="6925" y="77594"/>
                  <a:pt x="7658" y="77217"/>
                  <a:pt x="8208" y="76474"/>
                </a:cubicBezTo>
                <a:cubicBezTo>
                  <a:pt x="8880" y="75557"/>
                  <a:pt x="9226" y="74518"/>
                  <a:pt x="9328" y="73419"/>
                </a:cubicBezTo>
                <a:cubicBezTo>
                  <a:pt x="9471" y="71728"/>
                  <a:pt x="9572" y="70018"/>
                  <a:pt x="9572" y="68307"/>
                </a:cubicBezTo>
                <a:cubicBezTo>
                  <a:pt x="9552" y="63664"/>
                  <a:pt x="8941" y="59081"/>
                  <a:pt x="8269" y="54499"/>
                </a:cubicBezTo>
                <a:cubicBezTo>
                  <a:pt x="7699" y="50691"/>
                  <a:pt x="7393" y="46842"/>
                  <a:pt x="7393" y="42993"/>
                </a:cubicBezTo>
                <a:cubicBezTo>
                  <a:pt x="7393" y="39225"/>
                  <a:pt x="7373" y="35457"/>
                  <a:pt x="7414" y="31710"/>
                </a:cubicBezTo>
                <a:cubicBezTo>
                  <a:pt x="7414" y="30855"/>
                  <a:pt x="7597" y="29999"/>
                  <a:pt x="7780" y="29164"/>
                </a:cubicBezTo>
                <a:cubicBezTo>
                  <a:pt x="7882" y="28615"/>
                  <a:pt x="8249" y="28228"/>
                  <a:pt x="8738" y="27922"/>
                </a:cubicBezTo>
                <a:cubicBezTo>
                  <a:pt x="10652" y="26741"/>
                  <a:pt x="11609" y="24888"/>
                  <a:pt x="12118" y="22770"/>
                </a:cubicBezTo>
                <a:cubicBezTo>
                  <a:pt x="12546" y="20998"/>
                  <a:pt x="12403" y="19185"/>
                  <a:pt x="12383" y="17393"/>
                </a:cubicBezTo>
                <a:cubicBezTo>
                  <a:pt x="12342" y="15784"/>
                  <a:pt x="12261" y="14175"/>
                  <a:pt x="12200" y="12587"/>
                </a:cubicBezTo>
                <a:cubicBezTo>
                  <a:pt x="12037" y="9267"/>
                  <a:pt x="11894" y="5968"/>
                  <a:pt x="11731" y="2649"/>
                </a:cubicBezTo>
                <a:cubicBezTo>
                  <a:pt x="11711" y="2038"/>
                  <a:pt x="11711" y="1427"/>
                  <a:pt x="11670" y="816"/>
                </a:cubicBezTo>
                <a:cubicBezTo>
                  <a:pt x="11650" y="307"/>
                  <a:pt x="11344" y="1"/>
                  <a:pt x="10917" y="1"/>
                </a:cubicBezTo>
                <a:cubicBezTo>
                  <a:pt x="10469" y="1"/>
                  <a:pt x="10183" y="327"/>
                  <a:pt x="10183" y="836"/>
                </a:cubicBezTo>
                <a:cubicBezTo>
                  <a:pt x="10143" y="6396"/>
                  <a:pt x="10122" y="11935"/>
                  <a:pt x="10082" y="17495"/>
                </a:cubicBezTo>
                <a:cubicBezTo>
                  <a:pt x="10082" y="17597"/>
                  <a:pt x="10082" y="17719"/>
                  <a:pt x="10082" y="17821"/>
                </a:cubicBezTo>
                <a:cubicBezTo>
                  <a:pt x="10023" y="18212"/>
                  <a:pt x="9795" y="18453"/>
                  <a:pt x="9470" y="18453"/>
                </a:cubicBezTo>
                <a:cubicBezTo>
                  <a:pt x="9457" y="18453"/>
                  <a:pt x="9443" y="18453"/>
                  <a:pt x="9430" y="18452"/>
                </a:cubicBezTo>
                <a:cubicBezTo>
                  <a:pt x="9023" y="18411"/>
                  <a:pt x="8880" y="18126"/>
                  <a:pt x="8880" y="17780"/>
                </a:cubicBezTo>
                <a:cubicBezTo>
                  <a:pt x="8839" y="16741"/>
                  <a:pt x="8819" y="15703"/>
                  <a:pt x="8799" y="14685"/>
                </a:cubicBezTo>
                <a:cubicBezTo>
                  <a:pt x="8697" y="10265"/>
                  <a:pt x="8595" y="5866"/>
                  <a:pt x="8493" y="1447"/>
                </a:cubicBezTo>
                <a:cubicBezTo>
                  <a:pt x="8493" y="1223"/>
                  <a:pt x="8493" y="979"/>
                  <a:pt x="8473" y="755"/>
                </a:cubicBezTo>
                <a:cubicBezTo>
                  <a:pt x="8412" y="286"/>
                  <a:pt x="8106" y="1"/>
                  <a:pt x="7699" y="1"/>
                </a:cubicBezTo>
                <a:cubicBezTo>
                  <a:pt x="7271" y="21"/>
                  <a:pt x="6986" y="327"/>
                  <a:pt x="6966" y="816"/>
                </a:cubicBezTo>
                <a:cubicBezTo>
                  <a:pt x="6945" y="1752"/>
                  <a:pt x="6945" y="2710"/>
                  <a:pt x="6945" y="3667"/>
                </a:cubicBezTo>
                <a:cubicBezTo>
                  <a:pt x="6925" y="8310"/>
                  <a:pt x="6905" y="12954"/>
                  <a:pt x="6884" y="17597"/>
                </a:cubicBezTo>
                <a:cubicBezTo>
                  <a:pt x="6884" y="17963"/>
                  <a:pt x="6864" y="18289"/>
                  <a:pt x="6457" y="18432"/>
                </a:cubicBezTo>
                <a:cubicBezTo>
                  <a:pt x="6361" y="18461"/>
                  <a:pt x="6270" y="18475"/>
                  <a:pt x="6184" y="18475"/>
                </a:cubicBezTo>
                <a:cubicBezTo>
                  <a:pt x="5793" y="18475"/>
                  <a:pt x="5520" y="18183"/>
                  <a:pt x="5520" y="17699"/>
                </a:cubicBezTo>
                <a:cubicBezTo>
                  <a:pt x="5499" y="15418"/>
                  <a:pt x="5479" y="13137"/>
                  <a:pt x="5479" y="10856"/>
                </a:cubicBezTo>
                <a:cubicBezTo>
                  <a:pt x="5459" y="7577"/>
                  <a:pt x="5459" y="4319"/>
                  <a:pt x="5438" y="1040"/>
                </a:cubicBezTo>
                <a:cubicBezTo>
                  <a:pt x="5438" y="917"/>
                  <a:pt x="5459" y="795"/>
                  <a:pt x="5438" y="673"/>
                </a:cubicBezTo>
                <a:cubicBezTo>
                  <a:pt x="5379" y="280"/>
                  <a:pt x="5073" y="0"/>
                  <a:pt x="47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16"/>
          <p:cNvSpPr/>
          <p:nvPr/>
        </p:nvSpPr>
        <p:spPr>
          <a:xfrm flipH="1">
            <a:off x="14654179" y="3031648"/>
            <a:ext cx="552790" cy="3291764"/>
          </a:xfrm>
          <a:custGeom>
            <a:avLst/>
            <a:gdLst/>
            <a:ahLst/>
            <a:cxnLst/>
            <a:rect l="l" t="t" r="r" b="b"/>
            <a:pathLst>
              <a:path w="11243" h="66950" extrusionOk="0">
                <a:moveTo>
                  <a:pt x="5471" y="0"/>
                </a:moveTo>
                <a:cubicBezTo>
                  <a:pt x="4786" y="0"/>
                  <a:pt x="4096" y="352"/>
                  <a:pt x="3585" y="1047"/>
                </a:cubicBezTo>
                <a:cubicBezTo>
                  <a:pt x="2974" y="1882"/>
                  <a:pt x="2648" y="2880"/>
                  <a:pt x="2546" y="3898"/>
                </a:cubicBezTo>
                <a:cubicBezTo>
                  <a:pt x="2403" y="5466"/>
                  <a:pt x="2322" y="7075"/>
                  <a:pt x="2322" y="8663"/>
                </a:cubicBezTo>
                <a:cubicBezTo>
                  <a:pt x="2322" y="12981"/>
                  <a:pt x="2892" y="17237"/>
                  <a:pt x="3544" y="21514"/>
                </a:cubicBezTo>
                <a:cubicBezTo>
                  <a:pt x="4053" y="25058"/>
                  <a:pt x="4358" y="28642"/>
                  <a:pt x="4338" y="32247"/>
                </a:cubicBezTo>
                <a:cubicBezTo>
                  <a:pt x="4338" y="35750"/>
                  <a:pt x="4358" y="39253"/>
                  <a:pt x="4338" y="42755"/>
                </a:cubicBezTo>
                <a:cubicBezTo>
                  <a:pt x="4318" y="43550"/>
                  <a:pt x="4155" y="44344"/>
                  <a:pt x="3992" y="45118"/>
                </a:cubicBezTo>
                <a:cubicBezTo>
                  <a:pt x="3890" y="45627"/>
                  <a:pt x="3564" y="45973"/>
                  <a:pt x="3096" y="46279"/>
                </a:cubicBezTo>
                <a:cubicBezTo>
                  <a:pt x="1385" y="47338"/>
                  <a:pt x="489" y="48967"/>
                  <a:pt x="0" y="50840"/>
                </a:cubicBezTo>
                <a:lnTo>
                  <a:pt x="0" y="63325"/>
                </a:lnTo>
                <a:cubicBezTo>
                  <a:pt x="61" y="64546"/>
                  <a:pt x="102" y="65748"/>
                  <a:pt x="163" y="66950"/>
                </a:cubicBezTo>
                <a:lnTo>
                  <a:pt x="1772" y="66950"/>
                </a:lnTo>
                <a:cubicBezTo>
                  <a:pt x="1792" y="63304"/>
                  <a:pt x="1813" y="59638"/>
                  <a:pt x="1833" y="55993"/>
                </a:cubicBezTo>
                <a:cubicBezTo>
                  <a:pt x="1833" y="55891"/>
                  <a:pt x="1833" y="55789"/>
                  <a:pt x="1854" y="55687"/>
                </a:cubicBezTo>
                <a:cubicBezTo>
                  <a:pt x="1893" y="55317"/>
                  <a:pt x="2100" y="55096"/>
                  <a:pt x="2404" y="55096"/>
                </a:cubicBezTo>
                <a:cubicBezTo>
                  <a:pt x="2417" y="55096"/>
                  <a:pt x="2430" y="55096"/>
                  <a:pt x="2444" y="55097"/>
                </a:cubicBezTo>
                <a:cubicBezTo>
                  <a:pt x="2831" y="55138"/>
                  <a:pt x="2953" y="55402"/>
                  <a:pt x="2974" y="55728"/>
                </a:cubicBezTo>
                <a:cubicBezTo>
                  <a:pt x="2994" y="56685"/>
                  <a:pt x="3014" y="57643"/>
                  <a:pt x="3035" y="58620"/>
                </a:cubicBezTo>
                <a:cubicBezTo>
                  <a:pt x="3096" y="61390"/>
                  <a:pt x="3157" y="64160"/>
                  <a:pt x="3218" y="66950"/>
                </a:cubicBezTo>
                <a:lnTo>
                  <a:pt x="4766" y="66950"/>
                </a:lnTo>
                <a:cubicBezTo>
                  <a:pt x="4786" y="63263"/>
                  <a:pt x="4807" y="59577"/>
                  <a:pt x="4807" y="55891"/>
                </a:cubicBezTo>
                <a:cubicBezTo>
                  <a:pt x="4807" y="55565"/>
                  <a:pt x="4847" y="55239"/>
                  <a:pt x="5214" y="55117"/>
                </a:cubicBezTo>
                <a:cubicBezTo>
                  <a:pt x="5310" y="55087"/>
                  <a:pt x="5401" y="55072"/>
                  <a:pt x="5485" y="55072"/>
                </a:cubicBezTo>
                <a:cubicBezTo>
                  <a:pt x="5848" y="55072"/>
                  <a:pt x="6090" y="55347"/>
                  <a:pt x="6090" y="55810"/>
                </a:cubicBezTo>
                <a:cubicBezTo>
                  <a:pt x="6110" y="57928"/>
                  <a:pt x="6130" y="60046"/>
                  <a:pt x="6130" y="62184"/>
                </a:cubicBezTo>
                <a:cubicBezTo>
                  <a:pt x="6151" y="63773"/>
                  <a:pt x="6151" y="65361"/>
                  <a:pt x="6151" y="66950"/>
                </a:cubicBezTo>
                <a:lnTo>
                  <a:pt x="7678" y="66950"/>
                </a:lnTo>
                <a:cubicBezTo>
                  <a:pt x="7719" y="65320"/>
                  <a:pt x="7760" y="63691"/>
                  <a:pt x="7800" y="62082"/>
                </a:cubicBezTo>
                <a:cubicBezTo>
                  <a:pt x="7841" y="59985"/>
                  <a:pt x="7902" y="57907"/>
                  <a:pt x="7943" y="55830"/>
                </a:cubicBezTo>
                <a:cubicBezTo>
                  <a:pt x="7963" y="55484"/>
                  <a:pt x="8187" y="55158"/>
                  <a:pt x="8554" y="55138"/>
                </a:cubicBezTo>
                <a:cubicBezTo>
                  <a:pt x="8941" y="55138"/>
                  <a:pt x="9063" y="55606"/>
                  <a:pt x="9063" y="55891"/>
                </a:cubicBezTo>
                <a:cubicBezTo>
                  <a:pt x="9063" y="59598"/>
                  <a:pt x="9165" y="63263"/>
                  <a:pt x="9165" y="66950"/>
                </a:cubicBezTo>
                <a:lnTo>
                  <a:pt x="10753" y="66950"/>
                </a:lnTo>
                <a:cubicBezTo>
                  <a:pt x="10916" y="63304"/>
                  <a:pt x="11079" y="59638"/>
                  <a:pt x="11201" y="55993"/>
                </a:cubicBezTo>
                <a:cubicBezTo>
                  <a:pt x="11242" y="54527"/>
                  <a:pt x="11201" y="53040"/>
                  <a:pt x="11038" y="51574"/>
                </a:cubicBezTo>
                <a:cubicBezTo>
                  <a:pt x="10875" y="50026"/>
                  <a:pt x="10224" y="48621"/>
                  <a:pt x="9185" y="47439"/>
                </a:cubicBezTo>
                <a:cubicBezTo>
                  <a:pt x="8839" y="47052"/>
                  <a:pt x="8472" y="46645"/>
                  <a:pt x="8024" y="46421"/>
                </a:cubicBezTo>
                <a:cubicBezTo>
                  <a:pt x="7067" y="45932"/>
                  <a:pt x="6762" y="45097"/>
                  <a:pt x="6680" y="44161"/>
                </a:cubicBezTo>
                <a:cubicBezTo>
                  <a:pt x="6578" y="43122"/>
                  <a:pt x="6558" y="42083"/>
                  <a:pt x="6558" y="41045"/>
                </a:cubicBezTo>
                <a:cubicBezTo>
                  <a:pt x="6538" y="39049"/>
                  <a:pt x="6517" y="37033"/>
                  <a:pt x="6558" y="35037"/>
                </a:cubicBezTo>
                <a:cubicBezTo>
                  <a:pt x="6599" y="32308"/>
                  <a:pt x="6599" y="29559"/>
                  <a:pt x="6802" y="26830"/>
                </a:cubicBezTo>
                <a:cubicBezTo>
                  <a:pt x="6965" y="24386"/>
                  <a:pt x="7332" y="21962"/>
                  <a:pt x="7678" y="19539"/>
                </a:cubicBezTo>
                <a:cubicBezTo>
                  <a:pt x="8228" y="15567"/>
                  <a:pt x="8615" y="11616"/>
                  <a:pt x="8615" y="7604"/>
                </a:cubicBezTo>
                <a:cubicBezTo>
                  <a:pt x="8595" y="5996"/>
                  <a:pt x="8615" y="4366"/>
                  <a:pt x="8126" y="2798"/>
                </a:cubicBezTo>
                <a:cubicBezTo>
                  <a:pt x="7922" y="2187"/>
                  <a:pt x="7678" y="1576"/>
                  <a:pt x="7312" y="1047"/>
                </a:cubicBezTo>
                <a:cubicBezTo>
                  <a:pt x="6825" y="347"/>
                  <a:pt x="6151" y="0"/>
                  <a:pt x="54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6"/>
          <p:cNvSpPr/>
          <p:nvPr/>
        </p:nvSpPr>
        <p:spPr>
          <a:xfrm flipH="1">
            <a:off x="13902211" y="3007949"/>
            <a:ext cx="616855" cy="3315463"/>
          </a:xfrm>
          <a:custGeom>
            <a:avLst/>
            <a:gdLst/>
            <a:ahLst/>
            <a:cxnLst/>
            <a:rect l="l" t="t" r="r" b="b"/>
            <a:pathLst>
              <a:path w="12546" h="67432" extrusionOk="0">
                <a:moveTo>
                  <a:pt x="4721" y="0"/>
                </a:moveTo>
                <a:cubicBezTo>
                  <a:pt x="4709" y="0"/>
                  <a:pt x="4697" y="1"/>
                  <a:pt x="4685" y="1"/>
                </a:cubicBezTo>
                <a:cubicBezTo>
                  <a:pt x="4277" y="22"/>
                  <a:pt x="3992" y="246"/>
                  <a:pt x="3951" y="653"/>
                </a:cubicBezTo>
                <a:cubicBezTo>
                  <a:pt x="3911" y="1244"/>
                  <a:pt x="3911" y="1855"/>
                  <a:pt x="3911" y="2445"/>
                </a:cubicBezTo>
                <a:cubicBezTo>
                  <a:pt x="3829" y="5276"/>
                  <a:pt x="3768" y="8127"/>
                  <a:pt x="3707" y="10958"/>
                </a:cubicBezTo>
                <a:cubicBezTo>
                  <a:pt x="3646" y="13198"/>
                  <a:pt x="3585" y="15418"/>
                  <a:pt x="3524" y="17658"/>
                </a:cubicBezTo>
                <a:cubicBezTo>
                  <a:pt x="3524" y="17780"/>
                  <a:pt x="3544" y="17943"/>
                  <a:pt x="3483" y="18004"/>
                </a:cubicBezTo>
                <a:cubicBezTo>
                  <a:pt x="3300" y="18167"/>
                  <a:pt x="3096" y="18391"/>
                  <a:pt x="2892" y="18391"/>
                </a:cubicBezTo>
                <a:cubicBezTo>
                  <a:pt x="2709" y="18391"/>
                  <a:pt x="2505" y="18167"/>
                  <a:pt x="2363" y="17984"/>
                </a:cubicBezTo>
                <a:cubicBezTo>
                  <a:pt x="2302" y="17882"/>
                  <a:pt x="2342" y="17740"/>
                  <a:pt x="2342" y="17597"/>
                </a:cubicBezTo>
                <a:cubicBezTo>
                  <a:pt x="2322" y="12058"/>
                  <a:pt x="2261" y="6539"/>
                  <a:pt x="2200" y="999"/>
                </a:cubicBezTo>
                <a:cubicBezTo>
                  <a:pt x="2200" y="735"/>
                  <a:pt x="2078" y="348"/>
                  <a:pt x="1874" y="164"/>
                </a:cubicBezTo>
                <a:cubicBezTo>
                  <a:pt x="1749" y="56"/>
                  <a:pt x="1607" y="7"/>
                  <a:pt x="1468" y="7"/>
                </a:cubicBezTo>
                <a:cubicBezTo>
                  <a:pt x="1109" y="7"/>
                  <a:pt x="763" y="332"/>
                  <a:pt x="734" y="816"/>
                </a:cubicBezTo>
                <a:cubicBezTo>
                  <a:pt x="672" y="2099"/>
                  <a:pt x="611" y="3362"/>
                  <a:pt x="571" y="4645"/>
                </a:cubicBezTo>
                <a:cubicBezTo>
                  <a:pt x="387" y="8921"/>
                  <a:pt x="184" y="13198"/>
                  <a:pt x="41" y="17475"/>
                </a:cubicBezTo>
                <a:cubicBezTo>
                  <a:pt x="0" y="19063"/>
                  <a:pt x="41" y="20652"/>
                  <a:pt x="204" y="22241"/>
                </a:cubicBezTo>
                <a:cubicBezTo>
                  <a:pt x="387" y="23890"/>
                  <a:pt x="1080" y="25418"/>
                  <a:pt x="2220" y="26680"/>
                </a:cubicBezTo>
                <a:cubicBezTo>
                  <a:pt x="2567" y="27088"/>
                  <a:pt x="2974" y="27536"/>
                  <a:pt x="3463" y="27760"/>
                </a:cubicBezTo>
                <a:cubicBezTo>
                  <a:pt x="4481" y="28289"/>
                  <a:pt x="4807" y="29185"/>
                  <a:pt x="4909" y="30183"/>
                </a:cubicBezTo>
                <a:cubicBezTo>
                  <a:pt x="5010" y="31303"/>
                  <a:pt x="5010" y="32423"/>
                  <a:pt x="5031" y="33543"/>
                </a:cubicBezTo>
                <a:cubicBezTo>
                  <a:pt x="5051" y="35682"/>
                  <a:pt x="5051" y="37820"/>
                  <a:pt x="5031" y="39979"/>
                </a:cubicBezTo>
                <a:cubicBezTo>
                  <a:pt x="4970" y="42912"/>
                  <a:pt x="4970" y="45865"/>
                  <a:pt x="4766" y="48797"/>
                </a:cubicBezTo>
                <a:cubicBezTo>
                  <a:pt x="4583" y="51404"/>
                  <a:pt x="4196" y="54011"/>
                  <a:pt x="3829" y="56618"/>
                </a:cubicBezTo>
                <a:cubicBezTo>
                  <a:pt x="3320" y="60202"/>
                  <a:pt x="2953" y="63807"/>
                  <a:pt x="2852" y="67432"/>
                </a:cubicBezTo>
                <a:lnTo>
                  <a:pt x="9552" y="67432"/>
                </a:lnTo>
                <a:cubicBezTo>
                  <a:pt x="9470" y="63094"/>
                  <a:pt x="8921" y="58797"/>
                  <a:pt x="8269" y="54500"/>
                </a:cubicBezTo>
                <a:cubicBezTo>
                  <a:pt x="7699" y="50691"/>
                  <a:pt x="7393" y="46842"/>
                  <a:pt x="7393" y="42973"/>
                </a:cubicBezTo>
                <a:cubicBezTo>
                  <a:pt x="7414" y="39225"/>
                  <a:pt x="7373" y="35458"/>
                  <a:pt x="7414" y="31690"/>
                </a:cubicBezTo>
                <a:cubicBezTo>
                  <a:pt x="7434" y="30835"/>
                  <a:pt x="7597" y="29979"/>
                  <a:pt x="7780" y="29144"/>
                </a:cubicBezTo>
                <a:cubicBezTo>
                  <a:pt x="7882" y="28615"/>
                  <a:pt x="8249" y="28228"/>
                  <a:pt x="8737" y="27922"/>
                </a:cubicBezTo>
                <a:cubicBezTo>
                  <a:pt x="10652" y="26741"/>
                  <a:pt x="11609" y="24888"/>
                  <a:pt x="12118" y="22770"/>
                </a:cubicBezTo>
                <a:cubicBezTo>
                  <a:pt x="12546" y="20998"/>
                  <a:pt x="12403" y="19186"/>
                  <a:pt x="12383" y="17373"/>
                </a:cubicBezTo>
                <a:cubicBezTo>
                  <a:pt x="12362" y="15785"/>
                  <a:pt x="12261" y="14176"/>
                  <a:pt x="12199" y="12567"/>
                </a:cubicBezTo>
                <a:cubicBezTo>
                  <a:pt x="12057" y="9268"/>
                  <a:pt x="11894" y="5948"/>
                  <a:pt x="11751" y="2649"/>
                </a:cubicBezTo>
                <a:cubicBezTo>
                  <a:pt x="11711" y="2038"/>
                  <a:pt x="11711" y="1427"/>
                  <a:pt x="11690" y="816"/>
                </a:cubicBezTo>
                <a:cubicBezTo>
                  <a:pt x="11670" y="307"/>
                  <a:pt x="11364" y="1"/>
                  <a:pt x="10916" y="1"/>
                </a:cubicBezTo>
                <a:cubicBezTo>
                  <a:pt x="10489" y="1"/>
                  <a:pt x="10204" y="327"/>
                  <a:pt x="10204" y="836"/>
                </a:cubicBezTo>
                <a:cubicBezTo>
                  <a:pt x="10163" y="6376"/>
                  <a:pt x="10122" y="11936"/>
                  <a:pt x="10081" y="17495"/>
                </a:cubicBezTo>
                <a:cubicBezTo>
                  <a:pt x="10081" y="17597"/>
                  <a:pt x="10102" y="17699"/>
                  <a:pt x="10081" y="17801"/>
                </a:cubicBezTo>
                <a:cubicBezTo>
                  <a:pt x="10042" y="18212"/>
                  <a:pt x="9796" y="18454"/>
                  <a:pt x="9470" y="18454"/>
                </a:cubicBezTo>
                <a:cubicBezTo>
                  <a:pt x="9456" y="18454"/>
                  <a:pt x="9443" y="18453"/>
                  <a:pt x="9430" y="18453"/>
                </a:cubicBezTo>
                <a:cubicBezTo>
                  <a:pt x="9022" y="18412"/>
                  <a:pt x="8900" y="18127"/>
                  <a:pt x="8880" y="17760"/>
                </a:cubicBezTo>
                <a:cubicBezTo>
                  <a:pt x="8859" y="16742"/>
                  <a:pt x="8839" y="15703"/>
                  <a:pt x="8819" y="14665"/>
                </a:cubicBezTo>
                <a:cubicBezTo>
                  <a:pt x="8717" y="10266"/>
                  <a:pt x="8615" y="5846"/>
                  <a:pt x="8513" y="1447"/>
                </a:cubicBezTo>
                <a:cubicBezTo>
                  <a:pt x="8493" y="1223"/>
                  <a:pt x="8493" y="979"/>
                  <a:pt x="8473" y="755"/>
                </a:cubicBezTo>
                <a:cubicBezTo>
                  <a:pt x="8433" y="283"/>
                  <a:pt x="8146" y="0"/>
                  <a:pt x="7741" y="0"/>
                </a:cubicBezTo>
                <a:cubicBezTo>
                  <a:pt x="7727" y="0"/>
                  <a:pt x="7713" y="1"/>
                  <a:pt x="7699" y="1"/>
                </a:cubicBezTo>
                <a:cubicBezTo>
                  <a:pt x="7291" y="1"/>
                  <a:pt x="6986" y="307"/>
                  <a:pt x="6986" y="796"/>
                </a:cubicBezTo>
                <a:cubicBezTo>
                  <a:pt x="6965" y="1753"/>
                  <a:pt x="6965" y="2710"/>
                  <a:pt x="6965" y="3667"/>
                </a:cubicBezTo>
                <a:cubicBezTo>
                  <a:pt x="6945" y="8310"/>
                  <a:pt x="6925" y="12954"/>
                  <a:pt x="6904" y="17597"/>
                </a:cubicBezTo>
                <a:cubicBezTo>
                  <a:pt x="6904" y="17943"/>
                  <a:pt x="6864" y="18290"/>
                  <a:pt x="6456" y="18412"/>
                </a:cubicBezTo>
                <a:cubicBezTo>
                  <a:pt x="6353" y="18448"/>
                  <a:pt x="6255" y="18465"/>
                  <a:pt x="6164" y="18465"/>
                </a:cubicBezTo>
                <a:cubicBezTo>
                  <a:pt x="5790" y="18465"/>
                  <a:pt x="5540" y="18174"/>
                  <a:pt x="5540" y="17699"/>
                </a:cubicBezTo>
                <a:cubicBezTo>
                  <a:pt x="5499" y="15398"/>
                  <a:pt x="5479" y="13117"/>
                  <a:pt x="5479" y="10836"/>
                </a:cubicBezTo>
                <a:cubicBezTo>
                  <a:pt x="5458" y="7577"/>
                  <a:pt x="5458" y="4298"/>
                  <a:pt x="5458" y="1040"/>
                </a:cubicBezTo>
                <a:cubicBezTo>
                  <a:pt x="5458" y="918"/>
                  <a:pt x="5458" y="796"/>
                  <a:pt x="5438" y="673"/>
                </a:cubicBezTo>
                <a:cubicBezTo>
                  <a:pt x="5379" y="280"/>
                  <a:pt x="5073" y="0"/>
                  <a:pt x="472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6"/>
          <p:cNvSpPr txBox="1">
            <a:spLocks noGrp="1"/>
          </p:cNvSpPr>
          <p:nvPr>
            <p:ph type="title" hasCustomPrompt="1"/>
          </p:nvPr>
        </p:nvSpPr>
        <p:spPr>
          <a:xfrm>
            <a:off x="3328513" y="548113"/>
            <a:ext cx="731400" cy="640200"/>
          </a:xfrm>
          <a:prstGeom prst="rect">
            <a:avLst/>
          </a:prstGeom>
          <a:noFill/>
        </p:spPr>
        <p:txBody>
          <a:bodyPr spcFirstLastPara="1" wrap="square" lIns="91425" tIns="91425" rIns="91425" bIns="91425" anchor="b" anchorCtr="0">
            <a:noAutofit/>
          </a:bodyPr>
          <a:lstStyle>
            <a:lvl1pPr lvl="0" algn="ctr" rtl="0">
              <a:spcBef>
                <a:spcPts val="0"/>
              </a:spcBef>
              <a:spcAft>
                <a:spcPts val="0"/>
              </a:spcAft>
              <a:buClr>
                <a:schemeClr val="accent4"/>
              </a:buClr>
              <a:buSzPts val="4000"/>
              <a:buNone/>
              <a:defRPr sz="4000">
                <a:solidFill>
                  <a:schemeClr val="accent2"/>
                </a:solidFill>
              </a:defRPr>
            </a:lvl1pPr>
            <a:lvl2pPr lvl="1"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2pPr>
            <a:lvl3pPr lvl="2"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3pPr>
            <a:lvl4pPr lvl="3"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4pPr>
            <a:lvl5pPr lvl="4"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5pPr>
            <a:lvl6pPr lvl="5"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6pPr>
            <a:lvl7pPr lvl="6"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7pPr>
            <a:lvl8pPr lvl="7"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8pPr>
            <a:lvl9pPr lvl="8"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9pPr>
          </a:lstStyle>
          <a:p>
            <a:r>
              <a:t>xx%</a:t>
            </a:r>
          </a:p>
        </p:txBody>
      </p:sp>
      <p:sp>
        <p:nvSpPr>
          <p:cNvPr id="158" name="Google Shape;158;p16"/>
          <p:cNvSpPr txBox="1">
            <a:spLocks noGrp="1"/>
          </p:cNvSpPr>
          <p:nvPr>
            <p:ph type="subTitle" idx="1"/>
          </p:nvPr>
        </p:nvSpPr>
        <p:spPr>
          <a:xfrm>
            <a:off x="3328513" y="1123958"/>
            <a:ext cx="2194500" cy="4389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accent2"/>
              </a:buClr>
              <a:buSzPts val="1800"/>
              <a:buFont typeface="Fjalla One"/>
              <a:buNone/>
              <a:defRPr sz="1800">
                <a:solidFill>
                  <a:schemeClr val="accent1"/>
                </a:solidFill>
                <a:latin typeface="Fjalla One"/>
                <a:ea typeface="Fjalla One"/>
                <a:cs typeface="Fjalla One"/>
                <a:sym typeface="Fjalla One"/>
              </a:defRPr>
            </a:lvl1pPr>
            <a:lvl2pPr lvl="1"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2pPr>
            <a:lvl3pPr lvl="2"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3pPr>
            <a:lvl4pPr lvl="3"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4pPr>
            <a:lvl5pPr lvl="4"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5pPr>
            <a:lvl6pPr lvl="5"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6pPr>
            <a:lvl7pPr lvl="6"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7pPr>
            <a:lvl8pPr lvl="7"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8pPr>
            <a:lvl9pPr lvl="8" rtl="0">
              <a:spcBef>
                <a:spcPts val="1600"/>
              </a:spcBef>
              <a:spcAft>
                <a:spcPts val="1600"/>
              </a:spcAft>
              <a:buClr>
                <a:schemeClr val="accent2"/>
              </a:buClr>
              <a:buSzPts val="1800"/>
              <a:buFont typeface="Fjalla One"/>
              <a:buNone/>
              <a:defRPr sz="1800">
                <a:solidFill>
                  <a:schemeClr val="accent2"/>
                </a:solidFill>
                <a:latin typeface="Fjalla One"/>
                <a:ea typeface="Fjalla One"/>
                <a:cs typeface="Fjalla One"/>
                <a:sym typeface="Fjalla One"/>
              </a:defRPr>
            </a:lvl9pPr>
          </a:lstStyle>
          <a:p>
            <a:endParaRPr/>
          </a:p>
        </p:txBody>
      </p:sp>
      <p:sp>
        <p:nvSpPr>
          <p:cNvPr id="159" name="Google Shape;159;p16"/>
          <p:cNvSpPr txBox="1">
            <a:spLocks noGrp="1"/>
          </p:cNvSpPr>
          <p:nvPr>
            <p:ph type="subTitle" idx="2"/>
          </p:nvPr>
        </p:nvSpPr>
        <p:spPr>
          <a:xfrm>
            <a:off x="3328513" y="1447011"/>
            <a:ext cx="2194500" cy="7335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SzPts val="1400"/>
              <a:buFont typeface="Roboto"/>
              <a:buNone/>
              <a:defRPr>
                <a:latin typeface="Roboto"/>
                <a:ea typeface="Roboto"/>
                <a:cs typeface="Roboto"/>
                <a:sym typeface="Roboto"/>
              </a:defRPr>
            </a:lvl1pPr>
            <a:lvl2pPr lvl="1" rtl="0">
              <a:spcBef>
                <a:spcPts val="1600"/>
              </a:spcBef>
              <a:spcAft>
                <a:spcPts val="0"/>
              </a:spcAft>
              <a:buSzPts val="1400"/>
              <a:buFont typeface="Roboto"/>
              <a:buNone/>
              <a:defRPr>
                <a:latin typeface="Roboto"/>
                <a:ea typeface="Roboto"/>
                <a:cs typeface="Roboto"/>
                <a:sym typeface="Roboto"/>
              </a:defRPr>
            </a:lvl2pPr>
            <a:lvl3pPr lvl="2" rtl="0">
              <a:spcBef>
                <a:spcPts val="1600"/>
              </a:spcBef>
              <a:spcAft>
                <a:spcPts val="0"/>
              </a:spcAft>
              <a:buSzPts val="1400"/>
              <a:buFont typeface="Roboto"/>
              <a:buNone/>
              <a:defRPr>
                <a:latin typeface="Roboto"/>
                <a:ea typeface="Roboto"/>
                <a:cs typeface="Roboto"/>
                <a:sym typeface="Roboto"/>
              </a:defRPr>
            </a:lvl3pPr>
            <a:lvl4pPr lvl="3" rtl="0">
              <a:spcBef>
                <a:spcPts val="1600"/>
              </a:spcBef>
              <a:spcAft>
                <a:spcPts val="0"/>
              </a:spcAft>
              <a:buSzPts val="1400"/>
              <a:buFont typeface="Roboto"/>
              <a:buNone/>
              <a:defRPr>
                <a:latin typeface="Roboto"/>
                <a:ea typeface="Roboto"/>
                <a:cs typeface="Roboto"/>
                <a:sym typeface="Roboto"/>
              </a:defRPr>
            </a:lvl4pPr>
            <a:lvl5pPr lvl="4" rtl="0">
              <a:spcBef>
                <a:spcPts val="1600"/>
              </a:spcBef>
              <a:spcAft>
                <a:spcPts val="0"/>
              </a:spcAft>
              <a:buSzPts val="1400"/>
              <a:buFont typeface="Roboto"/>
              <a:buNone/>
              <a:defRPr>
                <a:latin typeface="Roboto"/>
                <a:ea typeface="Roboto"/>
                <a:cs typeface="Roboto"/>
                <a:sym typeface="Roboto"/>
              </a:defRPr>
            </a:lvl5pPr>
            <a:lvl6pPr lvl="5" rtl="0">
              <a:spcBef>
                <a:spcPts val="1600"/>
              </a:spcBef>
              <a:spcAft>
                <a:spcPts val="0"/>
              </a:spcAft>
              <a:buSzPts val="1400"/>
              <a:buFont typeface="Roboto"/>
              <a:buNone/>
              <a:defRPr>
                <a:latin typeface="Roboto"/>
                <a:ea typeface="Roboto"/>
                <a:cs typeface="Roboto"/>
                <a:sym typeface="Roboto"/>
              </a:defRPr>
            </a:lvl6pPr>
            <a:lvl7pPr lvl="6" rtl="0">
              <a:spcBef>
                <a:spcPts val="1600"/>
              </a:spcBef>
              <a:spcAft>
                <a:spcPts val="0"/>
              </a:spcAft>
              <a:buSzPts val="1400"/>
              <a:buFont typeface="Roboto"/>
              <a:buNone/>
              <a:defRPr>
                <a:latin typeface="Roboto"/>
                <a:ea typeface="Roboto"/>
                <a:cs typeface="Roboto"/>
                <a:sym typeface="Roboto"/>
              </a:defRPr>
            </a:lvl7pPr>
            <a:lvl8pPr lvl="7" rtl="0">
              <a:spcBef>
                <a:spcPts val="1600"/>
              </a:spcBef>
              <a:spcAft>
                <a:spcPts val="0"/>
              </a:spcAft>
              <a:buSzPts val="1400"/>
              <a:buFont typeface="Roboto"/>
              <a:buNone/>
              <a:defRPr>
                <a:latin typeface="Roboto"/>
                <a:ea typeface="Roboto"/>
                <a:cs typeface="Roboto"/>
                <a:sym typeface="Roboto"/>
              </a:defRPr>
            </a:lvl8pPr>
            <a:lvl9pPr lvl="8"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160" name="Google Shape;160;p16"/>
          <p:cNvSpPr txBox="1">
            <a:spLocks noGrp="1"/>
          </p:cNvSpPr>
          <p:nvPr>
            <p:ph type="title" idx="3" hasCustomPrompt="1"/>
          </p:nvPr>
        </p:nvSpPr>
        <p:spPr>
          <a:xfrm>
            <a:off x="3328513" y="3253213"/>
            <a:ext cx="731400" cy="640200"/>
          </a:xfrm>
          <a:prstGeom prst="rect">
            <a:avLst/>
          </a:prstGeom>
          <a:noFill/>
        </p:spPr>
        <p:txBody>
          <a:bodyPr spcFirstLastPara="1" wrap="square" lIns="91425" tIns="91425" rIns="91425" bIns="91425" anchor="b" anchorCtr="0">
            <a:noAutofit/>
          </a:bodyPr>
          <a:lstStyle>
            <a:lvl1pPr lvl="0" algn="ctr" rtl="0">
              <a:spcBef>
                <a:spcPts val="0"/>
              </a:spcBef>
              <a:spcAft>
                <a:spcPts val="0"/>
              </a:spcAft>
              <a:buClr>
                <a:schemeClr val="accent4"/>
              </a:buClr>
              <a:buSzPts val="4000"/>
              <a:buNone/>
              <a:defRPr sz="4000">
                <a:solidFill>
                  <a:schemeClr val="accent2"/>
                </a:solidFill>
              </a:defRPr>
            </a:lvl1pPr>
            <a:lvl2pPr lvl="1"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2pPr>
            <a:lvl3pPr lvl="2"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3pPr>
            <a:lvl4pPr lvl="3"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4pPr>
            <a:lvl5pPr lvl="4"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5pPr>
            <a:lvl6pPr lvl="5"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6pPr>
            <a:lvl7pPr lvl="6"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7pPr>
            <a:lvl8pPr lvl="7"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8pPr>
            <a:lvl9pPr lvl="8"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9pPr>
          </a:lstStyle>
          <a:p>
            <a:r>
              <a:t>xx%</a:t>
            </a:r>
          </a:p>
        </p:txBody>
      </p:sp>
      <p:sp>
        <p:nvSpPr>
          <p:cNvPr id="161" name="Google Shape;161;p16"/>
          <p:cNvSpPr txBox="1">
            <a:spLocks noGrp="1"/>
          </p:cNvSpPr>
          <p:nvPr>
            <p:ph type="subTitle" idx="4"/>
          </p:nvPr>
        </p:nvSpPr>
        <p:spPr>
          <a:xfrm>
            <a:off x="3328513" y="3829058"/>
            <a:ext cx="2194500" cy="4389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accent2"/>
              </a:buClr>
              <a:buSzPts val="1800"/>
              <a:buFont typeface="Fjalla One"/>
              <a:buNone/>
              <a:defRPr sz="1800">
                <a:solidFill>
                  <a:schemeClr val="accent1"/>
                </a:solidFill>
                <a:latin typeface="Fjalla One"/>
                <a:ea typeface="Fjalla One"/>
                <a:cs typeface="Fjalla One"/>
                <a:sym typeface="Fjalla One"/>
              </a:defRPr>
            </a:lvl1pPr>
            <a:lvl2pPr lvl="1"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2pPr>
            <a:lvl3pPr lvl="2"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3pPr>
            <a:lvl4pPr lvl="3"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4pPr>
            <a:lvl5pPr lvl="4"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5pPr>
            <a:lvl6pPr lvl="5"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6pPr>
            <a:lvl7pPr lvl="6"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7pPr>
            <a:lvl8pPr lvl="7"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8pPr>
            <a:lvl9pPr lvl="8" rtl="0">
              <a:spcBef>
                <a:spcPts val="1600"/>
              </a:spcBef>
              <a:spcAft>
                <a:spcPts val="1600"/>
              </a:spcAft>
              <a:buClr>
                <a:schemeClr val="accent2"/>
              </a:buClr>
              <a:buSzPts val="1800"/>
              <a:buFont typeface="Fjalla One"/>
              <a:buNone/>
              <a:defRPr sz="1800">
                <a:solidFill>
                  <a:schemeClr val="accent2"/>
                </a:solidFill>
                <a:latin typeface="Fjalla One"/>
                <a:ea typeface="Fjalla One"/>
                <a:cs typeface="Fjalla One"/>
                <a:sym typeface="Fjalla One"/>
              </a:defRPr>
            </a:lvl9pPr>
          </a:lstStyle>
          <a:p>
            <a:endParaRPr/>
          </a:p>
        </p:txBody>
      </p:sp>
      <p:sp>
        <p:nvSpPr>
          <p:cNvPr id="162" name="Google Shape;162;p16"/>
          <p:cNvSpPr txBox="1">
            <a:spLocks noGrp="1"/>
          </p:cNvSpPr>
          <p:nvPr>
            <p:ph type="subTitle" idx="5"/>
          </p:nvPr>
        </p:nvSpPr>
        <p:spPr>
          <a:xfrm>
            <a:off x="3328513" y="4152098"/>
            <a:ext cx="2194500" cy="7314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SzPts val="1400"/>
              <a:buFont typeface="Roboto"/>
              <a:buNone/>
              <a:defRPr>
                <a:latin typeface="Roboto"/>
                <a:ea typeface="Roboto"/>
                <a:cs typeface="Roboto"/>
                <a:sym typeface="Roboto"/>
              </a:defRPr>
            </a:lvl1pPr>
            <a:lvl2pPr lvl="1" rtl="0">
              <a:spcBef>
                <a:spcPts val="1600"/>
              </a:spcBef>
              <a:spcAft>
                <a:spcPts val="0"/>
              </a:spcAft>
              <a:buSzPts val="1400"/>
              <a:buFont typeface="Roboto"/>
              <a:buNone/>
              <a:defRPr>
                <a:latin typeface="Roboto"/>
                <a:ea typeface="Roboto"/>
                <a:cs typeface="Roboto"/>
                <a:sym typeface="Roboto"/>
              </a:defRPr>
            </a:lvl2pPr>
            <a:lvl3pPr lvl="2" rtl="0">
              <a:spcBef>
                <a:spcPts val="1600"/>
              </a:spcBef>
              <a:spcAft>
                <a:spcPts val="0"/>
              </a:spcAft>
              <a:buSzPts val="1400"/>
              <a:buFont typeface="Roboto"/>
              <a:buNone/>
              <a:defRPr>
                <a:latin typeface="Roboto"/>
                <a:ea typeface="Roboto"/>
                <a:cs typeface="Roboto"/>
                <a:sym typeface="Roboto"/>
              </a:defRPr>
            </a:lvl3pPr>
            <a:lvl4pPr lvl="3" rtl="0">
              <a:spcBef>
                <a:spcPts val="1600"/>
              </a:spcBef>
              <a:spcAft>
                <a:spcPts val="0"/>
              </a:spcAft>
              <a:buSzPts val="1400"/>
              <a:buFont typeface="Roboto"/>
              <a:buNone/>
              <a:defRPr>
                <a:latin typeface="Roboto"/>
                <a:ea typeface="Roboto"/>
                <a:cs typeface="Roboto"/>
                <a:sym typeface="Roboto"/>
              </a:defRPr>
            </a:lvl4pPr>
            <a:lvl5pPr lvl="4" rtl="0">
              <a:spcBef>
                <a:spcPts val="1600"/>
              </a:spcBef>
              <a:spcAft>
                <a:spcPts val="0"/>
              </a:spcAft>
              <a:buSzPts val="1400"/>
              <a:buFont typeface="Roboto"/>
              <a:buNone/>
              <a:defRPr>
                <a:latin typeface="Roboto"/>
                <a:ea typeface="Roboto"/>
                <a:cs typeface="Roboto"/>
                <a:sym typeface="Roboto"/>
              </a:defRPr>
            </a:lvl5pPr>
            <a:lvl6pPr lvl="5" rtl="0">
              <a:spcBef>
                <a:spcPts val="1600"/>
              </a:spcBef>
              <a:spcAft>
                <a:spcPts val="0"/>
              </a:spcAft>
              <a:buSzPts val="1400"/>
              <a:buFont typeface="Roboto"/>
              <a:buNone/>
              <a:defRPr>
                <a:latin typeface="Roboto"/>
                <a:ea typeface="Roboto"/>
                <a:cs typeface="Roboto"/>
                <a:sym typeface="Roboto"/>
              </a:defRPr>
            </a:lvl6pPr>
            <a:lvl7pPr lvl="6" rtl="0">
              <a:spcBef>
                <a:spcPts val="1600"/>
              </a:spcBef>
              <a:spcAft>
                <a:spcPts val="0"/>
              </a:spcAft>
              <a:buSzPts val="1400"/>
              <a:buFont typeface="Roboto"/>
              <a:buNone/>
              <a:defRPr>
                <a:latin typeface="Roboto"/>
                <a:ea typeface="Roboto"/>
                <a:cs typeface="Roboto"/>
                <a:sym typeface="Roboto"/>
              </a:defRPr>
            </a:lvl7pPr>
            <a:lvl8pPr lvl="7" rtl="0">
              <a:spcBef>
                <a:spcPts val="1600"/>
              </a:spcBef>
              <a:spcAft>
                <a:spcPts val="0"/>
              </a:spcAft>
              <a:buSzPts val="1400"/>
              <a:buFont typeface="Roboto"/>
              <a:buNone/>
              <a:defRPr>
                <a:latin typeface="Roboto"/>
                <a:ea typeface="Roboto"/>
                <a:cs typeface="Roboto"/>
                <a:sym typeface="Roboto"/>
              </a:defRPr>
            </a:lvl8pPr>
            <a:lvl9pPr lvl="8"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163" name="Google Shape;163;p16"/>
          <p:cNvSpPr txBox="1">
            <a:spLocks noGrp="1"/>
          </p:cNvSpPr>
          <p:nvPr>
            <p:ph type="title" idx="6" hasCustomPrompt="1"/>
          </p:nvPr>
        </p:nvSpPr>
        <p:spPr>
          <a:xfrm>
            <a:off x="5770129" y="2083240"/>
            <a:ext cx="731400" cy="640200"/>
          </a:xfrm>
          <a:prstGeom prst="rect">
            <a:avLst/>
          </a:prstGeom>
          <a:noFill/>
        </p:spPr>
        <p:txBody>
          <a:bodyPr spcFirstLastPara="1" wrap="square" lIns="91425" tIns="91425" rIns="91425" bIns="91425" anchor="b" anchorCtr="0">
            <a:noAutofit/>
          </a:bodyPr>
          <a:lstStyle>
            <a:lvl1pPr lvl="0" algn="ctr" rtl="0">
              <a:spcBef>
                <a:spcPts val="0"/>
              </a:spcBef>
              <a:spcAft>
                <a:spcPts val="0"/>
              </a:spcAft>
              <a:buClr>
                <a:schemeClr val="accent4"/>
              </a:buClr>
              <a:buSzPts val="4000"/>
              <a:buNone/>
              <a:defRPr sz="4000">
                <a:solidFill>
                  <a:schemeClr val="accent2"/>
                </a:solidFill>
              </a:defRPr>
            </a:lvl1pPr>
            <a:lvl2pPr lvl="1"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2pPr>
            <a:lvl3pPr lvl="2"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3pPr>
            <a:lvl4pPr lvl="3"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4pPr>
            <a:lvl5pPr lvl="4"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5pPr>
            <a:lvl6pPr lvl="5"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6pPr>
            <a:lvl7pPr lvl="6"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7pPr>
            <a:lvl8pPr lvl="7"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8pPr>
            <a:lvl9pPr lvl="8" algn="ctr"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9pPr>
          </a:lstStyle>
          <a:p>
            <a:r>
              <a:t>xx%</a:t>
            </a:r>
          </a:p>
        </p:txBody>
      </p:sp>
      <p:sp>
        <p:nvSpPr>
          <p:cNvPr id="164" name="Google Shape;164;p16"/>
          <p:cNvSpPr txBox="1">
            <a:spLocks noGrp="1"/>
          </p:cNvSpPr>
          <p:nvPr>
            <p:ph type="subTitle" idx="7"/>
          </p:nvPr>
        </p:nvSpPr>
        <p:spPr>
          <a:xfrm>
            <a:off x="5770129" y="2659084"/>
            <a:ext cx="2194500" cy="4389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accent2"/>
              </a:buClr>
              <a:buSzPts val="1800"/>
              <a:buFont typeface="Fjalla One"/>
              <a:buNone/>
              <a:defRPr sz="1800">
                <a:solidFill>
                  <a:schemeClr val="accent1"/>
                </a:solidFill>
                <a:latin typeface="Fjalla One"/>
                <a:ea typeface="Fjalla One"/>
                <a:cs typeface="Fjalla One"/>
                <a:sym typeface="Fjalla One"/>
              </a:defRPr>
            </a:lvl1pPr>
            <a:lvl2pPr lvl="1"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2pPr>
            <a:lvl3pPr lvl="2"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3pPr>
            <a:lvl4pPr lvl="3"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4pPr>
            <a:lvl5pPr lvl="4"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5pPr>
            <a:lvl6pPr lvl="5"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6pPr>
            <a:lvl7pPr lvl="6"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7pPr>
            <a:lvl8pPr lvl="7" rtl="0">
              <a:spcBef>
                <a:spcPts val="1600"/>
              </a:spcBef>
              <a:spcAft>
                <a:spcPts val="0"/>
              </a:spcAft>
              <a:buClr>
                <a:schemeClr val="accent2"/>
              </a:buClr>
              <a:buSzPts val="1800"/>
              <a:buFont typeface="Fjalla One"/>
              <a:buNone/>
              <a:defRPr sz="1800">
                <a:solidFill>
                  <a:schemeClr val="accent2"/>
                </a:solidFill>
                <a:latin typeface="Fjalla One"/>
                <a:ea typeface="Fjalla One"/>
                <a:cs typeface="Fjalla One"/>
                <a:sym typeface="Fjalla One"/>
              </a:defRPr>
            </a:lvl8pPr>
            <a:lvl9pPr lvl="8" rtl="0">
              <a:spcBef>
                <a:spcPts val="1600"/>
              </a:spcBef>
              <a:spcAft>
                <a:spcPts val="1600"/>
              </a:spcAft>
              <a:buClr>
                <a:schemeClr val="accent2"/>
              </a:buClr>
              <a:buSzPts val="1800"/>
              <a:buFont typeface="Fjalla One"/>
              <a:buNone/>
              <a:defRPr sz="1800">
                <a:solidFill>
                  <a:schemeClr val="accent2"/>
                </a:solidFill>
                <a:latin typeface="Fjalla One"/>
                <a:ea typeface="Fjalla One"/>
                <a:cs typeface="Fjalla One"/>
                <a:sym typeface="Fjalla One"/>
              </a:defRPr>
            </a:lvl9pPr>
          </a:lstStyle>
          <a:p>
            <a:endParaRPr/>
          </a:p>
        </p:txBody>
      </p:sp>
      <p:sp>
        <p:nvSpPr>
          <p:cNvPr id="165" name="Google Shape;165;p16"/>
          <p:cNvSpPr txBox="1">
            <a:spLocks noGrp="1"/>
          </p:cNvSpPr>
          <p:nvPr>
            <p:ph type="subTitle" idx="8"/>
          </p:nvPr>
        </p:nvSpPr>
        <p:spPr>
          <a:xfrm>
            <a:off x="5770129" y="2982132"/>
            <a:ext cx="2194500" cy="7335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SzPts val="1400"/>
              <a:buFont typeface="Roboto"/>
              <a:buNone/>
              <a:defRPr>
                <a:latin typeface="Roboto"/>
                <a:ea typeface="Roboto"/>
                <a:cs typeface="Roboto"/>
                <a:sym typeface="Roboto"/>
              </a:defRPr>
            </a:lvl1pPr>
            <a:lvl2pPr lvl="1" rtl="0">
              <a:spcBef>
                <a:spcPts val="1600"/>
              </a:spcBef>
              <a:spcAft>
                <a:spcPts val="0"/>
              </a:spcAft>
              <a:buSzPts val="1400"/>
              <a:buFont typeface="Roboto"/>
              <a:buNone/>
              <a:defRPr>
                <a:latin typeface="Roboto"/>
                <a:ea typeface="Roboto"/>
                <a:cs typeface="Roboto"/>
                <a:sym typeface="Roboto"/>
              </a:defRPr>
            </a:lvl2pPr>
            <a:lvl3pPr lvl="2" rtl="0">
              <a:spcBef>
                <a:spcPts val="1600"/>
              </a:spcBef>
              <a:spcAft>
                <a:spcPts val="0"/>
              </a:spcAft>
              <a:buSzPts val="1400"/>
              <a:buFont typeface="Roboto"/>
              <a:buNone/>
              <a:defRPr>
                <a:latin typeface="Roboto"/>
                <a:ea typeface="Roboto"/>
                <a:cs typeface="Roboto"/>
                <a:sym typeface="Roboto"/>
              </a:defRPr>
            </a:lvl3pPr>
            <a:lvl4pPr lvl="3" rtl="0">
              <a:spcBef>
                <a:spcPts val="1600"/>
              </a:spcBef>
              <a:spcAft>
                <a:spcPts val="0"/>
              </a:spcAft>
              <a:buSzPts val="1400"/>
              <a:buFont typeface="Roboto"/>
              <a:buNone/>
              <a:defRPr>
                <a:latin typeface="Roboto"/>
                <a:ea typeface="Roboto"/>
                <a:cs typeface="Roboto"/>
                <a:sym typeface="Roboto"/>
              </a:defRPr>
            </a:lvl4pPr>
            <a:lvl5pPr lvl="4" rtl="0">
              <a:spcBef>
                <a:spcPts val="1600"/>
              </a:spcBef>
              <a:spcAft>
                <a:spcPts val="0"/>
              </a:spcAft>
              <a:buSzPts val="1400"/>
              <a:buFont typeface="Roboto"/>
              <a:buNone/>
              <a:defRPr>
                <a:latin typeface="Roboto"/>
                <a:ea typeface="Roboto"/>
                <a:cs typeface="Roboto"/>
                <a:sym typeface="Roboto"/>
              </a:defRPr>
            </a:lvl5pPr>
            <a:lvl6pPr lvl="5" rtl="0">
              <a:spcBef>
                <a:spcPts val="1600"/>
              </a:spcBef>
              <a:spcAft>
                <a:spcPts val="0"/>
              </a:spcAft>
              <a:buSzPts val="1400"/>
              <a:buFont typeface="Roboto"/>
              <a:buNone/>
              <a:defRPr>
                <a:latin typeface="Roboto"/>
                <a:ea typeface="Roboto"/>
                <a:cs typeface="Roboto"/>
                <a:sym typeface="Roboto"/>
              </a:defRPr>
            </a:lvl6pPr>
            <a:lvl7pPr lvl="6" rtl="0">
              <a:spcBef>
                <a:spcPts val="1600"/>
              </a:spcBef>
              <a:spcAft>
                <a:spcPts val="0"/>
              </a:spcAft>
              <a:buSzPts val="1400"/>
              <a:buFont typeface="Roboto"/>
              <a:buNone/>
              <a:defRPr>
                <a:latin typeface="Roboto"/>
                <a:ea typeface="Roboto"/>
                <a:cs typeface="Roboto"/>
                <a:sym typeface="Roboto"/>
              </a:defRPr>
            </a:lvl7pPr>
            <a:lvl8pPr lvl="7" rtl="0">
              <a:spcBef>
                <a:spcPts val="1600"/>
              </a:spcBef>
              <a:spcAft>
                <a:spcPts val="0"/>
              </a:spcAft>
              <a:buSzPts val="1400"/>
              <a:buFont typeface="Roboto"/>
              <a:buNone/>
              <a:defRPr>
                <a:latin typeface="Roboto"/>
                <a:ea typeface="Roboto"/>
                <a:cs typeface="Roboto"/>
                <a:sym typeface="Roboto"/>
              </a:defRPr>
            </a:lvl8pPr>
            <a:lvl9pPr lvl="8"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166" name="Google Shape;166;p16"/>
          <p:cNvSpPr txBox="1">
            <a:spLocks noGrp="1"/>
          </p:cNvSpPr>
          <p:nvPr>
            <p:ph type="title" idx="9"/>
          </p:nvPr>
        </p:nvSpPr>
        <p:spPr>
          <a:xfrm>
            <a:off x="713150" y="1570800"/>
            <a:ext cx="2095200" cy="2001900"/>
          </a:xfrm>
          <a:prstGeom prst="rect">
            <a:avLst/>
          </a:prstGeom>
        </p:spPr>
        <p:txBody>
          <a:bodyPr spcFirstLastPara="1" wrap="square" lIns="91425" tIns="91425" rIns="91425" bIns="91425" anchor="ctr" anchorCtr="0">
            <a:noAutofit/>
          </a:bodyPr>
          <a:lstStyle>
            <a:lvl1pPr lvl="0" rtl="0">
              <a:spcBef>
                <a:spcPts val="0"/>
              </a:spcBef>
              <a:spcAft>
                <a:spcPts val="0"/>
              </a:spcAft>
              <a:buSzPts val="4000"/>
              <a:buNone/>
              <a:defRPr sz="4000"/>
            </a:lvl1pPr>
            <a:lvl2pPr lvl="1" rtl="0">
              <a:spcBef>
                <a:spcPts val="0"/>
              </a:spcBef>
              <a:spcAft>
                <a:spcPts val="0"/>
              </a:spcAft>
              <a:buSzPts val="6000"/>
              <a:buNone/>
              <a:defRPr>
                <a:latin typeface="Roboto"/>
                <a:ea typeface="Roboto"/>
                <a:cs typeface="Roboto"/>
                <a:sym typeface="Roboto"/>
              </a:defRPr>
            </a:lvl2pPr>
            <a:lvl3pPr lvl="2" rtl="0">
              <a:spcBef>
                <a:spcPts val="0"/>
              </a:spcBef>
              <a:spcAft>
                <a:spcPts val="0"/>
              </a:spcAft>
              <a:buSzPts val="6000"/>
              <a:buNone/>
              <a:defRPr>
                <a:latin typeface="Roboto"/>
                <a:ea typeface="Roboto"/>
                <a:cs typeface="Roboto"/>
                <a:sym typeface="Roboto"/>
              </a:defRPr>
            </a:lvl3pPr>
            <a:lvl4pPr lvl="3" rtl="0">
              <a:spcBef>
                <a:spcPts val="0"/>
              </a:spcBef>
              <a:spcAft>
                <a:spcPts val="0"/>
              </a:spcAft>
              <a:buSzPts val="6000"/>
              <a:buNone/>
              <a:defRPr>
                <a:latin typeface="Roboto"/>
                <a:ea typeface="Roboto"/>
                <a:cs typeface="Roboto"/>
                <a:sym typeface="Roboto"/>
              </a:defRPr>
            </a:lvl4pPr>
            <a:lvl5pPr lvl="4" rtl="0">
              <a:spcBef>
                <a:spcPts val="0"/>
              </a:spcBef>
              <a:spcAft>
                <a:spcPts val="0"/>
              </a:spcAft>
              <a:buSzPts val="6000"/>
              <a:buNone/>
              <a:defRPr>
                <a:latin typeface="Roboto"/>
                <a:ea typeface="Roboto"/>
                <a:cs typeface="Roboto"/>
                <a:sym typeface="Roboto"/>
              </a:defRPr>
            </a:lvl5pPr>
            <a:lvl6pPr lvl="5" rtl="0">
              <a:spcBef>
                <a:spcPts val="0"/>
              </a:spcBef>
              <a:spcAft>
                <a:spcPts val="0"/>
              </a:spcAft>
              <a:buSzPts val="6000"/>
              <a:buNone/>
              <a:defRPr>
                <a:latin typeface="Roboto"/>
                <a:ea typeface="Roboto"/>
                <a:cs typeface="Roboto"/>
                <a:sym typeface="Roboto"/>
              </a:defRPr>
            </a:lvl6pPr>
            <a:lvl7pPr lvl="6" rtl="0">
              <a:spcBef>
                <a:spcPts val="0"/>
              </a:spcBef>
              <a:spcAft>
                <a:spcPts val="0"/>
              </a:spcAft>
              <a:buSzPts val="6000"/>
              <a:buNone/>
              <a:defRPr>
                <a:latin typeface="Roboto"/>
                <a:ea typeface="Roboto"/>
                <a:cs typeface="Roboto"/>
                <a:sym typeface="Roboto"/>
              </a:defRPr>
            </a:lvl7pPr>
            <a:lvl8pPr lvl="7" rtl="0">
              <a:spcBef>
                <a:spcPts val="0"/>
              </a:spcBef>
              <a:spcAft>
                <a:spcPts val="0"/>
              </a:spcAft>
              <a:buSzPts val="6000"/>
              <a:buNone/>
              <a:defRPr>
                <a:latin typeface="Roboto"/>
                <a:ea typeface="Roboto"/>
                <a:cs typeface="Roboto"/>
                <a:sym typeface="Roboto"/>
              </a:defRPr>
            </a:lvl8pPr>
            <a:lvl9pPr lvl="8" rtl="0">
              <a:spcBef>
                <a:spcPts val="0"/>
              </a:spcBef>
              <a:spcAft>
                <a:spcPts val="0"/>
              </a:spcAft>
              <a:buSzPts val="6000"/>
              <a:buNone/>
              <a:defRPr>
                <a:latin typeface="Roboto"/>
                <a:ea typeface="Roboto"/>
                <a:cs typeface="Roboto"/>
                <a:sym typeface="Roboto"/>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wo columns 2">
  <p:cSld name="CUSTOM_10_2">
    <p:spTree>
      <p:nvGrpSpPr>
        <p:cNvPr id="1" name="Shape 273"/>
        <p:cNvGrpSpPr/>
        <p:nvPr/>
      </p:nvGrpSpPr>
      <p:grpSpPr>
        <a:xfrm>
          <a:off x="0" y="0"/>
          <a:ext cx="0" cy="0"/>
          <a:chOff x="0" y="0"/>
          <a:chExt cx="0" cy="0"/>
        </a:xfrm>
      </p:grpSpPr>
      <p:sp>
        <p:nvSpPr>
          <p:cNvPr id="274" name="Google Shape;274;p24"/>
          <p:cNvSpPr txBox="1">
            <a:spLocks noGrp="1"/>
          </p:cNvSpPr>
          <p:nvPr>
            <p:ph type="subTitle" idx="1"/>
          </p:nvPr>
        </p:nvSpPr>
        <p:spPr>
          <a:xfrm>
            <a:off x="1080650" y="2816725"/>
            <a:ext cx="1999800" cy="1417200"/>
          </a:xfrm>
          <a:prstGeom prst="rect">
            <a:avLst/>
          </a:prstGeom>
          <a:noFill/>
        </p:spPr>
        <p:txBody>
          <a:bodyPr spcFirstLastPara="1" wrap="square" lIns="91425" tIns="91425" rIns="91425" bIns="91425" anchor="ctr" anchorCtr="0">
            <a:noAutofit/>
          </a:bodyPr>
          <a:lstStyle>
            <a:lvl1pPr lvl="0" algn="r" rtl="0">
              <a:spcBef>
                <a:spcPts val="0"/>
              </a:spcBef>
              <a:spcAft>
                <a:spcPts val="0"/>
              </a:spcAft>
              <a:buSzPts val="1400"/>
              <a:buNone/>
              <a:defRPr/>
            </a:lvl1pPr>
            <a:lvl2pPr lvl="1" algn="r" rtl="0">
              <a:spcBef>
                <a:spcPts val="1600"/>
              </a:spcBef>
              <a:spcAft>
                <a:spcPts val="0"/>
              </a:spcAft>
              <a:buSzPts val="1400"/>
              <a:buFont typeface="Roboto"/>
              <a:buNone/>
              <a:defRPr>
                <a:latin typeface="Roboto"/>
                <a:ea typeface="Roboto"/>
                <a:cs typeface="Roboto"/>
                <a:sym typeface="Roboto"/>
              </a:defRPr>
            </a:lvl2pPr>
            <a:lvl3pPr lvl="2" algn="r" rtl="0">
              <a:spcBef>
                <a:spcPts val="1600"/>
              </a:spcBef>
              <a:spcAft>
                <a:spcPts val="0"/>
              </a:spcAft>
              <a:buSzPts val="1400"/>
              <a:buFont typeface="Roboto"/>
              <a:buNone/>
              <a:defRPr>
                <a:latin typeface="Roboto"/>
                <a:ea typeface="Roboto"/>
                <a:cs typeface="Roboto"/>
                <a:sym typeface="Roboto"/>
              </a:defRPr>
            </a:lvl3pPr>
            <a:lvl4pPr lvl="3" algn="r" rtl="0">
              <a:spcBef>
                <a:spcPts val="1600"/>
              </a:spcBef>
              <a:spcAft>
                <a:spcPts val="0"/>
              </a:spcAft>
              <a:buSzPts val="1400"/>
              <a:buFont typeface="Roboto"/>
              <a:buNone/>
              <a:defRPr>
                <a:latin typeface="Roboto"/>
                <a:ea typeface="Roboto"/>
                <a:cs typeface="Roboto"/>
                <a:sym typeface="Roboto"/>
              </a:defRPr>
            </a:lvl4pPr>
            <a:lvl5pPr lvl="4" algn="r" rtl="0">
              <a:spcBef>
                <a:spcPts val="1600"/>
              </a:spcBef>
              <a:spcAft>
                <a:spcPts val="0"/>
              </a:spcAft>
              <a:buSzPts val="1400"/>
              <a:buFont typeface="Roboto"/>
              <a:buNone/>
              <a:defRPr>
                <a:latin typeface="Roboto"/>
                <a:ea typeface="Roboto"/>
                <a:cs typeface="Roboto"/>
                <a:sym typeface="Roboto"/>
              </a:defRPr>
            </a:lvl5pPr>
            <a:lvl6pPr lvl="5" algn="r" rtl="0">
              <a:spcBef>
                <a:spcPts val="1600"/>
              </a:spcBef>
              <a:spcAft>
                <a:spcPts val="0"/>
              </a:spcAft>
              <a:buSzPts val="1400"/>
              <a:buFont typeface="Roboto"/>
              <a:buNone/>
              <a:defRPr>
                <a:latin typeface="Roboto"/>
                <a:ea typeface="Roboto"/>
                <a:cs typeface="Roboto"/>
                <a:sym typeface="Roboto"/>
              </a:defRPr>
            </a:lvl6pPr>
            <a:lvl7pPr lvl="6" algn="r" rtl="0">
              <a:spcBef>
                <a:spcPts val="1600"/>
              </a:spcBef>
              <a:spcAft>
                <a:spcPts val="0"/>
              </a:spcAft>
              <a:buSzPts val="1400"/>
              <a:buFont typeface="Roboto"/>
              <a:buNone/>
              <a:defRPr>
                <a:latin typeface="Roboto"/>
                <a:ea typeface="Roboto"/>
                <a:cs typeface="Roboto"/>
                <a:sym typeface="Roboto"/>
              </a:defRPr>
            </a:lvl7pPr>
            <a:lvl8pPr lvl="7" algn="r" rtl="0">
              <a:spcBef>
                <a:spcPts val="1600"/>
              </a:spcBef>
              <a:spcAft>
                <a:spcPts val="0"/>
              </a:spcAft>
              <a:buSzPts val="1400"/>
              <a:buFont typeface="Roboto"/>
              <a:buNone/>
              <a:defRPr>
                <a:latin typeface="Roboto"/>
                <a:ea typeface="Roboto"/>
                <a:cs typeface="Roboto"/>
                <a:sym typeface="Roboto"/>
              </a:defRPr>
            </a:lvl8pPr>
            <a:lvl9pPr lvl="8" algn="r"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275" name="Google Shape;275;p24"/>
          <p:cNvSpPr txBox="1">
            <a:spLocks noGrp="1"/>
          </p:cNvSpPr>
          <p:nvPr>
            <p:ph type="subTitle" idx="2"/>
          </p:nvPr>
        </p:nvSpPr>
        <p:spPr>
          <a:xfrm>
            <a:off x="1170725" y="2218550"/>
            <a:ext cx="1919700" cy="439500"/>
          </a:xfrm>
          <a:prstGeom prst="rect">
            <a:avLst/>
          </a:prstGeom>
          <a:noFill/>
        </p:spPr>
        <p:txBody>
          <a:bodyPr spcFirstLastPara="1" wrap="square" lIns="91425" tIns="91425" rIns="91425" bIns="91425" anchor="t" anchorCtr="0">
            <a:noAutofit/>
          </a:bodyPr>
          <a:lstStyle>
            <a:lvl1pPr lvl="0" algn="r" rtl="0">
              <a:spcBef>
                <a:spcPts val="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1pPr>
            <a:lvl2pPr lvl="1" algn="r" rtl="0">
              <a:spcBef>
                <a:spcPts val="1600"/>
              </a:spcBef>
              <a:spcAft>
                <a:spcPts val="0"/>
              </a:spcAft>
              <a:buSzPts val="1400"/>
              <a:buNone/>
              <a:defRPr/>
            </a:lvl2pPr>
            <a:lvl3pPr lvl="2" algn="r" rtl="0">
              <a:spcBef>
                <a:spcPts val="1600"/>
              </a:spcBef>
              <a:spcAft>
                <a:spcPts val="0"/>
              </a:spcAft>
              <a:buSzPts val="1400"/>
              <a:buNone/>
              <a:defRPr/>
            </a:lvl3pPr>
            <a:lvl4pPr lvl="3" algn="r" rtl="0">
              <a:spcBef>
                <a:spcPts val="1600"/>
              </a:spcBef>
              <a:spcAft>
                <a:spcPts val="0"/>
              </a:spcAft>
              <a:buSzPts val="1400"/>
              <a:buNone/>
              <a:defRPr/>
            </a:lvl4pPr>
            <a:lvl5pPr lvl="4" algn="r" rtl="0">
              <a:spcBef>
                <a:spcPts val="1600"/>
              </a:spcBef>
              <a:spcAft>
                <a:spcPts val="0"/>
              </a:spcAft>
              <a:buSzPts val="1400"/>
              <a:buNone/>
              <a:defRPr/>
            </a:lvl5pPr>
            <a:lvl6pPr lvl="5" algn="r" rtl="0">
              <a:spcBef>
                <a:spcPts val="1600"/>
              </a:spcBef>
              <a:spcAft>
                <a:spcPts val="0"/>
              </a:spcAft>
              <a:buSzPts val="1400"/>
              <a:buNone/>
              <a:defRPr/>
            </a:lvl6pPr>
            <a:lvl7pPr lvl="6" algn="r" rtl="0">
              <a:spcBef>
                <a:spcPts val="1600"/>
              </a:spcBef>
              <a:spcAft>
                <a:spcPts val="0"/>
              </a:spcAft>
              <a:buSzPts val="1400"/>
              <a:buNone/>
              <a:defRPr/>
            </a:lvl7pPr>
            <a:lvl8pPr lvl="7" algn="r" rtl="0">
              <a:spcBef>
                <a:spcPts val="1600"/>
              </a:spcBef>
              <a:spcAft>
                <a:spcPts val="0"/>
              </a:spcAft>
              <a:buSzPts val="1400"/>
              <a:buNone/>
              <a:defRPr/>
            </a:lvl8pPr>
            <a:lvl9pPr lvl="8" algn="r" rtl="0">
              <a:spcBef>
                <a:spcPts val="1600"/>
              </a:spcBef>
              <a:spcAft>
                <a:spcPts val="1600"/>
              </a:spcAft>
              <a:buSzPts val="1400"/>
              <a:buNone/>
              <a:defRPr/>
            </a:lvl9pPr>
          </a:lstStyle>
          <a:p>
            <a:endParaRPr/>
          </a:p>
        </p:txBody>
      </p:sp>
      <p:sp>
        <p:nvSpPr>
          <p:cNvPr id="276" name="Google Shape;276;p24"/>
          <p:cNvSpPr txBox="1">
            <a:spLocks noGrp="1"/>
          </p:cNvSpPr>
          <p:nvPr>
            <p:ph type="subTitle" idx="3"/>
          </p:nvPr>
        </p:nvSpPr>
        <p:spPr>
          <a:xfrm>
            <a:off x="6074225" y="2815225"/>
            <a:ext cx="1999800" cy="14187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1400"/>
              <a:buNone/>
              <a:defRPr/>
            </a:lvl1pPr>
            <a:lvl2pPr lvl="1" rtl="0">
              <a:spcBef>
                <a:spcPts val="1600"/>
              </a:spcBef>
              <a:spcAft>
                <a:spcPts val="0"/>
              </a:spcAft>
              <a:buSzPts val="1400"/>
              <a:buFont typeface="Roboto"/>
              <a:buNone/>
              <a:defRPr>
                <a:latin typeface="Roboto"/>
                <a:ea typeface="Roboto"/>
                <a:cs typeface="Roboto"/>
                <a:sym typeface="Roboto"/>
              </a:defRPr>
            </a:lvl2pPr>
            <a:lvl3pPr lvl="2" rtl="0">
              <a:spcBef>
                <a:spcPts val="1600"/>
              </a:spcBef>
              <a:spcAft>
                <a:spcPts val="0"/>
              </a:spcAft>
              <a:buSzPts val="1400"/>
              <a:buFont typeface="Roboto"/>
              <a:buNone/>
              <a:defRPr>
                <a:latin typeface="Roboto"/>
                <a:ea typeface="Roboto"/>
                <a:cs typeface="Roboto"/>
                <a:sym typeface="Roboto"/>
              </a:defRPr>
            </a:lvl3pPr>
            <a:lvl4pPr lvl="3" rtl="0">
              <a:spcBef>
                <a:spcPts val="1600"/>
              </a:spcBef>
              <a:spcAft>
                <a:spcPts val="0"/>
              </a:spcAft>
              <a:buSzPts val="1400"/>
              <a:buFont typeface="Roboto"/>
              <a:buNone/>
              <a:defRPr>
                <a:latin typeface="Roboto"/>
                <a:ea typeface="Roboto"/>
                <a:cs typeface="Roboto"/>
                <a:sym typeface="Roboto"/>
              </a:defRPr>
            </a:lvl4pPr>
            <a:lvl5pPr lvl="4" rtl="0">
              <a:spcBef>
                <a:spcPts val="1600"/>
              </a:spcBef>
              <a:spcAft>
                <a:spcPts val="0"/>
              </a:spcAft>
              <a:buSzPts val="1400"/>
              <a:buFont typeface="Roboto"/>
              <a:buNone/>
              <a:defRPr>
                <a:latin typeface="Roboto"/>
                <a:ea typeface="Roboto"/>
                <a:cs typeface="Roboto"/>
                <a:sym typeface="Roboto"/>
              </a:defRPr>
            </a:lvl5pPr>
            <a:lvl6pPr lvl="5" rtl="0">
              <a:spcBef>
                <a:spcPts val="1600"/>
              </a:spcBef>
              <a:spcAft>
                <a:spcPts val="0"/>
              </a:spcAft>
              <a:buSzPts val="1400"/>
              <a:buFont typeface="Roboto"/>
              <a:buNone/>
              <a:defRPr>
                <a:latin typeface="Roboto"/>
                <a:ea typeface="Roboto"/>
                <a:cs typeface="Roboto"/>
                <a:sym typeface="Roboto"/>
              </a:defRPr>
            </a:lvl6pPr>
            <a:lvl7pPr lvl="6" rtl="0">
              <a:spcBef>
                <a:spcPts val="1600"/>
              </a:spcBef>
              <a:spcAft>
                <a:spcPts val="0"/>
              </a:spcAft>
              <a:buSzPts val="1400"/>
              <a:buFont typeface="Roboto"/>
              <a:buNone/>
              <a:defRPr>
                <a:latin typeface="Roboto"/>
                <a:ea typeface="Roboto"/>
                <a:cs typeface="Roboto"/>
                <a:sym typeface="Roboto"/>
              </a:defRPr>
            </a:lvl7pPr>
            <a:lvl8pPr lvl="7" rtl="0">
              <a:spcBef>
                <a:spcPts val="1600"/>
              </a:spcBef>
              <a:spcAft>
                <a:spcPts val="0"/>
              </a:spcAft>
              <a:buSzPts val="1400"/>
              <a:buFont typeface="Roboto"/>
              <a:buNone/>
              <a:defRPr>
                <a:latin typeface="Roboto"/>
                <a:ea typeface="Roboto"/>
                <a:cs typeface="Roboto"/>
                <a:sym typeface="Roboto"/>
              </a:defRPr>
            </a:lvl8pPr>
            <a:lvl9pPr lvl="8"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277" name="Google Shape;277;p24"/>
          <p:cNvSpPr txBox="1">
            <a:spLocks noGrp="1"/>
          </p:cNvSpPr>
          <p:nvPr>
            <p:ph type="subTitle" idx="4"/>
          </p:nvPr>
        </p:nvSpPr>
        <p:spPr>
          <a:xfrm>
            <a:off x="6074225" y="2218550"/>
            <a:ext cx="1919700" cy="439500"/>
          </a:xfrm>
          <a:prstGeom prst="rect">
            <a:avLst/>
          </a:prstGeom>
          <a:noFill/>
        </p:spPr>
        <p:txBody>
          <a:bodyPr spcFirstLastPara="1" wrap="square" lIns="91425" tIns="91425" rIns="91425" bIns="91425" anchor="t" anchorCtr="0">
            <a:noAutofit/>
          </a:bodyPr>
          <a:lstStyle>
            <a:lvl1pPr lvl="0" rtl="0">
              <a:spcBef>
                <a:spcPts val="0"/>
              </a:spcBef>
              <a:spcAft>
                <a:spcPts val="0"/>
              </a:spcAft>
              <a:buClr>
                <a:schemeClr val="accent1"/>
              </a:buClr>
              <a:buSzPts val="1800"/>
              <a:buFont typeface="Fjalla One"/>
              <a:buNone/>
              <a:defRPr sz="1800">
                <a:solidFill>
                  <a:schemeClr val="accent1"/>
                </a:solidFill>
                <a:latin typeface="Fjalla One"/>
                <a:ea typeface="Fjalla One"/>
                <a:cs typeface="Fjalla One"/>
                <a:sym typeface="Fjalla 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278" name="Google Shape;278;p24"/>
          <p:cNvSpPr txBox="1">
            <a:spLocks noGrp="1"/>
          </p:cNvSpPr>
          <p:nvPr>
            <p:ph type="title"/>
          </p:nvPr>
        </p:nvSpPr>
        <p:spPr>
          <a:xfrm>
            <a:off x="1207000" y="539500"/>
            <a:ext cx="6730200" cy="475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4000"/>
              <a:buNone/>
              <a:defRPr sz="4000"/>
            </a:lvl1pPr>
            <a:lvl2pPr lvl="1"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2pPr>
            <a:lvl3pPr lvl="2"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3pPr>
            <a:lvl4pPr lvl="3"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4pPr>
            <a:lvl5pPr lvl="4"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5pPr>
            <a:lvl6pPr lvl="5"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6pPr>
            <a:lvl7pPr lvl="6"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7pPr>
            <a:lvl8pPr lvl="7"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8pPr>
            <a:lvl9pPr lvl="8" rtl="0">
              <a:spcBef>
                <a:spcPts val="0"/>
              </a:spcBef>
              <a:spcAft>
                <a:spcPts val="0"/>
              </a:spcAft>
              <a:buClr>
                <a:schemeClr val="accent4"/>
              </a:buClr>
              <a:buSzPts val="4000"/>
              <a:buFont typeface="Fjalla One"/>
              <a:buNone/>
              <a:defRPr sz="4000">
                <a:solidFill>
                  <a:schemeClr val="accent4"/>
                </a:solidFill>
                <a:latin typeface="Fjalla One"/>
                <a:ea typeface="Fjalla One"/>
                <a:cs typeface="Fjalla One"/>
                <a:sym typeface="Fjalla One"/>
              </a:defRPr>
            </a:lvl9pPr>
          </a:lstStyle>
          <a:p>
            <a:endParaRPr/>
          </a:p>
        </p:txBody>
      </p:sp>
      <p:sp>
        <p:nvSpPr>
          <p:cNvPr id="279" name="Google Shape;279;p24"/>
          <p:cNvSpPr/>
          <p:nvPr/>
        </p:nvSpPr>
        <p:spPr>
          <a:xfrm>
            <a:off x="8697623" y="-2984868"/>
            <a:ext cx="1037075" cy="4662033"/>
          </a:xfrm>
          <a:custGeom>
            <a:avLst/>
            <a:gdLst/>
            <a:ahLst/>
            <a:cxnLst/>
            <a:rect l="l" t="t" r="r" b="b"/>
            <a:pathLst>
              <a:path w="18004" h="81408" extrusionOk="0">
                <a:moveTo>
                  <a:pt x="8988" y="1"/>
                </a:moveTo>
                <a:cubicBezTo>
                  <a:pt x="8029" y="1"/>
                  <a:pt x="7078" y="355"/>
                  <a:pt x="6191" y="1045"/>
                </a:cubicBezTo>
                <a:cubicBezTo>
                  <a:pt x="4114" y="2633"/>
                  <a:pt x="2953" y="4853"/>
                  <a:pt x="2057" y="7215"/>
                </a:cubicBezTo>
                <a:cubicBezTo>
                  <a:pt x="672" y="10779"/>
                  <a:pt x="0" y="14466"/>
                  <a:pt x="407" y="18294"/>
                </a:cubicBezTo>
                <a:cubicBezTo>
                  <a:pt x="591" y="20005"/>
                  <a:pt x="1079" y="21594"/>
                  <a:pt x="2077" y="23019"/>
                </a:cubicBezTo>
                <a:cubicBezTo>
                  <a:pt x="3014" y="24363"/>
                  <a:pt x="4277" y="25300"/>
                  <a:pt x="5825" y="25809"/>
                </a:cubicBezTo>
                <a:cubicBezTo>
                  <a:pt x="6660" y="26074"/>
                  <a:pt x="7189" y="26583"/>
                  <a:pt x="7352" y="27398"/>
                </a:cubicBezTo>
                <a:cubicBezTo>
                  <a:pt x="7556" y="28233"/>
                  <a:pt x="7657" y="29108"/>
                  <a:pt x="7698" y="29964"/>
                </a:cubicBezTo>
                <a:cubicBezTo>
                  <a:pt x="7739" y="31715"/>
                  <a:pt x="7719" y="33446"/>
                  <a:pt x="7698" y="35198"/>
                </a:cubicBezTo>
                <a:cubicBezTo>
                  <a:pt x="7698" y="37947"/>
                  <a:pt x="7780" y="40717"/>
                  <a:pt x="7637" y="43486"/>
                </a:cubicBezTo>
                <a:cubicBezTo>
                  <a:pt x="7413" y="47498"/>
                  <a:pt x="7026" y="51510"/>
                  <a:pt x="6680" y="55522"/>
                </a:cubicBezTo>
                <a:cubicBezTo>
                  <a:pt x="6537" y="57091"/>
                  <a:pt x="6334" y="58659"/>
                  <a:pt x="6191" y="60207"/>
                </a:cubicBezTo>
                <a:cubicBezTo>
                  <a:pt x="5926" y="63221"/>
                  <a:pt x="5621" y="66214"/>
                  <a:pt x="5478" y="69208"/>
                </a:cubicBezTo>
                <a:cubicBezTo>
                  <a:pt x="5336" y="71957"/>
                  <a:pt x="5153" y="74748"/>
                  <a:pt x="5743" y="77477"/>
                </a:cubicBezTo>
                <a:cubicBezTo>
                  <a:pt x="5926" y="78311"/>
                  <a:pt x="6232" y="79167"/>
                  <a:pt x="6660" y="79900"/>
                </a:cubicBezTo>
                <a:cubicBezTo>
                  <a:pt x="7240" y="80908"/>
                  <a:pt x="8095" y="81407"/>
                  <a:pt x="8958" y="81407"/>
                </a:cubicBezTo>
                <a:cubicBezTo>
                  <a:pt x="9821" y="81407"/>
                  <a:pt x="10692" y="80908"/>
                  <a:pt x="11303" y="79920"/>
                </a:cubicBezTo>
                <a:cubicBezTo>
                  <a:pt x="12056" y="78678"/>
                  <a:pt x="12362" y="77273"/>
                  <a:pt x="12423" y="75847"/>
                </a:cubicBezTo>
                <a:cubicBezTo>
                  <a:pt x="12667" y="69901"/>
                  <a:pt x="12219" y="64259"/>
                  <a:pt x="11547" y="58333"/>
                </a:cubicBezTo>
                <a:cubicBezTo>
                  <a:pt x="10835" y="52040"/>
                  <a:pt x="10142" y="45727"/>
                  <a:pt x="10203" y="39373"/>
                </a:cubicBezTo>
                <a:cubicBezTo>
                  <a:pt x="10244" y="36216"/>
                  <a:pt x="10183" y="33039"/>
                  <a:pt x="10244" y="29882"/>
                </a:cubicBezTo>
                <a:cubicBezTo>
                  <a:pt x="10244" y="28966"/>
                  <a:pt x="10448" y="28049"/>
                  <a:pt x="10651" y="27153"/>
                </a:cubicBezTo>
                <a:cubicBezTo>
                  <a:pt x="10794" y="26563"/>
                  <a:pt x="11181" y="26115"/>
                  <a:pt x="11812" y="25911"/>
                </a:cubicBezTo>
                <a:cubicBezTo>
                  <a:pt x="15009" y="24913"/>
                  <a:pt x="16679" y="22591"/>
                  <a:pt x="17331" y="19435"/>
                </a:cubicBezTo>
                <a:cubicBezTo>
                  <a:pt x="18003" y="16136"/>
                  <a:pt x="17555" y="12877"/>
                  <a:pt x="16700" y="9680"/>
                </a:cubicBezTo>
                <a:cubicBezTo>
                  <a:pt x="16109" y="7460"/>
                  <a:pt x="15254" y="5362"/>
                  <a:pt x="13971" y="3468"/>
                </a:cubicBezTo>
                <a:cubicBezTo>
                  <a:pt x="13278" y="2430"/>
                  <a:pt x="12484" y="1493"/>
                  <a:pt x="11445" y="800"/>
                </a:cubicBezTo>
                <a:cubicBezTo>
                  <a:pt x="10645" y="263"/>
                  <a:pt x="9813" y="1"/>
                  <a:pt x="898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80" name="Google Shape;280;p24"/>
          <p:cNvGrpSpPr/>
          <p:nvPr/>
        </p:nvGrpSpPr>
        <p:grpSpPr>
          <a:xfrm>
            <a:off x="-371400" y="-655844"/>
            <a:ext cx="650453" cy="8561589"/>
            <a:chOff x="1064797" y="-1353613"/>
            <a:chExt cx="688238" cy="9049349"/>
          </a:xfrm>
        </p:grpSpPr>
        <p:sp>
          <p:nvSpPr>
            <p:cNvPr id="281" name="Google Shape;281;p24"/>
            <p:cNvSpPr/>
            <p:nvPr/>
          </p:nvSpPr>
          <p:spPr>
            <a:xfrm>
              <a:off x="1078718" y="-1353613"/>
              <a:ext cx="674316" cy="4424265"/>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24"/>
            <p:cNvSpPr/>
            <p:nvPr/>
          </p:nvSpPr>
          <p:spPr>
            <a:xfrm>
              <a:off x="1064797" y="3368872"/>
              <a:ext cx="674316" cy="4326863"/>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3" name="Google Shape;283;p24"/>
          <p:cNvSpPr/>
          <p:nvPr/>
        </p:nvSpPr>
        <p:spPr>
          <a:xfrm>
            <a:off x="8708302" y="3370894"/>
            <a:ext cx="910408" cy="3969783"/>
          </a:xfrm>
          <a:custGeom>
            <a:avLst/>
            <a:gdLst/>
            <a:ahLst/>
            <a:cxnLst/>
            <a:rect l="l" t="t" r="r" b="b"/>
            <a:pathLst>
              <a:path w="15805" h="69320" extrusionOk="0">
                <a:moveTo>
                  <a:pt x="7897" y="1"/>
                </a:moveTo>
                <a:cubicBezTo>
                  <a:pt x="7054" y="1"/>
                  <a:pt x="6217" y="309"/>
                  <a:pt x="5438" y="912"/>
                </a:cubicBezTo>
                <a:cubicBezTo>
                  <a:pt x="3605" y="2317"/>
                  <a:pt x="2607" y="4252"/>
                  <a:pt x="1793" y="6329"/>
                </a:cubicBezTo>
                <a:cubicBezTo>
                  <a:pt x="591" y="9465"/>
                  <a:pt x="1" y="12683"/>
                  <a:pt x="367" y="16043"/>
                </a:cubicBezTo>
                <a:cubicBezTo>
                  <a:pt x="510" y="17530"/>
                  <a:pt x="958" y="18935"/>
                  <a:pt x="1813" y="20178"/>
                </a:cubicBezTo>
                <a:cubicBezTo>
                  <a:pt x="2648" y="21379"/>
                  <a:pt x="3748" y="22194"/>
                  <a:pt x="5112" y="22642"/>
                </a:cubicBezTo>
                <a:cubicBezTo>
                  <a:pt x="5846" y="22866"/>
                  <a:pt x="6314" y="23314"/>
                  <a:pt x="6456" y="24027"/>
                </a:cubicBezTo>
                <a:cubicBezTo>
                  <a:pt x="6619" y="24760"/>
                  <a:pt x="6721" y="25534"/>
                  <a:pt x="6742" y="26287"/>
                </a:cubicBezTo>
                <a:cubicBezTo>
                  <a:pt x="6803" y="27815"/>
                  <a:pt x="6762" y="29342"/>
                  <a:pt x="6762" y="30870"/>
                </a:cubicBezTo>
                <a:cubicBezTo>
                  <a:pt x="6762" y="33293"/>
                  <a:pt x="6843" y="35717"/>
                  <a:pt x="6701" y="38140"/>
                </a:cubicBezTo>
                <a:cubicBezTo>
                  <a:pt x="6497" y="41663"/>
                  <a:pt x="6151" y="45186"/>
                  <a:pt x="5866" y="48710"/>
                </a:cubicBezTo>
                <a:cubicBezTo>
                  <a:pt x="5744" y="50074"/>
                  <a:pt x="5560" y="51439"/>
                  <a:pt x="5438" y="52824"/>
                </a:cubicBezTo>
                <a:cubicBezTo>
                  <a:pt x="5214" y="55451"/>
                  <a:pt x="4929" y="58078"/>
                  <a:pt x="4807" y="60705"/>
                </a:cubicBezTo>
                <a:cubicBezTo>
                  <a:pt x="4685" y="63128"/>
                  <a:pt x="4522" y="65552"/>
                  <a:pt x="5051" y="67955"/>
                </a:cubicBezTo>
                <a:cubicBezTo>
                  <a:pt x="5153" y="68424"/>
                  <a:pt x="5296" y="68872"/>
                  <a:pt x="5459" y="69320"/>
                </a:cubicBezTo>
                <a:lnTo>
                  <a:pt x="10326" y="69320"/>
                </a:lnTo>
                <a:cubicBezTo>
                  <a:pt x="10693" y="68444"/>
                  <a:pt x="10876" y="67487"/>
                  <a:pt x="10896" y="66530"/>
                </a:cubicBezTo>
                <a:cubicBezTo>
                  <a:pt x="11120" y="61316"/>
                  <a:pt x="10733" y="56367"/>
                  <a:pt x="10143" y="51174"/>
                </a:cubicBezTo>
                <a:cubicBezTo>
                  <a:pt x="9511" y="45655"/>
                  <a:pt x="8900" y="40115"/>
                  <a:pt x="8961" y="34535"/>
                </a:cubicBezTo>
                <a:cubicBezTo>
                  <a:pt x="8982" y="31766"/>
                  <a:pt x="8941" y="28976"/>
                  <a:pt x="8982" y="26206"/>
                </a:cubicBezTo>
                <a:cubicBezTo>
                  <a:pt x="9002" y="25412"/>
                  <a:pt x="9165" y="24597"/>
                  <a:pt x="9348" y="23823"/>
                </a:cubicBezTo>
                <a:cubicBezTo>
                  <a:pt x="9471" y="23314"/>
                  <a:pt x="9817" y="22907"/>
                  <a:pt x="10367" y="22723"/>
                </a:cubicBezTo>
                <a:cubicBezTo>
                  <a:pt x="13157" y="21848"/>
                  <a:pt x="14643" y="19811"/>
                  <a:pt x="15214" y="17062"/>
                </a:cubicBezTo>
                <a:cubicBezTo>
                  <a:pt x="15804" y="14149"/>
                  <a:pt x="15397" y="11298"/>
                  <a:pt x="14643" y="8488"/>
                </a:cubicBezTo>
                <a:cubicBezTo>
                  <a:pt x="14134" y="6553"/>
                  <a:pt x="13381" y="4700"/>
                  <a:pt x="12261" y="3030"/>
                </a:cubicBezTo>
                <a:cubicBezTo>
                  <a:pt x="11650" y="2134"/>
                  <a:pt x="10957" y="1299"/>
                  <a:pt x="10041" y="688"/>
                </a:cubicBezTo>
                <a:cubicBezTo>
                  <a:pt x="9345" y="227"/>
                  <a:pt x="8619" y="1"/>
                  <a:pt x="7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24"/>
          <p:cNvSpPr/>
          <p:nvPr/>
        </p:nvSpPr>
        <p:spPr>
          <a:xfrm>
            <a:off x="97976" y="-1359710"/>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285" name="Google Shape;285;p24"/>
          <p:cNvSpPr/>
          <p:nvPr/>
        </p:nvSpPr>
        <p:spPr>
          <a:xfrm>
            <a:off x="268074" y="2715501"/>
            <a:ext cx="569842" cy="5393500"/>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286" name="Google Shape;286;p24"/>
          <p:cNvSpPr/>
          <p:nvPr/>
        </p:nvSpPr>
        <p:spPr>
          <a:xfrm>
            <a:off x="8231214" y="-472110"/>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2"/>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hree columns 3">
  <p:cSld name="CUSTOM_9_1">
    <p:spTree>
      <p:nvGrpSpPr>
        <p:cNvPr id="1" name="Shape 298"/>
        <p:cNvGrpSpPr/>
        <p:nvPr/>
      </p:nvGrpSpPr>
      <p:grpSpPr>
        <a:xfrm>
          <a:off x="0" y="0"/>
          <a:ext cx="0" cy="0"/>
          <a:chOff x="0" y="0"/>
          <a:chExt cx="0" cy="0"/>
        </a:xfrm>
      </p:grpSpPr>
      <p:grpSp>
        <p:nvGrpSpPr>
          <p:cNvPr id="299" name="Google Shape;299;p26"/>
          <p:cNvGrpSpPr/>
          <p:nvPr/>
        </p:nvGrpSpPr>
        <p:grpSpPr>
          <a:xfrm>
            <a:off x="-295200" y="-655844"/>
            <a:ext cx="650453" cy="8561589"/>
            <a:chOff x="1064797" y="-1353613"/>
            <a:chExt cx="688238" cy="9049349"/>
          </a:xfrm>
        </p:grpSpPr>
        <p:sp>
          <p:nvSpPr>
            <p:cNvPr id="300" name="Google Shape;300;p26"/>
            <p:cNvSpPr/>
            <p:nvPr/>
          </p:nvSpPr>
          <p:spPr>
            <a:xfrm>
              <a:off x="1078718" y="-1353613"/>
              <a:ext cx="674316" cy="4424265"/>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26"/>
            <p:cNvSpPr/>
            <p:nvPr/>
          </p:nvSpPr>
          <p:spPr>
            <a:xfrm>
              <a:off x="1064797" y="3368872"/>
              <a:ext cx="674316" cy="4326863"/>
            </a:xfrm>
            <a:custGeom>
              <a:avLst/>
              <a:gdLst/>
              <a:ahLst/>
              <a:cxnLst/>
              <a:rect l="l" t="t" r="r" b="b"/>
              <a:pathLst>
                <a:path w="12892" h="71318" extrusionOk="0">
                  <a:moveTo>
                    <a:pt x="6372" y="0"/>
                  </a:moveTo>
                  <a:cubicBezTo>
                    <a:pt x="5775" y="0"/>
                    <a:pt x="5176" y="239"/>
                    <a:pt x="4685" y="710"/>
                  </a:cubicBezTo>
                  <a:cubicBezTo>
                    <a:pt x="4074" y="1301"/>
                    <a:pt x="3666" y="2034"/>
                    <a:pt x="3483" y="2869"/>
                  </a:cubicBezTo>
                  <a:cubicBezTo>
                    <a:pt x="3239" y="4132"/>
                    <a:pt x="2954" y="5435"/>
                    <a:pt x="2913" y="6718"/>
                  </a:cubicBezTo>
                  <a:cubicBezTo>
                    <a:pt x="2791" y="10710"/>
                    <a:pt x="3035" y="14701"/>
                    <a:pt x="3442" y="18673"/>
                  </a:cubicBezTo>
                  <a:cubicBezTo>
                    <a:pt x="3951" y="23642"/>
                    <a:pt x="4522" y="28591"/>
                    <a:pt x="4929" y="33560"/>
                  </a:cubicBezTo>
                  <a:cubicBezTo>
                    <a:pt x="5153" y="36248"/>
                    <a:pt x="5112" y="38977"/>
                    <a:pt x="5153" y="41686"/>
                  </a:cubicBezTo>
                  <a:cubicBezTo>
                    <a:pt x="5173" y="44944"/>
                    <a:pt x="5133" y="48203"/>
                    <a:pt x="5153" y="51461"/>
                  </a:cubicBezTo>
                  <a:cubicBezTo>
                    <a:pt x="5173" y="52642"/>
                    <a:pt x="5153" y="53803"/>
                    <a:pt x="4766" y="54944"/>
                  </a:cubicBezTo>
                  <a:cubicBezTo>
                    <a:pt x="4583" y="55473"/>
                    <a:pt x="4277" y="55901"/>
                    <a:pt x="3768" y="56206"/>
                  </a:cubicBezTo>
                  <a:cubicBezTo>
                    <a:pt x="1935" y="57327"/>
                    <a:pt x="917" y="59058"/>
                    <a:pt x="408" y="61074"/>
                  </a:cubicBezTo>
                  <a:cubicBezTo>
                    <a:pt x="143" y="62072"/>
                    <a:pt x="1" y="63131"/>
                    <a:pt x="21" y="64149"/>
                  </a:cubicBezTo>
                  <a:cubicBezTo>
                    <a:pt x="62" y="66532"/>
                    <a:pt x="143" y="68914"/>
                    <a:pt x="225" y="71318"/>
                  </a:cubicBezTo>
                  <a:lnTo>
                    <a:pt x="2363" y="71318"/>
                  </a:lnTo>
                  <a:cubicBezTo>
                    <a:pt x="2363" y="69851"/>
                    <a:pt x="2363" y="68365"/>
                    <a:pt x="2363" y="66898"/>
                  </a:cubicBezTo>
                  <a:cubicBezTo>
                    <a:pt x="2363" y="66756"/>
                    <a:pt x="2363" y="66634"/>
                    <a:pt x="2404" y="66491"/>
                  </a:cubicBezTo>
                  <a:cubicBezTo>
                    <a:pt x="2465" y="66165"/>
                    <a:pt x="2668" y="65961"/>
                    <a:pt x="3035" y="65961"/>
                  </a:cubicBezTo>
                  <a:cubicBezTo>
                    <a:pt x="3361" y="65982"/>
                    <a:pt x="3544" y="66206"/>
                    <a:pt x="3585" y="66511"/>
                  </a:cubicBezTo>
                  <a:cubicBezTo>
                    <a:pt x="3605" y="66674"/>
                    <a:pt x="3626" y="66837"/>
                    <a:pt x="3626" y="67000"/>
                  </a:cubicBezTo>
                  <a:cubicBezTo>
                    <a:pt x="3666" y="68426"/>
                    <a:pt x="3687" y="69872"/>
                    <a:pt x="3727" y="71318"/>
                  </a:cubicBezTo>
                  <a:lnTo>
                    <a:pt x="5642" y="71318"/>
                  </a:lnTo>
                  <a:cubicBezTo>
                    <a:pt x="5642" y="71032"/>
                    <a:pt x="5642" y="70747"/>
                    <a:pt x="5642" y="70483"/>
                  </a:cubicBezTo>
                  <a:cubicBezTo>
                    <a:pt x="5642" y="69261"/>
                    <a:pt x="5642" y="68039"/>
                    <a:pt x="5642" y="66817"/>
                  </a:cubicBezTo>
                  <a:cubicBezTo>
                    <a:pt x="5662" y="66247"/>
                    <a:pt x="5886" y="65982"/>
                    <a:pt x="6355" y="65982"/>
                  </a:cubicBezTo>
                  <a:cubicBezTo>
                    <a:pt x="6371" y="65981"/>
                    <a:pt x="6387" y="65981"/>
                    <a:pt x="6403" y="65981"/>
                  </a:cubicBezTo>
                  <a:cubicBezTo>
                    <a:pt x="6859" y="65981"/>
                    <a:pt x="7088" y="66266"/>
                    <a:pt x="7088" y="66817"/>
                  </a:cubicBezTo>
                  <a:cubicBezTo>
                    <a:pt x="7088" y="68324"/>
                    <a:pt x="7088" y="69811"/>
                    <a:pt x="7108" y="71318"/>
                  </a:cubicBezTo>
                  <a:lnTo>
                    <a:pt x="9022" y="71318"/>
                  </a:lnTo>
                  <a:cubicBezTo>
                    <a:pt x="9022" y="71297"/>
                    <a:pt x="9022" y="71257"/>
                    <a:pt x="9022" y="71236"/>
                  </a:cubicBezTo>
                  <a:cubicBezTo>
                    <a:pt x="9063" y="69811"/>
                    <a:pt x="9084" y="68365"/>
                    <a:pt x="9124" y="66939"/>
                  </a:cubicBezTo>
                  <a:cubicBezTo>
                    <a:pt x="9124" y="66817"/>
                    <a:pt x="9124" y="66695"/>
                    <a:pt x="9145" y="66593"/>
                  </a:cubicBezTo>
                  <a:cubicBezTo>
                    <a:pt x="9185" y="66226"/>
                    <a:pt x="9389" y="66002"/>
                    <a:pt x="9776" y="66002"/>
                  </a:cubicBezTo>
                  <a:cubicBezTo>
                    <a:pt x="10163" y="66002"/>
                    <a:pt x="10346" y="66247"/>
                    <a:pt x="10367" y="66613"/>
                  </a:cubicBezTo>
                  <a:cubicBezTo>
                    <a:pt x="10387" y="67102"/>
                    <a:pt x="10367" y="67591"/>
                    <a:pt x="10367" y="68079"/>
                  </a:cubicBezTo>
                  <a:cubicBezTo>
                    <a:pt x="10367" y="69159"/>
                    <a:pt x="10387" y="70238"/>
                    <a:pt x="10387" y="71318"/>
                  </a:cubicBezTo>
                  <a:lnTo>
                    <a:pt x="12566" y="71318"/>
                  </a:lnTo>
                  <a:cubicBezTo>
                    <a:pt x="12627" y="69770"/>
                    <a:pt x="12688" y="68222"/>
                    <a:pt x="12729" y="66674"/>
                  </a:cubicBezTo>
                  <a:cubicBezTo>
                    <a:pt x="12790" y="64699"/>
                    <a:pt x="12892" y="62703"/>
                    <a:pt x="12261" y="60768"/>
                  </a:cubicBezTo>
                  <a:cubicBezTo>
                    <a:pt x="11629" y="58772"/>
                    <a:pt x="10550" y="57102"/>
                    <a:pt x="8676" y="56003"/>
                  </a:cubicBezTo>
                  <a:cubicBezTo>
                    <a:pt x="8350" y="55799"/>
                    <a:pt x="8126" y="55310"/>
                    <a:pt x="7963" y="54923"/>
                  </a:cubicBezTo>
                  <a:cubicBezTo>
                    <a:pt x="7577" y="53905"/>
                    <a:pt x="7577" y="52846"/>
                    <a:pt x="7577" y="51787"/>
                  </a:cubicBezTo>
                  <a:cubicBezTo>
                    <a:pt x="7577" y="48997"/>
                    <a:pt x="7556" y="46207"/>
                    <a:pt x="7577" y="43417"/>
                  </a:cubicBezTo>
                  <a:cubicBezTo>
                    <a:pt x="7597" y="40545"/>
                    <a:pt x="7556" y="37674"/>
                    <a:pt x="7719" y="34802"/>
                  </a:cubicBezTo>
                  <a:cubicBezTo>
                    <a:pt x="7943" y="31218"/>
                    <a:pt x="8371" y="27634"/>
                    <a:pt x="8697" y="24049"/>
                  </a:cubicBezTo>
                  <a:cubicBezTo>
                    <a:pt x="9022" y="20587"/>
                    <a:pt x="9430" y="17145"/>
                    <a:pt x="9674" y="13683"/>
                  </a:cubicBezTo>
                  <a:cubicBezTo>
                    <a:pt x="9837" y="11341"/>
                    <a:pt x="9837" y="8979"/>
                    <a:pt x="9817" y="6616"/>
                  </a:cubicBezTo>
                  <a:cubicBezTo>
                    <a:pt x="9817" y="5007"/>
                    <a:pt x="9613" y="3419"/>
                    <a:pt x="8900" y="1953"/>
                  </a:cubicBezTo>
                  <a:cubicBezTo>
                    <a:pt x="8676" y="1505"/>
                    <a:pt x="8371" y="1057"/>
                    <a:pt x="8025" y="710"/>
                  </a:cubicBezTo>
                  <a:cubicBezTo>
                    <a:pt x="7549" y="234"/>
                    <a:pt x="6962" y="0"/>
                    <a:pt x="63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2" name="Google Shape;302;p26"/>
          <p:cNvSpPr/>
          <p:nvPr/>
        </p:nvSpPr>
        <p:spPr>
          <a:xfrm>
            <a:off x="250376" y="-1359710"/>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303" name="Google Shape;303;p26"/>
          <p:cNvSpPr/>
          <p:nvPr/>
        </p:nvSpPr>
        <p:spPr>
          <a:xfrm>
            <a:off x="420474" y="2715501"/>
            <a:ext cx="569842" cy="5393500"/>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304" name="Google Shape;304;p26"/>
          <p:cNvSpPr txBox="1">
            <a:spLocks noGrp="1"/>
          </p:cNvSpPr>
          <p:nvPr>
            <p:ph type="title"/>
          </p:nvPr>
        </p:nvSpPr>
        <p:spPr>
          <a:xfrm>
            <a:off x="1260800" y="539500"/>
            <a:ext cx="7170000" cy="6675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accent2"/>
              </a:buClr>
              <a:buSzPts val="4000"/>
              <a:buNone/>
              <a:defRPr sz="4000">
                <a:solidFill>
                  <a:schemeClr val="accent2"/>
                </a:solidFill>
              </a:defRPr>
            </a:lvl1pPr>
            <a:lvl2pPr lvl="1" rtl="0">
              <a:spcBef>
                <a:spcPts val="0"/>
              </a:spcBef>
              <a:spcAft>
                <a:spcPts val="0"/>
              </a:spcAft>
              <a:buSzPts val="6000"/>
              <a:buNone/>
              <a:defRPr>
                <a:latin typeface="Roboto"/>
                <a:ea typeface="Roboto"/>
                <a:cs typeface="Roboto"/>
                <a:sym typeface="Roboto"/>
              </a:defRPr>
            </a:lvl2pPr>
            <a:lvl3pPr lvl="2" rtl="0">
              <a:spcBef>
                <a:spcPts val="0"/>
              </a:spcBef>
              <a:spcAft>
                <a:spcPts val="0"/>
              </a:spcAft>
              <a:buSzPts val="6000"/>
              <a:buNone/>
              <a:defRPr>
                <a:latin typeface="Roboto"/>
                <a:ea typeface="Roboto"/>
                <a:cs typeface="Roboto"/>
                <a:sym typeface="Roboto"/>
              </a:defRPr>
            </a:lvl3pPr>
            <a:lvl4pPr lvl="3" rtl="0">
              <a:spcBef>
                <a:spcPts val="0"/>
              </a:spcBef>
              <a:spcAft>
                <a:spcPts val="0"/>
              </a:spcAft>
              <a:buSzPts val="6000"/>
              <a:buNone/>
              <a:defRPr>
                <a:latin typeface="Roboto"/>
                <a:ea typeface="Roboto"/>
                <a:cs typeface="Roboto"/>
                <a:sym typeface="Roboto"/>
              </a:defRPr>
            </a:lvl4pPr>
            <a:lvl5pPr lvl="4" rtl="0">
              <a:spcBef>
                <a:spcPts val="0"/>
              </a:spcBef>
              <a:spcAft>
                <a:spcPts val="0"/>
              </a:spcAft>
              <a:buSzPts val="6000"/>
              <a:buNone/>
              <a:defRPr>
                <a:latin typeface="Roboto"/>
                <a:ea typeface="Roboto"/>
                <a:cs typeface="Roboto"/>
                <a:sym typeface="Roboto"/>
              </a:defRPr>
            </a:lvl5pPr>
            <a:lvl6pPr lvl="5" rtl="0">
              <a:spcBef>
                <a:spcPts val="0"/>
              </a:spcBef>
              <a:spcAft>
                <a:spcPts val="0"/>
              </a:spcAft>
              <a:buSzPts val="6000"/>
              <a:buNone/>
              <a:defRPr>
                <a:latin typeface="Roboto"/>
                <a:ea typeface="Roboto"/>
                <a:cs typeface="Roboto"/>
                <a:sym typeface="Roboto"/>
              </a:defRPr>
            </a:lvl6pPr>
            <a:lvl7pPr lvl="6" rtl="0">
              <a:spcBef>
                <a:spcPts val="0"/>
              </a:spcBef>
              <a:spcAft>
                <a:spcPts val="0"/>
              </a:spcAft>
              <a:buSzPts val="6000"/>
              <a:buNone/>
              <a:defRPr>
                <a:latin typeface="Roboto"/>
                <a:ea typeface="Roboto"/>
                <a:cs typeface="Roboto"/>
                <a:sym typeface="Roboto"/>
              </a:defRPr>
            </a:lvl7pPr>
            <a:lvl8pPr lvl="7" rtl="0">
              <a:spcBef>
                <a:spcPts val="0"/>
              </a:spcBef>
              <a:spcAft>
                <a:spcPts val="0"/>
              </a:spcAft>
              <a:buSzPts val="6000"/>
              <a:buNone/>
              <a:defRPr>
                <a:latin typeface="Roboto"/>
                <a:ea typeface="Roboto"/>
                <a:cs typeface="Roboto"/>
                <a:sym typeface="Roboto"/>
              </a:defRPr>
            </a:lvl8pPr>
            <a:lvl9pPr lvl="8" rtl="0">
              <a:spcBef>
                <a:spcPts val="0"/>
              </a:spcBef>
              <a:spcAft>
                <a:spcPts val="0"/>
              </a:spcAft>
              <a:buSzPts val="6000"/>
              <a:buNone/>
              <a:defRPr>
                <a:latin typeface="Roboto"/>
                <a:ea typeface="Roboto"/>
                <a:cs typeface="Roboto"/>
                <a:sym typeface="Roboto"/>
              </a:defRPr>
            </a:lvl9pPr>
          </a:lstStyle>
          <a:p>
            <a:endParaRPr/>
          </a:p>
        </p:txBody>
      </p:sp>
      <p:sp>
        <p:nvSpPr>
          <p:cNvPr id="305" name="Google Shape;305;p26"/>
          <p:cNvSpPr txBox="1">
            <a:spLocks noGrp="1"/>
          </p:cNvSpPr>
          <p:nvPr>
            <p:ph type="subTitle" idx="1"/>
          </p:nvPr>
        </p:nvSpPr>
        <p:spPr>
          <a:xfrm>
            <a:off x="1752903" y="2929003"/>
            <a:ext cx="17373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2"/>
              </a:buClr>
              <a:buSzPts val="1800"/>
              <a:buFont typeface="Fjalla One"/>
              <a:buNone/>
              <a:defRPr sz="1800">
                <a:solidFill>
                  <a:schemeClr val="dk2"/>
                </a:solidFill>
                <a:latin typeface="Fjalla One"/>
                <a:ea typeface="Fjalla One"/>
                <a:cs typeface="Fjalla One"/>
                <a:sym typeface="Fjalla One"/>
              </a:defRPr>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306" name="Google Shape;306;p26"/>
          <p:cNvSpPr txBox="1">
            <a:spLocks noGrp="1"/>
          </p:cNvSpPr>
          <p:nvPr>
            <p:ph type="subTitle" idx="2"/>
          </p:nvPr>
        </p:nvSpPr>
        <p:spPr>
          <a:xfrm>
            <a:off x="1575325" y="3673429"/>
            <a:ext cx="2092200" cy="667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307" name="Google Shape;307;p26"/>
          <p:cNvSpPr txBox="1">
            <a:spLocks noGrp="1"/>
          </p:cNvSpPr>
          <p:nvPr>
            <p:ph type="subTitle" idx="3"/>
          </p:nvPr>
        </p:nvSpPr>
        <p:spPr>
          <a:xfrm>
            <a:off x="4082188" y="2929003"/>
            <a:ext cx="17373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D6C6B3"/>
              </a:buClr>
              <a:buSzPts val="1800"/>
              <a:buFont typeface="Fjalla One"/>
              <a:buNone/>
              <a:defRPr sz="1800">
                <a:solidFill>
                  <a:srgbClr val="D6C6B3"/>
                </a:solidFill>
                <a:latin typeface="Fjalla One"/>
                <a:ea typeface="Fjalla One"/>
                <a:cs typeface="Fjalla One"/>
                <a:sym typeface="Fjalla One"/>
              </a:defRPr>
            </a:lvl1pPr>
            <a:lvl2pPr lvl="1" algn="ctr" rtl="0">
              <a:spcBef>
                <a:spcPts val="1600"/>
              </a:spcBef>
              <a:spcAft>
                <a:spcPts val="0"/>
              </a:spcAft>
              <a:buClr>
                <a:srgbClr val="D6C6B3"/>
              </a:buClr>
              <a:buSzPts val="1400"/>
              <a:buNone/>
              <a:defRPr>
                <a:solidFill>
                  <a:srgbClr val="D6C6B3"/>
                </a:solidFill>
              </a:defRPr>
            </a:lvl2pPr>
            <a:lvl3pPr lvl="2" algn="ctr" rtl="0">
              <a:spcBef>
                <a:spcPts val="1600"/>
              </a:spcBef>
              <a:spcAft>
                <a:spcPts val="0"/>
              </a:spcAft>
              <a:buClr>
                <a:srgbClr val="D6C6B3"/>
              </a:buClr>
              <a:buSzPts val="1400"/>
              <a:buNone/>
              <a:defRPr>
                <a:solidFill>
                  <a:srgbClr val="D6C6B3"/>
                </a:solidFill>
              </a:defRPr>
            </a:lvl3pPr>
            <a:lvl4pPr lvl="3" algn="ctr" rtl="0">
              <a:spcBef>
                <a:spcPts val="1600"/>
              </a:spcBef>
              <a:spcAft>
                <a:spcPts val="0"/>
              </a:spcAft>
              <a:buClr>
                <a:srgbClr val="D6C6B3"/>
              </a:buClr>
              <a:buSzPts val="1400"/>
              <a:buNone/>
              <a:defRPr>
                <a:solidFill>
                  <a:srgbClr val="D6C6B3"/>
                </a:solidFill>
              </a:defRPr>
            </a:lvl4pPr>
            <a:lvl5pPr lvl="4" algn="ctr" rtl="0">
              <a:spcBef>
                <a:spcPts val="1600"/>
              </a:spcBef>
              <a:spcAft>
                <a:spcPts val="0"/>
              </a:spcAft>
              <a:buClr>
                <a:srgbClr val="D6C6B3"/>
              </a:buClr>
              <a:buSzPts val="1400"/>
              <a:buNone/>
              <a:defRPr>
                <a:solidFill>
                  <a:srgbClr val="D6C6B3"/>
                </a:solidFill>
              </a:defRPr>
            </a:lvl5pPr>
            <a:lvl6pPr lvl="5" algn="ctr" rtl="0">
              <a:spcBef>
                <a:spcPts val="1600"/>
              </a:spcBef>
              <a:spcAft>
                <a:spcPts val="0"/>
              </a:spcAft>
              <a:buClr>
                <a:srgbClr val="D6C6B3"/>
              </a:buClr>
              <a:buSzPts val="1400"/>
              <a:buNone/>
              <a:defRPr>
                <a:solidFill>
                  <a:srgbClr val="D6C6B3"/>
                </a:solidFill>
              </a:defRPr>
            </a:lvl6pPr>
            <a:lvl7pPr lvl="6" algn="ctr" rtl="0">
              <a:spcBef>
                <a:spcPts val="1600"/>
              </a:spcBef>
              <a:spcAft>
                <a:spcPts val="0"/>
              </a:spcAft>
              <a:buClr>
                <a:srgbClr val="D6C6B3"/>
              </a:buClr>
              <a:buSzPts val="1400"/>
              <a:buNone/>
              <a:defRPr>
                <a:solidFill>
                  <a:srgbClr val="D6C6B3"/>
                </a:solidFill>
              </a:defRPr>
            </a:lvl7pPr>
            <a:lvl8pPr lvl="7" algn="ctr" rtl="0">
              <a:spcBef>
                <a:spcPts val="1600"/>
              </a:spcBef>
              <a:spcAft>
                <a:spcPts val="0"/>
              </a:spcAft>
              <a:buClr>
                <a:srgbClr val="D6C6B3"/>
              </a:buClr>
              <a:buSzPts val="1400"/>
              <a:buNone/>
              <a:defRPr>
                <a:solidFill>
                  <a:srgbClr val="D6C6B3"/>
                </a:solidFill>
              </a:defRPr>
            </a:lvl8pPr>
            <a:lvl9pPr lvl="8" algn="ctr" rtl="0">
              <a:spcBef>
                <a:spcPts val="1600"/>
              </a:spcBef>
              <a:spcAft>
                <a:spcPts val="1600"/>
              </a:spcAft>
              <a:buClr>
                <a:srgbClr val="D6C6B3"/>
              </a:buClr>
              <a:buSzPts val="1400"/>
              <a:buNone/>
              <a:defRPr>
                <a:solidFill>
                  <a:srgbClr val="D6C6B3"/>
                </a:solidFill>
              </a:defRPr>
            </a:lvl9pPr>
          </a:lstStyle>
          <a:p>
            <a:endParaRPr/>
          </a:p>
        </p:txBody>
      </p:sp>
      <p:sp>
        <p:nvSpPr>
          <p:cNvPr id="308" name="Google Shape;308;p26"/>
          <p:cNvSpPr txBox="1">
            <a:spLocks noGrp="1"/>
          </p:cNvSpPr>
          <p:nvPr>
            <p:ph type="subTitle" idx="4"/>
          </p:nvPr>
        </p:nvSpPr>
        <p:spPr>
          <a:xfrm>
            <a:off x="3904738" y="3673429"/>
            <a:ext cx="2092200" cy="667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309" name="Google Shape;309;p26"/>
          <p:cNvSpPr txBox="1">
            <a:spLocks noGrp="1"/>
          </p:cNvSpPr>
          <p:nvPr>
            <p:ph type="subTitle" idx="5"/>
          </p:nvPr>
        </p:nvSpPr>
        <p:spPr>
          <a:xfrm>
            <a:off x="6455175" y="2929003"/>
            <a:ext cx="1737300" cy="3657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2"/>
              </a:buClr>
              <a:buSzPts val="1800"/>
              <a:buFont typeface="Fjalla One"/>
              <a:buNone/>
              <a:defRPr sz="1800">
                <a:solidFill>
                  <a:schemeClr val="lt2"/>
                </a:solidFill>
                <a:latin typeface="Fjalla One"/>
                <a:ea typeface="Fjalla One"/>
                <a:cs typeface="Fjalla One"/>
                <a:sym typeface="Fjalla One"/>
              </a:defRPr>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sp>
        <p:nvSpPr>
          <p:cNvPr id="310" name="Google Shape;310;p26"/>
          <p:cNvSpPr txBox="1">
            <a:spLocks noGrp="1"/>
          </p:cNvSpPr>
          <p:nvPr>
            <p:ph type="subTitle" idx="6"/>
          </p:nvPr>
        </p:nvSpPr>
        <p:spPr>
          <a:xfrm>
            <a:off x="6277725" y="3673429"/>
            <a:ext cx="2092200" cy="6675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400"/>
              <a:buNone/>
              <a:defRPr/>
            </a:lvl1pPr>
            <a:lvl2pPr lvl="1" algn="ctr" rtl="0">
              <a:spcBef>
                <a:spcPts val="1600"/>
              </a:spcBef>
              <a:spcAft>
                <a:spcPts val="0"/>
              </a:spcAft>
              <a:buSzPts val="1400"/>
              <a:buNone/>
              <a:defRPr/>
            </a:lvl2pPr>
            <a:lvl3pPr lvl="2" algn="ctr" rtl="0">
              <a:spcBef>
                <a:spcPts val="1600"/>
              </a:spcBef>
              <a:spcAft>
                <a:spcPts val="0"/>
              </a:spcAft>
              <a:buSzPts val="1400"/>
              <a:buNone/>
              <a:defRPr/>
            </a:lvl3pPr>
            <a:lvl4pPr lvl="3" algn="ctr" rtl="0">
              <a:spcBef>
                <a:spcPts val="1600"/>
              </a:spcBef>
              <a:spcAft>
                <a:spcPts val="0"/>
              </a:spcAft>
              <a:buSzPts val="1400"/>
              <a:buNone/>
              <a:defRPr/>
            </a:lvl4pPr>
            <a:lvl5pPr lvl="4" algn="ctr" rtl="0">
              <a:spcBef>
                <a:spcPts val="1600"/>
              </a:spcBef>
              <a:spcAft>
                <a:spcPts val="0"/>
              </a:spcAft>
              <a:buSzPts val="1400"/>
              <a:buNone/>
              <a:defRPr/>
            </a:lvl5pPr>
            <a:lvl6pPr lvl="5" algn="ctr" rtl="0">
              <a:spcBef>
                <a:spcPts val="1600"/>
              </a:spcBef>
              <a:spcAft>
                <a:spcPts val="0"/>
              </a:spcAft>
              <a:buSzPts val="1400"/>
              <a:buNone/>
              <a:defRPr/>
            </a:lvl6pPr>
            <a:lvl7pPr lvl="6" algn="ctr" rtl="0">
              <a:spcBef>
                <a:spcPts val="1600"/>
              </a:spcBef>
              <a:spcAft>
                <a:spcPts val="0"/>
              </a:spcAft>
              <a:buSzPts val="1400"/>
              <a:buNone/>
              <a:defRPr/>
            </a:lvl7pPr>
            <a:lvl8pPr lvl="7" algn="ctr" rtl="0">
              <a:spcBef>
                <a:spcPts val="1600"/>
              </a:spcBef>
              <a:spcAft>
                <a:spcPts val="0"/>
              </a:spcAft>
              <a:buSzPts val="1400"/>
              <a:buNone/>
              <a:defRPr/>
            </a:lvl8pPr>
            <a:lvl9pPr lvl="8" algn="ctr" rtl="0">
              <a:spcBef>
                <a:spcPts val="1600"/>
              </a:spcBef>
              <a:spcAft>
                <a:spcPts val="1600"/>
              </a:spcAft>
              <a:buSzPts val="1400"/>
              <a:buNone/>
              <a:defRPr/>
            </a:lvl9pPr>
          </a:lstStyle>
          <a:p>
            <a:endParaRPr/>
          </a:p>
        </p:txBody>
      </p:sp>
      <p:grpSp>
        <p:nvGrpSpPr>
          <p:cNvPr id="311" name="Google Shape;311;p26"/>
          <p:cNvGrpSpPr/>
          <p:nvPr/>
        </p:nvGrpSpPr>
        <p:grpSpPr>
          <a:xfrm>
            <a:off x="1711509" y="1710310"/>
            <a:ext cx="1820088" cy="1846901"/>
            <a:chOff x="951550" y="1648300"/>
            <a:chExt cx="1820088" cy="1846901"/>
          </a:xfrm>
        </p:grpSpPr>
        <p:sp>
          <p:nvSpPr>
            <p:cNvPr id="312" name="Google Shape;312;p26"/>
            <p:cNvSpPr/>
            <p:nvPr/>
          </p:nvSpPr>
          <p:spPr>
            <a:xfrm>
              <a:off x="1049770" y="3350956"/>
              <a:ext cx="1621353" cy="120286"/>
            </a:xfrm>
            <a:custGeom>
              <a:avLst/>
              <a:gdLst/>
              <a:ahLst/>
              <a:cxnLst/>
              <a:rect l="l" t="t" r="r" b="b"/>
              <a:pathLst>
                <a:path w="67005" h="4971" extrusionOk="0">
                  <a:moveTo>
                    <a:pt x="1" y="0"/>
                  </a:moveTo>
                  <a:lnTo>
                    <a:pt x="1" y="903"/>
                  </a:lnTo>
                  <a:cubicBezTo>
                    <a:pt x="1807" y="903"/>
                    <a:pt x="3252" y="2348"/>
                    <a:pt x="3252" y="4067"/>
                  </a:cubicBezTo>
                  <a:lnTo>
                    <a:pt x="3252" y="4970"/>
                  </a:lnTo>
                  <a:lnTo>
                    <a:pt x="63847" y="4970"/>
                  </a:lnTo>
                  <a:lnTo>
                    <a:pt x="63847" y="4067"/>
                  </a:lnTo>
                  <a:cubicBezTo>
                    <a:pt x="63847" y="2348"/>
                    <a:pt x="65292" y="903"/>
                    <a:pt x="67004" y="903"/>
                  </a:cubicBezTo>
                  <a:lnTo>
                    <a:pt x="6700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26"/>
            <p:cNvSpPr/>
            <p:nvPr/>
          </p:nvSpPr>
          <p:spPr>
            <a:xfrm>
              <a:off x="1049770" y="3350956"/>
              <a:ext cx="810786" cy="120286"/>
            </a:xfrm>
            <a:custGeom>
              <a:avLst/>
              <a:gdLst/>
              <a:ahLst/>
              <a:cxnLst/>
              <a:rect l="l" t="t" r="r" b="b"/>
              <a:pathLst>
                <a:path w="33507" h="4971" extrusionOk="0">
                  <a:moveTo>
                    <a:pt x="1" y="0"/>
                  </a:moveTo>
                  <a:lnTo>
                    <a:pt x="1" y="903"/>
                  </a:lnTo>
                  <a:cubicBezTo>
                    <a:pt x="1807" y="903"/>
                    <a:pt x="3252" y="2348"/>
                    <a:pt x="3252" y="4067"/>
                  </a:cubicBezTo>
                  <a:lnTo>
                    <a:pt x="3252" y="4970"/>
                  </a:lnTo>
                  <a:lnTo>
                    <a:pt x="33506" y="4970"/>
                  </a:lnTo>
                  <a:lnTo>
                    <a:pt x="3350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26"/>
            <p:cNvSpPr/>
            <p:nvPr/>
          </p:nvSpPr>
          <p:spPr>
            <a:xfrm>
              <a:off x="951550" y="3329105"/>
              <a:ext cx="1820088" cy="43725"/>
            </a:xfrm>
            <a:custGeom>
              <a:avLst/>
              <a:gdLst/>
              <a:ahLst/>
              <a:cxnLst/>
              <a:rect l="l" t="t" r="r" b="b"/>
              <a:pathLst>
                <a:path w="75218" h="1807" extrusionOk="0">
                  <a:moveTo>
                    <a:pt x="0" y="0"/>
                  </a:moveTo>
                  <a:lnTo>
                    <a:pt x="0" y="1806"/>
                  </a:lnTo>
                  <a:lnTo>
                    <a:pt x="75217" y="1806"/>
                  </a:lnTo>
                  <a:lnTo>
                    <a:pt x="7521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26"/>
            <p:cNvSpPr/>
            <p:nvPr/>
          </p:nvSpPr>
          <p:spPr>
            <a:xfrm>
              <a:off x="1128439" y="3449371"/>
              <a:ext cx="1466296" cy="45830"/>
            </a:xfrm>
            <a:custGeom>
              <a:avLst/>
              <a:gdLst/>
              <a:ahLst/>
              <a:cxnLst/>
              <a:rect l="l" t="t" r="r" b="b"/>
              <a:pathLst>
                <a:path w="60597" h="1894" extrusionOk="0">
                  <a:moveTo>
                    <a:pt x="1" y="0"/>
                  </a:moveTo>
                  <a:lnTo>
                    <a:pt x="1" y="1893"/>
                  </a:lnTo>
                  <a:lnTo>
                    <a:pt x="60596" y="1893"/>
                  </a:lnTo>
                  <a:lnTo>
                    <a:pt x="6059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26"/>
            <p:cNvSpPr/>
            <p:nvPr/>
          </p:nvSpPr>
          <p:spPr>
            <a:xfrm>
              <a:off x="1740289" y="1648300"/>
              <a:ext cx="242653" cy="310285"/>
            </a:xfrm>
            <a:custGeom>
              <a:avLst/>
              <a:gdLst/>
              <a:ahLst/>
              <a:cxnLst/>
              <a:rect l="l" t="t" r="r" b="b"/>
              <a:pathLst>
                <a:path w="10028" h="12823" extrusionOk="0">
                  <a:moveTo>
                    <a:pt x="0" y="0"/>
                  </a:moveTo>
                  <a:lnTo>
                    <a:pt x="3612" y="12823"/>
                  </a:lnTo>
                  <a:lnTo>
                    <a:pt x="6415" y="12823"/>
                  </a:lnTo>
                  <a:lnTo>
                    <a:pt x="1002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26"/>
            <p:cNvSpPr/>
            <p:nvPr/>
          </p:nvSpPr>
          <p:spPr>
            <a:xfrm>
              <a:off x="995252" y="1914868"/>
              <a:ext cx="1732686" cy="865327"/>
            </a:xfrm>
            <a:custGeom>
              <a:avLst/>
              <a:gdLst/>
              <a:ahLst/>
              <a:cxnLst/>
              <a:rect l="l" t="t" r="r" b="b"/>
              <a:pathLst>
                <a:path w="71606" h="35761" extrusionOk="0">
                  <a:moveTo>
                    <a:pt x="35759" y="1"/>
                  </a:moveTo>
                  <a:cubicBezTo>
                    <a:pt x="16074" y="1"/>
                    <a:pt x="0" y="15988"/>
                    <a:pt x="0" y="35760"/>
                  </a:cubicBezTo>
                  <a:lnTo>
                    <a:pt x="71605" y="35760"/>
                  </a:lnTo>
                  <a:cubicBezTo>
                    <a:pt x="71605" y="15988"/>
                    <a:pt x="55532" y="1"/>
                    <a:pt x="3575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26"/>
            <p:cNvSpPr/>
            <p:nvPr/>
          </p:nvSpPr>
          <p:spPr>
            <a:xfrm>
              <a:off x="995252" y="1914868"/>
              <a:ext cx="865303" cy="865327"/>
            </a:xfrm>
            <a:custGeom>
              <a:avLst/>
              <a:gdLst/>
              <a:ahLst/>
              <a:cxnLst/>
              <a:rect l="l" t="t" r="r" b="b"/>
              <a:pathLst>
                <a:path w="35760" h="35761" extrusionOk="0">
                  <a:moveTo>
                    <a:pt x="35759" y="1"/>
                  </a:moveTo>
                  <a:cubicBezTo>
                    <a:pt x="16074" y="1"/>
                    <a:pt x="0" y="15988"/>
                    <a:pt x="0" y="35760"/>
                  </a:cubicBezTo>
                  <a:lnTo>
                    <a:pt x="35759" y="35760"/>
                  </a:lnTo>
                  <a:lnTo>
                    <a:pt x="35759"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26"/>
            <p:cNvSpPr/>
            <p:nvPr/>
          </p:nvSpPr>
          <p:spPr>
            <a:xfrm>
              <a:off x="951550" y="2758349"/>
              <a:ext cx="1820088" cy="43725"/>
            </a:xfrm>
            <a:custGeom>
              <a:avLst/>
              <a:gdLst/>
              <a:ahLst/>
              <a:cxnLst/>
              <a:rect l="l" t="t" r="r" b="b"/>
              <a:pathLst>
                <a:path w="75218" h="1807" extrusionOk="0">
                  <a:moveTo>
                    <a:pt x="0" y="0"/>
                  </a:moveTo>
                  <a:lnTo>
                    <a:pt x="0" y="1806"/>
                  </a:lnTo>
                  <a:lnTo>
                    <a:pt x="75217" y="1806"/>
                  </a:lnTo>
                  <a:lnTo>
                    <a:pt x="7521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0" name="Google Shape;320;p26"/>
          <p:cNvGrpSpPr/>
          <p:nvPr/>
        </p:nvGrpSpPr>
        <p:grpSpPr>
          <a:xfrm>
            <a:off x="4040794" y="1710310"/>
            <a:ext cx="1820088" cy="1846901"/>
            <a:chOff x="3661962" y="1648300"/>
            <a:chExt cx="1820088" cy="1846901"/>
          </a:xfrm>
        </p:grpSpPr>
        <p:sp>
          <p:nvSpPr>
            <p:cNvPr id="321" name="Google Shape;321;p26"/>
            <p:cNvSpPr/>
            <p:nvPr/>
          </p:nvSpPr>
          <p:spPr>
            <a:xfrm>
              <a:off x="3760183" y="3350956"/>
              <a:ext cx="1621353" cy="120286"/>
            </a:xfrm>
            <a:custGeom>
              <a:avLst/>
              <a:gdLst/>
              <a:ahLst/>
              <a:cxnLst/>
              <a:rect l="l" t="t" r="r" b="b"/>
              <a:pathLst>
                <a:path w="67005" h="4971" extrusionOk="0">
                  <a:moveTo>
                    <a:pt x="1" y="0"/>
                  </a:moveTo>
                  <a:lnTo>
                    <a:pt x="1" y="903"/>
                  </a:lnTo>
                  <a:cubicBezTo>
                    <a:pt x="1807" y="903"/>
                    <a:pt x="3252" y="2348"/>
                    <a:pt x="3252" y="4067"/>
                  </a:cubicBezTo>
                  <a:lnTo>
                    <a:pt x="3252" y="4970"/>
                  </a:lnTo>
                  <a:lnTo>
                    <a:pt x="63847" y="4970"/>
                  </a:lnTo>
                  <a:lnTo>
                    <a:pt x="63847" y="4067"/>
                  </a:lnTo>
                  <a:cubicBezTo>
                    <a:pt x="63847" y="2348"/>
                    <a:pt x="65292" y="903"/>
                    <a:pt x="67004" y="903"/>
                  </a:cubicBezTo>
                  <a:lnTo>
                    <a:pt x="6700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26"/>
            <p:cNvSpPr/>
            <p:nvPr/>
          </p:nvSpPr>
          <p:spPr>
            <a:xfrm>
              <a:off x="3760183" y="3350956"/>
              <a:ext cx="810786" cy="120286"/>
            </a:xfrm>
            <a:custGeom>
              <a:avLst/>
              <a:gdLst/>
              <a:ahLst/>
              <a:cxnLst/>
              <a:rect l="l" t="t" r="r" b="b"/>
              <a:pathLst>
                <a:path w="33507" h="4971" extrusionOk="0">
                  <a:moveTo>
                    <a:pt x="1" y="0"/>
                  </a:moveTo>
                  <a:lnTo>
                    <a:pt x="1" y="903"/>
                  </a:lnTo>
                  <a:cubicBezTo>
                    <a:pt x="1807" y="903"/>
                    <a:pt x="3252" y="2348"/>
                    <a:pt x="3252" y="4067"/>
                  </a:cubicBezTo>
                  <a:lnTo>
                    <a:pt x="3252" y="4970"/>
                  </a:lnTo>
                  <a:lnTo>
                    <a:pt x="33506" y="4970"/>
                  </a:lnTo>
                  <a:lnTo>
                    <a:pt x="3350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26"/>
            <p:cNvSpPr/>
            <p:nvPr/>
          </p:nvSpPr>
          <p:spPr>
            <a:xfrm>
              <a:off x="3661962" y="3329105"/>
              <a:ext cx="1820088" cy="43725"/>
            </a:xfrm>
            <a:custGeom>
              <a:avLst/>
              <a:gdLst/>
              <a:ahLst/>
              <a:cxnLst/>
              <a:rect l="l" t="t" r="r" b="b"/>
              <a:pathLst>
                <a:path w="75218" h="1807" extrusionOk="0">
                  <a:moveTo>
                    <a:pt x="0" y="0"/>
                  </a:moveTo>
                  <a:lnTo>
                    <a:pt x="0" y="1806"/>
                  </a:lnTo>
                  <a:lnTo>
                    <a:pt x="75217" y="1806"/>
                  </a:lnTo>
                  <a:lnTo>
                    <a:pt x="7521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26"/>
            <p:cNvSpPr/>
            <p:nvPr/>
          </p:nvSpPr>
          <p:spPr>
            <a:xfrm>
              <a:off x="3838851" y="3449371"/>
              <a:ext cx="1466296" cy="45830"/>
            </a:xfrm>
            <a:custGeom>
              <a:avLst/>
              <a:gdLst/>
              <a:ahLst/>
              <a:cxnLst/>
              <a:rect l="l" t="t" r="r" b="b"/>
              <a:pathLst>
                <a:path w="60597" h="1894" extrusionOk="0">
                  <a:moveTo>
                    <a:pt x="1" y="0"/>
                  </a:moveTo>
                  <a:lnTo>
                    <a:pt x="1" y="1893"/>
                  </a:lnTo>
                  <a:lnTo>
                    <a:pt x="60596" y="1893"/>
                  </a:lnTo>
                  <a:lnTo>
                    <a:pt x="6059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26"/>
            <p:cNvSpPr/>
            <p:nvPr/>
          </p:nvSpPr>
          <p:spPr>
            <a:xfrm>
              <a:off x="4450702" y="1648300"/>
              <a:ext cx="242653" cy="310285"/>
            </a:xfrm>
            <a:custGeom>
              <a:avLst/>
              <a:gdLst/>
              <a:ahLst/>
              <a:cxnLst/>
              <a:rect l="l" t="t" r="r" b="b"/>
              <a:pathLst>
                <a:path w="10028" h="12823" extrusionOk="0">
                  <a:moveTo>
                    <a:pt x="0" y="0"/>
                  </a:moveTo>
                  <a:lnTo>
                    <a:pt x="3612" y="12823"/>
                  </a:lnTo>
                  <a:lnTo>
                    <a:pt x="6415" y="12823"/>
                  </a:lnTo>
                  <a:lnTo>
                    <a:pt x="10027" y="0"/>
                  </a:lnTo>
                  <a:close/>
                </a:path>
              </a:pathLst>
            </a:custGeom>
            <a:solidFill>
              <a:srgbClr val="D6C6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26"/>
            <p:cNvSpPr/>
            <p:nvPr/>
          </p:nvSpPr>
          <p:spPr>
            <a:xfrm>
              <a:off x="3705664" y="1914868"/>
              <a:ext cx="1732686" cy="865327"/>
            </a:xfrm>
            <a:custGeom>
              <a:avLst/>
              <a:gdLst/>
              <a:ahLst/>
              <a:cxnLst/>
              <a:rect l="l" t="t" r="r" b="b"/>
              <a:pathLst>
                <a:path w="71606" h="35761" extrusionOk="0">
                  <a:moveTo>
                    <a:pt x="35759" y="1"/>
                  </a:moveTo>
                  <a:cubicBezTo>
                    <a:pt x="16074" y="1"/>
                    <a:pt x="0" y="15988"/>
                    <a:pt x="0" y="35760"/>
                  </a:cubicBezTo>
                  <a:lnTo>
                    <a:pt x="71605" y="35760"/>
                  </a:lnTo>
                  <a:cubicBezTo>
                    <a:pt x="71605" y="15988"/>
                    <a:pt x="55532" y="1"/>
                    <a:pt x="3575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26"/>
            <p:cNvSpPr/>
            <p:nvPr/>
          </p:nvSpPr>
          <p:spPr>
            <a:xfrm>
              <a:off x="3705664" y="1914868"/>
              <a:ext cx="865303" cy="865327"/>
            </a:xfrm>
            <a:custGeom>
              <a:avLst/>
              <a:gdLst/>
              <a:ahLst/>
              <a:cxnLst/>
              <a:rect l="l" t="t" r="r" b="b"/>
              <a:pathLst>
                <a:path w="35760" h="35761" extrusionOk="0">
                  <a:moveTo>
                    <a:pt x="35759" y="1"/>
                  </a:moveTo>
                  <a:cubicBezTo>
                    <a:pt x="16074" y="1"/>
                    <a:pt x="0" y="15988"/>
                    <a:pt x="0" y="35760"/>
                  </a:cubicBezTo>
                  <a:lnTo>
                    <a:pt x="35759" y="35760"/>
                  </a:lnTo>
                  <a:lnTo>
                    <a:pt x="35759"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26"/>
            <p:cNvSpPr/>
            <p:nvPr/>
          </p:nvSpPr>
          <p:spPr>
            <a:xfrm>
              <a:off x="3661962" y="2758349"/>
              <a:ext cx="1820088" cy="43725"/>
            </a:xfrm>
            <a:custGeom>
              <a:avLst/>
              <a:gdLst/>
              <a:ahLst/>
              <a:cxnLst/>
              <a:rect l="l" t="t" r="r" b="b"/>
              <a:pathLst>
                <a:path w="75218" h="1807" extrusionOk="0">
                  <a:moveTo>
                    <a:pt x="0" y="0"/>
                  </a:moveTo>
                  <a:lnTo>
                    <a:pt x="0" y="1806"/>
                  </a:lnTo>
                  <a:lnTo>
                    <a:pt x="75217" y="1806"/>
                  </a:lnTo>
                  <a:lnTo>
                    <a:pt x="7521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9" name="Google Shape;329;p26"/>
          <p:cNvGrpSpPr/>
          <p:nvPr/>
        </p:nvGrpSpPr>
        <p:grpSpPr>
          <a:xfrm>
            <a:off x="6413781" y="1710310"/>
            <a:ext cx="1820088" cy="1846901"/>
            <a:chOff x="6259237" y="1648300"/>
            <a:chExt cx="1820088" cy="1846901"/>
          </a:xfrm>
        </p:grpSpPr>
        <p:sp>
          <p:nvSpPr>
            <p:cNvPr id="330" name="Google Shape;330;p26"/>
            <p:cNvSpPr/>
            <p:nvPr/>
          </p:nvSpPr>
          <p:spPr>
            <a:xfrm>
              <a:off x="6357458" y="3350956"/>
              <a:ext cx="1621353" cy="120286"/>
            </a:xfrm>
            <a:custGeom>
              <a:avLst/>
              <a:gdLst/>
              <a:ahLst/>
              <a:cxnLst/>
              <a:rect l="l" t="t" r="r" b="b"/>
              <a:pathLst>
                <a:path w="67005" h="4971" extrusionOk="0">
                  <a:moveTo>
                    <a:pt x="1" y="0"/>
                  </a:moveTo>
                  <a:lnTo>
                    <a:pt x="1" y="903"/>
                  </a:lnTo>
                  <a:cubicBezTo>
                    <a:pt x="1807" y="903"/>
                    <a:pt x="3252" y="2348"/>
                    <a:pt x="3252" y="4067"/>
                  </a:cubicBezTo>
                  <a:lnTo>
                    <a:pt x="3252" y="4970"/>
                  </a:lnTo>
                  <a:lnTo>
                    <a:pt x="63847" y="4970"/>
                  </a:lnTo>
                  <a:lnTo>
                    <a:pt x="63847" y="4067"/>
                  </a:lnTo>
                  <a:cubicBezTo>
                    <a:pt x="63847" y="2348"/>
                    <a:pt x="65292" y="903"/>
                    <a:pt x="67004" y="903"/>
                  </a:cubicBezTo>
                  <a:lnTo>
                    <a:pt x="6700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26"/>
            <p:cNvSpPr/>
            <p:nvPr/>
          </p:nvSpPr>
          <p:spPr>
            <a:xfrm>
              <a:off x="6357458" y="3350956"/>
              <a:ext cx="810786" cy="120286"/>
            </a:xfrm>
            <a:custGeom>
              <a:avLst/>
              <a:gdLst/>
              <a:ahLst/>
              <a:cxnLst/>
              <a:rect l="l" t="t" r="r" b="b"/>
              <a:pathLst>
                <a:path w="33507" h="4971" extrusionOk="0">
                  <a:moveTo>
                    <a:pt x="1" y="0"/>
                  </a:moveTo>
                  <a:lnTo>
                    <a:pt x="1" y="903"/>
                  </a:lnTo>
                  <a:cubicBezTo>
                    <a:pt x="1807" y="903"/>
                    <a:pt x="3252" y="2348"/>
                    <a:pt x="3252" y="4067"/>
                  </a:cubicBezTo>
                  <a:lnTo>
                    <a:pt x="3252" y="4970"/>
                  </a:lnTo>
                  <a:lnTo>
                    <a:pt x="33506" y="4970"/>
                  </a:lnTo>
                  <a:lnTo>
                    <a:pt x="3350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26"/>
            <p:cNvSpPr/>
            <p:nvPr/>
          </p:nvSpPr>
          <p:spPr>
            <a:xfrm>
              <a:off x="6259237" y="3329105"/>
              <a:ext cx="1820088" cy="43725"/>
            </a:xfrm>
            <a:custGeom>
              <a:avLst/>
              <a:gdLst/>
              <a:ahLst/>
              <a:cxnLst/>
              <a:rect l="l" t="t" r="r" b="b"/>
              <a:pathLst>
                <a:path w="75218" h="1807" extrusionOk="0">
                  <a:moveTo>
                    <a:pt x="0" y="0"/>
                  </a:moveTo>
                  <a:lnTo>
                    <a:pt x="0" y="1806"/>
                  </a:lnTo>
                  <a:lnTo>
                    <a:pt x="75217" y="1806"/>
                  </a:lnTo>
                  <a:lnTo>
                    <a:pt x="7521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26"/>
            <p:cNvSpPr/>
            <p:nvPr/>
          </p:nvSpPr>
          <p:spPr>
            <a:xfrm>
              <a:off x="6436126" y="3449371"/>
              <a:ext cx="1466296" cy="45830"/>
            </a:xfrm>
            <a:custGeom>
              <a:avLst/>
              <a:gdLst/>
              <a:ahLst/>
              <a:cxnLst/>
              <a:rect l="l" t="t" r="r" b="b"/>
              <a:pathLst>
                <a:path w="60597" h="1894" extrusionOk="0">
                  <a:moveTo>
                    <a:pt x="1" y="0"/>
                  </a:moveTo>
                  <a:lnTo>
                    <a:pt x="1" y="1893"/>
                  </a:lnTo>
                  <a:lnTo>
                    <a:pt x="60596" y="1893"/>
                  </a:lnTo>
                  <a:lnTo>
                    <a:pt x="60596"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26"/>
            <p:cNvSpPr/>
            <p:nvPr/>
          </p:nvSpPr>
          <p:spPr>
            <a:xfrm>
              <a:off x="7047977" y="1648300"/>
              <a:ext cx="242653" cy="310285"/>
            </a:xfrm>
            <a:custGeom>
              <a:avLst/>
              <a:gdLst/>
              <a:ahLst/>
              <a:cxnLst/>
              <a:rect l="l" t="t" r="r" b="b"/>
              <a:pathLst>
                <a:path w="10028" h="12823" extrusionOk="0">
                  <a:moveTo>
                    <a:pt x="0" y="0"/>
                  </a:moveTo>
                  <a:lnTo>
                    <a:pt x="3612" y="12823"/>
                  </a:lnTo>
                  <a:lnTo>
                    <a:pt x="6415" y="12823"/>
                  </a:lnTo>
                  <a:lnTo>
                    <a:pt x="1002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26"/>
            <p:cNvSpPr/>
            <p:nvPr/>
          </p:nvSpPr>
          <p:spPr>
            <a:xfrm>
              <a:off x="6302939" y="1914868"/>
              <a:ext cx="1732686" cy="865327"/>
            </a:xfrm>
            <a:custGeom>
              <a:avLst/>
              <a:gdLst/>
              <a:ahLst/>
              <a:cxnLst/>
              <a:rect l="l" t="t" r="r" b="b"/>
              <a:pathLst>
                <a:path w="71606" h="35761" extrusionOk="0">
                  <a:moveTo>
                    <a:pt x="35759" y="1"/>
                  </a:moveTo>
                  <a:cubicBezTo>
                    <a:pt x="16074" y="1"/>
                    <a:pt x="0" y="15988"/>
                    <a:pt x="0" y="35760"/>
                  </a:cubicBezTo>
                  <a:lnTo>
                    <a:pt x="71605" y="35760"/>
                  </a:lnTo>
                  <a:cubicBezTo>
                    <a:pt x="71605" y="15988"/>
                    <a:pt x="55532" y="1"/>
                    <a:pt x="3575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26"/>
            <p:cNvSpPr/>
            <p:nvPr/>
          </p:nvSpPr>
          <p:spPr>
            <a:xfrm>
              <a:off x="6302939" y="1914868"/>
              <a:ext cx="865303" cy="865327"/>
            </a:xfrm>
            <a:custGeom>
              <a:avLst/>
              <a:gdLst/>
              <a:ahLst/>
              <a:cxnLst/>
              <a:rect l="l" t="t" r="r" b="b"/>
              <a:pathLst>
                <a:path w="35760" h="35761" extrusionOk="0">
                  <a:moveTo>
                    <a:pt x="35759" y="1"/>
                  </a:moveTo>
                  <a:cubicBezTo>
                    <a:pt x="16074" y="1"/>
                    <a:pt x="0" y="15988"/>
                    <a:pt x="0" y="35760"/>
                  </a:cubicBezTo>
                  <a:lnTo>
                    <a:pt x="35759" y="35760"/>
                  </a:lnTo>
                  <a:lnTo>
                    <a:pt x="35759"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26"/>
            <p:cNvSpPr/>
            <p:nvPr/>
          </p:nvSpPr>
          <p:spPr>
            <a:xfrm>
              <a:off x="6259237" y="2758349"/>
              <a:ext cx="1820088" cy="43725"/>
            </a:xfrm>
            <a:custGeom>
              <a:avLst/>
              <a:gdLst/>
              <a:ahLst/>
              <a:cxnLst/>
              <a:rect l="l" t="t" r="r" b="b"/>
              <a:pathLst>
                <a:path w="75218" h="1807" extrusionOk="0">
                  <a:moveTo>
                    <a:pt x="0" y="0"/>
                  </a:moveTo>
                  <a:lnTo>
                    <a:pt x="0" y="1806"/>
                  </a:lnTo>
                  <a:lnTo>
                    <a:pt x="75217" y="1806"/>
                  </a:lnTo>
                  <a:lnTo>
                    <a:pt x="7521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wo columns 3">
  <p:cSld name="TITLE_AND_TWO_COLUMNS_1">
    <p:spTree>
      <p:nvGrpSpPr>
        <p:cNvPr id="1" name="Shape 338"/>
        <p:cNvGrpSpPr/>
        <p:nvPr/>
      </p:nvGrpSpPr>
      <p:grpSpPr>
        <a:xfrm>
          <a:off x="0" y="0"/>
          <a:ext cx="0" cy="0"/>
          <a:chOff x="0" y="0"/>
          <a:chExt cx="0" cy="0"/>
        </a:xfrm>
      </p:grpSpPr>
      <p:sp>
        <p:nvSpPr>
          <p:cNvPr id="339" name="Google Shape;339;p27"/>
          <p:cNvSpPr txBox="1">
            <a:spLocks noGrp="1"/>
          </p:cNvSpPr>
          <p:nvPr>
            <p:ph type="title"/>
          </p:nvPr>
        </p:nvSpPr>
        <p:spPr>
          <a:xfrm>
            <a:off x="1322825" y="1018775"/>
            <a:ext cx="2901600" cy="6858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2"/>
              </a:buClr>
              <a:buSzPts val="4000"/>
              <a:buNone/>
              <a:defRPr sz="4000">
                <a:solidFill>
                  <a:schemeClr val="accent2"/>
                </a:solidFill>
              </a:defRPr>
            </a:lvl1pPr>
            <a:lvl2pPr lvl="1" algn="ctr" rtl="0">
              <a:lnSpc>
                <a:spcPct val="100000"/>
              </a:lnSpc>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2pPr>
            <a:lvl3pPr lvl="2" algn="ctr" rtl="0">
              <a:lnSpc>
                <a:spcPct val="100000"/>
              </a:lnSpc>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3pPr>
            <a:lvl4pPr lvl="3" algn="ctr" rtl="0">
              <a:lnSpc>
                <a:spcPct val="100000"/>
              </a:lnSpc>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4pPr>
            <a:lvl5pPr lvl="4" algn="ctr" rtl="0">
              <a:lnSpc>
                <a:spcPct val="100000"/>
              </a:lnSpc>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5pPr>
            <a:lvl6pPr lvl="5" algn="ctr" rtl="0">
              <a:lnSpc>
                <a:spcPct val="100000"/>
              </a:lnSpc>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6pPr>
            <a:lvl7pPr lvl="6" algn="ctr" rtl="0">
              <a:lnSpc>
                <a:spcPct val="100000"/>
              </a:lnSpc>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7pPr>
            <a:lvl8pPr lvl="7" algn="ctr" rtl="0">
              <a:lnSpc>
                <a:spcPct val="100000"/>
              </a:lnSpc>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8pPr>
            <a:lvl9pPr lvl="8" algn="ctr" rtl="0">
              <a:lnSpc>
                <a:spcPct val="100000"/>
              </a:lnSpc>
              <a:spcBef>
                <a:spcPts val="0"/>
              </a:spcBef>
              <a:spcAft>
                <a:spcPts val="0"/>
              </a:spcAft>
              <a:buClr>
                <a:schemeClr val="accent2"/>
              </a:buClr>
              <a:buSzPts val="4000"/>
              <a:buFont typeface="Fjalla One"/>
              <a:buNone/>
              <a:defRPr sz="4000">
                <a:solidFill>
                  <a:schemeClr val="accent2"/>
                </a:solidFill>
                <a:latin typeface="Fjalla One"/>
                <a:ea typeface="Fjalla One"/>
                <a:cs typeface="Fjalla One"/>
                <a:sym typeface="Fjalla One"/>
              </a:defRPr>
            </a:lvl9pPr>
          </a:lstStyle>
          <a:p>
            <a:endParaRPr/>
          </a:p>
        </p:txBody>
      </p:sp>
      <p:sp>
        <p:nvSpPr>
          <p:cNvPr id="340" name="Google Shape;340;p27"/>
          <p:cNvSpPr txBox="1">
            <a:spLocks noGrp="1"/>
          </p:cNvSpPr>
          <p:nvPr>
            <p:ph type="subTitle" idx="1"/>
          </p:nvPr>
        </p:nvSpPr>
        <p:spPr>
          <a:xfrm>
            <a:off x="1322825" y="1885950"/>
            <a:ext cx="2901600" cy="12786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SzPts val="1400"/>
              <a:buNone/>
              <a:defRPr/>
            </a:lvl1pPr>
            <a:lvl2pPr lvl="1" algn="ctr" rtl="0">
              <a:spcBef>
                <a:spcPts val="1600"/>
              </a:spcBef>
              <a:spcAft>
                <a:spcPts val="0"/>
              </a:spcAft>
              <a:buSzPts val="1400"/>
              <a:buFont typeface="Roboto"/>
              <a:buNone/>
              <a:defRPr>
                <a:latin typeface="Roboto"/>
                <a:ea typeface="Roboto"/>
                <a:cs typeface="Roboto"/>
                <a:sym typeface="Roboto"/>
              </a:defRPr>
            </a:lvl2pPr>
            <a:lvl3pPr lvl="2" algn="ctr" rtl="0">
              <a:spcBef>
                <a:spcPts val="1600"/>
              </a:spcBef>
              <a:spcAft>
                <a:spcPts val="0"/>
              </a:spcAft>
              <a:buSzPts val="1400"/>
              <a:buFont typeface="Roboto"/>
              <a:buNone/>
              <a:defRPr>
                <a:latin typeface="Roboto"/>
                <a:ea typeface="Roboto"/>
                <a:cs typeface="Roboto"/>
                <a:sym typeface="Roboto"/>
              </a:defRPr>
            </a:lvl3pPr>
            <a:lvl4pPr lvl="3" algn="ctr" rtl="0">
              <a:spcBef>
                <a:spcPts val="1600"/>
              </a:spcBef>
              <a:spcAft>
                <a:spcPts val="0"/>
              </a:spcAft>
              <a:buSzPts val="1400"/>
              <a:buFont typeface="Roboto"/>
              <a:buNone/>
              <a:defRPr>
                <a:latin typeface="Roboto"/>
                <a:ea typeface="Roboto"/>
                <a:cs typeface="Roboto"/>
                <a:sym typeface="Roboto"/>
              </a:defRPr>
            </a:lvl4pPr>
            <a:lvl5pPr lvl="4" algn="ctr" rtl="0">
              <a:spcBef>
                <a:spcPts val="1600"/>
              </a:spcBef>
              <a:spcAft>
                <a:spcPts val="0"/>
              </a:spcAft>
              <a:buSzPts val="1400"/>
              <a:buFont typeface="Roboto"/>
              <a:buNone/>
              <a:defRPr>
                <a:latin typeface="Roboto"/>
                <a:ea typeface="Roboto"/>
                <a:cs typeface="Roboto"/>
                <a:sym typeface="Roboto"/>
              </a:defRPr>
            </a:lvl5pPr>
            <a:lvl6pPr lvl="5" algn="ctr" rtl="0">
              <a:spcBef>
                <a:spcPts val="1600"/>
              </a:spcBef>
              <a:spcAft>
                <a:spcPts val="0"/>
              </a:spcAft>
              <a:buSzPts val="1400"/>
              <a:buFont typeface="Roboto"/>
              <a:buNone/>
              <a:defRPr>
                <a:latin typeface="Roboto"/>
                <a:ea typeface="Roboto"/>
                <a:cs typeface="Roboto"/>
                <a:sym typeface="Roboto"/>
              </a:defRPr>
            </a:lvl6pPr>
            <a:lvl7pPr lvl="6" algn="ctr" rtl="0">
              <a:spcBef>
                <a:spcPts val="1600"/>
              </a:spcBef>
              <a:spcAft>
                <a:spcPts val="0"/>
              </a:spcAft>
              <a:buSzPts val="1400"/>
              <a:buFont typeface="Roboto"/>
              <a:buNone/>
              <a:defRPr>
                <a:latin typeface="Roboto"/>
                <a:ea typeface="Roboto"/>
                <a:cs typeface="Roboto"/>
                <a:sym typeface="Roboto"/>
              </a:defRPr>
            </a:lvl7pPr>
            <a:lvl8pPr lvl="7" algn="ctr" rtl="0">
              <a:spcBef>
                <a:spcPts val="1600"/>
              </a:spcBef>
              <a:spcAft>
                <a:spcPts val="0"/>
              </a:spcAft>
              <a:buSzPts val="1400"/>
              <a:buFont typeface="Roboto"/>
              <a:buNone/>
              <a:defRPr>
                <a:latin typeface="Roboto"/>
                <a:ea typeface="Roboto"/>
                <a:cs typeface="Roboto"/>
                <a:sym typeface="Roboto"/>
              </a:defRPr>
            </a:lvl8pPr>
            <a:lvl9pPr lvl="8" algn="ctr"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341" name="Google Shape;341;p27"/>
          <p:cNvSpPr txBox="1">
            <a:spLocks noGrp="1"/>
          </p:cNvSpPr>
          <p:nvPr>
            <p:ph type="subTitle" idx="2"/>
          </p:nvPr>
        </p:nvSpPr>
        <p:spPr>
          <a:xfrm>
            <a:off x="4943952" y="1885950"/>
            <a:ext cx="2901600" cy="12801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SzPts val="1400"/>
              <a:buNone/>
              <a:defRPr/>
            </a:lvl1pPr>
            <a:lvl2pPr lvl="1" algn="ctr" rtl="0">
              <a:spcBef>
                <a:spcPts val="1600"/>
              </a:spcBef>
              <a:spcAft>
                <a:spcPts val="0"/>
              </a:spcAft>
              <a:buSzPts val="1400"/>
              <a:buFont typeface="Roboto"/>
              <a:buNone/>
              <a:defRPr>
                <a:latin typeface="Roboto"/>
                <a:ea typeface="Roboto"/>
                <a:cs typeface="Roboto"/>
                <a:sym typeface="Roboto"/>
              </a:defRPr>
            </a:lvl2pPr>
            <a:lvl3pPr lvl="2" algn="ctr" rtl="0">
              <a:spcBef>
                <a:spcPts val="1600"/>
              </a:spcBef>
              <a:spcAft>
                <a:spcPts val="0"/>
              </a:spcAft>
              <a:buSzPts val="1400"/>
              <a:buFont typeface="Roboto"/>
              <a:buNone/>
              <a:defRPr>
                <a:latin typeface="Roboto"/>
                <a:ea typeface="Roboto"/>
                <a:cs typeface="Roboto"/>
                <a:sym typeface="Roboto"/>
              </a:defRPr>
            </a:lvl3pPr>
            <a:lvl4pPr lvl="3" algn="ctr" rtl="0">
              <a:spcBef>
                <a:spcPts val="1600"/>
              </a:spcBef>
              <a:spcAft>
                <a:spcPts val="0"/>
              </a:spcAft>
              <a:buSzPts val="1400"/>
              <a:buFont typeface="Roboto"/>
              <a:buNone/>
              <a:defRPr>
                <a:latin typeface="Roboto"/>
                <a:ea typeface="Roboto"/>
                <a:cs typeface="Roboto"/>
                <a:sym typeface="Roboto"/>
              </a:defRPr>
            </a:lvl4pPr>
            <a:lvl5pPr lvl="4" algn="ctr" rtl="0">
              <a:spcBef>
                <a:spcPts val="1600"/>
              </a:spcBef>
              <a:spcAft>
                <a:spcPts val="0"/>
              </a:spcAft>
              <a:buSzPts val="1400"/>
              <a:buFont typeface="Roboto"/>
              <a:buNone/>
              <a:defRPr>
                <a:latin typeface="Roboto"/>
                <a:ea typeface="Roboto"/>
                <a:cs typeface="Roboto"/>
                <a:sym typeface="Roboto"/>
              </a:defRPr>
            </a:lvl5pPr>
            <a:lvl6pPr lvl="5" algn="ctr" rtl="0">
              <a:spcBef>
                <a:spcPts val="1600"/>
              </a:spcBef>
              <a:spcAft>
                <a:spcPts val="0"/>
              </a:spcAft>
              <a:buSzPts val="1400"/>
              <a:buFont typeface="Roboto"/>
              <a:buNone/>
              <a:defRPr>
                <a:latin typeface="Roboto"/>
                <a:ea typeface="Roboto"/>
                <a:cs typeface="Roboto"/>
                <a:sym typeface="Roboto"/>
              </a:defRPr>
            </a:lvl6pPr>
            <a:lvl7pPr lvl="6" algn="ctr" rtl="0">
              <a:spcBef>
                <a:spcPts val="1600"/>
              </a:spcBef>
              <a:spcAft>
                <a:spcPts val="0"/>
              </a:spcAft>
              <a:buSzPts val="1400"/>
              <a:buFont typeface="Roboto"/>
              <a:buNone/>
              <a:defRPr>
                <a:latin typeface="Roboto"/>
                <a:ea typeface="Roboto"/>
                <a:cs typeface="Roboto"/>
                <a:sym typeface="Roboto"/>
              </a:defRPr>
            </a:lvl7pPr>
            <a:lvl8pPr lvl="7" algn="ctr" rtl="0">
              <a:spcBef>
                <a:spcPts val="1600"/>
              </a:spcBef>
              <a:spcAft>
                <a:spcPts val="0"/>
              </a:spcAft>
              <a:buSzPts val="1400"/>
              <a:buFont typeface="Roboto"/>
              <a:buNone/>
              <a:defRPr>
                <a:latin typeface="Roboto"/>
                <a:ea typeface="Roboto"/>
                <a:cs typeface="Roboto"/>
                <a:sym typeface="Roboto"/>
              </a:defRPr>
            </a:lvl8pPr>
            <a:lvl9pPr lvl="8" algn="ctr" rtl="0">
              <a:spcBef>
                <a:spcPts val="1600"/>
              </a:spcBef>
              <a:spcAft>
                <a:spcPts val="1600"/>
              </a:spcAft>
              <a:buSzPts val="1400"/>
              <a:buFont typeface="Roboto"/>
              <a:buNone/>
              <a:defRPr>
                <a:latin typeface="Roboto"/>
                <a:ea typeface="Roboto"/>
                <a:cs typeface="Roboto"/>
                <a:sym typeface="Roboto"/>
              </a:defRPr>
            </a:lvl9pPr>
          </a:lstStyle>
          <a:p>
            <a:endParaRPr/>
          </a:p>
        </p:txBody>
      </p:sp>
      <p:sp>
        <p:nvSpPr>
          <p:cNvPr id="342" name="Google Shape;342;p27"/>
          <p:cNvSpPr txBox="1">
            <a:spLocks noGrp="1"/>
          </p:cNvSpPr>
          <p:nvPr>
            <p:ph type="subTitle" idx="3"/>
          </p:nvPr>
        </p:nvSpPr>
        <p:spPr>
          <a:xfrm>
            <a:off x="4943950" y="1018775"/>
            <a:ext cx="2901600" cy="685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2"/>
              </a:buClr>
              <a:buSzPts val="4000"/>
              <a:buFont typeface="Fjalla One"/>
              <a:buNone/>
              <a:defRPr sz="4000" b="1">
                <a:solidFill>
                  <a:schemeClr val="accent2"/>
                </a:solidFill>
                <a:latin typeface="Fjalla One"/>
                <a:ea typeface="Fjalla One"/>
                <a:cs typeface="Fjalla One"/>
                <a:sym typeface="Fjalla One"/>
              </a:defRPr>
            </a:lvl1pPr>
            <a:lvl2pPr lvl="1" algn="ctr" rtl="0">
              <a:lnSpc>
                <a:spcPct val="100000"/>
              </a:lnSpc>
              <a:spcBef>
                <a:spcPts val="1600"/>
              </a:spcBef>
              <a:spcAft>
                <a:spcPts val="0"/>
              </a:spcAft>
              <a:buClr>
                <a:schemeClr val="accent2"/>
              </a:buClr>
              <a:buSzPts val="1400"/>
              <a:buNone/>
              <a:defRPr>
                <a:solidFill>
                  <a:schemeClr val="accent2"/>
                </a:solidFill>
              </a:defRPr>
            </a:lvl2pPr>
            <a:lvl3pPr lvl="2" algn="ctr" rtl="0">
              <a:lnSpc>
                <a:spcPct val="100000"/>
              </a:lnSpc>
              <a:spcBef>
                <a:spcPts val="1600"/>
              </a:spcBef>
              <a:spcAft>
                <a:spcPts val="0"/>
              </a:spcAft>
              <a:buClr>
                <a:schemeClr val="accent2"/>
              </a:buClr>
              <a:buSzPts val="1400"/>
              <a:buNone/>
              <a:defRPr>
                <a:solidFill>
                  <a:schemeClr val="accent2"/>
                </a:solidFill>
              </a:defRPr>
            </a:lvl3pPr>
            <a:lvl4pPr lvl="3" algn="ctr" rtl="0">
              <a:lnSpc>
                <a:spcPct val="100000"/>
              </a:lnSpc>
              <a:spcBef>
                <a:spcPts val="1600"/>
              </a:spcBef>
              <a:spcAft>
                <a:spcPts val="0"/>
              </a:spcAft>
              <a:buClr>
                <a:schemeClr val="accent2"/>
              </a:buClr>
              <a:buSzPts val="1400"/>
              <a:buNone/>
              <a:defRPr>
                <a:solidFill>
                  <a:schemeClr val="accent2"/>
                </a:solidFill>
              </a:defRPr>
            </a:lvl4pPr>
            <a:lvl5pPr lvl="4" algn="ctr" rtl="0">
              <a:lnSpc>
                <a:spcPct val="100000"/>
              </a:lnSpc>
              <a:spcBef>
                <a:spcPts val="1600"/>
              </a:spcBef>
              <a:spcAft>
                <a:spcPts val="0"/>
              </a:spcAft>
              <a:buClr>
                <a:schemeClr val="accent2"/>
              </a:buClr>
              <a:buSzPts val="1400"/>
              <a:buNone/>
              <a:defRPr>
                <a:solidFill>
                  <a:schemeClr val="accent2"/>
                </a:solidFill>
              </a:defRPr>
            </a:lvl5pPr>
            <a:lvl6pPr lvl="5" algn="ctr" rtl="0">
              <a:lnSpc>
                <a:spcPct val="100000"/>
              </a:lnSpc>
              <a:spcBef>
                <a:spcPts val="1600"/>
              </a:spcBef>
              <a:spcAft>
                <a:spcPts val="0"/>
              </a:spcAft>
              <a:buClr>
                <a:schemeClr val="accent2"/>
              </a:buClr>
              <a:buSzPts val="1400"/>
              <a:buNone/>
              <a:defRPr>
                <a:solidFill>
                  <a:schemeClr val="accent2"/>
                </a:solidFill>
              </a:defRPr>
            </a:lvl6pPr>
            <a:lvl7pPr lvl="6" algn="ctr" rtl="0">
              <a:lnSpc>
                <a:spcPct val="100000"/>
              </a:lnSpc>
              <a:spcBef>
                <a:spcPts val="1600"/>
              </a:spcBef>
              <a:spcAft>
                <a:spcPts val="0"/>
              </a:spcAft>
              <a:buClr>
                <a:schemeClr val="accent2"/>
              </a:buClr>
              <a:buSzPts val="1400"/>
              <a:buNone/>
              <a:defRPr>
                <a:solidFill>
                  <a:schemeClr val="accent2"/>
                </a:solidFill>
              </a:defRPr>
            </a:lvl7pPr>
            <a:lvl8pPr lvl="7" algn="ctr" rtl="0">
              <a:lnSpc>
                <a:spcPct val="100000"/>
              </a:lnSpc>
              <a:spcBef>
                <a:spcPts val="1600"/>
              </a:spcBef>
              <a:spcAft>
                <a:spcPts val="0"/>
              </a:spcAft>
              <a:buClr>
                <a:schemeClr val="accent2"/>
              </a:buClr>
              <a:buSzPts val="1400"/>
              <a:buNone/>
              <a:defRPr>
                <a:solidFill>
                  <a:schemeClr val="accent2"/>
                </a:solidFill>
              </a:defRPr>
            </a:lvl8pPr>
            <a:lvl9pPr lvl="8" algn="ctr" rtl="0">
              <a:lnSpc>
                <a:spcPct val="100000"/>
              </a:lnSpc>
              <a:spcBef>
                <a:spcPts val="1600"/>
              </a:spcBef>
              <a:spcAft>
                <a:spcPts val="1600"/>
              </a:spcAft>
              <a:buClr>
                <a:schemeClr val="accent2"/>
              </a:buClr>
              <a:buSzPts val="1400"/>
              <a:buNone/>
              <a:defRPr>
                <a:solidFill>
                  <a:schemeClr val="accent2"/>
                </a:solidFill>
              </a:defRPr>
            </a:lvl9pPr>
          </a:lstStyle>
          <a:p>
            <a:endParaRPr/>
          </a:p>
        </p:txBody>
      </p:sp>
      <p:grpSp>
        <p:nvGrpSpPr>
          <p:cNvPr id="343" name="Google Shape;343;p27"/>
          <p:cNvGrpSpPr/>
          <p:nvPr/>
        </p:nvGrpSpPr>
        <p:grpSpPr>
          <a:xfrm>
            <a:off x="977848" y="3340594"/>
            <a:ext cx="7210785" cy="1292630"/>
            <a:chOff x="767660" y="3569194"/>
            <a:chExt cx="7210785" cy="1292630"/>
          </a:xfrm>
        </p:grpSpPr>
        <p:sp>
          <p:nvSpPr>
            <p:cNvPr id="344" name="Google Shape;344;p27"/>
            <p:cNvSpPr/>
            <p:nvPr/>
          </p:nvSpPr>
          <p:spPr>
            <a:xfrm>
              <a:off x="4296522" y="3758873"/>
              <a:ext cx="142327" cy="189711"/>
            </a:xfrm>
            <a:custGeom>
              <a:avLst/>
              <a:gdLst/>
              <a:ahLst/>
              <a:cxnLst/>
              <a:rect l="l" t="t" r="r" b="b"/>
              <a:pathLst>
                <a:path w="2821" h="3760" extrusionOk="0">
                  <a:moveTo>
                    <a:pt x="1" y="1"/>
                  </a:moveTo>
                  <a:lnTo>
                    <a:pt x="1" y="3760"/>
                  </a:lnTo>
                  <a:lnTo>
                    <a:pt x="2820" y="3760"/>
                  </a:lnTo>
                  <a:lnTo>
                    <a:pt x="2820" y="1"/>
                  </a:lnTo>
                  <a:close/>
                </a:path>
              </a:pathLst>
            </a:custGeom>
            <a:solidFill>
              <a:srgbClr val="D6C6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27"/>
            <p:cNvSpPr/>
            <p:nvPr/>
          </p:nvSpPr>
          <p:spPr>
            <a:xfrm>
              <a:off x="3597603" y="3913472"/>
              <a:ext cx="1528660" cy="948352"/>
            </a:xfrm>
            <a:custGeom>
              <a:avLst/>
              <a:gdLst/>
              <a:ahLst/>
              <a:cxnLst/>
              <a:rect l="l" t="t" r="r" b="b"/>
              <a:pathLst>
                <a:path w="30299" h="18796" extrusionOk="0">
                  <a:moveTo>
                    <a:pt x="3290" y="0"/>
                  </a:moveTo>
                  <a:cubicBezTo>
                    <a:pt x="2350" y="0"/>
                    <a:pt x="1410" y="696"/>
                    <a:pt x="1410" y="1880"/>
                  </a:cubicBezTo>
                  <a:lnTo>
                    <a:pt x="1" y="16916"/>
                  </a:lnTo>
                  <a:cubicBezTo>
                    <a:pt x="1" y="18082"/>
                    <a:pt x="696" y="18796"/>
                    <a:pt x="1880" y="18796"/>
                  </a:cubicBezTo>
                  <a:lnTo>
                    <a:pt x="28664" y="18796"/>
                  </a:lnTo>
                  <a:cubicBezTo>
                    <a:pt x="29603" y="18796"/>
                    <a:pt x="30299" y="18082"/>
                    <a:pt x="30299" y="16916"/>
                  </a:cubicBezTo>
                  <a:lnTo>
                    <a:pt x="28889" y="1880"/>
                  </a:lnTo>
                  <a:cubicBezTo>
                    <a:pt x="28889" y="696"/>
                    <a:pt x="28194" y="0"/>
                    <a:pt x="2725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27"/>
            <p:cNvSpPr/>
            <p:nvPr/>
          </p:nvSpPr>
          <p:spPr>
            <a:xfrm>
              <a:off x="4071790" y="4090827"/>
              <a:ext cx="580406" cy="581343"/>
            </a:xfrm>
            <a:custGeom>
              <a:avLst/>
              <a:gdLst/>
              <a:ahLst/>
              <a:cxnLst/>
              <a:rect l="l" t="t" r="r" b="b"/>
              <a:pathLst>
                <a:path w="11504" h="11522" extrusionOk="0">
                  <a:moveTo>
                    <a:pt x="5865" y="0"/>
                  </a:moveTo>
                  <a:cubicBezTo>
                    <a:pt x="2575" y="0"/>
                    <a:pt x="0" y="2594"/>
                    <a:pt x="0" y="5883"/>
                  </a:cubicBezTo>
                  <a:cubicBezTo>
                    <a:pt x="0" y="8928"/>
                    <a:pt x="2575" y="11522"/>
                    <a:pt x="5865" y="11522"/>
                  </a:cubicBezTo>
                  <a:cubicBezTo>
                    <a:pt x="8928" y="11522"/>
                    <a:pt x="11503" y="8928"/>
                    <a:pt x="11503" y="5883"/>
                  </a:cubicBezTo>
                  <a:cubicBezTo>
                    <a:pt x="11503" y="2594"/>
                    <a:pt x="8928" y="0"/>
                    <a:pt x="586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27"/>
            <p:cNvSpPr/>
            <p:nvPr/>
          </p:nvSpPr>
          <p:spPr>
            <a:xfrm>
              <a:off x="4332598" y="4174282"/>
              <a:ext cx="189701" cy="265494"/>
            </a:xfrm>
            <a:custGeom>
              <a:avLst/>
              <a:gdLst/>
              <a:ahLst/>
              <a:cxnLst/>
              <a:rect l="l" t="t" r="r" b="b"/>
              <a:pathLst>
                <a:path w="3760" h="5262" extrusionOk="0">
                  <a:moveTo>
                    <a:pt x="3289" y="0"/>
                  </a:moveTo>
                  <a:cubicBezTo>
                    <a:pt x="3045" y="0"/>
                    <a:pt x="2820" y="0"/>
                    <a:pt x="2575" y="226"/>
                  </a:cubicBezTo>
                  <a:lnTo>
                    <a:pt x="226" y="4455"/>
                  </a:lnTo>
                  <a:cubicBezTo>
                    <a:pt x="0" y="4699"/>
                    <a:pt x="226" y="4925"/>
                    <a:pt x="470" y="5169"/>
                  </a:cubicBezTo>
                  <a:cubicBezTo>
                    <a:pt x="536" y="5234"/>
                    <a:pt x="603" y="5262"/>
                    <a:pt x="670" y="5262"/>
                  </a:cubicBezTo>
                  <a:cubicBezTo>
                    <a:pt x="836" y="5262"/>
                    <a:pt x="1005" y="5098"/>
                    <a:pt x="1166" y="4925"/>
                  </a:cubicBezTo>
                  <a:lnTo>
                    <a:pt x="3515" y="696"/>
                  </a:lnTo>
                  <a:cubicBezTo>
                    <a:pt x="3759" y="470"/>
                    <a:pt x="3515" y="226"/>
                    <a:pt x="3289" y="0"/>
                  </a:cubicBezTo>
                  <a:close/>
                </a:path>
              </a:pathLst>
            </a:custGeom>
            <a:solidFill>
              <a:srgbClr val="D6C6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27"/>
            <p:cNvSpPr/>
            <p:nvPr/>
          </p:nvSpPr>
          <p:spPr>
            <a:xfrm>
              <a:off x="3716175" y="4019683"/>
              <a:ext cx="177341" cy="747339"/>
            </a:xfrm>
            <a:custGeom>
              <a:avLst/>
              <a:gdLst/>
              <a:ahLst/>
              <a:cxnLst/>
              <a:rect l="l" t="t" r="r" b="b"/>
              <a:pathLst>
                <a:path w="3515" h="14812" extrusionOk="0">
                  <a:moveTo>
                    <a:pt x="2575" y="1"/>
                  </a:moveTo>
                  <a:cubicBezTo>
                    <a:pt x="1880" y="1"/>
                    <a:pt x="1410" y="470"/>
                    <a:pt x="1410" y="1185"/>
                  </a:cubicBezTo>
                  <a:lnTo>
                    <a:pt x="226" y="13627"/>
                  </a:lnTo>
                  <a:cubicBezTo>
                    <a:pt x="0" y="14097"/>
                    <a:pt x="470" y="14811"/>
                    <a:pt x="1166" y="14811"/>
                  </a:cubicBezTo>
                  <a:cubicBezTo>
                    <a:pt x="1880" y="14811"/>
                    <a:pt x="2350" y="14341"/>
                    <a:pt x="2350" y="13872"/>
                  </a:cubicBezTo>
                  <a:lnTo>
                    <a:pt x="3515" y="1410"/>
                  </a:lnTo>
                  <a:cubicBezTo>
                    <a:pt x="3515" y="715"/>
                    <a:pt x="3289" y="245"/>
                    <a:pt x="2575" y="1"/>
                  </a:cubicBezTo>
                  <a:close/>
                </a:path>
              </a:pathLst>
            </a:custGeom>
            <a:solidFill>
              <a:srgbClr val="D6C6B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49" name="Google Shape;349;p27"/>
            <p:cNvGrpSpPr/>
            <p:nvPr/>
          </p:nvGrpSpPr>
          <p:grpSpPr>
            <a:xfrm>
              <a:off x="767660" y="3569194"/>
              <a:ext cx="7210785" cy="237141"/>
              <a:chOff x="457200" y="3530500"/>
              <a:chExt cx="8241839" cy="271049"/>
            </a:xfrm>
          </p:grpSpPr>
          <p:sp>
            <p:nvSpPr>
              <p:cNvPr id="350" name="Google Shape;350;p27"/>
              <p:cNvSpPr/>
              <p:nvPr/>
            </p:nvSpPr>
            <p:spPr>
              <a:xfrm>
                <a:off x="457200" y="3530500"/>
                <a:ext cx="1896939" cy="271049"/>
              </a:xfrm>
              <a:custGeom>
                <a:avLst/>
                <a:gdLst/>
                <a:ahLst/>
                <a:cxnLst/>
                <a:rect l="l" t="t" r="r" b="b"/>
                <a:pathLst>
                  <a:path w="32893" h="4700" extrusionOk="0">
                    <a:moveTo>
                      <a:pt x="1" y="1"/>
                    </a:moveTo>
                    <a:lnTo>
                      <a:pt x="1" y="1185"/>
                    </a:lnTo>
                    <a:lnTo>
                      <a:pt x="1" y="1410"/>
                    </a:lnTo>
                    <a:cubicBezTo>
                      <a:pt x="1" y="3290"/>
                      <a:pt x="1410" y="4700"/>
                      <a:pt x="3064" y="4700"/>
                    </a:cubicBezTo>
                    <a:lnTo>
                      <a:pt x="29603" y="4700"/>
                    </a:lnTo>
                    <a:cubicBezTo>
                      <a:pt x="31257" y="4700"/>
                      <a:pt x="32893" y="3290"/>
                      <a:pt x="32893" y="1410"/>
                    </a:cubicBezTo>
                    <a:lnTo>
                      <a:pt x="32893" y="1185"/>
                    </a:lnTo>
                    <a:lnTo>
                      <a:pt x="3289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27"/>
              <p:cNvSpPr/>
              <p:nvPr/>
            </p:nvSpPr>
            <p:spPr>
              <a:xfrm>
                <a:off x="1794850" y="3530500"/>
                <a:ext cx="1896939" cy="271049"/>
              </a:xfrm>
              <a:custGeom>
                <a:avLst/>
                <a:gdLst/>
                <a:ahLst/>
                <a:cxnLst/>
                <a:rect l="l" t="t" r="r" b="b"/>
                <a:pathLst>
                  <a:path w="32893" h="4700" extrusionOk="0">
                    <a:moveTo>
                      <a:pt x="1" y="1"/>
                    </a:moveTo>
                    <a:lnTo>
                      <a:pt x="1" y="1185"/>
                    </a:lnTo>
                    <a:lnTo>
                      <a:pt x="1" y="1410"/>
                    </a:lnTo>
                    <a:cubicBezTo>
                      <a:pt x="1" y="3290"/>
                      <a:pt x="1410" y="4700"/>
                      <a:pt x="3064" y="4700"/>
                    </a:cubicBezTo>
                    <a:lnTo>
                      <a:pt x="29603" y="4700"/>
                    </a:lnTo>
                    <a:cubicBezTo>
                      <a:pt x="31257" y="4700"/>
                      <a:pt x="32893" y="3290"/>
                      <a:pt x="32893" y="1410"/>
                    </a:cubicBezTo>
                    <a:lnTo>
                      <a:pt x="32893" y="1185"/>
                    </a:lnTo>
                    <a:lnTo>
                      <a:pt x="3289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27"/>
              <p:cNvSpPr/>
              <p:nvPr/>
            </p:nvSpPr>
            <p:spPr>
              <a:xfrm>
                <a:off x="3140325" y="3530500"/>
                <a:ext cx="1896939" cy="271049"/>
              </a:xfrm>
              <a:custGeom>
                <a:avLst/>
                <a:gdLst/>
                <a:ahLst/>
                <a:cxnLst/>
                <a:rect l="l" t="t" r="r" b="b"/>
                <a:pathLst>
                  <a:path w="32893" h="4700" extrusionOk="0">
                    <a:moveTo>
                      <a:pt x="1" y="1"/>
                    </a:moveTo>
                    <a:lnTo>
                      <a:pt x="1" y="1185"/>
                    </a:lnTo>
                    <a:lnTo>
                      <a:pt x="1" y="1410"/>
                    </a:lnTo>
                    <a:cubicBezTo>
                      <a:pt x="1" y="3290"/>
                      <a:pt x="1410" y="4700"/>
                      <a:pt x="3064" y="4700"/>
                    </a:cubicBezTo>
                    <a:lnTo>
                      <a:pt x="29603" y="4700"/>
                    </a:lnTo>
                    <a:cubicBezTo>
                      <a:pt x="31257" y="4700"/>
                      <a:pt x="32893" y="3290"/>
                      <a:pt x="32893" y="1410"/>
                    </a:cubicBezTo>
                    <a:lnTo>
                      <a:pt x="32893" y="1185"/>
                    </a:lnTo>
                    <a:lnTo>
                      <a:pt x="3289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27"/>
              <p:cNvSpPr/>
              <p:nvPr/>
            </p:nvSpPr>
            <p:spPr>
              <a:xfrm>
                <a:off x="4298475" y="3530500"/>
                <a:ext cx="1896939" cy="271049"/>
              </a:xfrm>
              <a:custGeom>
                <a:avLst/>
                <a:gdLst/>
                <a:ahLst/>
                <a:cxnLst/>
                <a:rect l="l" t="t" r="r" b="b"/>
                <a:pathLst>
                  <a:path w="32893" h="4700" extrusionOk="0">
                    <a:moveTo>
                      <a:pt x="1" y="1"/>
                    </a:moveTo>
                    <a:lnTo>
                      <a:pt x="1" y="1185"/>
                    </a:lnTo>
                    <a:lnTo>
                      <a:pt x="1" y="1410"/>
                    </a:lnTo>
                    <a:cubicBezTo>
                      <a:pt x="1" y="3290"/>
                      <a:pt x="1410" y="4700"/>
                      <a:pt x="3064" y="4700"/>
                    </a:cubicBezTo>
                    <a:lnTo>
                      <a:pt x="29603" y="4700"/>
                    </a:lnTo>
                    <a:cubicBezTo>
                      <a:pt x="31257" y="4700"/>
                      <a:pt x="32893" y="3290"/>
                      <a:pt x="32893" y="1410"/>
                    </a:cubicBezTo>
                    <a:lnTo>
                      <a:pt x="32893" y="1185"/>
                    </a:lnTo>
                    <a:lnTo>
                      <a:pt x="3289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27"/>
              <p:cNvSpPr/>
              <p:nvPr/>
            </p:nvSpPr>
            <p:spPr>
              <a:xfrm>
                <a:off x="5601375" y="3530500"/>
                <a:ext cx="1896939" cy="271049"/>
              </a:xfrm>
              <a:custGeom>
                <a:avLst/>
                <a:gdLst/>
                <a:ahLst/>
                <a:cxnLst/>
                <a:rect l="l" t="t" r="r" b="b"/>
                <a:pathLst>
                  <a:path w="32893" h="4700" extrusionOk="0">
                    <a:moveTo>
                      <a:pt x="1" y="1"/>
                    </a:moveTo>
                    <a:lnTo>
                      <a:pt x="1" y="1185"/>
                    </a:lnTo>
                    <a:lnTo>
                      <a:pt x="1" y="1410"/>
                    </a:lnTo>
                    <a:cubicBezTo>
                      <a:pt x="1" y="3290"/>
                      <a:pt x="1410" y="4700"/>
                      <a:pt x="3064" y="4700"/>
                    </a:cubicBezTo>
                    <a:lnTo>
                      <a:pt x="29603" y="4700"/>
                    </a:lnTo>
                    <a:cubicBezTo>
                      <a:pt x="31257" y="4700"/>
                      <a:pt x="32893" y="3290"/>
                      <a:pt x="32893" y="1410"/>
                    </a:cubicBezTo>
                    <a:lnTo>
                      <a:pt x="32893" y="1185"/>
                    </a:lnTo>
                    <a:lnTo>
                      <a:pt x="3289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27"/>
              <p:cNvSpPr/>
              <p:nvPr/>
            </p:nvSpPr>
            <p:spPr>
              <a:xfrm>
                <a:off x="6802100" y="3530500"/>
                <a:ext cx="1896939" cy="271049"/>
              </a:xfrm>
              <a:custGeom>
                <a:avLst/>
                <a:gdLst/>
                <a:ahLst/>
                <a:cxnLst/>
                <a:rect l="l" t="t" r="r" b="b"/>
                <a:pathLst>
                  <a:path w="32893" h="4700" extrusionOk="0">
                    <a:moveTo>
                      <a:pt x="1" y="1"/>
                    </a:moveTo>
                    <a:lnTo>
                      <a:pt x="1" y="1185"/>
                    </a:lnTo>
                    <a:lnTo>
                      <a:pt x="1" y="1410"/>
                    </a:lnTo>
                    <a:cubicBezTo>
                      <a:pt x="1" y="3290"/>
                      <a:pt x="1410" y="4700"/>
                      <a:pt x="3064" y="4700"/>
                    </a:cubicBezTo>
                    <a:lnTo>
                      <a:pt x="29603" y="4700"/>
                    </a:lnTo>
                    <a:cubicBezTo>
                      <a:pt x="31257" y="4700"/>
                      <a:pt x="32893" y="3290"/>
                      <a:pt x="32893" y="1410"/>
                    </a:cubicBezTo>
                    <a:lnTo>
                      <a:pt x="32893" y="1185"/>
                    </a:lnTo>
                    <a:lnTo>
                      <a:pt x="3289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56" name="Google Shape;356;p27"/>
          <p:cNvSpPr/>
          <p:nvPr/>
        </p:nvSpPr>
        <p:spPr>
          <a:xfrm>
            <a:off x="8550582" y="-1141619"/>
            <a:ext cx="637286" cy="4185825"/>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27"/>
          <p:cNvSpPr/>
          <p:nvPr/>
        </p:nvSpPr>
        <p:spPr>
          <a:xfrm>
            <a:off x="-130624" y="-1740710"/>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358" name="Google Shape;358;p27"/>
          <p:cNvSpPr/>
          <p:nvPr/>
        </p:nvSpPr>
        <p:spPr>
          <a:xfrm rot="10800000" flipH="1">
            <a:off x="39474" y="2334501"/>
            <a:ext cx="569842" cy="5393500"/>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359" name="Google Shape;359;p27"/>
          <p:cNvSpPr/>
          <p:nvPr/>
        </p:nvSpPr>
        <p:spPr>
          <a:xfrm rot="10800000" flipH="1">
            <a:off x="8557157" y="3333610"/>
            <a:ext cx="637286" cy="4185825"/>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1">
  <p:cSld name="CAPTION_ONLY_1">
    <p:spTree>
      <p:nvGrpSpPr>
        <p:cNvPr id="1" name="Shape 360"/>
        <p:cNvGrpSpPr/>
        <p:nvPr/>
      </p:nvGrpSpPr>
      <p:grpSpPr>
        <a:xfrm>
          <a:off x="0" y="0"/>
          <a:ext cx="0" cy="0"/>
          <a:chOff x="0" y="0"/>
          <a:chExt cx="0" cy="0"/>
        </a:xfrm>
      </p:grpSpPr>
      <p:sp>
        <p:nvSpPr>
          <p:cNvPr id="361" name="Google Shape;361;p28"/>
          <p:cNvSpPr/>
          <p:nvPr/>
        </p:nvSpPr>
        <p:spPr>
          <a:xfrm rot="10800000" flipH="1">
            <a:off x="8096376" y="3495584"/>
            <a:ext cx="844741" cy="3795461"/>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362" name="Google Shape;362;p28"/>
          <p:cNvSpPr/>
          <p:nvPr/>
        </p:nvSpPr>
        <p:spPr>
          <a:xfrm rot="10800000" flipH="1">
            <a:off x="8392493" y="-1991910"/>
            <a:ext cx="548638" cy="5179163"/>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363" name="Google Shape;363;p28"/>
          <p:cNvSpPr/>
          <p:nvPr/>
        </p:nvSpPr>
        <p:spPr>
          <a:xfrm rot="10800000" flipH="1">
            <a:off x="8843185" y="3235594"/>
            <a:ext cx="863461" cy="3877754"/>
          </a:xfrm>
          <a:custGeom>
            <a:avLst/>
            <a:gdLst/>
            <a:ahLst/>
            <a:cxnLst/>
            <a:rect l="l" t="t" r="r" b="b"/>
            <a:pathLst>
              <a:path w="14990" h="67713" extrusionOk="0">
                <a:moveTo>
                  <a:pt x="7480" y="1"/>
                </a:moveTo>
                <a:cubicBezTo>
                  <a:pt x="6679" y="1"/>
                  <a:pt x="5886" y="294"/>
                  <a:pt x="5153" y="863"/>
                </a:cubicBezTo>
                <a:cubicBezTo>
                  <a:pt x="3421" y="2207"/>
                  <a:pt x="2464" y="4040"/>
                  <a:pt x="1711" y="6016"/>
                </a:cubicBezTo>
                <a:cubicBezTo>
                  <a:pt x="570" y="8969"/>
                  <a:pt x="0" y="12023"/>
                  <a:pt x="346" y="15221"/>
                </a:cubicBezTo>
                <a:cubicBezTo>
                  <a:pt x="489" y="16626"/>
                  <a:pt x="896" y="17950"/>
                  <a:pt x="1731" y="19151"/>
                </a:cubicBezTo>
                <a:cubicBezTo>
                  <a:pt x="2505" y="20272"/>
                  <a:pt x="3544" y="21045"/>
                  <a:pt x="4847" y="21473"/>
                </a:cubicBezTo>
                <a:cubicBezTo>
                  <a:pt x="5539" y="21677"/>
                  <a:pt x="5967" y="22104"/>
                  <a:pt x="6130" y="22776"/>
                </a:cubicBezTo>
                <a:cubicBezTo>
                  <a:pt x="6273" y="23489"/>
                  <a:pt x="6374" y="24202"/>
                  <a:pt x="6395" y="24915"/>
                </a:cubicBezTo>
                <a:cubicBezTo>
                  <a:pt x="6436" y="26381"/>
                  <a:pt x="6415" y="27827"/>
                  <a:pt x="6415" y="29273"/>
                </a:cubicBezTo>
                <a:cubicBezTo>
                  <a:pt x="6395" y="31574"/>
                  <a:pt x="6476" y="33876"/>
                  <a:pt x="6354" y="36157"/>
                </a:cubicBezTo>
                <a:cubicBezTo>
                  <a:pt x="6171" y="39517"/>
                  <a:pt x="5845" y="42837"/>
                  <a:pt x="5560" y="46197"/>
                </a:cubicBezTo>
                <a:cubicBezTo>
                  <a:pt x="5438" y="47480"/>
                  <a:pt x="5275" y="48783"/>
                  <a:pt x="5153" y="50087"/>
                </a:cubicBezTo>
                <a:cubicBezTo>
                  <a:pt x="4929" y="52571"/>
                  <a:pt x="4684" y="55056"/>
                  <a:pt x="4542" y="57561"/>
                </a:cubicBezTo>
                <a:cubicBezTo>
                  <a:pt x="4440" y="59862"/>
                  <a:pt x="4277" y="62163"/>
                  <a:pt x="4786" y="64424"/>
                </a:cubicBezTo>
                <a:cubicBezTo>
                  <a:pt x="4929" y="65137"/>
                  <a:pt x="5173" y="65829"/>
                  <a:pt x="5539" y="66461"/>
                </a:cubicBezTo>
                <a:cubicBezTo>
                  <a:pt x="6018" y="67295"/>
                  <a:pt x="6731" y="67713"/>
                  <a:pt x="7449" y="67713"/>
                </a:cubicBezTo>
                <a:cubicBezTo>
                  <a:pt x="8167" y="67713"/>
                  <a:pt x="8890" y="67295"/>
                  <a:pt x="9389" y="66461"/>
                </a:cubicBezTo>
                <a:cubicBezTo>
                  <a:pt x="10020" y="65422"/>
                  <a:pt x="10285" y="64261"/>
                  <a:pt x="10346" y="63080"/>
                </a:cubicBezTo>
                <a:cubicBezTo>
                  <a:pt x="10549" y="58131"/>
                  <a:pt x="10162" y="53447"/>
                  <a:pt x="9613" y="48518"/>
                </a:cubicBezTo>
                <a:cubicBezTo>
                  <a:pt x="9002" y="43285"/>
                  <a:pt x="8431" y="38030"/>
                  <a:pt x="8492" y="32756"/>
                </a:cubicBezTo>
                <a:cubicBezTo>
                  <a:pt x="8513" y="30108"/>
                  <a:pt x="8472" y="27481"/>
                  <a:pt x="8513" y="24854"/>
                </a:cubicBezTo>
                <a:cubicBezTo>
                  <a:pt x="8533" y="24100"/>
                  <a:pt x="8696" y="23326"/>
                  <a:pt x="8859" y="22593"/>
                </a:cubicBezTo>
                <a:cubicBezTo>
                  <a:pt x="8981" y="22104"/>
                  <a:pt x="9307" y="21717"/>
                  <a:pt x="9816" y="21555"/>
                </a:cubicBezTo>
                <a:cubicBezTo>
                  <a:pt x="12484" y="20720"/>
                  <a:pt x="13869" y="18785"/>
                  <a:pt x="14419" y="16178"/>
                </a:cubicBezTo>
                <a:cubicBezTo>
                  <a:pt x="14989" y="13429"/>
                  <a:pt x="14602" y="10720"/>
                  <a:pt x="13889" y="8052"/>
                </a:cubicBezTo>
                <a:cubicBezTo>
                  <a:pt x="13401" y="6219"/>
                  <a:pt x="12688" y="4468"/>
                  <a:pt x="11629" y="2879"/>
                </a:cubicBezTo>
                <a:cubicBezTo>
                  <a:pt x="11059" y="2024"/>
                  <a:pt x="10386" y="1250"/>
                  <a:pt x="9531" y="659"/>
                </a:cubicBezTo>
                <a:cubicBezTo>
                  <a:pt x="8863" y="217"/>
                  <a:pt x="8168" y="1"/>
                  <a:pt x="748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364" name="Google Shape;364;p28"/>
          <p:cNvSpPr/>
          <p:nvPr/>
        </p:nvSpPr>
        <p:spPr>
          <a:xfrm rot="10800000" flipH="1">
            <a:off x="8877208" y="-199507"/>
            <a:ext cx="795433" cy="3038785"/>
          </a:xfrm>
          <a:custGeom>
            <a:avLst/>
            <a:gdLst/>
            <a:ahLst/>
            <a:cxnLst/>
            <a:rect l="l" t="t" r="r" b="b"/>
            <a:pathLst>
              <a:path w="13809" h="53063" extrusionOk="0">
                <a:moveTo>
                  <a:pt x="6910" y="0"/>
                </a:moveTo>
                <a:cubicBezTo>
                  <a:pt x="6304" y="0"/>
                  <a:pt x="5693" y="296"/>
                  <a:pt x="5214" y="886"/>
                </a:cubicBezTo>
                <a:cubicBezTo>
                  <a:pt x="4624" y="1640"/>
                  <a:pt x="4318" y="2515"/>
                  <a:pt x="4217" y="3452"/>
                </a:cubicBezTo>
                <a:cubicBezTo>
                  <a:pt x="4054" y="4817"/>
                  <a:pt x="3931" y="6181"/>
                  <a:pt x="3952" y="7566"/>
                </a:cubicBezTo>
                <a:cubicBezTo>
                  <a:pt x="3993" y="9847"/>
                  <a:pt x="4094" y="12148"/>
                  <a:pt x="4278" y="14429"/>
                </a:cubicBezTo>
                <a:cubicBezTo>
                  <a:pt x="4502" y="17016"/>
                  <a:pt x="4868" y="19582"/>
                  <a:pt x="5113" y="22168"/>
                </a:cubicBezTo>
                <a:cubicBezTo>
                  <a:pt x="5357" y="24531"/>
                  <a:pt x="5663" y="26913"/>
                  <a:pt x="5724" y="29276"/>
                </a:cubicBezTo>
                <a:cubicBezTo>
                  <a:pt x="5846" y="34387"/>
                  <a:pt x="5846" y="39479"/>
                  <a:pt x="5866" y="44591"/>
                </a:cubicBezTo>
                <a:cubicBezTo>
                  <a:pt x="5866" y="45222"/>
                  <a:pt x="5724" y="45874"/>
                  <a:pt x="5581" y="46485"/>
                </a:cubicBezTo>
                <a:cubicBezTo>
                  <a:pt x="5439" y="47136"/>
                  <a:pt x="5011" y="47564"/>
                  <a:pt x="4339" y="47788"/>
                </a:cubicBezTo>
                <a:cubicBezTo>
                  <a:pt x="1997" y="48582"/>
                  <a:pt x="693" y="50313"/>
                  <a:pt x="103" y="52635"/>
                </a:cubicBezTo>
                <a:cubicBezTo>
                  <a:pt x="62" y="52777"/>
                  <a:pt x="21" y="52920"/>
                  <a:pt x="1" y="53063"/>
                </a:cubicBezTo>
                <a:lnTo>
                  <a:pt x="13809" y="53063"/>
                </a:lnTo>
                <a:cubicBezTo>
                  <a:pt x="13625" y="52187"/>
                  <a:pt x="13361" y="51393"/>
                  <a:pt x="12913" y="50619"/>
                </a:cubicBezTo>
                <a:cubicBezTo>
                  <a:pt x="12118" y="49234"/>
                  <a:pt x="10978" y="48277"/>
                  <a:pt x="9471" y="47788"/>
                </a:cubicBezTo>
                <a:cubicBezTo>
                  <a:pt x="8778" y="47584"/>
                  <a:pt x="8371" y="47136"/>
                  <a:pt x="8208" y="46485"/>
                </a:cubicBezTo>
                <a:cubicBezTo>
                  <a:pt x="8086" y="45935"/>
                  <a:pt x="7943" y="45364"/>
                  <a:pt x="7943" y="44794"/>
                </a:cubicBezTo>
                <a:cubicBezTo>
                  <a:pt x="7923" y="40517"/>
                  <a:pt x="7903" y="36261"/>
                  <a:pt x="7964" y="31984"/>
                </a:cubicBezTo>
                <a:cubicBezTo>
                  <a:pt x="7984" y="28807"/>
                  <a:pt x="8269" y="25651"/>
                  <a:pt x="8636" y="22494"/>
                </a:cubicBezTo>
                <a:cubicBezTo>
                  <a:pt x="8962" y="19806"/>
                  <a:pt x="9308" y="17138"/>
                  <a:pt x="9512" y="14450"/>
                </a:cubicBezTo>
                <a:cubicBezTo>
                  <a:pt x="9715" y="11884"/>
                  <a:pt x="9776" y="9317"/>
                  <a:pt x="9858" y="6751"/>
                </a:cubicBezTo>
                <a:cubicBezTo>
                  <a:pt x="9899" y="5244"/>
                  <a:pt x="9817" y="3737"/>
                  <a:pt x="9308" y="2312"/>
                </a:cubicBezTo>
                <a:cubicBezTo>
                  <a:pt x="9125" y="1803"/>
                  <a:pt x="8880" y="1314"/>
                  <a:pt x="8575" y="886"/>
                </a:cubicBezTo>
                <a:cubicBezTo>
                  <a:pt x="8117" y="296"/>
                  <a:pt x="7516" y="0"/>
                  <a:pt x="69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365" name="Google Shape;365;p28"/>
          <p:cNvSpPr txBox="1">
            <a:spLocks noGrp="1"/>
          </p:cNvSpPr>
          <p:nvPr>
            <p:ph type="title"/>
          </p:nvPr>
        </p:nvSpPr>
        <p:spPr>
          <a:xfrm>
            <a:off x="734550" y="539500"/>
            <a:ext cx="7717500" cy="7980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lt1"/>
              </a:buClr>
              <a:buSzPts val="4000"/>
              <a:buNone/>
              <a:defRPr sz="4000">
                <a:solidFill>
                  <a:schemeClr val="lt1"/>
                </a:solidFill>
              </a:defRPr>
            </a:lvl1pPr>
            <a:lvl2pPr lvl="1" rtl="0">
              <a:spcBef>
                <a:spcPts val="0"/>
              </a:spcBef>
              <a:spcAft>
                <a:spcPts val="0"/>
              </a:spcAft>
              <a:buSzPts val="6000"/>
              <a:buNone/>
              <a:defRPr>
                <a:latin typeface="Roboto"/>
                <a:ea typeface="Roboto"/>
                <a:cs typeface="Roboto"/>
                <a:sym typeface="Roboto"/>
              </a:defRPr>
            </a:lvl2pPr>
            <a:lvl3pPr lvl="2" rtl="0">
              <a:spcBef>
                <a:spcPts val="0"/>
              </a:spcBef>
              <a:spcAft>
                <a:spcPts val="0"/>
              </a:spcAft>
              <a:buSzPts val="6000"/>
              <a:buNone/>
              <a:defRPr>
                <a:latin typeface="Roboto"/>
                <a:ea typeface="Roboto"/>
                <a:cs typeface="Roboto"/>
                <a:sym typeface="Roboto"/>
              </a:defRPr>
            </a:lvl3pPr>
            <a:lvl4pPr lvl="3" rtl="0">
              <a:spcBef>
                <a:spcPts val="0"/>
              </a:spcBef>
              <a:spcAft>
                <a:spcPts val="0"/>
              </a:spcAft>
              <a:buSzPts val="6000"/>
              <a:buNone/>
              <a:defRPr>
                <a:latin typeface="Roboto"/>
                <a:ea typeface="Roboto"/>
                <a:cs typeface="Roboto"/>
                <a:sym typeface="Roboto"/>
              </a:defRPr>
            </a:lvl4pPr>
            <a:lvl5pPr lvl="4" rtl="0">
              <a:spcBef>
                <a:spcPts val="0"/>
              </a:spcBef>
              <a:spcAft>
                <a:spcPts val="0"/>
              </a:spcAft>
              <a:buSzPts val="6000"/>
              <a:buNone/>
              <a:defRPr>
                <a:latin typeface="Roboto"/>
                <a:ea typeface="Roboto"/>
                <a:cs typeface="Roboto"/>
                <a:sym typeface="Roboto"/>
              </a:defRPr>
            </a:lvl5pPr>
            <a:lvl6pPr lvl="5" rtl="0">
              <a:spcBef>
                <a:spcPts val="0"/>
              </a:spcBef>
              <a:spcAft>
                <a:spcPts val="0"/>
              </a:spcAft>
              <a:buSzPts val="6000"/>
              <a:buNone/>
              <a:defRPr>
                <a:latin typeface="Roboto"/>
                <a:ea typeface="Roboto"/>
                <a:cs typeface="Roboto"/>
                <a:sym typeface="Roboto"/>
              </a:defRPr>
            </a:lvl6pPr>
            <a:lvl7pPr lvl="6" rtl="0">
              <a:spcBef>
                <a:spcPts val="0"/>
              </a:spcBef>
              <a:spcAft>
                <a:spcPts val="0"/>
              </a:spcAft>
              <a:buSzPts val="6000"/>
              <a:buNone/>
              <a:defRPr>
                <a:latin typeface="Roboto"/>
                <a:ea typeface="Roboto"/>
                <a:cs typeface="Roboto"/>
                <a:sym typeface="Roboto"/>
              </a:defRPr>
            </a:lvl7pPr>
            <a:lvl8pPr lvl="7" rtl="0">
              <a:spcBef>
                <a:spcPts val="0"/>
              </a:spcBef>
              <a:spcAft>
                <a:spcPts val="0"/>
              </a:spcAft>
              <a:buSzPts val="6000"/>
              <a:buNone/>
              <a:defRPr>
                <a:latin typeface="Roboto"/>
                <a:ea typeface="Roboto"/>
                <a:cs typeface="Roboto"/>
                <a:sym typeface="Roboto"/>
              </a:defRPr>
            </a:lvl8pPr>
            <a:lvl9pPr lvl="8" rtl="0">
              <a:spcBef>
                <a:spcPts val="0"/>
              </a:spcBef>
              <a:spcAft>
                <a:spcPts val="0"/>
              </a:spcAft>
              <a:buSzPts val="6000"/>
              <a:buNone/>
              <a:defRPr>
                <a:latin typeface="Roboto"/>
                <a:ea typeface="Roboto"/>
                <a:cs typeface="Roboto"/>
                <a:sym typeface="Roboto"/>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2">
  <p:cSld name="CAPTION_ONLY_1_1">
    <p:spTree>
      <p:nvGrpSpPr>
        <p:cNvPr id="1" name="Shape 366"/>
        <p:cNvGrpSpPr/>
        <p:nvPr/>
      </p:nvGrpSpPr>
      <p:grpSpPr>
        <a:xfrm>
          <a:off x="0" y="0"/>
          <a:ext cx="0" cy="0"/>
          <a:chOff x="0" y="0"/>
          <a:chExt cx="0" cy="0"/>
        </a:xfrm>
      </p:grpSpPr>
      <p:sp>
        <p:nvSpPr>
          <p:cNvPr id="367" name="Google Shape;367;p29"/>
          <p:cNvSpPr txBox="1">
            <a:spLocks noGrp="1"/>
          </p:cNvSpPr>
          <p:nvPr>
            <p:ph type="title"/>
          </p:nvPr>
        </p:nvSpPr>
        <p:spPr>
          <a:xfrm>
            <a:off x="713225" y="539500"/>
            <a:ext cx="7717500" cy="798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4000"/>
              <a:buNone/>
              <a:defRPr sz="4000"/>
            </a:lvl1pPr>
            <a:lvl2pPr lvl="1" rtl="0">
              <a:spcBef>
                <a:spcPts val="0"/>
              </a:spcBef>
              <a:spcAft>
                <a:spcPts val="0"/>
              </a:spcAft>
              <a:buSzPts val="6000"/>
              <a:buNone/>
              <a:defRPr>
                <a:latin typeface="Roboto"/>
                <a:ea typeface="Roboto"/>
                <a:cs typeface="Roboto"/>
                <a:sym typeface="Roboto"/>
              </a:defRPr>
            </a:lvl2pPr>
            <a:lvl3pPr lvl="2" rtl="0">
              <a:spcBef>
                <a:spcPts val="0"/>
              </a:spcBef>
              <a:spcAft>
                <a:spcPts val="0"/>
              </a:spcAft>
              <a:buSzPts val="6000"/>
              <a:buNone/>
              <a:defRPr>
                <a:latin typeface="Roboto"/>
                <a:ea typeface="Roboto"/>
                <a:cs typeface="Roboto"/>
                <a:sym typeface="Roboto"/>
              </a:defRPr>
            </a:lvl3pPr>
            <a:lvl4pPr lvl="3" rtl="0">
              <a:spcBef>
                <a:spcPts val="0"/>
              </a:spcBef>
              <a:spcAft>
                <a:spcPts val="0"/>
              </a:spcAft>
              <a:buSzPts val="6000"/>
              <a:buNone/>
              <a:defRPr>
                <a:latin typeface="Roboto"/>
                <a:ea typeface="Roboto"/>
                <a:cs typeface="Roboto"/>
                <a:sym typeface="Roboto"/>
              </a:defRPr>
            </a:lvl4pPr>
            <a:lvl5pPr lvl="4" rtl="0">
              <a:spcBef>
                <a:spcPts val="0"/>
              </a:spcBef>
              <a:spcAft>
                <a:spcPts val="0"/>
              </a:spcAft>
              <a:buSzPts val="6000"/>
              <a:buNone/>
              <a:defRPr>
                <a:latin typeface="Roboto"/>
                <a:ea typeface="Roboto"/>
                <a:cs typeface="Roboto"/>
                <a:sym typeface="Roboto"/>
              </a:defRPr>
            </a:lvl5pPr>
            <a:lvl6pPr lvl="5" rtl="0">
              <a:spcBef>
                <a:spcPts val="0"/>
              </a:spcBef>
              <a:spcAft>
                <a:spcPts val="0"/>
              </a:spcAft>
              <a:buSzPts val="6000"/>
              <a:buNone/>
              <a:defRPr>
                <a:latin typeface="Roboto"/>
                <a:ea typeface="Roboto"/>
                <a:cs typeface="Roboto"/>
                <a:sym typeface="Roboto"/>
              </a:defRPr>
            </a:lvl6pPr>
            <a:lvl7pPr lvl="6" rtl="0">
              <a:spcBef>
                <a:spcPts val="0"/>
              </a:spcBef>
              <a:spcAft>
                <a:spcPts val="0"/>
              </a:spcAft>
              <a:buSzPts val="6000"/>
              <a:buNone/>
              <a:defRPr>
                <a:latin typeface="Roboto"/>
                <a:ea typeface="Roboto"/>
                <a:cs typeface="Roboto"/>
                <a:sym typeface="Roboto"/>
              </a:defRPr>
            </a:lvl7pPr>
            <a:lvl8pPr lvl="7" rtl="0">
              <a:spcBef>
                <a:spcPts val="0"/>
              </a:spcBef>
              <a:spcAft>
                <a:spcPts val="0"/>
              </a:spcAft>
              <a:buSzPts val="6000"/>
              <a:buNone/>
              <a:defRPr>
                <a:latin typeface="Roboto"/>
                <a:ea typeface="Roboto"/>
                <a:cs typeface="Roboto"/>
                <a:sym typeface="Roboto"/>
              </a:defRPr>
            </a:lvl8pPr>
            <a:lvl9pPr lvl="8" rtl="0">
              <a:spcBef>
                <a:spcPts val="0"/>
              </a:spcBef>
              <a:spcAft>
                <a:spcPts val="0"/>
              </a:spcAft>
              <a:buSzPts val="6000"/>
              <a:buNone/>
              <a:defRPr>
                <a:latin typeface="Roboto"/>
                <a:ea typeface="Roboto"/>
                <a:cs typeface="Roboto"/>
                <a:sym typeface="Roboto"/>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539500"/>
            <a:ext cx="7717500" cy="478200"/>
          </a:xfrm>
          <a:prstGeom prst="rect">
            <a:avLst/>
          </a:prstGeom>
          <a:noFill/>
          <a:ln>
            <a:noFill/>
          </a:ln>
        </p:spPr>
        <p:txBody>
          <a:bodyPr spcFirstLastPara="1" wrap="square" lIns="91425" tIns="91425" rIns="91425" bIns="91425" anchor="t" anchorCtr="0">
            <a:noAutofit/>
          </a:bodyPr>
          <a:lstStyle>
            <a:lvl1pPr lvl="0">
              <a:lnSpc>
                <a:spcPct val="100000"/>
              </a:lnSpc>
              <a:spcBef>
                <a:spcPts val="0"/>
              </a:spcBef>
              <a:spcAft>
                <a:spcPts val="0"/>
              </a:spcAft>
              <a:buClr>
                <a:schemeClr val="accent1"/>
              </a:buClr>
              <a:buSzPts val="6000"/>
              <a:buFont typeface="Fjalla One"/>
              <a:buNone/>
              <a:defRPr sz="6000" b="1">
                <a:solidFill>
                  <a:schemeClr val="accent1"/>
                </a:solidFill>
                <a:latin typeface="Fjalla One"/>
                <a:ea typeface="Fjalla One"/>
                <a:cs typeface="Fjalla One"/>
                <a:sym typeface="Fjalla One"/>
              </a:defRPr>
            </a:lvl1pPr>
            <a:lvl2pPr lvl="1">
              <a:lnSpc>
                <a:spcPct val="80000"/>
              </a:lnSpc>
              <a:spcBef>
                <a:spcPts val="0"/>
              </a:spcBef>
              <a:spcAft>
                <a:spcPts val="0"/>
              </a:spcAft>
              <a:buClr>
                <a:schemeClr val="dk1"/>
              </a:buClr>
              <a:buSzPts val="6000"/>
              <a:buFont typeface="Passion One"/>
              <a:buNone/>
              <a:defRPr sz="6000">
                <a:solidFill>
                  <a:schemeClr val="dk1"/>
                </a:solidFill>
                <a:latin typeface="Passion One"/>
                <a:ea typeface="Passion One"/>
                <a:cs typeface="Passion One"/>
                <a:sym typeface="Passion One"/>
              </a:defRPr>
            </a:lvl2pPr>
            <a:lvl3pPr lvl="2">
              <a:lnSpc>
                <a:spcPct val="80000"/>
              </a:lnSpc>
              <a:spcBef>
                <a:spcPts val="0"/>
              </a:spcBef>
              <a:spcAft>
                <a:spcPts val="0"/>
              </a:spcAft>
              <a:buClr>
                <a:schemeClr val="dk1"/>
              </a:buClr>
              <a:buSzPts val="6000"/>
              <a:buFont typeface="Passion One"/>
              <a:buNone/>
              <a:defRPr sz="6000">
                <a:solidFill>
                  <a:schemeClr val="dk1"/>
                </a:solidFill>
                <a:latin typeface="Passion One"/>
                <a:ea typeface="Passion One"/>
                <a:cs typeface="Passion One"/>
                <a:sym typeface="Passion One"/>
              </a:defRPr>
            </a:lvl3pPr>
            <a:lvl4pPr lvl="3">
              <a:lnSpc>
                <a:spcPct val="80000"/>
              </a:lnSpc>
              <a:spcBef>
                <a:spcPts val="0"/>
              </a:spcBef>
              <a:spcAft>
                <a:spcPts val="0"/>
              </a:spcAft>
              <a:buClr>
                <a:schemeClr val="dk1"/>
              </a:buClr>
              <a:buSzPts val="6000"/>
              <a:buFont typeface="Passion One"/>
              <a:buNone/>
              <a:defRPr sz="6000">
                <a:solidFill>
                  <a:schemeClr val="dk1"/>
                </a:solidFill>
                <a:latin typeface="Passion One"/>
                <a:ea typeface="Passion One"/>
                <a:cs typeface="Passion One"/>
                <a:sym typeface="Passion One"/>
              </a:defRPr>
            </a:lvl4pPr>
            <a:lvl5pPr lvl="4">
              <a:lnSpc>
                <a:spcPct val="80000"/>
              </a:lnSpc>
              <a:spcBef>
                <a:spcPts val="0"/>
              </a:spcBef>
              <a:spcAft>
                <a:spcPts val="0"/>
              </a:spcAft>
              <a:buClr>
                <a:schemeClr val="dk1"/>
              </a:buClr>
              <a:buSzPts val="6000"/>
              <a:buFont typeface="Passion One"/>
              <a:buNone/>
              <a:defRPr sz="6000">
                <a:solidFill>
                  <a:schemeClr val="dk1"/>
                </a:solidFill>
                <a:latin typeface="Passion One"/>
                <a:ea typeface="Passion One"/>
                <a:cs typeface="Passion One"/>
                <a:sym typeface="Passion One"/>
              </a:defRPr>
            </a:lvl5pPr>
            <a:lvl6pPr lvl="5">
              <a:lnSpc>
                <a:spcPct val="80000"/>
              </a:lnSpc>
              <a:spcBef>
                <a:spcPts val="0"/>
              </a:spcBef>
              <a:spcAft>
                <a:spcPts val="0"/>
              </a:spcAft>
              <a:buClr>
                <a:schemeClr val="dk1"/>
              </a:buClr>
              <a:buSzPts val="6000"/>
              <a:buFont typeface="Passion One"/>
              <a:buNone/>
              <a:defRPr sz="6000">
                <a:solidFill>
                  <a:schemeClr val="dk1"/>
                </a:solidFill>
                <a:latin typeface="Passion One"/>
                <a:ea typeface="Passion One"/>
                <a:cs typeface="Passion One"/>
                <a:sym typeface="Passion One"/>
              </a:defRPr>
            </a:lvl6pPr>
            <a:lvl7pPr lvl="6">
              <a:lnSpc>
                <a:spcPct val="80000"/>
              </a:lnSpc>
              <a:spcBef>
                <a:spcPts val="0"/>
              </a:spcBef>
              <a:spcAft>
                <a:spcPts val="0"/>
              </a:spcAft>
              <a:buClr>
                <a:schemeClr val="dk1"/>
              </a:buClr>
              <a:buSzPts val="6000"/>
              <a:buFont typeface="Passion One"/>
              <a:buNone/>
              <a:defRPr sz="6000">
                <a:solidFill>
                  <a:schemeClr val="dk1"/>
                </a:solidFill>
                <a:latin typeface="Passion One"/>
                <a:ea typeface="Passion One"/>
                <a:cs typeface="Passion One"/>
                <a:sym typeface="Passion One"/>
              </a:defRPr>
            </a:lvl7pPr>
            <a:lvl8pPr lvl="7">
              <a:lnSpc>
                <a:spcPct val="80000"/>
              </a:lnSpc>
              <a:spcBef>
                <a:spcPts val="0"/>
              </a:spcBef>
              <a:spcAft>
                <a:spcPts val="0"/>
              </a:spcAft>
              <a:buClr>
                <a:schemeClr val="dk1"/>
              </a:buClr>
              <a:buSzPts val="6000"/>
              <a:buFont typeface="Passion One"/>
              <a:buNone/>
              <a:defRPr sz="6000">
                <a:solidFill>
                  <a:schemeClr val="dk1"/>
                </a:solidFill>
                <a:latin typeface="Passion One"/>
                <a:ea typeface="Passion One"/>
                <a:cs typeface="Passion One"/>
                <a:sym typeface="Passion One"/>
              </a:defRPr>
            </a:lvl8pPr>
            <a:lvl9pPr lvl="8">
              <a:lnSpc>
                <a:spcPct val="80000"/>
              </a:lnSpc>
              <a:spcBef>
                <a:spcPts val="0"/>
              </a:spcBef>
              <a:spcAft>
                <a:spcPts val="0"/>
              </a:spcAft>
              <a:buClr>
                <a:schemeClr val="dk1"/>
              </a:buClr>
              <a:buSzPts val="6000"/>
              <a:buFont typeface="Passion One"/>
              <a:buNone/>
              <a:defRPr sz="6000">
                <a:solidFill>
                  <a:schemeClr val="dk1"/>
                </a:solidFill>
                <a:latin typeface="Passion One"/>
                <a:ea typeface="Passion One"/>
                <a:cs typeface="Passion One"/>
                <a:sym typeface="Passion One"/>
              </a:defRPr>
            </a:lvl9pPr>
          </a:lstStyle>
          <a:p>
            <a:endParaRPr/>
          </a:p>
        </p:txBody>
      </p:sp>
      <p:sp>
        <p:nvSpPr>
          <p:cNvPr id="7" name="Google Shape;7;p1"/>
          <p:cNvSpPr txBox="1">
            <a:spLocks noGrp="1"/>
          </p:cNvSpPr>
          <p:nvPr>
            <p:ph type="body" idx="1"/>
          </p:nvPr>
        </p:nvSpPr>
        <p:spPr>
          <a:xfrm>
            <a:off x="713225" y="1152475"/>
            <a:ext cx="77175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accent4"/>
              </a:buClr>
              <a:buSzPts val="1400"/>
              <a:buFont typeface="Roboto"/>
              <a:buChar char="●"/>
              <a:defRPr>
                <a:solidFill>
                  <a:schemeClr val="accent4"/>
                </a:solidFill>
                <a:latin typeface="Roboto"/>
                <a:ea typeface="Roboto"/>
                <a:cs typeface="Roboto"/>
                <a:sym typeface="Roboto"/>
              </a:defRPr>
            </a:lvl1pPr>
            <a:lvl2pPr marL="914400" lvl="1" indent="-317500">
              <a:lnSpc>
                <a:spcPct val="115000"/>
              </a:lnSpc>
              <a:spcBef>
                <a:spcPts val="1600"/>
              </a:spcBef>
              <a:spcAft>
                <a:spcPts val="0"/>
              </a:spcAft>
              <a:buClr>
                <a:schemeClr val="accent4"/>
              </a:buClr>
              <a:buSzPts val="1400"/>
              <a:buFont typeface="Roboto"/>
              <a:buChar char="○"/>
              <a:defRPr>
                <a:solidFill>
                  <a:schemeClr val="accent4"/>
                </a:solidFill>
                <a:latin typeface="Roboto"/>
                <a:ea typeface="Roboto"/>
                <a:cs typeface="Roboto"/>
                <a:sym typeface="Roboto"/>
              </a:defRPr>
            </a:lvl2pPr>
            <a:lvl3pPr marL="1371600" lvl="2" indent="-317500">
              <a:lnSpc>
                <a:spcPct val="115000"/>
              </a:lnSpc>
              <a:spcBef>
                <a:spcPts val="1600"/>
              </a:spcBef>
              <a:spcAft>
                <a:spcPts val="0"/>
              </a:spcAft>
              <a:buClr>
                <a:schemeClr val="accent4"/>
              </a:buClr>
              <a:buSzPts val="1400"/>
              <a:buFont typeface="Roboto"/>
              <a:buChar char="■"/>
              <a:defRPr>
                <a:solidFill>
                  <a:schemeClr val="accent4"/>
                </a:solidFill>
                <a:latin typeface="Roboto"/>
                <a:ea typeface="Roboto"/>
                <a:cs typeface="Roboto"/>
                <a:sym typeface="Roboto"/>
              </a:defRPr>
            </a:lvl3pPr>
            <a:lvl4pPr marL="1828800" lvl="3" indent="-317500">
              <a:lnSpc>
                <a:spcPct val="115000"/>
              </a:lnSpc>
              <a:spcBef>
                <a:spcPts val="1600"/>
              </a:spcBef>
              <a:spcAft>
                <a:spcPts val="0"/>
              </a:spcAft>
              <a:buClr>
                <a:schemeClr val="accent4"/>
              </a:buClr>
              <a:buSzPts val="1400"/>
              <a:buFont typeface="Roboto"/>
              <a:buChar char="●"/>
              <a:defRPr>
                <a:solidFill>
                  <a:schemeClr val="accent4"/>
                </a:solidFill>
                <a:latin typeface="Roboto"/>
                <a:ea typeface="Roboto"/>
                <a:cs typeface="Roboto"/>
                <a:sym typeface="Roboto"/>
              </a:defRPr>
            </a:lvl4pPr>
            <a:lvl5pPr marL="2286000" lvl="4" indent="-317500">
              <a:lnSpc>
                <a:spcPct val="115000"/>
              </a:lnSpc>
              <a:spcBef>
                <a:spcPts val="1600"/>
              </a:spcBef>
              <a:spcAft>
                <a:spcPts val="0"/>
              </a:spcAft>
              <a:buClr>
                <a:schemeClr val="accent4"/>
              </a:buClr>
              <a:buSzPts val="1400"/>
              <a:buFont typeface="Roboto"/>
              <a:buChar char="○"/>
              <a:defRPr>
                <a:solidFill>
                  <a:schemeClr val="accent4"/>
                </a:solidFill>
                <a:latin typeface="Roboto"/>
                <a:ea typeface="Roboto"/>
                <a:cs typeface="Roboto"/>
                <a:sym typeface="Roboto"/>
              </a:defRPr>
            </a:lvl5pPr>
            <a:lvl6pPr marL="2743200" lvl="5" indent="-317500">
              <a:lnSpc>
                <a:spcPct val="115000"/>
              </a:lnSpc>
              <a:spcBef>
                <a:spcPts val="1600"/>
              </a:spcBef>
              <a:spcAft>
                <a:spcPts val="0"/>
              </a:spcAft>
              <a:buClr>
                <a:schemeClr val="accent4"/>
              </a:buClr>
              <a:buSzPts val="1400"/>
              <a:buFont typeface="Roboto"/>
              <a:buChar char="■"/>
              <a:defRPr>
                <a:solidFill>
                  <a:schemeClr val="accent4"/>
                </a:solidFill>
                <a:latin typeface="Roboto"/>
                <a:ea typeface="Roboto"/>
                <a:cs typeface="Roboto"/>
                <a:sym typeface="Roboto"/>
              </a:defRPr>
            </a:lvl6pPr>
            <a:lvl7pPr marL="3200400" lvl="6" indent="-317500">
              <a:lnSpc>
                <a:spcPct val="115000"/>
              </a:lnSpc>
              <a:spcBef>
                <a:spcPts val="1600"/>
              </a:spcBef>
              <a:spcAft>
                <a:spcPts val="0"/>
              </a:spcAft>
              <a:buClr>
                <a:schemeClr val="accent4"/>
              </a:buClr>
              <a:buSzPts val="1400"/>
              <a:buFont typeface="Roboto"/>
              <a:buChar char="●"/>
              <a:defRPr>
                <a:solidFill>
                  <a:schemeClr val="accent4"/>
                </a:solidFill>
                <a:latin typeface="Roboto"/>
                <a:ea typeface="Roboto"/>
                <a:cs typeface="Roboto"/>
                <a:sym typeface="Roboto"/>
              </a:defRPr>
            </a:lvl7pPr>
            <a:lvl8pPr marL="3657600" lvl="7" indent="-317500">
              <a:lnSpc>
                <a:spcPct val="115000"/>
              </a:lnSpc>
              <a:spcBef>
                <a:spcPts val="1600"/>
              </a:spcBef>
              <a:spcAft>
                <a:spcPts val="0"/>
              </a:spcAft>
              <a:buClr>
                <a:schemeClr val="accent4"/>
              </a:buClr>
              <a:buSzPts val="1400"/>
              <a:buFont typeface="Roboto"/>
              <a:buChar char="○"/>
              <a:defRPr>
                <a:solidFill>
                  <a:schemeClr val="accent4"/>
                </a:solidFill>
                <a:latin typeface="Roboto"/>
                <a:ea typeface="Roboto"/>
                <a:cs typeface="Roboto"/>
                <a:sym typeface="Roboto"/>
              </a:defRPr>
            </a:lvl8pPr>
            <a:lvl9pPr marL="4114800" lvl="8" indent="-317500">
              <a:lnSpc>
                <a:spcPct val="115000"/>
              </a:lnSpc>
              <a:spcBef>
                <a:spcPts val="1600"/>
              </a:spcBef>
              <a:spcAft>
                <a:spcPts val="1600"/>
              </a:spcAft>
              <a:buClr>
                <a:schemeClr val="accent4"/>
              </a:buClr>
              <a:buSzPts val="1400"/>
              <a:buFont typeface="Roboto"/>
              <a:buChar char="■"/>
              <a:defRPr>
                <a:solidFill>
                  <a:schemeClr val="accent4"/>
                </a:solidFill>
                <a:latin typeface="Roboto"/>
                <a:ea typeface="Roboto"/>
                <a:cs typeface="Roboto"/>
                <a:sym typeface="Roboto"/>
              </a:defRPr>
            </a:lvl9pPr>
          </a:lstStyle>
          <a:p>
            <a:endParaRPr/>
          </a:p>
        </p:txBody>
      </p:sp>
    </p:spTree>
  </p:cSld>
  <p:clrMap bg1="lt1" tx1="dk1" bg2="dk2" tx2="lt2" accent1="accent1" accent2="accent2" accent3="accent3" accent4="accent4" accent5="accent5" accent6="accent6" hlink="hlink" folHlink="folHlink"/>
  <p:sldLayoutIdLst>
    <p:sldLayoutId id="2147483653" r:id="rId1"/>
    <p:sldLayoutId id="2147483658" r:id="rId2"/>
    <p:sldLayoutId id="2147483661" r:id="rId3"/>
    <p:sldLayoutId id="2147483662" r:id="rId4"/>
    <p:sldLayoutId id="2147483670"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 id="2147483683" r:id="rId17"/>
    <p:sldLayoutId id="2147483684" r:id="rId18"/>
    <p:sldLayoutId id="2147483685" r:id="rId19"/>
    <p:sldLayoutId id="2147483686" r:id="rId20"/>
    <p:sldLayoutId id="2147483688" r:id="rId21"/>
    <p:sldLayoutId id="2147483689" r:id="rId22"/>
    <p:sldLayoutId id="2147483690" r:id="rId23"/>
    <p:sldLayoutId id="2147483693" r:id="rId2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63"/>
        <p:cNvGrpSpPr/>
        <p:nvPr/>
      </p:nvGrpSpPr>
      <p:grpSpPr>
        <a:xfrm>
          <a:off x="0" y="0"/>
          <a:ext cx="0" cy="0"/>
          <a:chOff x="0" y="0"/>
          <a:chExt cx="0" cy="0"/>
        </a:xfrm>
      </p:grpSpPr>
      <p:sp>
        <p:nvSpPr>
          <p:cNvPr id="564" name="Google Shape;564;p50"/>
          <p:cNvSpPr txBox="1">
            <a:spLocks noGrp="1"/>
          </p:cNvSpPr>
          <p:nvPr>
            <p:ph type="title"/>
          </p:nvPr>
        </p:nvSpPr>
        <p:spPr>
          <a:xfrm>
            <a:off x="553697" y="810864"/>
            <a:ext cx="5840523" cy="685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smtClean="0">
                <a:latin typeface="Calibri" panose="020F0502020204030204" pitchFamily="34" charset="0"/>
                <a:cs typeface="Calibri" panose="020F0502020204030204" pitchFamily="34" charset="0"/>
              </a:rPr>
              <a:t>Les </a:t>
            </a:r>
            <a:r>
              <a:rPr lang="en" dirty="0" smtClean="0">
                <a:solidFill>
                  <a:srgbClr val="ED6F65"/>
                </a:solidFill>
                <a:latin typeface="Calibri" panose="020F0502020204030204" pitchFamily="34" charset="0"/>
                <a:cs typeface="Calibri" panose="020F0502020204030204" pitchFamily="34" charset="0"/>
              </a:rPr>
              <a:t>autorités</a:t>
            </a:r>
            <a:r>
              <a:rPr lang="en" dirty="0" smtClean="0">
                <a:latin typeface="Calibri" panose="020F0502020204030204" pitchFamily="34" charset="0"/>
                <a:cs typeface="Calibri" panose="020F0502020204030204" pitchFamily="34" charset="0"/>
              </a:rPr>
              <a:t> étoilées</a:t>
            </a:r>
            <a:endParaRPr dirty="0">
              <a:latin typeface="Calibri" panose="020F0502020204030204" pitchFamily="34" charset="0"/>
              <a:cs typeface="Calibri" panose="020F0502020204030204" pitchFamily="34" charset="0"/>
            </a:endParaRPr>
          </a:p>
        </p:txBody>
      </p:sp>
      <p:sp>
        <p:nvSpPr>
          <p:cNvPr id="565" name="Google Shape;565;p50"/>
          <p:cNvSpPr txBox="1">
            <a:spLocks noGrp="1"/>
          </p:cNvSpPr>
          <p:nvPr>
            <p:ph type="subTitle" idx="1"/>
          </p:nvPr>
        </p:nvSpPr>
        <p:spPr>
          <a:xfrm>
            <a:off x="605216" y="1597936"/>
            <a:ext cx="6512632" cy="124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b="1" dirty="0">
                <a:solidFill>
                  <a:schemeClr val="accent2"/>
                </a:solidFill>
                <a:latin typeface="Calibri" panose="020F0502020204030204" pitchFamily="34" charset="0"/>
                <a:ea typeface="Fjalla One"/>
                <a:cs typeface="Calibri" panose="020F0502020204030204" pitchFamily="34" charset="0"/>
                <a:sym typeface="Roboto"/>
              </a:rPr>
              <a:t>Partageons nos recettes pour des données de qualité </a:t>
            </a:r>
            <a:r>
              <a:rPr lang="en" sz="1800" b="1" dirty="0" smtClean="0">
                <a:solidFill>
                  <a:schemeClr val="accent2"/>
                </a:solidFill>
                <a:latin typeface="Calibri" panose="020F0502020204030204" pitchFamily="34" charset="0"/>
                <a:ea typeface="Fjalla One"/>
                <a:cs typeface="Calibri" panose="020F0502020204030204" pitchFamily="34" charset="0"/>
                <a:sym typeface="Roboto"/>
              </a:rPr>
              <a:t>!</a:t>
            </a:r>
            <a:endParaRPr lang="en" sz="1800" b="1" dirty="0">
              <a:solidFill>
                <a:schemeClr val="accent2"/>
              </a:solidFill>
              <a:latin typeface="Calibri" panose="020F0502020204030204" pitchFamily="34" charset="0"/>
              <a:ea typeface="Fjalla One"/>
              <a:cs typeface="Calibri" panose="020F0502020204030204" pitchFamily="34" charset="0"/>
              <a:sym typeface="Roboto"/>
            </a:endParaRPr>
          </a:p>
        </p:txBody>
      </p:sp>
      <p:sp>
        <p:nvSpPr>
          <p:cNvPr id="4" name="Google Shape;663;p59"/>
          <p:cNvSpPr/>
          <p:nvPr/>
        </p:nvSpPr>
        <p:spPr>
          <a:xfrm>
            <a:off x="678453" y="2839336"/>
            <a:ext cx="1104297" cy="1091738"/>
          </a:xfrm>
          <a:custGeom>
            <a:avLst/>
            <a:gdLst/>
            <a:ahLst/>
            <a:cxnLst/>
            <a:rect l="l" t="t" r="r" b="b"/>
            <a:pathLst>
              <a:path w="210272" h="205205" extrusionOk="0">
                <a:moveTo>
                  <a:pt x="11918" y="1"/>
                </a:moveTo>
                <a:cubicBezTo>
                  <a:pt x="9734" y="1"/>
                  <a:pt x="7533" y="679"/>
                  <a:pt x="5657" y="2087"/>
                </a:cubicBezTo>
                <a:cubicBezTo>
                  <a:pt x="999" y="5580"/>
                  <a:pt x="1" y="12179"/>
                  <a:pt x="3494" y="16892"/>
                </a:cubicBezTo>
                <a:lnTo>
                  <a:pt x="59777" y="92805"/>
                </a:lnTo>
                <a:cubicBezTo>
                  <a:pt x="54177" y="100125"/>
                  <a:pt x="54454" y="112102"/>
                  <a:pt x="61108" y="122194"/>
                </a:cubicBezTo>
                <a:cubicBezTo>
                  <a:pt x="62161" y="123747"/>
                  <a:pt x="63381" y="125299"/>
                  <a:pt x="64712" y="126797"/>
                </a:cubicBezTo>
                <a:lnTo>
                  <a:pt x="45859" y="126797"/>
                </a:lnTo>
                <a:cubicBezTo>
                  <a:pt x="41090" y="126797"/>
                  <a:pt x="37208" y="130678"/>
                  <a:pt x="37208" y="135502"/>
                </a:cubicBezTo>
                <a:cubicBezTo>
                  <a:pt x="37208" y="156796"/>
                  <a:pt x="47411" y="175760"/>
                  <a:pt x="63271" y="187904"/>
                </a:cubicBezTo>
                <a:lnTo>
                  <a:pt x="61496" y="187904"/>
                </a:lnTo>
                <a:cubicBezTo>
                  <a:pt x="56727" y="187904"/>
                  <a:pt x="52846" y="191785"/>
                  <a:pt x="52846" y="196554"/>
                </a:cubicBezTo>
                <a:cubicBezTo>
                  <a:pt x="52846" y="201323"/>
                  <a:pt x="56727" y="205205"/>
                  <a:pt x="61496" y="205205"/>
                </a:cubicBezTo>
                <a:lnTo>
                  <a:pt x="146725" y="205205"/>
                </a:lnTo>
                <a:cubicBezTo>
                  <a:pt x="151493" y="205205"/>
                  <a:pt x="155375" y="201323"/>
                  <a:pt x="155375" y="196554"/>
                </a:cubicBezTo>
                <a:cubicBezTo>
                  <a:pt x="155375" y="191785"/>
                  <a:pt x="151493" y="187904"/>
                  <a:pt x="146725" y="187904"/>
                </a:cubicBezTo>
                <a:lnTo>
                  <a:pt x="145006" y="187904"/>
                </a:lnTo>
                <a:cubicBezTo>
                  <a:pt x="160809" y="175760"/>
                  <a:pt x="171012" y="156796"/>
                  <a:pt x="171012" y="135502"/>
                </a:cubicBezTo>
                <a:cubicBezTo>
                  <a:pt x="171012" y="130678"/>
                  <a:pt x="167131" y="126797"/>
                  <a:pt x="162362" y="126797"/>
                </a:cubicBezTo>
                <a:lnTo>
                  <a:pt x="139516" y="126797"/>
                </a:lnTo>
                <a:cubicBezTo>
                  <a:pt x="140791" y="109385"/>
                  <a:pt x="143231" y="96354"/>
                  <a:pt x="150717" y="80273"/>
                </a:cubicBezTo>
                <a:lnTo>
                  <a:pt x="185929" y="95744"/>
                </a:lnTo>
                <a:cubicBezTo>
                  <a:pt x="186625" y="96043"/>
                  <a:pt x="187347" y="96184"/>
                  <a:pt x="188057" y="96184"/>
                </a:cubicBezTo>
                <a:cubicBezTo>
                  <a:pt x="190114" y="96184"/>
                  <a:pt x="192064" y="94992"/>
                  <a:pt x="192971" y="92971"/>
                </a:cubicBezTo>
                <a:lnTo>
                  <a:pt x="209107" y="56152"/>
                </a:lnTo>
                <a:cubicBezTo>
                  <a:pt x="210272" y="53490"/>
                  <a:pt x="209052" y="50329"/>
                  <a:pt x="206335" y="49165"/>
                </a:cubicBezTo>
                <a:lnTo>
                  <a:pt x="154710" y="26541"/>
                </a:lnTo>
                <a:cubicBezTo>
                  <a:pt x="154025" y="26241"/>
                  <a:pt x="153307" y="26099"/>
                  <a:pt x="152599" y="26099"/>
                </a:cubicBezTo>
                <a:cubicBezTo>
                  <a:pt x="150554" y="26099"/>
                  <a:pt x="148588" y="27281"/>
                  <a:pt x="147723" y="29258"/>
                </a:cubicBezTo>
                <a:lnTo>
                  <a:pt x="138961" y="49331"/>
                </a:lnTo>
                <a:cubicBezTo>
                  <a:pt x="138850" y="49553"/>
                  <a:pt x="138795" y="49830"/>
                  <a:pt x="138850" y="50108"/>
                </a:cubicBezTo>
                <a:lnTo>
                  <a:pt x="140348" y="57316"/>
                </a:lnTo>
                <a:cubicBezTo>
                  <a:pt x="140459" y="57704"/>
                  <a:pt x="140680" y="58037"/>
                  <a:pt x="141013" y="58203"/>
                </a:cubicBezTo>
                <a:lnTo>
                  <a:pt x="145116" y="60366"/>
                </a:lnTo>
                <a:cubicBezTo>
                  <a:pt x="145505" y="60588"/>
                  <a:pt x="145782" y="60976"/>
                  <a:pt x="145782" y="61420"/>
                </a:cubicBezTo>
                <a:lnTo>
                  <a:pt x="146225" y="68129"/>
                </a:lnTo>
                <a:cubicBezTo>
                  <a:pt x="146170" y="68185"/>
                  <a:pt x="146170" y="68185"/>
                  <a:pt x="146115" y="68240"/>
                </a:cubicBezTo>
                <a:cubicBezTo>
                  <a:pt x="145726" y="68684"/>
                  <a:pt x="145283" y="69072"/>
                  <a:pt x="144895" y="69516"/>
                </a:cubicBezTo>
                <a:cubicBezTo>
                  <a:pt x="126651" y="90587"/>
                  <a:pt x="120940" y="111159"/>
                  <a:pt x="116448" y="126298"/>
                </a:cubicBezTo>
                <a:cubicBezTo>
                  <a:pt x="116393" y="126464"/>
                  <a:pt x="116393" y="126630"/>
                  <a:pt x="116337" y="126797"/>
                </a:cubicBezTo>
                <a:lnTo>
                  <a:pt x="102197" y="126797"/>
                </a:lnTo>
                <a:cubicBezTo>
                  <a:pt x="103195" y="118202"/>
                  <a:pt x="100423" y="107222"/>
                  <a:pt x="95321" y="99570"/>
                </a:cubicBezTo>
                <a:cubicBezTo>
                  <a:pt x="89741" y="91107"/>
                  <a:pt x="81158" y="86270"/>
                  <a:pt x="73268" y="86270"/>
                </a:cubicBezTo>
                <a:cubicBezTo>
                  <a:pt x="71749" y="86270"/>
                  <a:pt x="70257" y="86449"/>
                  <a:pt x="68816" y="86816"/>
                </a:cubicBezTo>
                <a:lnTo>
                  <a:pt x="21072" y="5248"/>
                </a:lnTo>
                <a:cubicBezTo>
                  <a:pt x="20850" y="4915"/>
                  <a:pt x="20684" y="4582"/>
                  <a:pt x="20407" y="4305"/>
                </a:cubicBezTo>
                <a:cubicBezTo>
                  <a:pt x="18354" y="1491"/>
                  <a:pt x="15155" y="1"/>
                  <a:pt x="1191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564;p50"/>
          <p:cNvSpPr txBox="1">
            <a:spLocks/>
          </p:cNvSpPr>
          <p:nvPr/>
        </p:nvSpPr>
        <p:spPr>
          <a:xfrm>
            <a:off x="1782750" y="3146597"/>
            <a:ext cx="5840523" cy="6858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accent1"/>
              </a:buClr>
              <a:buSzPts val="4000"/>
              <a:buFont typeface="Fjalla One"/>
              <a:buNone/>
              <a:defRPr sz="4000" b="1" i="0" u="none" strike="noStrike" cap="none">
                <a:solidFill>
                  <a:schemeClr val="accent1"/>
                </a:solidFill>
                <a:latin typeface="Fjalla One"/>
                <a:ea typeface="Fjalla One"/>
                <a:cs typeface="Fjalla One"/>
                <a:sym typeface="Fjalla One"/>
              </a:defRPr>
            </a:lvl1pPr>
            <a:lvl2pPr marR="0" lvl="1" algn="l" rtl="0">
              <a:lnSpc>
                <a:spcPct val="80000"/>
              </a:lnSpc>
              <a:spcBef>
                <a:spcPts val="0"/>
              </a:spcBef>
              <a:spcAft>
                <a:spcPts val="0"/>
              </a:spcAft>
              <a:buClr>
                <a:schemeClr val="accent4"/>
              </a:buClr>
              <a:buSzPts val="3400"/>
              <a:buFont typeface="Passion One"/>
              <a:buNone/>
              <a:defRPr sz="3400" b="0" i="0" u="none" strike="noStrike" cap="none">
                <a:solidFill>
                  <a:schemeClr val="accent4"/>
                </a:solidFill>
                <a:latin typeface="Passion One"/>
                <a:ea typeface="Passion One"/>
                <a:cs typeface="Passion One"/>
                <a:sym typeface="Passion One"/>
              </a:defRPr>
            </a:lvl2pPr>
            <a:lvl3pPr marR="0" lvl="2" algn="l" rtl="0">
              <a:lnSpc>
                <a:spcPct val="80000"/>
              </a:lnSpc>
              <a:spcBef>
                <a:spcPts val="0"/>
              </a:spcBef>
              <a:spcAft>
                <a:spcPts val="0"/>
              </a:spcAft>
              <a:buClr>
                <a:schemeClr val="accent4"/>
              </a:buClr>
              <a:buSzPts val="3400"/>
              <a:buFont typeface="Passion One"/>
              <a:buNone/>
              <a:defRPr sz="3400" b="0" i="0" u="none" strike="noStrike" cap="none">
                <a:solidFill>
                  <a:schemeClr val="accent4"/>
                </a:solidFill>
                <a:latin typeface="Passion One"/>
                <a:ea typeface="Passion One"/>
                <a:cs typeface="Passion One"/>
                <a:sym typeface="Passion One"/>
              </a:defRPr>
            </a:lvl3pPr>
            <a:lvl4pPr marR="0" lvl="3" algn="l" rtl="0">
              <a:lnSpc>
                <a:spcPct val="80000"/>
              </a:lnSpc>
              <a:spcBef>
                <a:spcPts val="0"/>
              </a:spcBef>
              <a:spcAft>
                <a:spcPts val="0"/>
              </a:spcAft>
              <a:buClr>
                <a:schemeClr val="accent4"/>
              </a:buClr>
              <a:buSzPts val="3400"/>
              <a:buFont typeface="Passion One"/>
              <a:buNone/>
              <a:defRPr sz="3400" b="0" i="0" u="none" strike="noStrike" cap="none">
                <a:solidFill>
                  <a:schemeClr val="accent4"/>
                </a:solidFill>
                <a:latin typeface="Passion One"/>
                <a:ea typeface="Passion One"/>
                <a:cs typeface="Passion One"/>
                <a:sym typeface="Passion One"/>
              </a:defRPr>
            </a:lvl4pPr>
            <a:lvl5pPr marR="0" lvl="4" algn="l" rtl="0">
              <a:lnSpc>
                <a:spcPct val="80000"/>
              </a:lnSpc>
              <a:spcBef>
                <a:spcPts val="0"/>
              </a:spcBef>
              <a:spcAft>
                <a:spcPts val="0"/>
              </a:spcAft>
              <a:buClr>
                <a:schemeClr val="accent4"/>
              </a:buClr>
              <a:buSzPts val="3400"/>
              <a:buFont typeface="Passion One"/>
              <a:buNone/>
              <a:defRPr sz="3400" b="0" i="0" u="none" strike="noStrike" cap="none">
                <a:solidFill>
                  <a:schemeClr val="accent4"/>
                </a:solidFill>
                <a:latin typeface="Passion One"/>
                <a:ea typeface="Passion One"/>
                <a:cs typeface="Passion One"/>
                <a:sym typeface="Passion One"/>
              </a:defRPr>
            </a:lvl5pPr>
            <a:lvl6pPr marR="0" lvl="5" algn="l" rtl="0">
              <a:lnSpc>
                <a:spcPct val="80000"/>
              </a:lnSpc>
              <a:spcBef>
                <a:spcPts val="0"/>
              </a:spcBef>
              <a:spcAft>
                <a:spcPts val="0"/>
              </a:spcAft>
              <a:buClr>
                <a:schemeClr val="accent4"/>
              </a:buClr>
              <a:buSzPts val="3400"/>
              <a:buFont typeface="Passion One"/>
              <a:buNone/>
              <a:defRPr sz="3400" b="0" i="0" u="none" strike="noStrike" cap="none">
                <a:solidFill>
                  <a:schemeClr val="accent4"/>
                </a:solidFill>
                <a:latin typeface="Passion One"/>
                <a:ea typeface="Passion One"/>
                <a:cs typeface="Passion One"/>
                <a:sym typeface="Passion One"/>
              </a:defRPr>
            </a:lvl6pPr>
            <a:lvl7pPr marR="0" lvl="6" algn="l" rtl="0">
              <a:lnSpc>
                <a:spcPct val="80000"/>
              </a:lnSpc>
              <a:spcBef>
                <a:spcPts val="0"/>
              </a:spcBef>
              <a:spcAft>
                <a:spcPts val="0"/>
              </a:spcAft>
              <a:buClr>
                <a:schemeClr val="accent4"/>
              </a:buClr>
              <a:buSzPts val="3400"/>
              <a:buFont typeface="Passion One"/>
              <a:buNone/>
              <a:defRPr sz="3400" b="0" i="0" u="none" strike="noStrike" cap="none">
                <a:solidFill>
                  <a:schemeClr val="accent4"/>
                </a:solidFill>
                <a:latin typeface="Passion One"/>
                <a:ea typeface="Passion One"/>
                <a:cs typeface="Passion One"/>
                <a:sym typeface="Passion One"/>
              </a:defRPr>
            </a:lvl7pPr>
            <a:lvl8pPr marR="0" lvl="7" algn="l" rtl="0">
              <a:lnSpc>
                <a:spcPct val="80000"/>
              </a:lnSpc>
              <a:spcBef>
                <a:spcPts val="0"/>
              </a:spcBef>
              <a:spcAft>
                <a:spcPts val="0"/>
              </a:spcAft>
              <a:buClr>
                <a:schemeClr val="accent4"/>
              </a:buClr>
              <a:buSzPts val="3400"/>
              <a:buFont typeface="Passion One"/>
              <a:buNone/>
              <a:defRPr sz="3400" b="0" i="0" u="none" strike="noStrike" cap="none">
                <a:solidFill>
                  <a:schemeClr val="accent4"/>
                </a:solidFill>
                <a:latin typeface="Passion One"/>
                <a:ea typeface="Passion One"/>
                <a:cs typeface="Passion One"/>
                <a:sym typeface="Passion One"/>
              </a:defRPr>
            </a:lvl8pPr>
            <a:lvl9pPr marR="0" lvl="8" algn="l" rtl="0">
              <a:lnSpc>
                <a:spcPct val="80000"/>
              </a:lnSpc>
              <a:spcBef>
                <a:spcPts val="0"/>
              </a:spcBef>
              <a:spcAft>
                <a:spcPts val="0"/>
              </a:spcAft>
              <a:buClr>
                <a:schemeClr val="accent4"/>
              </a:buClr>
              <a:buSzPts val="3400"/>
              <a:buFont typeface="Passion One"/>
              <a:buNone/>
              <a:defRPr sz="3400" b="0" i="0" u="none" strike="noStrike" cap="none">
                <a:solidFill>
                  <a:schemeClr val="accent4"/>
                </a:solidFill>
                <a:latin typeface="Passion One"/>
                <a:ea typeface="Passion One"/>
                <a:cs typeface="Passion One"/>
                <a:sym typeface="Passion One"/>
              </a:defRPr>
            </a:lvl9pPr>
          </a:lstStyle>
          <a:p>
            <a:r>
              <a:rPr lang="fr-FR" sz="1100" dirty="0" smtClean="0">
                <a:latin typeface="Calibri" panose="020F0502020204030204" pitchFamily="34" charset="0"/>
                <a:cs typeface="Calibri" panose="020F0502020204030204" pitchFamily="34" charset="0"/>
              </a:rPr>
              <a:t>Journée d’étude pour les Correspondants Autorités</a:t>
            </a:r>
          </a:p>
          <a:p>
            <a:r>
              <a:rPr lang="fr-FR" dirty="0" smtClean="0">
                <a:latin typeface="Calibri" panose="020F0502020204030204" pitchFamily="34" charset="0"/>
                <a:cs typeface="Calibri" panose="020F0502020204030204" pitchFamily="34" charset="0"/>
              </a:rPr>
              <a:t>Mardi 24 mai 2022</a:t>
            </a:r>
            <a:endParaRPr lang="fr-F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694123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0250" y="0"/>
            <a:ext cx="5143500" cy="5143500"/>
          </a:xfrm>
          <a:prstGeom prst="rect">
            <a:avLst/>
          </a:prstGeom>
        </p:spPr>
      </p:pic>
    </p:spTree>
    <p:extLst>
      <p:ext uri="{BB962C8B-B14F-4D97-AF65-F5344CB8AC3E}">
        <p14:creationId xmlns:p14="http://schemas.microsoft.com/office/powerpoint/2010/main" val="2589208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3"/>
          <a:stretch>
            <a:fillRect/>
          </a:stretch>
        </p:blipFill>
        <p:spPr>
          <a:xfrm>
            <a:off x="114872" y="1923720"/>
            <a:ext cx="3054817" cy="2878091"/>
          </a:xfrm>
          <a:prstGeom prst="rect">
            <a:avLst/>
          </a:prstGeom>
          <a:effectLst>
            <a:outerShdw blurRad="50800" dist="38100" dir="2700000" algn="tl" rotWithShape="0">
              <a:prstClr val="black">
                <a:alpha val="40000"/>
              </a:prstClr>
            </a:outerShdw>
          </a:effectLst>
        </p:spPr>
      </p:pic>
      <p:sp>
        <p:nvSpPr>
          <p:cNvPr id="6" name="ZoneTexte 5"/>
          <p:cNvSpPr txBox="1"/>
          <p:nvPr/>
        </p:nvSpPr>
        <p:spPr>
          <a:xfrm>
            <a:off x="2763520" y="285050"/>
            <a:ext cx="4978400" cy="400110"/>
          </a:xfrm>
          <a:prstGeom prst="rect">
            <a:avLst/>
          </a:prstGeom>
          <a:noFill/>
        </p:spPr>
        <p:txBody>
          <a:bodyPr wrap="square" rtlCol="0">
            <a:spAutoFit/>
          </a:bodyPr>
          <a:lstStyle/>
          <a:p>
            <a:r>
              <a:rPr lang="fr-FR" sz="2000" dirty="0" smtClean="0">
                <a:solidFill>
                  <a:schemeClr val="bg2"/>
                </a:solidFill>
                <a:latin typeface="Calibri" panose="020F0502020204030204" pitchFamily="34" charset="0"/>
                <a:cs typeface="Calibri" panose="020F0502020204030204" pitchFamily="34" charset="0"/>
              </a:rPr>
              <a:t>Cliquez sur « Ouvrir le Q&amp;A ».</a:t>
            </a:r>
            <a:endParaRPr lang="fr-FR" sz="2000" dirty="0">
              <a:solidFill>
                <a:schemeClr val="bg2"/>
              </a:solidFill>
              <a:latin typeface="Calibri" panose="020F0502020204030204" pitchFamily="34" charset="0"/>
              <a:cs typeface="Calibri" panose="020F0502020204030204" pitchFamily="34" charset="0"/>
            </a:endParaRPr>
          </a:p>
        </p:txBody>
      </p:sp>
      <p:sp>
        <p:nvSpPr>
          <p:cNvPr id="7" name="ZoneTexte 6"/>
          <p:cNvSpPr txBox="1"/>
          <p:nvPr/>
        </p:nvSpPr>
        <p:spPr>
          <a:xfrm>
            <a:off x="3206807" y="685160"/>
            <a:ext cx="5620327" cy="1261884"/>
          </a:xfrm>
          <a:prstGeom prst="rect">
            <a:avLst/>
          </a:prstGeom>
          <a:noFill/>
        </p:spPr>
        <p:txBody>
          <a:bodyPr wrap="square" rtlCol="0">
            <a:spAutoFit/>
          </a:bodyPr>
          <a:lstStyle/>
          <a:p>
            <a:r>
              <a:rPr lang="fr-FR" sz="2000" dirty="0" smtClean="0">
                <a:solidFill>
                  <a:schemeClr val="bg2"/>
                </a:solidFill>
                <a:latin typeface="Calibri" panose="020F0502020204030204" pitchFamily="34" charset="0"/>
                <a:cs typeface="Calibri" panose="020F0502020204030204" pitchFamily="34" charset="0"/>
              </a:rPr>
              <a:t>Vous voyez les propositions des autres participants </a:t>
            </a:r>
            <a:r>
              <a:rPr lang="fr-FR" sz="1600" dirty="0" smtClean="0">
                <a:solidFill>
                  <a:schemeClr val="bg2"/>
                </a:solidFill>
                <a:latin typeface="Calibri" panose="020F0502020204030204" pitchFamily="34" charset="0"/>
                <a:cs typeface="Calibri" panose="020F0502020204030204" pitchFamily="34" charset="0"/>
              </a:rPr>
              <a:t>classées soit par « récent » soit par « popularité ».</a:t>
            </a:r>
          </a:p>
          <a:p>
            <a:endParaRPr lang="fr-FR" sz="2000" dirty="0" smtClean="0">
              <a:solidFill>
                <a:schemeClr val="bg2"/>
              </a:solidFill>
              <a:latin typeface="Calibri" panose="020F0502020204030204" pitchFamily="34" charset="0"/>
              <a:cs typeface="Calibri" panose="020F0502020204030204" pitchFamily="34" charset="0"/>
            </a:endParaRPr>
          </a:p>
          <a:p>
            <a:r>
              <a:rPr lang="fr-FR" sz="2000" dirty="0" smtClean="0">
                <a:solidFill>
                  <a:schemeClr val="bg2"/>
                </a:solidFill>
                <a:latin typeface="Calibri" panose="020F0502020204030204" pitchFamily="34" charset="0"/>
                <a:cs typeface="Calibri" panose="020F0502020204030204" pitchFamily="34" charset="0"/>
              </a:rPr>
              <a:t>Vous pouvez :</a:t>
            </a:r>
            <a:endParaRPr lang="fr-FR" sz="2000" dirty="0">
              <a:solidFill>
                <a:schemeClr val="bg2"/>
              </a:solidFill>
              <a:latin typeface="Calibri" panose="020F0502020204030204" pitchFamily="34" charset="0"/>
              <a:cs typeface="Calibri" panose="020F0502020204030204" pitchFamily="34" charset="0"/>
            </a:endParaRPr>
          </a:p>
        </p:txBody>
      </p:sp>
      <p:pic>
        <p:nvPicPr>
          <p:cNvPr id="8" name="Image 7"/>
          <p:cNvPicPr>
            <a:picLocks noChangeAspect="1"/>
          </p:cNvPicPr>
          <p:nvPr/>
        </p:nvPicPr>
        <p:blipFill rotWithShape="1">
          <a:blip r:embed="rId4"/>
          <a:srcRect t="45608"/>
          <a:stretch/>
        </p:blipFill>
        <p:spPr>
          <a:xfrm>
            <a:off x="4612639" y="3251200"/>
            <a:ext cx="4214495" cy="1251209"/>
          </a:xfrm>
          <a:prstGeom prst="rect">
            <a:avLst/>
          </a:prstGeom>
          <a:effectLst>
            <a:outerShdw blurRad="50800" dist="38100" dir="2700000" algn="tl" rotWithShape="0">
              <a:prstClr val="black">
                <a:alpha val="40000"/>
              </a:prstClr>
            </a:outerShdw>
          </a:effectLst>
        </p:spPr>
      </p:pic>
      <p:sp>
        <p:nvSpPr>
          <p:cNvPr id="9" name="ZoneTexte 8"/>
          <p:cNvSpPr txBox="1"/>
          <p:nvPr/>
        </p:nvSpPr>
        <p:spPr>
          <a:xfrm>
            <a:off x="3426691" y="2227402"/>
            <a:ext cx="5620327" cy="400110"/>
          </a:xfrm>
          <a:prstGeom prst="rect">
            <a:avLst/>
          </a:prstGeom>
          <a:noFill/>
          <a:ln>
            <a:noFill/>
          </a:ln>
        </p:spPr>
        <p:txBody>
          <a:bodyPr wrap="square" rtlCol="0">
            <a:spAutoFit/>
          </a:bodyPr>
          <a:lstStyle/>
          <a:p>
            <a:r>
              <a:rPr lang="fr-FR" sz="2000" dirty="0">
                <a:solidFill>
                  <a:schemeClr val="bg2"/>
                </a:solidFill>
                <a:latin typeface="Calibri" panose="020F0502020204030204" pitchFamily="34" charset="0"/>
                <a:cs typeface="Calibri" panose="020F0502020204030204" pitchFamily="34" charset="0"/>
              </a:rPr>
              <a:t> </a:t>
            </a:r>
            <a:r>
              <a:rPr lang="fr-FR" sz="2000" dirty="0" smtClean="0">
                <a:solidFill>
                  <a:schemeClr val="bg2"/>
                </a:solidFill>
                <a:latin typeface="Calibri" panose="020F0502020204030204" pitchFamily="34" charset="0"/>
                <a:cs typeface="Calibri" panose="020F0502020204030204" pitchFamily="34" charset="0"/>
              </a:rPr>
              <a:t> voter pour une proposition des autres participants.</a:t>
            </a:r>
          </a:p>
        </p:txBody>
      </p:sp>
      <p:sp>
        <p:nvSpPr>
          <p:cNvPr id="10" name="ZoneTexte 9"/>
          <p:cNvSpPr txBox="1"/>
          <p:nvPr/>
        </p:nvSpPr>
        <p:spPr>
          <a:xfrm>
            <a:off x="4070926" y="2831927"/>
            <a:ext cx="5620327" cy="707886"/>
          </a:xfrm>
          <a:prstGeom prst="rect">
            <a:avLst/>
          </a:prstGeom>
          <a:noFill/>
        </p:spPr>
        <p:txBody>
          <a:bodyPr wrap="square" rtlCol="0">
            <a:spAutoFit/>
          </a:bodyPr>
          <a:lstStyle/>
          <a:p>
            <a:r>
              <a:rPr lang="fr-FR" sz="2000" dirty="0" smtClean="0">
                <a:solidFill>
                  <a:schemeClr val="bg2"/>
                </a:solidFill>
                <a:latin typeface="Calibri" panose="020F0502020204030204" pitchFamily="34" charset="0"/>
                <a:cs typeface="Calibri" panose="020F0502020204030204" pitchFamily="34" charset="0"/>
              </a:rPr>
              <a:t>soumettre votre proposition </a:t>
            </a:r>
            <a:br>
              <a:rPr lang="fr-FR" sz="2000" dirty="0" smtClean="0">
                <a:solidFill>
                  <a:schemeClr val="bg2"/>
                </a:solidFill>
                <a:latin typeface="Calibri" panose="020F0502020204030204" pitchFamily="34" charset="0"/>
                <a:cs typeface="Calibri" panose="020F0502020204030204" pitchFamily="34" charset="0"/>
              </a:rPr>
            </a:br>
            <a:r>
              <a:rPr lang="fr-FR" sz="2000" dirty="0" smtClean="0">
                <a:solidFill>
                  <a:schemeClr val="bg2"/>
                </a:solidFill>
                <a:latin typeface="Calibri" panose="020F0502020204030204" pitchFamily="34" charset="0"/>
                <a:cs typeface="Calibri" panose="020F0502020204030204" pitchFamily="34" charset="0"/>
              </a:rPr>
              <a:t>   </a:t>
            </a:r>
            <a:endParaRPr lang="fr-FR" sz="1600" dirty="0">
              <a:solidFill>
                <a:schemeClr val="bg2"/>
              </a:solidFill>
              <a:latin typeface="Calibri" panose="020F0502020204030204" pitchFamily="34" charset="0"/>
              <a:cs typeface="Calibri" panose="020F0502020204030204" pitchFamily="34" charset="0"/>
            </a:endParaRPr>
          </a:p>
        </p:txBody>
      </p:sp>
      <p:cxnSp>
        <p:nvCxnSpPr>
          <p:cNvPr id="14" name="Connecteur droit 13"/>
          <p:cNvCxnSpPr/>
          <p:nvPr/>
        </p:nvCxnSpPr>
        <p:spPr>
          <a:xfrm>
            <a:off x="4276436" y="3251200"/>
            <a:ext cx="0" cy="28861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4278282" y="3539813"/>
            <a:ext cx="336203"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a:off x="3625273" y="2626441"/>
            <a:ext cx="0" cy="28861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flipH="1">
            <a:off x="3057236" y="2915054"/>
            <a:ext cx="569883"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pic>
        <p:nvPicPr>
          <p:cNvPr id="3" name="Image 2"/>
          <p:cNvPicPr>
            <a:picLocks noChangeAspect="1"/>
          </p:cNvPicPr>
          <p:nvPr/>
        </p:nvPicPr>
        <p:blipFill>
          <a:blip r:embed="rId5"/>
          <a:stretch>
            <a:fillRect/>
          </a:stretch>
        </p:blipFill>
        <p:spPr>
          <a:xfrm>
            <a:off x="243326" y="285050"/>
            <a:ext cx="2501635" cy="1222199"/>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139179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latin typeface="Calibri" panose="020F0502020204030204" pitchFamily="34" charset="0"/>
                <a:cs typeface="Calibri" panose="020F0502020204030204" pitchFamily="34" charset="0"/>
              </a:rPr>
              <a:t>nous regarderons ensemble les résultats du sondage.</a:t>
            </a:r>
            <a:endParaRPr lang="fr-FR" dirty="0">
              <a:latin typeface="Calibri" panose="020F0502020204030204" pitchFamily="34" charset="0"/>
              <a:cs typeface="Calibri" panose="020F0502020204030204" pitchFamily="34" charset="0"/>
            </a:endParaRPr>
          </a:p>
        </p:txBody>
      </p:sp>
      <p:sp>
        <p:nvSpPr>
          <p:cNvPr id="3" name="Sous-titre 2"/>
          <p:cNvSpPr>
            <a:spLocks noGrp="1"/>
          </p:cNvSpPr>
          <p:nvPr>
            <p:ph type="subTitle" idx="1"/>
          </p:nvPr>
        </p:nvSpPr>
        <p:spPr/>
        <p:txBody>
          <a:bodyPr/>
          <a:lstStyle/>
          <a:p>
            <a:pPr marL="92075" indent="0"/>
            <a:r>
              <a:rPr lang="fr-FR" dirty="0" smtClean="0">
                <a:latin typeface="Calibri" panose="020F0502020204030204" pitchFamily="34" charset="0"/>
                <a:cs typeface="Calibri" panose="020F0502020204030204" pitchFamily="34" charset="0"/>
              </a:rPr>
              <a:t>Pour le goûter,</a:t>
            </a:r>
          </a:p>
          <a:p>
            <a:pPr marL="92075" indent="0"/>
            <a:endParaRPr lang="fr-FR" dirty="0">
              <a:latin typeface="Calibri" panose="020F0502020204030204" pitchFamily="34" charset="0"/>
              <a:cs typeface="Calibri" panose="020F0502020204030204" pitchFamily="34" charset="0"/>
            </a:endParaRPr>
          </a:p>
          <a:p>
            <a:pPr marL="92075" indent="0"/>
            <a:endParaRPr lang="fr-F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7797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25"/>
        <p:cNvGrpSpPr/>
        <p:nvPr/>
      </p:nvGrpSpPr>
      <p:grpSpPr>
        <a:xfrm>
          <a:off x="0" y="0"/>
          <a:ext cx="0" cy="0"/>
          <a:chOff x="0" y="0"/>
          <a:chExt cx="0" cy="0"/>
        </a:xfrm>
      </p:grpSpPr>
      <p:sp>
        <p:nvSpPr>
          <p:cNvPr id="726" name="Google Shape;726;p64"/>
          <p:cNvSpPr txBox="1">
            <a:spLocks noGrp="1"/>
          </p:cNvSpPr>
          <p:nvPr>
            <p:ph type="title"/>
          </p:nvPr>
        </p:nvSpPr>
        <p:spPr>
          <a:xfrm>
            <a:off x="1333449" y="1153125"/>
            <a:ext cx="7523679" cy="1963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4000" dirty="0" smtClean="0">
                <a:latin typeface="+mj-lt"/>
              </a:rPr>
              <a:t>Participants à cette journée,</a:t>
            </a:r>
            <a:br>
              <a:rPr lang="en" sz="4000" dirty="0" smtClean="0">
                <a:latin typeface="+mj-lt"/>
              </a:rPr>
            </a:br>
            <a:r>
              <a:rPr lang="en" sz="4000" dirty="0" smtClean="0">
                <a:latin typeface="+mj-lt"/>
              </a:rPr>
              <a:t>qui êtes-vous ?</a:t>
            </a:r>
            <a:endParaRPr sz="4000" dirty="0">
              <a:latin typeface="+mj-lt"/>
            </a:endParaRPr>
          </a:p>
        </p:txBody>
      </p:sp>
    </p:spTree>
    <p:extLst>
      <p:ext uri="{BB962C8B-B14F-4D97-AF65-F5344CB8AC3E}">
        <p14:creationId xmlns:p14="http://schemas.microsoft.com/office/powerpoint/2010/main" val="1182634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40"/>
        <p:cNvGrpSpPr/>
        <p:nvPr/>
      </p:nvGrpSpPr>
      <p:grpSpPr>
        <a:xfrm>
          <a:off x="0" y="0"/>
          <a:ext cx="0" cy="0"/>
          <a:chOff x="0" y="0"/>
          <a:chExt cx="0" cy="0"/>
        </a:xfrm>
      </p:grpSpPr>
      <p:sp>
        <p:nvSpPr>
          <p:cNvPr id="541" name="Google Shape;541;p49"/>
          <p:cNvSpPr/>
          <p:nvPr/>
        </p:nvSpPr>
        <p:spPr>
          <a:xfrm>
            <a:off x="-1587517" y="6262511"/>
            <a:ext cx="22076" cy="613856"/>
          </a:xfrm>
          <a:custGeom>
            <a:avLst/>
            <a:gdLst/>
            <a:ahLst/>
            <a:cxnLst/>
            <a:rect l="l" t="t" r="r" b="b"/>
            <a:pathLst>
              <a:path w="449" h="12485" extrusionOk="0">
                <a:moveTo>
                  <a:pt x="448" y="0"/>
                </a:moveTo>
                <a:cubicBezTo>
                  <a:pt x="428" y="82"/>
                  <a:pt x="408" y="163"/>
                  <a:pt x="387" y="225"/>
                </a:cubicBezTo>
                <a:cubicBezTo>
                  <a:pt x="0" y="1894"/>
                  <a:pt x="122" y="3564"/>
                  <a:pt x="143" y="5255"/>
                </a:cubicBezTo>
                <a:cubicBezTo>
                  <a:pt x="183" y="6741"/>
                  <a:pt x="265" y="8228"/>
                  <a:pt x="326" y="9735"/>
                </a:cubicBezTo>
                <a:cubicBezTo>
                  <a:pt x="367" y="10652"/>
                  <a:pt x="408" y="11568"/>
                  <a:pt x="448" y="12485"/>
                </a:cubicBezTo>
                <a:lnTo>
                  <a:pt x="44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49"/>
          <p:cNvSpPr/>
          <p:nvPr/>
        </p:nvSpPr>
        <p:spPr>
          <a:xfrm>
            <a:off x="-1565490" y="6876318"/>
            <a:ext cx="8063" cy="178281"/>
          </a:xfrm>
          <a:custGeom>
            <a:avLst/>
            <a:gdLst/>
            <a:ahLst/>
            <a:cxnLst/>
            <a:rect l="l" t="t" r="r" b="b"/>
            <a:pathLst>
              <a:path w="164" h="3626" extrusionOk="0">
                <a:moveTo>
                  <a:pt x="0" y="1"/>
                </a:moveTo>
                <a:lnTo>
                  <a:pt x="0" y="3626"/>
                </a:lnTo>
                <a:lnTo>
                  <a:pt x="163" y="3626"/>
                </a:lnTo>
                <a:cubicBezTo>
                  <a:pt x="102" y="2424"/>
                  <a:pt x="61" y="1222"/>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49"/>
          <p:cNvSpPr txBox="1">
            <a:spLocks noGrp="1"/>
          </p:cNvSpPr>
          <p:nvPr>
            <p:ph type="title" idx="15"/>
          </p:nvPr>
        </p:nvSpPr>
        <p:spPr>
          <a:xfrm>
            <a:off x="1706561" y="136564"/>
            <a:ext cx="6477000" cy="66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smtClean="0">
                <a:latin typeface="Calibri" panose="020F0502020204030204" pitchFamily="34" charset="0"/>
                <a:cs typeface="Calibri" panose="020F0502020204030204" pitchFamily="34" charset="0"/>
              </a:rPr>
              <a:t>Menu</a:t>
            </a:r>
            <a:endParaRPr dirty="0">
              <a:latin typeface="Calibri" panose="020F0502020204030204" pitchFamily="34" charset="0"/>
              <a:cs typeface="Calibri" panose="020F0502020204030204" pitchFamily="34" charset="0"/>
            </a:endParaRPr>
          </a:p>
        </p:txBody>
      </p:sp>
      <p:sp>
        <p:nvSpPr>
          <p:cNvPr id="544" name="Google Shape;544;p49"/>
          <p:cNvSpPr txBox="1">
            <a:spLocks noGrp="1"/>
          </p:cNvSpPr>
          <p:nvPr>
            <p:ph type="title"/>
          </p:nvPr>
        </p:nvSpPr>
        <p:spPr>
          <a:xfrm>
            <a:off x="1706558" y="1086435"/>
            <a:ext cx="731400" cy="640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smtClean="0">
                <a:latin typeface="Calibri" panose="020F0502020204030204" pitchFamily="34" charset="0"/>
                <a:cs typeface="Calibri" panose="020F0502020204030204" pitchFamily="34" charset="0"/>
              </a:rPr>
              <a:t>00</a:t>
            </a:r>
            <a:endParaRPr dirty="0">
              <a:latin typeface="Calibri" panose="020F0502020204030204" pitchFamily="34" charset="0"/>
              <a:cs typeface="Calibri" panose="020F0502020204030204" pitchFamily="34" charset="0"/>
            </a:endParaRPr>
          </a:p>
        </p:txBody>
      </p:sp>
      <p:sp>
        <p:nvSpPr>
          <p:cNvPr id="545" name="Google Shape;545;p49"/>
          <p:cNvSpPr txBox="1">
            <a:spLocks noGrp="1"/>
          </p:cNvSpPr>
          <p:nvPr>
            <p:ph type="subTitle" idx="1"/>
          </p:nvPr>
        </p:nvSpPr>
        <p:spPr>
          <a:xfrm>
            <a:off x="2450598" y="1101849"/>
            <a:ext cx="2194500" cy="4389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dirty="0" smtClean="0">
                <a:latin typeface="Calibri" panose="020F0502020204030204" pitchFamily="34" charset="0"/>
                <a:cs typeface="Calibri" panose="020F0502020204030204" pitchFamily="34" charset="0"/>
              </a:rPr>
              <a:t>Introduction</a:t>
            </a:r>
            <a:endParaRPr dirty="0">
              <a:latin typeface="Calibri" panose="020F0502020204030204" pitchFamily="34" charset="0"/>
              <a:cs typeface="Calibri" panose="020F0502020204030204" pitchFamily="34" charset="0"/>
            </a:endParaRPr>
          </a:p>
        </p:txBody>
      </p:sp>
      <p:sp>
        <p:nvSpPr>
          <p:cNvPr id="546" name="Google Shape;546;p49"/>
          <p:cNvSpPr txBox="1">
            <a:spLocks noGrp="1"/>
          </p:cNvSpPr>
          <p:nvPr>
            <p:ph type="subTitle" idx="2"/>
          </p:nvPr>
        </p:nvSpPr>
        <p:spPr>
          <a:xfrm>
            <a:off x="2422840" y="1551896"/>
            <a:ext cx="2316800" cy="7335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dirty="0" smtClean="0">
                <a:latin typeface="Calibri" panose="020F0502020204030204" pitchFamily="34" charset="0"/>
                <a:cs typeface="Calibri" panose="020F0502020204030204" pitchFamily="34" charset="0"/>
              </a:rPr>
              <a:t>Isabelle Mauger Perez, Abes</a:t>
            </a:r>
            <a:endParaRPr dirty="0">
              <a:latin typeface="Calibri" panose="020F0502020204030204" pitchFamily="34" charset="0"/>
              <a:cs typeface="Calibri" panose="020F0502020204030204" pitchFamily="34" charset="0"/>
            </a:endParaRPr>
          </a:p>
        </p:txBody>
      </p:sp>
      <p:sp>
        <p:nvSpPr>
          <p:cNvPr id="547" name="Google Shape;547;p49"/>
          <p:cNvSpPr txBox="1">
            <a:spLocks noGrp="1"/>
          </p:cNvSpPr>
          <p:nvPr>
            <p:ph type="title" idx="3"/>
          </p:nvPr>
        </p:nvSpPr>
        <p:spPr>
          <a:xfrm>
            <a:off x="1706558" y="2789269"/>
            <a:ext cx="731400" cy="640200"/>
          </a:xfrm>
          <a:prstGeom prst="rect">
            <a:avLst/>
          </a:prstGeom>
        </p:spPr>
        <p:txBody>
          <a:bodyPr spcFirstLastPara="1" wrap="square" lIns="91425" tIns="91425" rIns="91425" bIns="91425" anchor="b" anchorCtr="0">
            <a:noAutofit/>
          </a:bodyPr>
          <a:lstStyle/>
          <a:p>
            <a:r>
              <a:rPr lang="en" dirty="0" smtClean="0">
                <a:latin typeface="Calibri" panose="020F0502020204030204" pitchFamily="34" charset="0"/>
                <a:cs typeface="Calibri" panose="020F0502020204030204" pitchFamily="34" charset="0"/>
              </a:rPr>
              <a:t>02</a:t>
            </a:r>
            <a:endParaRPr dirty="0">
              <a:latin typeface="Calibri" panose="020F0502020204030204" pitchFamily="34" charset="0"/>
              <a:cs typeface="Calibri" panose="020F0502020204030204" pitchFamily="34" charset="0"/>
            </a:endParaRPr>
          </a:p>
        </p:txBody>
      </p:sp>
      <p:sp>
        <p:nvSpPr>
          <p:cNvPr id="548" name="Google Shape;548;p49"/>
          <p:cNvSpPr txBox="1">
            <a:spLocks noGrp="1"/>
          </p:cNvSpPr>
          <p:nvPr>
            <p:ph type="subTitle" idx="4"/>
          </p:nvPr>
        </p:nvSpPr>
        <p:spPr>
          <a:xfrm>
            <a:off x="2422837" y="2572861"/>
            <a:ext cx="2600983" cy="438900"/>
          </a:xfrm>
          <a:prstGeom prst="rect">
            <a:avLst/>
          </a:prstGeom>
        </p:spPr>
        <p:txBody>
          <a:bodyPr spcFirstLastPara="1" wrap="square" lIns="91425" tIns="91425" rIns="91425" bIns="91425" anchor="t" anchorCtr="0">
            <a:noAutofit/>
          </a:bodyPr>
          <a:lstStyle/>
          <a:p>
            <a:pPr marL="0" indent="0">
              <a:spcAft>
                <a:spcPts val="1600"/>
              </a:spcAft>
            </a:pPr>
            <a:r>
              <a:rPr lang="en" dirty="0" smtClean="0">
                <a:latin typeface="Calibri" panose="020F0502020204030204" pitchFamily="34" charset="0"/>
                <a:cs typeface="Calibri" panose="020F0502020204030204" pitchFamily="34" charset="0"/>
              </a:rPr>
              <a:t>Usage de paprika dans un projet sur les autorités “enseignants-chercheurs”</a:t>
            </a:r>
            <a:endParaRPr dirty="0">
              <a:latin typeface="Calibri" panose="020F0502020204030204" pitchFamily="34" charset="0"/>
              <a:cs typeface="Calibri" panose="020F0502020204030204" pitchFamily="34" charset="0"/>
            </a:endParaRPr>
          </a:p>
        </p:txBody>
      </p:sp>
      <p:sp>
        <p:nvSpPr>
          <p:cNvPr id="549" name="Google Shape;549;p49"/>
          <p:cNvSpPr txBox="1">
            <a:spLocks noGrp="1"/>
          </p:cNvSpPr>
          <p:nvPr>
            <p:ph type="subTitle" idx="5"/>
          </p:nvPr>
        </p:nvSpPr>
        <p:spPr>
          <a:xfrm>
            <a:off x="2524040" y="3757922"/>
            <a:ext cx="2671903" cy="731400"/>
          </a:xfrm>
          <a:prstGeom prst="rect">
            <a:avLst/>
          </a:prstGeom>
        </p:spPr>
        <p:txBody>
          <a:bodyPr spcFirstLastPara="1" wrap="square" lIns="91425" tIns="91425" rIns="91425" bIns="91425" anchor="t" anchorCtr="0">
            <a:noAutofit/>
          </a:bodyPr>
          <a:lstStyle/>
          <a:p>
            <a:pPr marL="0" indent="0">
              <a:spcAft>
                <a:spcPts val="1600"/>
              </a:spcAft>
            </a:pPr>
            <a:r>
              <a:rPr lang="en" dirty="0" smtClean="0">
                <a:latin typeface="Calibri" panose="020F0502020204030204" pitchFamily="34" charset="0"/>
                <a:cs typeface="Calibri" panose="020F0502020204030204" pitchFamily="34" charset="0"/>
              </a:rPr>
              <a:t>Élodie Trottin, SCD Université de Franche Comté</a:t>
            </a:r>
            <a:endParaRPr dirty="0">
              <a:latin typeface="Calibri" panose="020F0502020204030204" pitchFamily="34" charset="0"/>
              <a:cs typeface="Calibri" panose="020F0502020204030204" pitchFamily="34" charset="0"/>
            </a:endParaRPr>
          </a:p>
        </p:txBody>
      </p:sp>
      <p:sp>
        <p:nvSpPr>
          <p:cNvPr id="550" name="Google Shape;550;p49"/>
          <p:cNvSpPr txBox="1">
            <a:spLocks noGrp="1"/>
          </p:cNvSpPr>
          <p:nvPr>
            <p:ph type="title" idx="6"/>
          </p:nvPr>
        </p:nvSpPr>
        <p:spPr>
          <a:xfrm>
            <a:off x="5272781" y="1086435"/>
            <a:ext cx="731400" cy="640200"/>
          </a:xfrm>
          <a:prstGeom prst="rect">
            <a:avLst/>
          </a:prstGeom>
        </p:spPr>
        <p:txBody>
          <a:bodyPr spcFirstLastPara="1" wrap="square" lIns="91425" tIns="91425" rIns="91425" bIns="91425" anchor="b" anchorCtr="0">
            <a:noAutofit/>
          </a:bodyPr>
          <a:lstStyle/>
          <a:p>
            <a:r>
              <a:rPr lang="en" dirty="0" smtClean="0">
                <a:latin typeface="Calibri" panose="020F0502020204030204" pitchFamily="34" charset="0"/>
                <a:cs typeface="Calibri" panose="020F0502020204030204" pitchFamily="34" charset="0"/>
              </a:rPr>
              <a:t>01</a:t>
            </a:r>
            <a:endParaRPr dirty="0">
              <a:latin typeface="Calibri" panose="020F0502020204030204" pitchFamily="34" charset="0"/>
              <a:cs typeface="Calibri" panose="020F0502020204030204" pitchFamily="34" charset="0"/>
            </a:endParaRPr>
          </a:p>
        </p:txBody>
      </p:sp>
      <p:sp>
        <p:nvSpPr>
          <p:cNvPr id="551" name="Google Shape;551;p49"/>
          <p:cNvSpPr txBox="1">
            <a:spLocks noGrp="1"/>
          </p:cNvSpPr>
          <p:nvPr>
            <p:ph type="subTitle" idx="7"/>
          </p:nvPr>
        </p:nvSpPr>
        <p:spPr>
          <a:xfrm>
            <a:off x="5989061" y="1127941"/>
            <a:ext cx="2849943" cy="438900"/>
          </a:xfrm>
          <a:prstGeom prst="rect">
            <a:avLst/>
          </a:prstGeom>
        </p:spPr>
        <p:txBody>
          <a:bodyPr spcFirstLastPara="1" wrap="square" lIns="91425" tIns="91425" rIns="91425" bIns="91425" anchor="t" anchorCtr="0">
            <a:noAutofit/>
          </a:bodyPr>
          <a:lstStyle/>
          <a:p>
            <a:pPr marL="0" indent="0">
              <a:spcAft>
                <a:spcPts val="1600"/>
              </a:spcAft>
            </a:pPr>
            <a:r>
              <a:rPr lang="en" dirty="0" smtClean="0">
                <a:latin typeface="Calibri" panose="020F0502020204030204" pitchFamily="34" charset="0"/>
                <a:cs typeface="Calibri" panose="020F0502020204030204" pitchFamily="34" charset="0"/>
              </a:rPr>
              <a:t>Les outils de production</a:t>
            </a:r>
            <a:endParaRPr dirty="0">
              <a:latin typeface="Calibri" panose="020F0502020204030204" pitchFamily="34" charset="0"/>
              <a:cs typeface="Calibri" panose="020F0502020204030204" pitchFamily="34" charset="0"/>
            </a:endParaRPr>
          </a:p>
        </p:txBody>
      </p:sp>
      <p:sp>
        <p:nvSpPr>
          <p:cNvPr id="552" name="Google Shape;552;p49"/>
          <p:cNvSpPr txBox="1">
            <a:spLocks noGrp="1"/>
          </p:cNvSpPr>
          <p:nvPr>
            <p:ph type="subTitle" idx="8"/>
          </p:nvPr>
        </p:nvSpPr>
        <p:spPr>
          <a:xfrm>
            <a:off x="5989065" y="1551891"/>
            <a:ext cx="2194500" cy="733500"/>
          </a:xfrm>
          <a:prstGeom prst="rect">
            <a:avLst/>
          </a:prstGeom>
        </p:spPr>
        <p:txBody>
          <a:bodyPr spcFirstLastPara="1" wrap="square" lIns="91425" tIns="91425" rIns="91425" bIns="91425" anchor="t" anchorCtr="0">
            <a:noAutofit/>
          </a:bodyPr>
          <a:lstStyle/>
          <a:p>
            <a:pPr marL="0" indent="0">
              <a:spcAft>
                <a:spcPts val="1600"/>
              </a:spcAft>
            </a:pPr>
            <a:r>
              <a:rPr lang="en" dirty="0" smtClean="0">
                <a:latin typeface="Calibri" panose="020F0502020204030204" pitchFamily="34" charset="0"/>
                <a:cs typeface="Calibri" panose="020F0502020204030204" pitchFamily="34" charset="0"/>
              </a:rPr>
              <a:t>François Mistral, Abes</a:t>
            </a:r>
            <a:endParaRPr dirty="0">
              <a:latin typeface="Calibri" panose="020F0502020204030204" pitchFamily="34" charset="0"/>
              <a:cs typeface="Calibri" panose="020F0502020204030204" pitchFamily="34" charset="0"/>
            </a:endParaRPr>
          </a:p>
        </p:txBody>
      </p:sp>
      <p:sp>
        <p:nvSpPr>
          <p:cNvPr id="553" name="Google Shape;553;p49"/>
          <p:cNvSpPr txBox="1">
            <a:spLocks noGrp="1"/>
          </p:cNvSpPr>
          <p:nvPr>
            <p:ph type="title" idx="9"/>
          </p:nvPr>
        </p:nvSpPr>
        <p:spPr>
          <a:xfrm>
            <a:off x="5272781" y="2789269"/>
            <a:ext cx="731400" cy="640200"/>
          </a:xfrm>
          <a:prstGeom prst="rect">
            <a:avLst/>
          </a:prstGeom>
        </p:spPr>
        <p:txBody>
          <a:bodyPr spcFirstLastPara="1" wrap="square" lIns="91425" tIns="91425" rIns="91425" bIns="91425" anchor="b" anchorCtr="0">
            <a:noAutofit/>
          </a:bodyPr>
          <a:lstStyle/>
          <a:p>
            <a:r>
              <a:rPr lang="en" dirty="0" smtClean="0">
                <a:latin typeface="Calibri" panose="020F0502020204030204" pitchFamily="34" charset="0"/>
                <a:cs typeface="Calibri" panose="020F0502020204030204" pitchFamily="34" charset="0"/>
              </a:rPr>
              <a:t>03</a:t>
            </a:r>
            <a:endParaRPr dirty="0">
              <a:latin typeface="Calibri" panose="020F0502020204030204" pitchFamily="34" charset="0"/>
              <a:cs typeface="Calibri" panose="020F0502020204030204" pitchFamily="34" charset="0"/>
            </a:endParaRPr>
          </a:p>
        </p:txBody>
      </p:sp>
      <p:sp>
        <p:nvSpPr>
          <p:cNvPr id="554" name="Google Shape;554;p49"/>
          <p:cNvSpPr txBox="1">
            <a:spLocks noGrp="1"/>
          </p:cNvSpPr>
          <p:nvPr>
            <p:ph type="subTitle" idx="13"/>
          </p:nvPr>
        </p:nvSpPr>
        <p:spPr>
          <a:xfrm>
            <a:off x="5989060" y="2572861"/>
            <a:ext cx="2660087" cy="438900"/>
          </a:xfrm>
          <a:prstGeom prst="rect">
            <a:avLst/>
          </a:prstGeom>
        </p:spPr>
        <p:txBody>
          <a:bodyPr spcFirstLastPara="1" wrap="square" lIns="91425" tIns="91425" rIns="91425" bIns="91425" anchor="t" anchorCtr="0">
            <a:noAutofit/>
          </a:bodyPr>
          <a:lstStyle/>
          <a:p>
            <a:pPr marL="0" indent="0">
              <a:spcAft>
                <a:spcPts val="1600"/>
              </a:spcAft>
            </a:pPr>
            <a:r>
              <a:rPr lang="en" dirty="0" smtClean="0">
                <a:latin typeface="Calibri" panose="020F0502020204030204" pitchFamily="34" charset="0"/>
                <a:cs typeface="Calibri" panose="020F0502020204030204" pitchFamily="34" charset="0"/>
              </a:rPr>
              <a:t>Enrichissement du corpus d’autorités “laboratoires”</a:t>
            </a:r>
            <a:endParaRPr dirty="0">
              <a:latin typeface="Calibri" panose="020F0502020204030204" pitchFamily="34" charset="0"/>
              <a:cs typeface="Calibri" panose="020F0502020204030204" pitchFamily="34" charset="0"/>
            </a:endParaRPr>
          </a:p>
        </p:txBody>
      </p:sp>
      <p:sp>
        <p:nvSpPr>
          <p:cNvPr id="555" name="Google Shape;555;p49"/>
          <p:cNvSpPr txBox="1">
            <a:spLocks noGrp="1"/>
          </p:cNvSpPr>
          <p:nvPr>
            <p:ph type="subTitle" idx="14"/>
          </p:nvPr>
        </p:nvSpPr>
        <p:spPr>
          <a:xfrm>
            <a:off x="6100265" y="3757922"/>
            <a:ext cx="2194500" cy="731400"/>
          </a:xfrm>
          <a:prstGeom prst="rect">
            <a:avLst/>
          </a:prstGeom>
        </p:spPr>
        <p:txBody>
          <a:bodyPr spcFirstLastPara="1" wrap="square" lIns="91425" tIns="91425" rIns="91425" bIns="91425" anchor="t" anchorCtr="0">
            <a:noAutofit/>
          </a:bodyPr>
          <a:lstStyle/>
          <a:p>
            <a:pPr marL="0" indent="0">
              <a:spcAft>
                <a:spcPts val="1600"/>
              </a:spcAft>
            </a:pPr>
            <a:r>
              <a:rPr lang="en" dirty="0" smtClean="0">
                <a:latin typeface="Calibri" panose="020F0502020204030204" pitchFamily="34" charset="0"/>
                <a:cs typeface="Calibri" panose="020F0502020204030204" pitchFamily="34" charset="0"/>
              </a:rPr>
              <a:t>Pascale Puget et Yvon Chevet, BAPSO Université Grenoble Alpes</a:t>
            </a:r>
            <a:endParaRPr dirty="0">
              <a:latin typeface="Calibri" panose="020F0502020204030204" pitchFamily="34" charset="0"/>
              <a:cs typeface="Calibri" panose="020F0502020204030204" pitchFamily="34" charset="0"/>
            </a:endParaRPr>
          </a:p>
        </p:txBody>
      </p:sp>
      <p:cxnSp>
        <p:nvCxnSpPr>
          <p:cNvPr id="556" name="Google Shape;556;p49"/>
          <p:cNvCxnSpPr/>
          <p:nvPr/>
        </p:nvCxnSpPr>
        <p:spPr>
          <a:xfrm flipH="1">
            <a:off x="6100265" y="1566841"/>
            <a:ext cx="2049900" cy="7200"/>
          </a:xfrm>
          <a:prstGeom prst="straightConnector1">
            <a:avLst/>
          </a:prstGeom>
          <a:noFill/>
          <a:ln w="19050" cap="flat" cmpd="sng">
            <a:solidFill>
              <a:schemeClr val="accent2"/>
            </a:solidFill>
            <a:prstDash val="solid"/>
            <a:round/>
            <a:headEnd type="none" w="med" len="med"/>
            <a:tailEnd type="none" w="med" len="med"/>
          </a:ln>
        </p:spPr>
      </p:cxnSp>
      <p:cxnSp>
        <p:nvCxnSpPr>
          <p:cNvPr id="557" name="Google Shape;557;p49"/>
          <p:cNvCxnSpPr/>
          <p:nvPr/>
        </p:nvCxnSpPr>
        <p:spPr>
          <a:xfrm rot="10800000">
            <a:off x="6100265" y="3736141"/>
            <a:ext cx="2049300" cy="9600"/>
          </a:xfrm>
          <a:prstGeom prst="straightConnector1">
            <a:avLst/>
          </a:prstGeom>
          <a:noFill/>
          <a:ln w="19050" cap="flat" cmpd="sng">
            <a:solidFill>
              <a:schemeClr val="accent2"/>
            </a:solidFill>
            <a:prstDash val="solid"/>
            <a:round/>
            <a:headEnd type="none" w="med" len="med"/>
            <a:tailEnd type="none" w="med" len="med"/>
          </a:ln>
        </p:spPr>
      </p:cxnSp>
      <p:cxnSp>
        <p:nvCxnSpPr>
          <p:cNvPr id="558" name="Google Shape;558;p49"/>
          <p:cNvCxnSpPr/>
          <p:nvPr/>
        </p:nvCxnSpPr>
        <p:spPr>
          <a:xfrm rot="10800000">
            <a:off x="2567437" y="3745741"/>
            <a:ext cx="2049900" cy="9600"/>
          </a:xfrm>
          <a:prstGeom prst="straightConnector1">
            <a:avLst/>
          </a:prstGeom>
          <a:noFill/>
          <a:ln w="19050" cap="flat" cmpd="sng">
            <a:solidFill>
              <a:schemeClr val="accent2"/>
            </a:solidFill>
            <a:prstDash val="solid"/>
            <a:round/>
            <a:headEnd type="none" w="med" len="med"/>
            <a:tailEnd type="none" w="med" len="med"/>
          </a:ln>
        </p:spPr>
      </p:cxnSp>
      <p:cxnSp>
        <p:nvCxnSpPr>
          <p:cNvPr id="559" name="Google Shape;559;p49"/>
          <p:cNvCxnSpPr/>
          <p:nvPr/>
        </p:nvCxnSpPr>
        <p:spPr>
          <a:xfrm rot="10800000">
            <a:off x="2524041" y="1574191"/>
            <a:ext cx="2049900" cy="10500"/>
          </a:xfrm>
          <a:prstGeom prst="straightConnector1">
            <a:avLst/>
          </a:prstGeom>
          <a:noFill/>
          <a:ln w="19050" cap="flat" cmpd="sng">
            <a:solidFill>
              <a:schemeClr val="lt2"/>
            </a:solidFill>
            <a:prstDash val="solid"/>
            <a:round/>
            <a:headEnd type="none" w="med" len="med"/>
            <a:tailEnd type="none" w="med" len="med"/>
          </a:ln>
        </p:spPr>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40"/>
        <p:cNvGrpSpPr/>
        <p:nvPr/>
      </p:nvGrpSpPr>
      <p:grpSpPr>
        <a:xfrm>
          <a:off x="0" y="0"/>
          <a:ext cx="0" cy="0"/>
          <a:chOff x="0" y="0"/>
          <a:chExt cx="0" cy="0"/>
        </a:xfrm>
      </p:grpSpPr>
      <p:sp>
        <p:nvSpPr>
          <p:cNvPr id="541" name="Google Shape;541;p49"/>
          <p:cNvSpPr/>
          <p:nvPr/>
        </p:nvSpPr>
        <p:spPr>
          <a:xfrm>
            <a:off x="-1587517" y="6262511"/>
            <a:ext cx="22076" cy="613856"/>
          </a:xfrm>
          <a:custGeom>
            <a:avLst/>
            <a:gdLst/>
            <a:ahLst/>
            <a:cxnLst/>
            <a:rect l="l" t="t" r="r" b="b"/>
            <a:pathLst>
              <a:path w="449" h="12485" extrusionOk="0">
                <a:moveTo>
                  <a:pt x="448" y="0"/>
                </a:moveTo>
                <a:cubicBezTo>
                  <a:pt x="428" y="82"/>
                  <a:pt x="408" y="163"/>
                  <a:pt x="387" y="225"/>
                </a:cubicBezTo>
                <a:cubicBezTo>
                  <a:pt x="0" y="1894"/>
                  <a:pt x="122" y="3564"/>
                  <a:pt x="143" y="5255"/>
                </a:cubicBezTo>
                <a:cubicBezTo>
                  <a:pt x="183" y="6741"/>
                  <a:pt x="265" y="8228"/>
                  <a:pt x="326" y="9735"/>
                </a:cubicBezTo>
                <a:cubicBezTo>
                  <a:pt x="367" y="10652"/>
                  <a:pt x="408" y="11568"/>
                  <a:pt x="448" y="12485"/>
                </a:cubicBezTo>
                <a:lnTo>
                  <a:pt x="44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49"/>
          <p:cNvSpPr/>
          <p:nvPr/>
        </p:nvSpPr>
        <p:spPr>
          <a:xfrm>
            <a:off x="-1565490" y="6876318"/>
            <a:ext cx="8063" cy="178281"/>
          </a:xfrm>
          <a:custGeom>
            <a:avLst/>
            <a:gdLst/>
            <a:ahLst/>
            <a:cxnLst/>
            <a:rect l="l" t="t" r="r" b="b"/>
            <a:pathLst>
              <a:path w="164" h="3626" extrusionOk="0">
                <a:moveTo>
                  <a:pt x="0" y="1"/>
                </a:moveTo>
                <a:lnTo>
                  <a:pt x="0" y="3626"/>
                </a:lnTo>
                <a:lnTo>
                  <a:pt x="163" y="3626"/>
                </a:lnTo>
                <a:cubicBezTo>
                  <a:pt x="102" y="2424"/>
                  <a:pt x="61" y="1222"/>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49"/>
          <p:cNvSpPr txBox="1">
            <a:spLocks noGrp="1"/>
          </p:cNvSpPr>
          <p:nvPr>
            <p:ph type="title" idx="15"/>
          </p:nvPr>
        </p:nvSpPr>
        <p:spPr>
          <a:xfrm>
            <a:off x="1706561" y="136564"/>
            <a:ext cx="6477000" cy="66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smtClean="0">
                <a:latin typeface="Calibri" panose="020F0502020204030204" pitchFamily="34" charset="0"/>
                <a:cs typeface="Calibri" panose="020F0502020204030204" pitchFamily="34" charset="0"/>
              </a:rPr>
              <a:t>Menu</a:t>
            </a:r>
            <a:endParaRPr dirty="0">
              <a:latin typeface="Calibri" panose="020F0502020204030204" pitchFamily="34" charset="0"/>
              <a:cs typeface="Calibri" panose="020F0502020204030204" pitchFamily="34" charset="0"/>
            </a:endParaRPr>
          </a:p>
        </p:txBody>
      </p:sp>
      <p:sp>
        <p:nvSpPr>
          <p:cNvPr id="544" name="Google Shape;544;p49"/>
          <p:cNvSpPr txBox="1">
            <a:spLocks noGrp="1"/>
          </p:cNvSpPr>
          <p:nvPr>
            <p:ph type="title"/>
          </p:nvPr>
        </p:nvSpPr>
        <p:spPr>
          <a:xfrm>
            <a:off x="1706558" y="1086435"/>
            <a:ext cx="731400" cy="640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smtClean="0">
                <a:latin typeface="Calibri" panose="020F0502020204030204" pitchFamily="34" charset="0"/>
                <a:cs typeface="Calibri" panose="020F0502020204030204" pitchFamily="34" charset="0"/>
              </a:rPr>
              <a:t>04</a:t>
            </a:r>
            <a:endParaRPr dirty="0">
              <a:latin typeface="Calibri" panose="020F0502020204030204" pitchFamily="34" charset="0"/>
              <a:cs typeface="Calibri" panose="020F0502020204030204" pitchFamily="34" charset="0"/>
            </a:endParaRPr>
          </a:p>
        </p:txBody>
      </p:sp>
      <p:sp>
        <p:nvSpPr>
          <p:cNvPr id="545" name="Google Shape;545;p49"/>
          <p:cNvSpPr txBox="1">
            <a:spLocks noGrp="1"/>
          </p:cNvSpPr>
          <p:nvPr>
            <p:ph type="subTitle" idx="1"/>
          </p:nvPr>
        </p:nvSpPr>
        <p:spPr>
          <a:xfrm>
            <a:off x="2450597" y="1101849"/>
            <a:ext cx="5732963" cy="4389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dirty="0" smtClean="0">
                <a:latin typeface="Calibri" panose="020F0502020204030204" pitchFamily="34" charset="0"/>
                <a:cs typeface="Calibri" panose="020F0502020204030204" pitchFamily="34" charset="0"/>
              </a:rPr>
              <a:t>Monter des projets autour des autorités et obtenir un financement, c’est possible ! </a:t>
            </a:r>
            <a:endParaRPr dirty="0">
              <a:latin typeface="Calibri" panose="020F0502020204030204" pitchFamily="34" charset="0"/>
              <a:cs typeface="Calibri" panose="020F0502020204030204" pitchFamily="34" charset="0"/>
            </a:endParaRPr>
          </a:p>
        </p:txBody>
      </p:sp>
      <p:sp>
        <p:nvSpPr>
          <p:cNvPr id="549" name="Google Shape;549;p49"/>
          <p:cNvSpPr txBox="1">
            <a:spLocks noGrp="1"/>
          </p:cNvSpPr>
          <p:nvPr>
            <p:ph type="subTitle" idx="5"/>
          </p:nvPr>
        </p:nvSpPr>
        <p:spPr>
          <a:xfrm>
            <a:off x="2524040" y="1924523"/>
            <a:ext cx="5813136" cy="731400"/>
          </a:xfrm>
          <a:prstGeom prst="rect">
            <a:avLst/>
          </a:prstGeom>
        </p:spPr>
        <p:txBody>
          <a:bodyPr spcFirstLastPara="1" wrap="square" lIns="91425" tIns="91425" rIns="91425" bIns="91425" anchor="t" anchorCtr="0">
            <a:noAutofit/>
          </a:bodyPr>
          <a:lstStyle/>
          <a:p>
            <a:pPr marL="0" indent="0">
              <a:spcAft>
                <a:spcPts val="1600"/>
              </a:spcAft>
            </a:pPr>
            <a:r>
              <a:rPr lang="fr-FR" dirty="0">
                <a:latin typeface="+mn-lt"/>
              </a:rPr>
              <a:t>Agnès Macquin, Bibliothèque de l’Institut Français d’Archéologie Orientale</a:t>
            </a:r>
            <a:br>
              <a:rPr lang="fr-FR" dirty="0">
                <a:latin typeface="+mn-lt"/>
              </a:rPr>
            </a:br>
            <a:r>
              <a:rPr lang="fr-FR" dirty="0">
                <a:latin typeface="+mn-lt"/>
              </a:rPr>
              <a:t>Chloé Besombes, Bibliothèque du Muséum National d’Histoire Naturelle</a:t>
            </a:r>
            <a:endParaRPr dirty="0">
              <a:latin typeface="+mn-lt"/>
              <a:cs typeface="Calibri" panose="020F0502020204030204" pitchFamily="34" charset="0"/>
            </a:endParaRPr>
          </a:p>
        </p:txBody>
      </p:sp>
      <p:cxnSp>
        <p:nvCxnSpPr>
          <p:cNvPr id="559" name="Google Shape;559;p49"/>
          <p:cNvCxnSpPr/>
          <p:nvPr/>
        </p:nvCxnSpPr>
        <p:spPr>
          <a:xfrm flipH="1" flipV="1">
            <a:off x="2524040" y="1908738"/>
            <a:ext cx="4974040" cy="5250"/>
          </a:xfrm>
          <a:prstGeom prst="straightConnector1">
            <a:avLst/>
          </a:prstGeom>
          <a:noFill/>
          <a:ln w="19050" cap="flat" cmpd="sng">
            <a:solidFill>
              <a:schemeClr val="lt2"/>
            </a:solidFill>
            <a:prstDash val="solid"/>
            <a:round/>
            <a:headEnd type="none" w="med" len="med"/>
            <a:tailEnd type="none" w="med" len="med"/>
          </a:ln>
        </p:spPr>
      </p:cxnSp>
      <p:sp>
        <p:nvSpPr>
          <p:cNvPr id="31" name="Google Shape;1436;p75"/>
          <p:cNvSpPr txBox="1">
            <a:spLocks noGrp="1"/>
          </p:cNvSpPr>
          <p:nvPr>
            <p:ph type="subTitle" idx="1"/>
          </p:nvPr>
        </p:nvSpPr>
        <p:spPr>
          <a:xfrm>
            <a:off x="3865406" y="3221813"/>
            <a:ext cx="3623614" cy="1640382"/>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1400" b="1" dirty="0" smtClean="0">
                <a:latin typeface="+mj-lt"/>
              </a:rPr>
              <a:t>Pause déjeuner  </a:t>
            </a:r>
            <a:endParaRPr sz="1400" b="1" dirty="0">
              <a:latin typeface="+mj-lt"/>
            </a:endParaRPr>
          </a:p>
        </p:txBody>
      </p:sp>
      <p:sp>
        <p:nvSpPr>
          <p:cNvPr id="32" name="Google Shape;1438;p75"/>
          <p:cNvSpPr/>
          <p:nvPr/>
        </p:nvSpPr>
        <p:spPr>
          <a:xfrm rot="-5400000" flipH="1">
            <a:off x="6131113" y="3132841"/>
            <a:ext cx="229970" cy="1117461"/>
          </a:xfrm>
          <a:custGeom>
            <a:avLst/>
            <a:gdLst/>
            <a:ahLst/>
            <a:cxnLst/>
            <a:rect l="l" t="t" r="r" b="b"/>
            <a:pathLst>
              <a:path w="13830" h="91269" extrusionOk="0">
                <a:moveTo>
                  <a:pt x="1744" y="1"/>
                </a:moveTo>
                <a:cubicBezTo>
                  <a:pt x="1499" y="1"/>
                  <a:pt x="1283" y="115"/>
                  <a:pt x="1121" y="336"/>
                </a:cubicBezTo>
                <a:cubicBezTo>
                  <a:pt x="999" y="499"/>
                  <a:pt x="938" y="723"/>
                  <a:pt x="938" y="927"/>
                </a:cubicBezTo>
                <a:cubicBezTo>
                  <a:pt x="836" y="2923"/>
                  <a:pt x="754" y="4939"/>
                  <a:pt x="673" y="6935"/>
                </a:cubicBezTo>
                <a:cubicBezTo>
                  <a:pt x="490" y="11191"/>
                  <a:pt x="286" y="15447"/>
                  <a:pt x="164" y="19704"/>
                </a:cubicBezTo>
                <a:cubicBezTo>
                  <a:pt x="82" y="21822"/>
                  <a:pt x="1" y="23960"/>
                  <a:pt x="653" y="26017"/>
                </a:cubicBezTo>
                <a:cubicBezTo>
                  <a:pt x="1345" y="28176"/>
                  <a:pt x="2506" y="29968"/>
                  <a:pt x="4502" y="31149"/>
                </a:cubicBezTo>
                <a:cubicBezTo>
                  <a:pt x="4868" y="31353"/>
                  <a:pt x="5113" y="31882"/>
                  <a:pt x="5276" y="32310"/>
                </a:cubicBezTo>
                <a:cubicBezTo>
                  <a:pt x="5703" y="33389"/>
                  <a:pt x="5683" y="34550"/>
                  <a:pt x="5683" y="35691"/>
                </a:cubicBezTo>
                <a:cubicBezTo>
                  <a:pt x="5703" y="38664"/>
                  <a:pt x="5724" y="41658"/>
                  <a:pt x="5703" y="44651"/>
                </a:cubicBezTo>
                <a:cubicBezTo>
                  <a:pt x="5663" y="47727"/>
                  <a:pt x="5724" y="50822"/>
                  <a:pt x="5540" y="53897"/>
                </a:cubicBezTo>
                <a:cubicBezTo>
                  <a:pt x="5296" y="57747"/>
                  <a:pt x="4848" y="61596"/>
                  <a:pt x="4481" y="65445"/>
                </a:cubicBezTo>
                <a:cubicBezTo>
                  <a:pt x="4135" y="69151"/>
                  <a:pt x="3707" y="72858"/>
                  <a:pt x="3443" y="76585"/>
                </a:cubicBezTo>
                <a:cubicBezTo>
                  <a:pt x="3280" y="79090"/>
                  <a:pt x="3280" y="81635"/>
                  <a:pt x="3280" y="84161"/>
                </a:cubicBezTo>
                <a:cubicBezTo>
                  <a:pt x="3300" y="85871"/>
                  <a:pt x="3524" y="87582"/>
                  <a:pt x="4278" y="89150"/>
                </a:cubicBezTo>
                <a:cubicBezTo>
                  <a:pt x="4522" y="89639"/>
                  <a:pt x="4828" y="90128"/>
                  <a:pt x="5215" y="90515"/>
                </a:cubicBezTo>
                <a:cubicBezTo>
                  <a:pt x="5729" y="91019"/>
                  <a:pt x="6353" y="91268"/>
                  <a:pt x="6980" y="91268"/>
                </a:cubicBezTo>
                <a:cubicBezTo>
                  <a:pt x="7620" y="91268"/>
                  <a:pt x="8264" y="91009"/>
                  <a:pt x="8799" y="90494"/>
                </a:cubicBezTo>
                <a:cubicBezTo>
                  <a:pt x="9451" y="89863"/>
                  <a:pt x="9899" y="89069"/>
                  <a:pt x="10082" y="88193"/>
                </a:cubicBezTo>
                <a:cubicBezTo>
                  <a:pt x="10367" y="86828"/>
                  <a:pt x="10652" y="85423"/>
                  <a:pt x="10693" y="84038"/>
                </a:cubicBezTo>
                <a:cubicBezTo>
                  <a:pt x="10835" y="79762"/>
                  <a:pt x="10571" y="75485"/>
                  <a:pt x="10143" y="71208"/>
                </a:cubicBezTo>
                <a:cubicBezTo>
                  <a:pt x="9593" y="65893"/>
                  <a:pt x="8982" y="60577"/>
                  <a:pt x="8534" y="55242"/>
                </a:cubicBezTo>
                <a:cubicBezTo>
                  <a:pt x="8290" y="52350"/>
                  <a:pt x="8330" y="49417"/>
                  <a:pt x="8310" y="46505"/>
                </a:cubicBezTo>
                <a:cubicBezTo>
                  <a:pt x="8269" y="43022"/>
                  <a:pt x="8310" y="39519"/>
                  <a:pt x="8290" y="36016"/>
                </a:cubicBezTo>
                <a:cubicBezTo>
                  <a:pt x="8290" y="34754"/>
                  <a:pt x="8310" y="33512"/>
                  <a:pt x="8697" y="32290"/>
                </a:cubicBezTo>
                <a:cubicBezTo>
                  <a:pt x="8901" y="31699"/>
                  <a:pt x="9227" y="31271"/>
                  <a:pt x="9776" y="30925"/>
                </a:cubicBezTo>
                <a:cubicBezTo>
                  <a:pt x="11752" y="29724"/>
                  <a:pt x="12852" y="27870"/>
                  <a:pt x="13402" y="25691"/>
                </a:cubicBezTo>
                <a:cubicBezTo>
                  <a:pt x="13666" y="24632"/>
                  <a:pt x="13829" y="23512"/>
                  <a:pt x="13809" y="22412"/>
                </a:cubicBezTo>
                <a:cubicBezTo>
                  <a:pt x="13748" y="18502"/>
                  <a:pt x="13585" y="14612"/>
                  <a:pt x="13463" y="10702"/>
                </a:cubicBezTo>
                <a:cubicBezTo>
                  <a:pt x="13361" y="8177"/>
                  <a:pt x="13259" y="5651"/>
                  <a:pt x="13157" y="3126"/>
                </a:cubicBezTo>
                <a:cubicBezTo>
                  <a:pt x="13116" y="2413"/>
                  <a:pt x="13096" y="1680"/>
                  <a:pt x="13055" y="967"/>
                </a:cubicBezTo>
                <a:cubicBezTo>
                  <a:pt x="13035" y="377"/>
                  <a:pt x="12689" y="10"/>
                  <a:pt x="12200" y="10"/>
                </a:cubicBezTo>
                <a:cubicBezTo>
                  <a:pt x="11711" y="10"/>
                  <a:pt x="11406" y="377"/>
                  <a:pt x="11406" y="988"/>
                </a:cubicBezTo>
                <a:cubicBezTo>
                  <a:pt x="11406" y="7138"/>
                  <a:pt x="11283" y="13248"/>
                  <a:pt x="11283" y="19398"/>
                </a:cubicBezTo>
                <a:cubicBezTo>
                  <a:pt x="11283" y="19541"/>
                  <a:pt x="11283" y="19704"/>
                  <a:pt x="11263" y="19867"/>
                </a:cubicBezTo>
                <a:cubicBezTo>
                  <a:pt x="11182" y="20213"/>
                  <a:pt x="10958" y="20437"/>
                  <a:pt x="10571" y="20437"/>
                </a:cubicBezTo>
                <a:cubicBezTo>
                  <a:pt x="10204" y="20416"/>
                  <a:pt x="10021" y="20192"/>
                  <a:pt x="9980" y="19846"/>
                </a:cubicBezTo>
                <a:cubicBezTo>
                  <a:pt x="9939" y="19683"/>
                  <a:pt x="9939" y="19520"/>
                  <a:pt x="9939" y="19337"/>
                </a:cubicBezTo>
                <a:cubicBezTo>
                  <a:pt x="9797" y="13289"/>
                  <a:pt x="9654" y="7220"/>
                  <a:pt x="9512" y="1171"/>
                </a:cubicBezTo>
                <a:cubicBezTo>
                  <a:pt x="9512" y="1049"/>
                  <a:pt x="9512" y="927"/>
                  <a:pt x="9512" y="804"/>
                </a:cubicBezTo>
                <a:cubicBezTo>
                  <a:pt x="9452" y="330"/>
                  <a:pt x="9086" y="9"/>
                  <a:pt x="8674" y="9"/>
                </a:cubicBezTo>
                <a:cubicBezTo>
                  <a:pt x="8661" y="9"/>
                  <a:pt x="8649" y="10"/>
                  <a:pt x="8636" y="10"/>
                </a:cubicBezTo>
                <a:cubicBezTo>
                  <a:pt x="8208" y="31"/>
                  <a:pt x="7862" y="356"/>
                  <a:pt x="7842" y="825"/>
                </a:cubicBezTo>
                <a:cubicBezTo>
                  <a:pt x="7821" y="1578"/>
                  <a:pt x="7821" y="2332"/>
                  <a:pt x="7821" y="3106"/>
                </a:cubicBezTo>
                <a:cubicBezTo>
                  <a:pt x="7801" y="7260"/>
                  <a:pt x="7801" y="11435"/>
                  <a:pt x="7781" y="15610"/>
                </a:cubicBezTo>
                <a:cubicBezTo>
                  <a:pt x="7760" y="16914"/>
                  <a:pt x="7781" y="18237"/>
                  <a:pt x="7760" y="19541"/>
                </a:cubicBezTo>
                <a:cubicBezTo>
                  <a:pt x="7760" y="20152"/>
                  <a:pt x="7516" y="20437"/>
                  <a:pt x="7007" y="20437"/>
                </a:cubicBezTo>
                <a:cubicBezTo>
                  <a:pt x="6991" y="20438"/>
                  <a:pt x="6975" y="20438"/>
                  <a:pt x="6960" y="20438"/>
                </a:cubicBezTo>
                <a:cubicBezTo>
                  <a:pt x="6481" y="20438"/>
                  <a:pt x="6232" y="20133"/>
                  <a:pt x="6212" y="19541"/>
                </a:cubicBezTo>
                <a:cubicBezTo>
                  <a:pt x="6212" y="15834"/>
                  <a:pt x="6192" y="12128"/>
                  <a:pt x="6192" y="8421"/>
                </a:cubicBezTo>
                <a:cubicBezTo>
                  <a:pt x="6172" y="5937"/>
                  <a:pt x="6151" y="3472"/>
                  <a:pt x="6131" y="988"/>
                </a:cubicBezTo>
                <a:cubicBezTo>
                  <a:pt x="6131" y="377"/>
                  <a:pt x="5805" y="10"/>
                  <a:pt x="5316" y="10"/>
                </a:cubicBezTo>
                <a:cubicBezTo>
                  <a:pt x="4828" y="10"/>
                  <a:pt x="4481" y="377"/>
                  <a:pt x="4481" y="967"/>
                </a:cubicBezTo>
                <a:cubicBezTo>
                  <a:pt x="4441" y="2841"/>
                  <a:pt x="4420" y="4735"/>
                  <a:pt x="4380" y="6609"/>
                </a:cubicBezTo>
                <a:cubicBezTo>
                  <a:pt x="4318" y="9338"/>
                  <a:pt x="4217" y="12067"/>
                  <a:pt x="4156" y="14796"/>
                </a:cubicBezTo>
                <a:cubicBezTo>
                  <a:pt x="4115" y="16343"/>
                  <a:pt x="4074" y="17871"/>
                  <a:pt x="4033" y="19419"/>
                </a:cubicBezTo>
                <a:cubicBezTo>
                  <a:pt x="4033" y="19541"/>
                  <a:pt x="4033" y="19663"/>
                  <a:pt x="4013" y="19785"/>
                </a:cubicBezTo>
                <a:cubicBezTo>
                  <a:pt x="3972" y="20172"/>
                  <a:pt x="3748" y="20396"/>
                  <a:pt x="3341" y="20416"/>
                </a:cubicBezTo>
                <a:cubicBezTo>
                  <a:pt x="2934" y="20416"/>
                  <a:pt x="2730" y="20152"/>
                  <a:pt x="2710" y="19765"/>
                </a:cubicBezTo>
                <a:cubicBezTo>
                  <a:pt x="2689" y="19235"/>
                  <a:pt x="2710" y="18706"/>
                  <a:pt x="2710" y="18197"/>
                </a:cubicBezTo>
                <a:cubicBezTo>
                  <a:pt x="2648" y="13614"/>
                  <a:pt x="2608" y="9032"/>
                  <a:pt x="2567" y="4450"/>
                </a:cubicBezTo>
                <a:cubicBezTo>
                  <a:pt x="2547" y="3269"/>
                  <a:pt x="2567" y="2108"/>
                  <a:pt x="2587" y="927"/>
                </a:cubicBezTo>
                <a:cubicBezTo>
                  <a:pt x="2587" y="519"/>
                  <a:pt x="2424" y="214"/>
                  <a:pt x="2038" y="51"/>
                </a:cubicBezTo>
                <a:cubicBezTo>
                  <a:pt x="1936" y="17"/>
                  <a:pt x="1838" y="1"/>
                  <a:pt x="174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439;p75"/>
          <p:cNvSpPr/>
          <p:nvPr/>
        </p:nvSpPr>
        <p:spPr>
          <a:xfrm rot="-5400000">
            <a:off x="6074861" y="3516520"/>
            <a:ext cx="275981" cy="1050969"/>
          </a:xfrm>
          <a:custGeom>
            <a:avLst/>
            <a:gdLst/>
            <a:ahLst/>
            <a:cxnLst/>
            <a:rect l="l" t="t" r="r" b="b"/>
            <a:pathLst>
              <a:path w="14665" h="66276" extrusionOk="0">
                <a:moveTo>
                  <a:pt x="7369" y="0"/>
                </a:moveTo>
                <a:cubicBezTo>
                  <a:pt x="6666" y="0"/>
                  <a:pt x="5956" y="407"/>
                  <a:pt x="5459" y="1220"/>
                </a:cubicBezTo>
                <a:cubicBezTo>
                  <a:pt x="4848" y="2238"/>
                  <a:pt x="4603" y="3378"/>
                  <a:pt x="4542" y="4539"/>
                </a:cubicBezTo>
                <a:cubicBezTo>
                  <a:pt x="4481" y="6067"/>
                  <a:pt x="4522" y="7614"/>
                  <a:pt x="4522" y="9142"/>
                </a:cubicBezTo>
                <a:cubicBezTo>
                  <a:pt x="4481" y="9162"/>
                  <a:pt x="4420" y="9162"/>
                  <a:pt x="4359" y="9162"/>
                </a:cubicBezTo>
                <a:cubicBezTo>
                  <a:pt x="4664" y="12360"/>
                  <a:pt x="4889" y="15577"/>
                  <a:pt x="5255" y="18775"/>
                </a:cubicBezTo>
                <a:cubicBezTo>
                  <a:pt x="5846" y="23907"/>
                  <a:pt x="6416" y="29039"/>
                  <a:pt x="6355" y="34232"/>
                </a:cubicBezTo>
                <a:cubicBezTo>
                  <a:pt x="6334" y="36798"/>
                  <a:pt x="6375" y="39364"/>
                  <a:pt x="6334" y="41951"/>
                </a:cubicBezTo>
                <a:cubicBezTo>
                  <a:pt x="6314" y="42684"/>
                  <a:pt x="6172" y="43437"/>
                  <a:pt x="5988" y="44170"/>
                </a:cubicBezTo>
                <a:cubicBezTo>
                  <a:pt x="5886" y="44639"/>
                  <a:pt x="5561" y="45026"/>
                  <a:pt x="5051" y="45168"/>
                </a:cubicBezTo>
                <a:cubicBezTo>
                  <a:pt x="2445" y="46003"/>
                  <a:pt x="1080" y="47877"/>
                  <a:pt x="551" y="50443"/>
                </a:cubicBezTo>
                <a:cubicBezTo>
                  <a:pt x="1" y="53131"/>
                  <a:pt x="367" y="55779"/>
                  <a:pt x="1080" y="58406"/>
                </a:cubicBezTo>
                <a:cubicBezTo>
                  <a:pt x="1549" y="60198"/>
                  <a:pt x="2261" y="61909"/>
                  <a:pt x="3280" y="63457"/>
                </a:cubicBezTo>
                <a:cubicBezTo>
                  <a:pt x="3850" y="64292"/>
                  <a:pt x="4502" y="65066"/>
                  <a:pt x="5337" y="65615"/>
                </a:cubicBezTo>
                <a:cubicBezTo>
                  <a:pt x="5999" y="66060"/>
                  <a:pt x="6678" y="66276"/>
                  <a:pt x="7351" y="66276"/>
                </a:cubicBezTo>
                <a:cubicBezTo>
                  <a:pt x="8127" y="66276"/>
                  <a:pt x="8893" y="65988"/>
                  <a:pt x="9613" y="65432"/>
                </a:cubicBezTo>
                <a:cubicBezTo>
                  <a:pt x="11324" y="64129"/>
                  <a:pt x="12261" y="62316"/>
                  <a:pt x="12994" y="60402"/>
                </a:cubicBezTo>
                <a:cubicBezTo>
                  <a:pt x="14114" y="57490"/>
                  <a:pt x="14664" y="54496"/>
                  <a:pt x="14338" y="51380"/>
                </a:cubicBezTo>
                <a:cubicBezTo>
                  <a:pt x="14175" y="49995"/>
                  <a:pt x="13788" y="48692"/>
                  <a:pt x="12974" y="47531"/>
                </a:cubicBezTo>
                <a:cubicBezTo>
                  <a:pt x="12220" y="46431"/>
                  <a:pt x="11181" y="45678"/>
                  <a:pt x="9919" y="45270"/>
                </a:cubicBezTo>
                <a:cubicBezTo>
                  <a:pt x="9247" y="45046"/>
                  <a:pt x="8819" y="44639"/>
                  <a:pt x="8677" y="43987"/>
                </a:cubicBezTo>
                <a:cubicBezTo>
                  <a:pt x="8514" y="43295"/>
                  <a:pt x="8432" y="42582"/>
                  <a:pt x="8412" y="41890"/>
                </a:cubicBezTo>
                <a:cubicBezTo>
                  <a:pt x="8371" y="40464"/>
                  <a:pt x="8391" y="39038"/>
                  <a:pt x="8391" y="37633"/>
                </a:cubicBezTo>
                <a:cubicBezTo>
                  <a:pt x="8391" y="35373"/>
                  <a:pt x="8330" y="33112"/>
                  <a:pt x="8453" y="30872"/>
                </a:cubicBezTo>
                <a:cubicBezTo>
                  <a:pt x="8636" y="27613"/>
                  <a:pt x="8941" y="24334"/>
                  <a:pt x="9226" y="21076"/>
                </a:cubicBezTo>
                <a:cubicBezTo>
                  <a:pt x="9328" y="19793"/>
                  <a:pt x="9512" y="18530"/>
                  <a:pt x="9613" y="17247"/>
                </a:cubicBezTo>
                <a:cubicBezTo>
                  <a:pt x="9837" y="14824"/>
                  <a:pt x="10082" y="12380"/>
                  <a:pt x="10204" y="9936"/>
                </a:cubicBezTo>
                <a:cubicBezTo>
                  <a:pt x="10326" y="7696"/>
                  <a:pt x="10469" y="5435"/>
                  <a:pt x="9980" y="3215"/>
                </a:cubicBezTo>
                <a:cubicBezTo>
                  <a:pt x="9837" y="2523"/>
                  <a:pt x="9593" y="1831"/>
                  <a:pt x="9247" y="1240"/>
                </a:cubicBezTo>
                <a:cubicBezTo>
                  <a:pt x="8777" y="413"/>
                  <a:pt x="8076" y="0"/>
                  <a:pt x="736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
        <p:nvSpPr>
          <p:cNvPr id="34" name="Google Shape;1440;p75"/>
          <p:cNvSpPr/>
          <p:nvPr/>
        </p:nvSpPr>
        <p:spPr>
          <a:xfrm rot="5400000">
            <a:off x="6165608" y="3855984"/>
            <a:ext cx="160980" cy="1137770"/>
          </a:xfrm>
          <a:custGeom>
            <a:avLst/>
            <a:gdLst/>
            <a:ahLst/>
            <a:cxnLst/>
            <a:rect l="l" t="t" r="r" b="b"/>
            <a:pathLst>
              <a:path w="10916" h="103921" extrusionOk="0">
                <a:moveTo>
                  <a:pt x="3033" y="1"/>
                </a:moveTo>
                <a:cubicBezTo>
                  <a:pt x="2757" y="1"/>
                  <a:pt x="2471" y="34"/>
                  <a:pt x="2179" y="97"/>
                </a:cubicBezTo>
                <a:cubicBezTo>
                  <a:pt x="1222" y="321"/>
                  <a:pt x="570" y="891"/>
                  <a:pt x="448" y="1848"/>
                </a:cubicBezTo>
                <a:cubicBezTo>
                  <a:pt x="326" y="2765"/>
                  <a:pt x="306" y="3701"/>
                  <a:pt x="306" y="4618"/>
                </a:cubicBezTo>
                <a:cubicBezTo>
                  <a:pt x="285" y="13090"/>
                  <a:pt x="285" y="21562"/>
                  <a:pt x="285" y="28120"/>
                </a:cubicBezTo>
                <a:cubicBezTo>
                  <a:pt x="346" y="38262"/>
                  <a:pt x="387" y="46489"/>
                  <a:pt x="448" y="54717"/>
                </a:cubicBezTo>
                <a:cubicBezTo>
                  <a:pt x="448" y="55837"/>
                  <a:pt x="550" y="56937"/>
                  <a:pt x="611" y="58057"/>
                </a:cubicBezTo>
                <a:cubicBezTo>
                  <a:pt x="631" y="58607"/>
                  <a:pt x="876" y="58994"/>
                  <a:pt x="1385" y="59279"/>
                </a:cubicBezTo>
                <a:cubicBezTo>
                  <a:pt x="1568" y="59381"/>
                  <a:pt x="1731" y="59625"/>
                  <a:pt x="1772" y="59829"/>
                </a:cubicBezTo>
                <a:cubicBezTo>
                  <a:pt x="1874" y="60236"/>
                  <a:pt x="1894" y="60643"/>
                  <a:pt x="1894" y="61071"/>
                </a:cubicBezTo>
                <a:cubicBezTo>
                  <a:pt x="1874" y="65083"/>
                  <a:pt x="1874" y="69075"/>
                  <a:pt x="1813" y="73087"/>
                </a:cubicBezTo>
                <a:cubicBezTo>
                  <a:pt x="1751" y="76651"/>
                  <a:pt x="1426" y="80194"/>
                  <a:pt x="937" y="83738"/>
                </a:cubicBezTo>
                <a:cubicBezTo>
                  <a:pt x="326" y="88178"/>
                  <a:pt x="0" y="92658"/>
                  <a:pt x="183" y="97159"/>
                </a:cubicBezTo>
                <a:cubicBezTo>
                  <a:pt x="244" y="98788"/>
                  <a:pt x="509" y="100417"/>
                  <a:pt x="1303" y="101884"/>
                </a:cubicBezTo>
                <a:cubicBezTo>
                  <a:pt x="1967" y="103091"/>
                  <a:pt x="2910" y="103920"/>
                  <a:pt x="4366" y="103920"/>
                </a:cubicBezTo>
                <a:cubicBezTo>
                  <a:pt x="4384" y="103920"/>
                  <a:pt x="4402" y="103920"/>
                  <a:pt x="4419" y="103920"/>
                </a:cubicBezTo>
                <a:cubicBezTo>
                  <a:pt x="5478" y="103900"/>
                  <a:pt x="6293" y="103391"/>
                  <a:pt x="6924" y="102576"/>
                </a:cubicBezTo>
                <a:cubicBezTo>
                  <a:pt x="7739" y="101517"/>
                  <a:pt x="8167" y="100295"/>
                  <a:pt x="8268" y="99032"/>
                </a:cubicBezTo>
                <a:cubicBezTo>
                  <a:pt x="8431" y="97199"/>
                  <a:pt x="8574" y="95367"/>
                  <a:pt x="8513" y="93554"/>
                </a:cubicBezTo>
                <a:cubicBezTo>
                  <a:pt x="8431" y="90703"/>
                  <a:pt x="8248" y="87852"/>
                  <a:pt x="8004" y="85001"/>
                </a:cubicBezTo>
                <a:cubicBezTo>
                  <a:pt x="7800" y="82658"/>
                  <a:pt x="7352" y="80316"/>
                  <a:pt x="7169" y="77954"/>
                </a:cubicBezTo>
                <a:cubicBezTo>
                  <a:pt x="6965" y="75266"/>
                  <a:pt x="6884" y="72557"/>
                  <a:pt x="6843" y="69869"/>
                </a:cubicBezTo>
                <a:cubicBezTo>
                  <a:pt x="6782" y="66957"/>
                  <a:pt x="6802" y="64044"/>
                  <a:pt x="6802" y="61132"/>
                </a:cubicBezTo>
                <a:cubicBezTo>
                  <a:pt x="6802" y="60908"/>
                  <a:pt x="6802" y="60704"/>
                  <a:pt x="6823" y="60480"/>
                </a:cubicBezTo>
                <a:cubicBezTo>
                  <a:pt x="6843" y="59666"/>
                  <a:pt x="6863" y="59666"/>
                  <a:pt x="7596" y="59401"/>
                </a:cubicBezTo>
                <a:cubicBezTo>
                  <a:pt x="8492" y="59075"/>
                  <a:pt x="9002" y="58403"/>
                  <a:pt x="9348" y="57548"/>
                </a:cubicBezTo>
                <a:cubicBezTo>
                  <a:pt x="10183" y="55532"/>
                  <a:pt x="10305" y="53414"/>
                  <a:pt x="10427" y="51296"/>
                </a:cubicBezTo>
                <a:cubicBezTo>
                  <a:pt x="10916" y="42905"/>
                  <a:pt x="10651" y="34514"/>
                  <a:pt x="10529" y="26144"/>
                </a:cubicBezTo>
                <a:cubicBezTo>
                  <a:pt x="10468" y="22845"/>
                  <a:pt x="10305" y="19546"/>
                  <a:pt x="10020" y="16246"/>
                </a:cubicBezTo>
                <a:cubicBezTo>
                  <a:pt x="9796" y="13864"/>
                  <a:pt x="9307" y="11501"/>
                  <a:pt x="8879" y="9139"/>
                </a:cubicBezTo>
                <a:cubicBezTo>
                  <a:pt x="8492" y="7123"/>
                  <a:pt x="7882" y="5168"/>
                  <a:pt x="6884" y="3355"/>
                </a:cubicBezTo>
                <a:cubicBezTo>
                  <a:pt x="6415" y="2500"/>
                  <a:pt x="5804" y="1685"/>
                  <a:pt x="5132" y="932"/>
                </a:cubicBezTo>
                <a:cubicBezTo>
                  <a:pt x="4557" y="280"/>
                  <a:pt x="3835" y="1"/>
                  <a:pt x="30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4"/>
              </a:solidFill>
            </a:endParaRPr>
          </a:p>
        </p:txBody>
      </p:sp>
    </p:spTree>
    <p:extLst>
      <p:ext uri="{BB962C8B-B14F-4D97-AF65-F5344CB8AC3E}">
        <p14:creationId xmlns:p14="http://schemas.microsoft.com/office/powerpoint/2010/main" val="21293263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40"/>
        <p:cNvGrpSpPr/>
        <p:nvPr/>
      </p:nvGrpSpPr>
      <p:grpSpPr>
        <a:xfrm>
          <a:off x="0" y="0"/>
          <a:ext cx="0" cy="0"/>
          <a:chOff x="0" y="0"/>
          <a:chExt cx="0" cy="0"/>
        </a:xfrm>
      </p:grpSpPr>
      <p:sp>
        <p:nvSpPr>
          <p:cNvPr id="541" name="Google Shape;541;p49"/>
          <p:cNvSpPr/>
          <p:nvPr/>
        </p:nvSpPr>
        <p:spPr>
          <a:xfrm>
            <a:off x="-1587517" y="6262511"/>
            <a:ext cx="22076" cy="613856"/>
          </a:xfrm>
          <a:custGeom>
            <a:avLst/>
            <a:gdLst/>
            <a:ahLst/>
            <a:cxnLst/>
            <a:rect l="l" t="t" r="r" b="b"/>
            <a:pathLst>
              <a:path w="449" h="12485" extrusionOk="0">
                <a:moveTo>
                  <a:pt x="448" y="0"/>
                </a:moveTo>
                <a:cubicBezTo>
                  <a:pt x="428" y="82"/>
                  <a:pt x="408" y="163"/>
                  <a:pt x="387" y="225"/>
                </a:cubicBezTo>
                <a:cubicBezTo>
                  <a:pt x="0" y="1894"/>
                  <a:pt x="122" y="3564"/>
                  <a:pt x="143" y="5255"/>
                </a:cubicBezTo>
                <a:cubicBezTo>
                  <a:pt x="183" y="6741"/>
                  <a:pt x="265" y="8228"/>
                  <a:pt x="326" y="9735"/>
                </a:cubicBezTo>
                <a:cubicBezTo>
                  <a:pt x="367" y="10652"/>
                  <a:pt x="408" y="11568"/>
                  <a:pt x="448" y="12485"/>
                </a:cubicBezTo>
                <a:lnTo>
                  <a:pt x="44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49"/>
          <p:cNvSpPr/>
          <p:nvPr/>
        </p:nvSpPr>
        <p:spPr>
          <a:xfrm>
            <a:off x="-1565490" y="6876318"/>
            <a:ext cx="8063" cy="178281"/>
          </a:xfrm>
          <a:custGeom>
            <a:avLst/>
            <a:gdLst/>
            <a:ahLst/>
            <a:cxnLst/>
            <a:rect l="l" t="t" r="r" b="b"/>
            <a:pathLst>
              <a:path w="164" h="3626" extrusionOk="0">
                <a:moveTo>
                  <a:pt x="0" y="1"/>
                </a:moveTo>
                <a:lnTo>
                  <a:pt x="0" y="3626"/>
                </a:lnTo>
                <a:lnTo>
                  <a:pt x="163" y="3626"/>
                </a:lnTo>
                <a:cubicBezTo>
                  <a:pt x="102" y="2424"/>
                  <a:pt x="61" y="1222"/>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49"/>
          <p:cNvSpPr txBox="1">
            <a:spLocks noGrp="1"/>
          </p:cNvSpPr>
          <p:nvPr>
            <p:ph type="title" idx="15"/>
          </p:nvPr>
        </p:nvSpPr>
        <p:spPr>
          <a:xfrm>
            <a:off x="1706561" y="136564"/>
            <a:ext cx="6477000" cy="66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smtClean="0">
                <a:latin typeface="Calibri" panose="020F0502020204030204" pitchFamily="34" charset="0"/>
                <a:cs typeface="Calibri" panose="020F0502020204030204" pitchFamily="34" charset="0"/>
              </a:rPr>
              <a:t>Menu</a:t>
            </a:r>
            <a:endParaRPr dirty="0">
              <a:latin typeface="Calibri" panose="020F0502020204030204" pitchFamily="34" charset="0"/>
              <a:cs typeface="Calibri" panose="020F0502020204030204" pitchFamily="34" charset="0"/>
            </a:endParaRPr>
          </a:p>
        </p:txBody>
      </p:sp>
      <p:sp>
        <p:nvSpPr>
          <p:cNvPr id="544" name="Google Shape;544;p49"/>
          <p:cNvSpPr txBox="1">
            <a:spLocks noGrp="1"/>
          </p:cNvSpPr>
          <p:nvPr>
            <p:ph type="title"/>
          </p:nvPr>
        </p:nvSpPr>
        <p:spPr>
          <a:xfrm>
            <a:off x="1706558" y="1086435"/>
            <a:ext cx="731400" cy="640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smtClean="0">
                <a:latin typeface="Calibri" panose="020F0502020204030204" pitchFamily="34" charset="0"/>
                <a:cs typeface="Calibri" panose="020F0502020204030204" pitchFamily="34" charset="0"/>
              </a:rPr>
              <a:t>05</a:t>
            </a:r>
            <a:endParaRPr dirty="0">
              <a:latin typeface="Calibri" panose="020F0502020204030204" pitchFamily="34" charset="0"/>
              <a:cs typeface="Calibri" panose="020F0502020204030204" pitchFamily="34" charset="0"/>
            </a:endParaRPr>
          </a:p>
        </p:txBody>
      </p:sp>
      <p:sp>
        <p:nvSpPr>
          <p:cNvPr id="545" name="Google Shape;545;p49"/>
          <p:cNvSpPr txBox="1">
            <a:spLocks noGrp="1"/>
          </p:cNvSpPr>
          <p:nvPr>
            <p:ph type="subTitle" idx="1"/>
          </p:nvPr>
        </p:nvSpPr>
        <p:spPr>
          <a:xfrm>
            <a:off x="2450597" y="1101849"/>
            <a:ext cx="2745345" cy="4389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dirty="0" smtClean="0">
                <a:latin typeface="Calibri" panose="020F0502020204030204" pitchFamily="34" charset="0"/>
                <a:cs typeface="Calibri" panose="020F0502020204030204" pitchFamily="34" charset="0"/>
              </a:rPr>
              <a:t>Chantier qualité sur les autorités “Collectivités” pour Mir@bel</a:t>
            </a:r>
            <a:endParaRPr dirty="0">
              <a:latin typeface="Calibri" panose="020F0502020204030204" pitchFamily="34" charset="0"/>
              <a:cs typeface="Calibri" panose="020F0502020204030204" pitchFamily="34" charset="0"/>
            </a:endParaRPr>
          </a:p>
        </p:txBody>
      </p:sp>
      <p:sp>
        <p:nvSpPr>
          <p:cNvPr id="546" name="Google Shape;546;p49"/>
          <p:cNvSpPr txBox="1">
            <a:spLocks noGrp="1"/>
          </p:cNvSpPr>
          <p:nvPr>
            <p:ph type="subTitle" idx="2"/>
          </p:nvPr>
        </p:nvSpPr>
        <p:spPr>
          <a:xfrm>
            <a:off x="2524040" y="2218727"/>
            <a:ext cx="2316800" cy="7335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dirty="0" smtClean="0">
                <a:latin typeface="Calibri" panose="020F0502020204030204" pitchFamily="34" charset="0"/>
                <a:cs typeface="Calibri" panose="020F0502020204030204" pitchFamily="34" charset="0"/>
              </a:rPr>
              <a:t>Morgane Parra, Abes</a:t>
            </a:r>
            <a:endParaRPr dirty="0">
              <a:latin typeface="Calibri" panose="020F0502020204030204" pitchFamily="34" charset="0"/>
              <a:cs typeface="Calibri" panose="020F0502020204030204" pitchFamily="34" charset="0"/>
            </a:endParaRPr>
          </a:p>
        </p:txBody>
      </p:sp>
      <p:sp>
        <p:nvSpPr>
          <p:cNvPr id="547" name="Google Shape;547;p49"/>
          <p:cNvSpPr txBox="1">
            <a:spLocks noGrp="1"/>
          </p:cNvSpPr>
          <p:nvPr>
            <p:ph type="title" idx="3"/>
          </p:nvPr>
        </p:nvSpPr>
        <p:spPr>
          <a:xfrm>
            <a:off x="1706558" y="3359425"/>
            <a:ext cx="731400" cy="640200"/>
          </a:xfrm>
          <a:prstGeom prst="rect">
            <a:avLst/>
          </a:prstGeom>
        </p:spPr>
        <p:txBody>
          <a:bodyPr spcFirstLastPara="1" wrap="square" lIns="91425" tIns="91425" rIns="91425" bIns="91425" anchor="b" anchorCtr="0">
            <a:noAutofit/>
          </a:bodyPr>
          <a:lstStyle/>
          <a:p>
            <a:r>
              <a:rPr lang="en" dirty="0" smtClean="0">
                <a:latin typeface="Calibri" panose="020F0502020204030204" pitchFamily="34" charset="0"/>
                <a:cs typeface="Calibri" panose="020F0502020204030204" pitchFamily="34" charset="0"/>
              </a:rPr>
              <a:t>07</a:t>
            </a:r>
            <a:endParaRPr dirty="0">
              <a:latin typeface="Calibri" panose="020F0502020204030204" pitchFamily="34" charset="0"/>
              <a:cs typeface="Calibri" panose="020F0502020204030204" pitchFamily="34" charset="0"/>
            </a:endParaRPr>
          </a:p>
        </p:txBody>
      </p:sp>
      <p:sp>
        <p:nvSpPr>
          <p:cNvPr id="548" name="Google Shape;548;p49"/>
          <p:cNvSpPr txBox="1">
            <a:spLocks noGrp="1"/>
          </p:cNvSpPr>
          <p:nvPr>
            <p:ph type="subTitle" idx="4"/>
          </p:nvPr>
        </p:nvSpPr>
        <p:spPr>
          <a:xfrm>
            <a:off x="2422837" y="3143017"/>
            <a:ext cx="2600983" cy="438900"/>
          </a:xfrm>
          <a:prstGeom prst="rect">
            <a:avLst/>
          </a:prstGeom>
        </p:spPr>
        <p:txBody>
          <a:bodyPr spcFirstLastPara="1" wrap="square" lIns="91425" tIns="91425" rIns="91425" bIns="91425" anchor="t" anchorCtr="0">
            <a:noAutofit/>
          </a:bodyPr>
          <a:lstStyle/>
          <a:p>
            <a:pPr marL="0" indent="0">
              <a:spcAft>
                <a:spcPts val="1600"/>
              </a:spcAft>
            </a:pPr>
            <a:r>
              <a:rPr lang="en" dirty="0" smtClean="0">
                <a:latin typeface="Calibri" panose="020F0502020204030204" pitchFamily="34" charset="0"/>
                <a:cs typeface="Calibri" panose="020F0502020204030204" pitchFamily="34" charset="0"/>
              </a:rPr>
              <a:t>Star et Calames parlent des Coraut : restitution de l’enquête</a:t>
            </a:r>
            <a:endParaRPr dirty="0">
              <a:latin typeface="Calibri" panose="020F0502020204030204" pitchFamily="34" charset="0"/>
              <a:cs typeface="Calibri" panose="020F0502020204030204" pitchFamily="34" charset="0"/>
            </a:endParaRPr>
          </a:p>
        </p:txBody>
      </p:sp>
      <p:sp>
        <p:nvSpPr>
          <p:cNvPr id="549" name="Google Shape;549;p49"/>
          <p:cNvSpPr txBox="1">
            <a:spLocks noGrp="1"/>
          </p:cNvSpPr>
          <p:nvPr>
            <p:ph type="subTitle" idx="5"/>
          </p:nvPr>
        </p:nvSpPr>
        <p:spPr>
          <a:xfrm>
            <a:off x="2524040" y="4328078"/>
            <a:ext cx="2671903" cy="731400"/>
          </a:xfrm>
          <a:prstGeom prst="rect">
            <a:avLst/>
          </a:prstGeom>
        </p:spPr>
        <p:txBody>
          <a:bodyPr spcFirstLastPara="1" wrap="square" lIns="91425" tIns="91425" rIns="91425" bIns="91425" anchor="t" anchorCtr="0">
            <a:noAutofit/>
          </a:bodyPr>
          <a:lstStyle/>
          <a:p>
            <a:pPr marL="0" indent="0">
              <a:spcAft>
                <a:spcPts val="1600"/>
              </a:spcAft>
            </a:pPr>
            <a:r>
              <a:rPr lang="en" dirty="0" smtClean="0">
                <a:latin typeface="Calibri" panose="020F0502020204030204" pitchFamily="34" charset="0"/>
                <a:cs typeface="Calibri" panose="020F0502020204030204" pitchFamily="34" charset="0"/>
              </a:rPr>
              <a:t>Brigitte Michel, Abes</a:t>
            </a:r>
            <a:endParaRPr dirty="0">
              <a:latin typeface="Calibri" panose="020F0502020204030204" pitchFamily="34" charset="0"/>
              <a:cs typeface="Calibri" panose="020F0502020204030204" pitchFamily="34" charset="0"/>
            </a:endParaRPr>
          </a:p>
        </p:txBody>
      </p:sp>
      <p:sp>
        <p:nvSpPr>
          <p:cNvPr id="550" name="Google Shape;550;p49"/>
          <p:cNvSpPr txBox="1">
            <a:spLocks noGrp="1"/>
          </p:cNvSpPr>
          <p:nvPr>
            <p:ph type="title" idx="6"/>
          </p:nvPr>
        </p:nvSpPr>
        <p:spPr>
          <a:xfrm>
            <a:off x="5272781" y="1086435"/>
            <a:ext cx="731400" cy="640200"/>
          </a:xfrm>
          <a:prstGeom prst="rect">
            <a:avLst/>
          </a:prstGeom>
        </p:spPr>
        <p:txBody>
          <a:bodyPr spcFirstLastPara="1" wrap="square" lIns="91425" tIns="91425" rIns="91425" bIns="91425" anchor="b" anchorCtr="0">
            <a:noAutofit/>
          </a:bodyPr>
          <a:lstStyle/>
          <a:p>
            <a:r>
              <a:rPr lang="en" dirty="0" smtClean="0">
                <a:latin typeface="Calibri" panose="020F0502020204030204" pitchFamily="34" charset="0"/>
                <a:cs typeface="Calibri" panose="020F0502020204030204" pitchFamily="34" charset="0"/>
              </a:rPr>
              <a:t>06</a:t>
            </a:r>
            <a:endParaRPr dirty="0">
              <a:latin typeface="Calibri" panose="020F0502020204030204" pitchFamily="34" charset="0"/>
              <a:cs typeface="Calibri" panose="020F0502020204030204" pitchFamily="34" charset="0"/>
            </a:endParaRPr>
          </a:p>
        </p:txBody>
      </p:sp>
      <p:sp>
        <p:nvSpPr>
          <p:cNvPr id="551" name="Google Shape;551;p49"/>
          <p:cNvSpPr txBox="1">
            <a:spLocks noGrp="1"/>
          </p:cNvSpPr>
          <p:nvPr>
            <p:ph type="subTitle" idx="7"/>
          </p:nvPr>
        </p:nvSpPr>
        <p:spPr>
          <a:xfrm>
            <a:off x="5989061" y="1127941"/>
            <a:ext cx="2849943" cy="438900"/>
          </a:xfrm>
          <a:prstGeom prst="rect">
            <a:avLst/>
          </a:prstGeom>
        </p:spPr>
        <p:txBody>
          <a:bodyPr spcFirstLastPara="1" wrap="square" lIns="91425" tIns="91425" rIns="91425" bIns="91425" anchor="t" anchorCtr="0">
            <a:noAutofit/>
          </a:bodyPr>
          <a:lstStyle/>
          <a:p>
            <a:pPr marL="0" lvl="0" indent="0">
              <a:spcAft>
                <a:spcPts val="1600"/>
              </a:spcAft>
            </a:pPr>
            <a:r>
              <a:rPr lang="fr-FR" dirty="0">
                <a:latin typeface="Calibri" panose="020F0502020204030204" pitchFamily="34" charset="0"/>
                <a:cs typeface="Calibri" panose="020F0502020204030204" pitchFamily="34" charset="0"/>
              </a:rPr>
              <a:t>Chantier qualité sur les autorités </a:t>
            </a:r>
            <a:r>
              <a:rPr lang="fr-FR" dirty="0" smtClean="0">
                <a:latin typeface="Calibri" panose="020F0502020204030204" pitchFamily="34" charset="0"/>
                <a:cs typeface="Calibri" panose="020F0502020204030204" pitchFamily="34" charset="0"/>
              </a:rPr>
              <a:t>“Personnes” TP1</a:t>
            </a:r>
            <a:endParaRPr lang="fr-FR" dirty="0">
              <a:latin typeface="Calibri" panose="020F0502020204030204" pitchFamily="34" charset="0"/>
              <a:cs typeface="Calibri" panose="020F0502020204030204" pitchFamily="34" charset="0"/>
            </a:endParaRPr>
          </a:p>
        </p:txBody>
      </p:sp>
      <p:sp>
        <p:nvSpPr>
          <p:cNvPr id="552" name="Google Shape;552;p49"/>
          <p:cNvSpPr txBox="1">
            <a:spLocks noGrp="1"/>
          </p:cNvSpPr>
          <p:nvPr>
            <p:ph type="subTitle" idx="8"/>
          </p:nvPr>
        </p:nvSpPr>
        <p:spPr>
          <a:xfrm>
            <a:off x="5989060" y="2219995"/>
            <a:ext cx="2194500" cy="733500"/>
          </a:xfrm>
          <a:prstGeom prst="rect">
            <a:avLst/>
          </a:prstGeom>
        </p:spPr>
        <p:txBody>
          <a:bodyPr spcFirstLastPara="1" wrap="square" lIns="91425" tIns="91425" rIns="91425" bIns="91425" anchor="t" anchorCtr="0">
            <a:noAutofit/>
          </a:bodyPr>
          <a:lstStyle/>
          <a:p>
            <a:pPr marL="0" indent="0">
              <a:spcAft>
                <a:spcPts val="1600"/>
              </a:spcAft>
            </a:pPr>
            <a:r>
              <a:rPr lang="en" dirty="0" smtClean="0">
                <a:latin typeface="Calibri" panose="020F0502020204030204" pitchFamily="34" charset="0"/>
                <a:cs typeface="Calibri" panose="020F0502020204030204" pitchFamily="34" charset="0"/>
              </a:rPr>
              <a:t>Myriam C</a:t>
            </a:r>
            <a:r>
              <a:rPr lang="fr-FR" dirty="0" smtClean="0">
                <a:latin typeface="Calibri" panose="020F0502020204030204" pitchFamily="34" charset="0"/>
                <a:cs typeface="Calibri" panose="020F0502020204030204" pitchFamily="34" charset="0"/>
              </a:rPr>
              <a:t>o</a:t>
            </a:r>
            <a:r>
              <a:rPr lang="en" dirty="0" smtClean="0">
                <a:latin typeface="Calibri" panose="020F0502020204030204" pitchFamily="34" charset="0"/>
                <a:cs typeface="Calibri" panose="020F0502020204030204" pitchFamily="34" charset="0"/>
              </a:rPr>
              <a:t>rdaro  et Isabelle Mauger Perez, Abes</a:t>
            </a:r>
            <a:endParaRPr dirty="0">
              <a:latin typeface="Calibri" panose="020F0502020204030204" pitchFamily="34" charset="0"/>
              <a:cs typeface="Calibri" panose="020F0502020204030204" pitchFamily="34" charset="0"/>
            </a:endParaRPr>
          </a:p>
        </p:txBody>
      </p:sp>
      <p:sp>
        <p:nvSpPr>
          <p:cNvPr id="553" name="Google Shape;553;p49"/>
          <p:cNvSpPr txBox="1">
            <a:spLocks noGrp="1"/>
          </p:cNvSpPr>
          <p:nvPr>
            <p:ph type="title" idx="9"/>
          </p:nvPr>
        </p:nvSpPr>
        <p:spPr>
          <a:xfrm>
            <a:off x="5272781" y="3359425"/>
            <a:ext cx="731400" cy="640200"/>
          </a:xfrm>
          <a:prstGeom prst="rect">
            <a:avLst/>
          </a:prstGeom>
        </p:spPr>
        <p:txBody>
          <a:bodyPr spcFirstLastPara="1" wrap="square" lIns="91425" tIns="91425" rIns="91425" bIns="91425" anchor="b" anchorCtr="0">
            <a:noAutofit/>
          </a:bodyPr>
          <a:lstStyle/>
          <a:p>
            <a:r>
              <a:rPr lang="en" dirty="0" smtClean="0">
                <a:latin typeface="Calibri" panose="020F0502020204030204" pitchFamily="34" charset="0"/>
                <a:cs typeface="Calibri" panose="020F0502020204030204" pitchFamily="34" charset="0"/>
              </a:rPr>
              <a:t>08</a:t>
            </a:r>
            <a:endParaRPr dirty="0">
              <a:latin typeface="Calibri" panose="020F0502020204030204" pitchFamily="34" charset="0"/>
              <a:cs typeface="Calibri" panose="020F0502020204030204" pitchFamily="34" charset="0"/>
            </a:endParaRPr>
          </a:p>
        </p:txBody>
      </p:sp>
      <p:sp>
        <p:nvSpPr>
          <p:cNvPr id="554" name="Google Shape;554;p49"/>
          <p:cNvSpPr txBox="1">
            <a:spLocks noGrp="1"/>
          </p:cNvSpPr>
          <p:nvPr>
            <p:ph type="subTitle" idx="13"/>
          </p:nvPr>
        </p:nvSpPr>
        <p:spPr>
          <a:xfrm>
            <a:off x="5989060" y="3143017"/>
            <a:ext cx="2660087" cy="438900"/>
          </a:xfrm>
          <a:prstGeom prst="rect">
            <a:avLst/>
          </a:prstGeom>
        </p:spPr>
        <p:txBody>
          <a:bodyPr spcFirstLastPara="1" wrap="square" lIns="91425" tIns="91425" rIns="91425" bIns="91425" anchor="t" anchorCtr="0">
            <a:noAutofit/>
          </a:bodyPr>
          <a:lstStyle/>
          <a:p>
            <a:pPr marL="0" indent="0">
              <a:spcAft>
                <a:spcPts val="1600"/>
              </a:spcAft>
            </a:pPr>
            <a:r>
              <a:rPr lang="en" dirty="0" smtClean="0">
                <a:latin typeface="Calibri" panose="020F0502020204030204" pitchFamily="34" charset="0"/>
                <a:cs typeface="Calibri" panose="020F0502020204030204" pitchFamily="34" charset="0"/>
              </a:rPr>
              <a:t>L’alignement HAL – IdRef </a:t>
            </a:r>
            <a:r>
              <a:rPr lang="fr-FR" dirty="0" smtClean="0">
                <a:latin typeface="Calibri" panose="020F0502020204030204" pitchFamily="34" charset="0"/>
                <a:cs typeface="Calibri" panose="020F0502020204030204" pitchFamily="34" charset="0"/>
              </a:rPr>
              <a:t>; projet </a:t>
            </a:r>
            <a:r>
              <a:rPr lang="fr-FR" dirty="0">
                <a:latin typeface="Calibri" panose="020F0502020204030204" pitchFamily="34" charset="0"/>
                <a:cs typeface="Calibri" panose="020F0502020204030204" pitchFamily="34" charset="0"/>
              </a:rPr>
              <a:t>sur les autorités “enseignants-chercheurs”</a:t>
            </a:r>
          </a:p>
          <a:p>
            <a:pPr marL="0" indent="0">
              <a:spcAft>
                <a:spcPts val="1600"/>
              </a:spcAft>
            </a:pPr>
            <a:endParaRPr dirty="0">
              <a:latin typeface="Calibri" panose="020F0502020204030204" pitchFamily="34" charset="0"/>
              <a:cs typeface="Calibri" panose="020F0502020204030204" pitchFamily="34" charset="0"/>
            </a:endParaRPr>
          </a:p>
        </p:txBody>
      </p:sp>
      <p:sp>
        <p:nvSpPr>
          <p:cNvPr id="555" name="Google Shape;555;p49"/>
          <p:cNvSpPr txBox="1">
            <a:spLocks noGrp="1"/>
          </p:cNvSpPr>
          <p:nvPr>
            <p:ph type="subTitle" idx="14"/>
          </p:nvPr>
        </p:nvSpPr>
        <p:spPr>
          <a:xfrm>
            <a:off x="6100264" y="4328078"/>
            <a:ext cx="3043736" cy="731400"/>
          </a:xfrm>
          <a:prstGeom prst="rect">
            <a:avLst/>
          </a:prstGeom>
        </p:spPr>
        <p:txBody>
          <a:bodyPr spcFirstLastPara="1" wrap="square" lIns="91425" tIns="91425" rIns="91425" bIns="91425" anchor="t" anchorCtr="0">
            <a:noAutofit/>
          </a:bodyPr>
          <a:lstStyle/>
          <a:p>
            <a:pPr marL="0" indent="0">
              <a:spcAft>
                <a:spcPts val="1600"/>
              </a:spcAft>
            </a:pPr>
            <a:r>
              <a:rPr lang="en" dirty="0" smtClean="0">
                <a:latin typeface="Calibri" panose="020F0502020204030204" pitchFamily="34" charset="0"/>
                <a:cs typeface="Calibri" panose="020F0502020204030204" pitchFamily="34" charset="0"/>
              </a:rPr>
              <a:t>Florent Potier, SCD U</a:t>
            </a:r>
            <a:r>
              <a:rPr lang="fr-FR" dirty="0" smtClean="0">
                <a:latin typeface="Calibri" panose="020F0502020204030204" pitchFamily="34" charset="0"/>
                <a:cs typeface="Calibri" panose="020F0502020204030204" pitchFamily="34" charset="0"/>
              </a:rPr>
              <a:t>niversité </a:t>
            </a:r>
            <a:r>
              <a:rPr lang="fr-FR" dirty="0">
                <a:latin typeface="Calibri" panose="020F0502020204030204" pitchFamily="34" charset="0"/>
                <a:cs typeface="Calibri" panose="020F0502020204030204" pitchFamily="34" charset="0"/>
              </a:rPr>
              <a:t>de Franche </a:t>
            </a:r>
            <a:r>
              <a:rPr lang="fr-FR" dirty="0" smtClean="0">
                <a:latin typeface="Calibri" panose="020F0502020204030204" pitchFamily="34" charset="0"/>
                <a:cs typeface="Calibri" panose="020F0502020204030204" pitchFamily="34" charset="0"/>
              </a:rPr>
              <a:t>Comté et </a:t>
            </a:r>
            <a:r>
              <a:rPr lang="en" dirty="0" smtClean="0">
                <a:latin typeface="Calibri" panose="020F0502020204030204" pitchFamily="34" charset="0"/>
                <a:cs typeface="Calibri" panose="020F0502020204030204" pitchFamily="34" charset="0"/>
              </a:rPr>
              <a:t> François Mistral, Abes</a:t>
            </a:r>
            <a:endParaRPr dirty="0">
              <a:latin typeface="Calibri" panose="020F0502020204030204" pitchFamily="34" charset="0"/>
              <a:cs typeface="Calibri" panose="020F0502020204030204" pitchFamily="34" charset="0"/>
            </a:endParaRPr>
          </a:p>
        </p:txBody>
      </p:sp>
      <p:cxnSp>
        <p:nvCxnSpPr>
          <p:cNvPr id="556" name="Google Shape;556;p49"/>
          <p:cNvCxnSpPr/>
          <p:nvPr/>
        </p:nvCxnSpPr>
        <p:spPr>
          <a:xfrm flipH="1">
            <a:off x="6100264" y="2197729"/>
            <a:ext cx="2366004" cy="7200"/>
          </a:xfrm>
          <a:prstGeom prst="straightConnector1">
            <a:avLst/>
          </a:prstGeom>
          <a:noFill/>
          <a:ln w="19050" cap="flat" cmpd="sng">
            <a:solidFill>
              <a:schemeClr val="accent2"/>
            </a:solidFill>
            <a:prstDash val="solid"/>
            <a:round/>
            <a:headEnd type="none" w="med" len="med"/>
            <a:tailEnd type="none" w="med" len="med"/>
          </a:ln>
        </p:spPr>
      </p:cxnSp>
      <p:cxnSp>
        <p:nvCxnSpPr>
          <p:cNvPr id="557" name="Google Shape;557;p49"/>
          <p:cNvCxnSpPr/>
          <p:nvPr/>
        </p:nvCxnSpPr>
        <p:spPr>
          <a:xfrm flipH="1" flipV="1">
            <a:off x="6100265" y="4306297"/>
            <a:ext cx="2366003" cy="9600"/>
          </a:xfrm>
          <a:prstGeom prst="straightConnector1">
            <a:avLst/>
          </a:prstGeom>
          <a:noFill/>
          <a:ln w="19050" cap="flat" cmpd="sng">
            <a:solidFill>
              <a:schemeClr val="accent2"/>
            </a:solidFill>
            <a:prstDash val="solid"/>
            <a:round/>
            <a:headEnd type="none" w="med" len="med"/>
            <a:tailEnd type="none" w="med" len="med"/>
          </a:ln>
        </p:spPr>
      </p:cxnSp>
      <p:cxnSp>
        <p:nvCxnSpPr>
          <p:cNvPr id="558" name="Google Shape;558;p49"/>
          <p:cNvCxnSpPr/>
          <p:nvPr/>
        </p:nvCxnSpPr>
        <p:spPr>
          <a:xfrm flipH="1" flipV="1">
            <a:off x="2567437" y="4315897"/>
            <a:ext cx="2165928" cy="12181"/>
          </a:xfrm>
          <a:prstGeom prst="straightConnector1">
            <a:avLst/>
          </a:prstGeom>
          <a:noFill/>
          <a:ln w="19050" cap="flat" cmpd="sng">
            <a:solidFill>
              <a:schemeClr val="accent2"/>
            </a:solidFill>
            <a:prstDash val="solid"/>
            <a:round/>
            <a:headEnd type="none" w="med" len="med"/>
            <a:tailEnd type="none" w="med" len="med"/>
          </a:ln>
        </p:spPr>
      </p:cxnSp>
      <p:cxnSp>
        <p:nvCxnSpPr>
          <p:cNvPr id="559" name="Google Shape;559;p49"/>
          <p:cNvCxnSpPr/>
          <p:nvPr/>
        </p:nvCxnSpPr>
        <p:spPr>
          <a:xfrm flipH="1" flipV="1">
            <a:off x="2524040" y="2187228"/>
            <a:ext cx="2093297" cy="10501"/>
          </a:xfrm>
          <a:prstGeom prst="straightConnector1">
            <a:avLst/>
          </a:prstGeom>
          <a:noFill/>
          <a:ln w="19050" cap="flat" cmpd="sng">
            <a:solidFill>
              <a:schemeClr val="lt2"/>
            </a:solidFill>
            <a:prstDash val="solid"/>
            <a:round/>
            <a:headEnd type="none" w="med" len="med"/>
            <a:tailEnd type="none" w="med" len="med"/>
          </a:ln>
        </p:spPr>
      </p:cxnSp>
    </p:spTree>
    <p:extLst>
      <p:ext uri="{BB962C8B-B14F-4D97-AF65-F5344CB8AC3E}">
        <p14:creationId xmlns:p14="http://schemas.microsoft.com/office/powerpoint/2010/main" val="21592950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40"/>
        <p:cNvGrpSpPr/>
        <p:nvPr/>
      </p:nvGrpSpPr>
      <p:grpSpPr>
        <a:xfrm>
          <a:off x="0" y="0"/>
          <a:ext cx="0" cy="0"/>
          <a:chOff x="0" y="0"/>
          <a:chExt cx="0" cy="0"/>
        </a:xfrm>
      </p:grpSpPr>
      <p:sp>
        <p:nvSpPr>
          <p:cNvPr id="541" name="Google Shape;541;p49"/>
          <p:cNvSpPr/>
          <p:nvPr/>
        </p:nvSpPr>
        <p:spPr>
          <a:xfrm>
            <a:off x="-1587517" y="6262511"/>
            <a:ext cx="22076" cy="613856"/>
          </a:xfrm>
          <a:custGeom>
            <a:avLst/>
            <a:gdLst/>
            <a:ahLst/>
            <a:cxnLst/>
            <a:rect l="l" t="t" r="r" b="b"/>
            <a:pathLst>
              <a:path w="449" h="12485" extrusionOk="0">
                <a:moveTo>
                  <a:pt x="448" y="0"/>
                </a:moveTo>
                <a:cubicBezTo>
                  <a:pt x="428" y="82"/>
                  <a:pt x="408" y="163"/>
                  <a:pt x="387" y="225"/>
                </a:cubicBezTo>
                <a:cubicBezTo>
                  <a:pt x="0" y="1894"/>
                  <a:pt x="122" y="3564"/>
                  <a:pt x="143" y="5255"/>
                </a:cubicBezTo>
                <a:cubicBezTo>
                  <a:pt x="183" y="6741"/>
                  <a:pt x="265" y="8228"/>
                  <a:pt x="326" y="9735"/>
                </a:cubicBezTo>
                <a:cubicBezTo>
                  <a:pt x="367" y="10652"/>
                  <a:pt x="408" y="11568"/>
                  <a:pt x="448" y="12485"/>
                </a:cubicBezTo>
                <a:lnTo>
                  <a:pt x="44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49"/>
          <p:cNvSpPr/>
          <p:nvPr/>
        </p:nvSpPr>
        <p:spPr>
          <a:xfrm>
            <a:off x="-1565490" y="6876318"/>
            <a:ext cx="8063" cy="178281"/>
          </a:xfrm>
          <a:custGeom>
            <a:avLst/>
            <a:gdLst/>
            <a:ahLst/>
            <a:cxnLst/>
            <a:rect l="l" t="t" r="r" b="b"/>
            <a:pathLst>
              <a:path w="164" h="3626" extrusionOk="0">
                <a:moveTo>
                  <a:pt x="0" y="1"/>
                </a:moveTo>
                <a:lnTo>
                  <a:pt x="0" y="3626"/>
                </a:lnTo>
                <a:lnTo>
                  <a:pt x="163" y="3626"/>
                </a:lnTo>
                <a:cubicBezTo>
                  <a:pt x="102" y="2424"/>
                  <a:pt x="61" y="1222"/>
                  <a:pt x="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49"/>
          <p:cNvSpPr txBox="1">
            <a:spLocks noGrp="1"/>
          </p:cNvSpPr>
          <p:nvPr>
            <p:ph type="title" idx="15"/>
          </p:nvPr>
        </p:nvSpPr>
        <p:spPr>
          <a:xfrm>
            <a:off x="1706561" y="136564"/>
            <a:ext cx="6477000" cy="66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smtClean="0">
                <a:latin typeface="Calibri" panose="020F0502020204030204" pitchFamily="34" charset="0"/>
                <a:cs typeface="Calibri" panose="020F0502020204030204" pitchFamily="34" charset="0"/>
              </a:rPr>
              <a:t>Menu</a:t>
            </a:r>
            <a:endParaRPr dirty="0">
              <a:latin typeface="Calibri" panose="020F0502020204030204" pitchFamily="34" charset="0"/>
              <a:cs typeface="Calibri" panose="020F0502020204030204" pitchFamily="34" charset="0"/>
            </a:endParaRPr>
          </a:p>
        </p:txBody>
      </p:sp>
      <p:sp>
        <p:nvSpPr>
          <p:cNvPr id="544" name="Google Shape;544;p49"/>
          <p:cNvSpPr txBox="1">
            <a:spLocks noGrp="1"/>
          </p:cNvSpPr>
          <p:nvPr>
            <p:ph type="title"/>
          </p:nvPr>
        </p:nvSpPr>
        <p:spPr>
          <a:xfrm>
            <a:off x="1706558" y="1086435"/>
            <a:ext cx="731400" cy="640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smtClean="0">
                <a:latin typeface="Calibri" panose="020F0502020204030204" pitchFamily="34" charset="0"/>
                <a:cs typeface="Calibri" panose="020F0502020204030204" pitchFamily="34" charset="0"/>
              </a:rPr>
              <a:t>09</a:t>
            </a:r>
            <a:endParaRPr dirty="0">
              <a:latin typeface="Calibri" panose="020F0502020204030204" pitchFamily="34" charset="0"/>
              <a:cs typeface="Calibri" panose="020F0502020204030204" pitchFamily="34" charset="0"/>
            </a:endParaRPr>
          </a:p>
        </p:txBody>
      </p:sp>
      <p:sp>
        <p:nvSpPr>
          <p:cNvPr id="545" name="Google Shape;545;p49"/>
          <p:cNvSpPr txBox="1">
            <a:spLocks noGrp="1"/>
          </p:cNvSpPr>
          <p:nvPr>
            <p:ph type="subTitle" idx="1"/>
          </p:nvPr>
        </p:nvSpPr>
        <p:spPr>
          <a:xfrm>
            <a:off x="2450597" y="1101849"/>
            <a:ext cx="2745345" cy="4389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dirty="0" smtClean="0">
                <a:latin typeface="Calibri" panose="020F0502020204030204" pitchFamily="34" charset="0"/>
                <a:cs typeface="Calibri" panose="020F0502020204030204" pitchFamily="34" charset="0"/>
              </a:rPr>
              <a:t>Comment bien collaborer avec le service “Éditions” de son établissement ?</a:t>
            </a:r>
            <a:endParaRPr dirty="0">
              <a:latin typeface="Calibri" panose="020F0502020204030204" pitchFamily="34" charset="0"/>
              <a:cs typeface="Calibri" panose="020F0502020204030204" pitchFamily="34" charset="0"/>
            </a:endParaRPr>
          </a:p>
        </p:txBody>
      </p:sp>
      <p:sp>
        <p:nvSpPr>
          <p:cNvPr id="546" name="Google Shape;546;p49"/>
          <p:cNvSpPr txBox="1">
            <a:spLocks noGrp="1"/>
          </p:cNvSpPr>
          <p:nvPr>
            <p:ph type="subTitle" idx="2"/>
          </p:nvPr>
        </p:nvSpPr>
        <p:spPr>
          <a:xfrm>
            <a:off x="2524040" y="2219995"/>
            <a:ext cx="2854785" cy="7335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dirty="0" smtClean="0">
                <a:latin typeface="Calibri" panose="020F0502020204030204" pitchFamily="34" charset="0"/>
                <a:cs typeface="Calibri" panose="020F0502020204030204" pitchFamily="34" charset="0"/>
              </a:rPr>
              <a:t>Emmanuelle Riou-Genty et Gladys Garzino, Bibliothèque Diderot</a:t>
            </a:r>
            <a:endParaRPr dirty="0">
              <a:latin typeface="Calibri" panose="020F0502020204030204" pitchFamily="34" charset="0"/>
              <a:cs typeface="Calibri" panose="020F0502020204030204" pitchFamily="34" charset="0"/>
            </a:endParaRPr>
          </a:p>
        </p:txBody>
      </p:sp>
      <p:sp>
        <p:nvSpPr>
          <p:cNvPr id="547" name="Google Shape;547;p49"/>
          <p:cNvSpPr txBox="1">
            <a:spLocks noGrp="1"/>
          </p:cNvSpPr>
          <p:nvPr>
            <p:ph type="title" idx="3"/>
          </p:nvPr>
        </p:nvSpPr>
        <p:spPr>
          <a:xfrm>
            <a:off x="1706558" y="3359425"/>
            <a:ext cx="731400" cy="640200"/>
          </a:xfrm>
          <a:prstGeom prst="rect">
            <a:avLst/>
          </a:prstGeom>
        </p:spPr>
        <p:txBody>
          <a:bodyPr spcFirstLastPara="1" wrap="square" lIns="91425" tIns="91425" rIns="91425" bIns="91425" anchor="b" anchorCtr="0">
            <a:noAutofit/>
          </a:bodyPr>
          <a:lstStyle/>
          <a:p>
            <a:r>
              <a:rPr lang="en" dirty="0" smtClean="0">
                <a:latin typeface="Calibri" panose="020F0502020204030204" pitchFamily="34" charset="0"/>
                <a:cs typeface="Calibri" panose="020F0502020204030204" pitchFamily="34" charset="0"/>
              </a:rPr>
              <a:t>11</a:t>
            </a:r>
            <a:endParaRPr dirty="0">
              <a:latin typeface="Calibri" panose="020F0502020204030204" pitchFamily="34" charset="0"/>
              <a:cs typeface="Calibri" panose="020F0502020204030204" pitchFamily="34" charset="0"/>
            </a:endParaRPr>
          </a:p>
        </p:txBody>
      </p:sp>
      <p:sp>
        <p:nvSpPr>
          <p:cNvPr id="548" name="Google Shape;548;p49"/>
          <p:cNvSpPr txBox="1">
            <a:spLocks noGrp="1"/>
          </p:cNvSpPr>
          <p:nvPr>
            <p:ph type="subTitle" idx="4"/>
          </p:nvPr>
        </p:nvSpPr>
        <p:spPr>
          <a:xfrm>
            <a:off x="2422837" y="3143017"/>
            <a:ext cx="2773105" cy="438900"/>
          </a:xfrm>
          <a:prstGeom prst="rect">
            <a:avLst/>
          </a:prstGeom>
        </p:spPr>
        <p:txBody>
          <a:bodyPr spcFirstLastPara="1" wrap="square" lIns="91425" tIns="91425" rIns="91425" bIns="91425" anchor="t" anchorCtr="0">
            <a:noAutofit/>
          </a:bodyPr>
          <a:lstStyle/>
          <a:p>
            <a:pPr marL="0" indent="0">
              <a:spcAft>
                <a:spcPts val="1600"/>
              </a:spcAft>
            </a:pPr>
            <a:r>
              <a:rPr lang="en" dirty="0" smtClean="0">
                <a:latin typeface="Calibri" panose="020F0502020204030204" pitchFamily="34" charset="0"/>
                <a:cs typeface="Calibri" panose="020F0502020204030204" pitchFamily="34" charset="0"/>
              </a:rPr>
              <a:t>Échanges et conclusion</a:t>
            </a:r>
            <a:endParaRPr dirty="0">
              <a:latin typeface="Calibri" panose="020F0502020204030204" pitchFamily="34" charset="0"/>
              <a:cs typeface="Calibri" panose="020F0502020204030204" pitchFamily="34" charset="0"/>
            </a:endParaRPr>
          </a:p>
        </p:txBody>
      </p:sp>
      <p:sp>
        <p:nvSpPr>
          <p:cNvPr id="549" name="Google Shape;549;p49"/>
          <p:cNvSpPr txBox="1">
            <a:spLocks noGrp="1"/>
          </p:cNvSpPr>
          <p:nvPr>
            <p:ph type="subTitle" idx="5"/>
          </p:nvPr>
        </p:nvSpPr>
        <p:spPr>
          <a:xfrm>
            <a:off x="2524040" y="3780019"/>
            <a:ext cx="2671903" cy="731400"/>
          </a:xfrm>
          <a:prstGeom prst="rect">
            <a:avLst/>
          </a:prstGeom>
        </p:spPr>
        <p:txBody>
          <a:bodyPr spcFirstLastPara="1" wrap="square" lIns="91425" tIns="91425" rIns="91425" bIns="91425" anchor="t" anchorCtr="0">
            <a:noAutofit/>
          </a:bodyPr>
          <a:lstStyle/>
          <a:p>
            <a:pPr marL="0" indent="0">
              <a:spcAft>
                <a:spcPts val="1600"/>
              </a:spcAft>
            </a:pPr>
            <a:r>
              <a:rPr lang="en" dirty="0" smtClean="0">
                <a:latin typeface="Calibri" panose="020F0502020204030204" pitchFamily="34" charset="0"/>
                <a:cs typeface="Calibri" panose="020F0502020204030204" pitchFamily="34" charset="0"/>
              </a:rPr>
              <a:t>Isabelle Mauger Perez, Abes</a:t>
            </a:r>
            <a:endParaRPr dirty="0">
              <a:latin typeface="Calibri" panose="020F0502020204030204" pitchFamily="34" charset="0"/>
              <a:cs typeface="Calibri" panose="020F0502020204030204" pitchFamily="34" charset="0"/>
            </a:endParaRPr>
          </a:p>
        </p:txBody>
      </p:sp>
      <p:sp>
        <p:nvSpPr>
          <p:cNvPr id="550" name="Google Shape;550;p49"/>
          <p:cNvSpPr txBox="1">
            <a:spLocks noGrp="1"/>
          </p:cNvSpPr>
          <p:nvPr>
            <p:ph type="title" idx="6"/>
          </p:nvPr>
        </p:nvSpPr>
        <p:spPr>
          <a:xfrm>
            <a:off x="5272781" y="1086435"/>
            <a:ext cx="731400" cy="640200"/>
          </a:xfrm>
          <a:prstGeom prst="rect">
            <a:avLst/>
          </a:prstGeom>
        </p:spPr>
        <p:txBody>
          <a:bodyPr spcFirstLastPara="1" wrap="square" lIns="91425" tIns="91425" rIns="91425" bIns="91425" anchor="b" anchorCtr="0">
            <a:noAutofit/>
          </a:bodyPr>
          <a:lstStyle/>
          <a:p>
            <a:r>
              <a:rPr lang="en" dirty="0" smtClean="0">
                <a:latin typeface="Calibri" panose="020F0502020204030204" pitchFamily="34" charset="0"/>
                <a:cs typeface="Calibri" panose="020F0502020204030204" pitchFamily="34" charset="0"/>
              </a:rPr>
              <a:t>10</a:t>
            </a:r>
            <a:endParaRPr dirty="0">
              <a:latin typeface="Calibri" panose="020F0502020204030204" pitchFamily="34" charset="0"/>
              <a:cs typeface="Calibri" panose="020F0502020204030204" pitchFamily="34" charset="0"/>
            </a:endParaRPr>
          </a:p>
        </p:txBody>
      </p:sp>
      <p:sp>
        <p:nvSpPr>
          <p:cNvPr id="551" name="Google Shape;551;p49"/>
          <p:cNvSpPr txBox="1">
            <a:spLocks noGrp="1"/>
          </p:cNvSpPr>
          <p:nvPr>
            <p:ph type="subTitle" idx="7"/>
          </p:nvPr>
        </p:nvSpPr>
        <p:spPr>
          <a:xfrm>
            <a:off x="5989061" y="1127941"/>
            <a:ext cx="2849943" cy="438900"/>
          </a:xfrm>
          <a:prstGeom prst="rect">
            <a:avLst/>
          </a:prstGeom>
        </p:spPr>
        <p:txBody>
          <a:bodyPr spcFirstLastPara="1" wrap="square" lIns="91425" tIns="91425" rIns="91425" bIns="91425" anchor="t" anchorCtr="0">
            <a:noAutofit/>
          </a:bodyPr>
          <a:lstStyle/>
          <a:p>
            <a:pPr marL="0" lvl="0" indent="0">
              <a:spcAft>
                <a:spcPts val="1600"/>
              </a:spcAft>
            </a:pPr>
            <a:r>
              <a:rPr lang="fr-FR" dirty="0" smtClean="0">
                <a:latin typeface="Calibri" panose="020F0502020204030204" pitchFamily="34" charset="0"/>
                <a:cs typeface="Calibri" panose="020F0502020204030204" pitchFamily="34" charset="0"/>
              </a:rPr>
              <a:t>Les orientations du travail autour des autorités à l’avenir</a:t>
            </a:r>
            <a:endParaRPr lang="fr-FR" dirty="0">
              <a:latin typeface="Calibri" panose="020F0502020204030204" pitchFamily="34" charset="0"/>
              <a:cs typeface="Calibri" panose="020F0502020204030204" pitchFamily="34" charset="0"/>
            </a:endParaRPr>
          </a:p>
        </p:txBody>
      </p:sp>
      <p:sp>
        <p:nvSpPr>
          <p:cNvPr id="552" name="Google Shape;552;p49"/>
          <p:cNvSpPr txBox="1">
            <a:spLocks noGrp="1"/>
          </p:cNvSpPr>
          <p:nvPr>
            <p:ph type="subTitle" idx="8"/>
          </p:nvPr>
        </p:nvSpPr>
        <p:spPr>
          <a:xfrm>
            <a:off x="5989060" y="2219995"/>
            <a:ext cx="2194500" cy="733500"/>
          </a:xfrm>
          <a:prstGeom prst="rect">
            <a:avLst/>
          </a:prstGeom>
        </p:spPr>
        <p:txBody>
          <a:bodyPr spcFirstLastPara="1" wrap="square" lIns="91425" tIns="91425" rIns="91425" bIns="91425" anchor="t" anchorCtr="0">
            <a:noAutofit/>
          </a:bodyPr>
          <a:lstStyle/>
          <a:p>
            <a:pPr marL="0" indent="0">
              <a:spcAft>
                <a:spcPts val="1600"/>
              </a:spcAft>
            </a:pPr>
            <a:r>
              <a:rPr lang="fr-FR" dirty="0" smtClean="0">
                <a:latin typeface="Calibri" panose="020F0502020204030204" pitchFamily="34" charset="0"/>
                <a:cs typeface="Calibri" panose="020F0502020204030204" pitchFamily="34" charset="0"/>
              </a:rPr>
              <a:t>François Mistral, Abes</a:t>
            </a:r>
            <a:endParaRPr dirty="0">
              <a:latin typeface="Calibri" panose="020F0502020204030204" pitchFamily="34" charset="0"/>
              <a:cs typeface="Calibri" panose="020F0502020204030204" pitchFamily="34" charset="0"/>
            </a:endParaRPr>
          </a:p>
        </p:txBody>
      </p:sp>
      <p:cxnSp>
        <p:nvCxnSpPr>
          <p:cNvPr id="556" name="Google Shape;556;p49"/>
          <p:cNvCxnSpPr/>
          <p:nvPr/>
        </p:nvCxnSpPr>
        <p:spPr>
          <a:xfrm flipH="1">
            <a:off x="6100264" y="2197729"/>
            <a:ext cx="2049900" cy="7200"/>
          </a:xfrm>
          <a:prstGeom prst="straightConnector1">
            <a:avLst/>
          </a:prstGeom>
          <a:noFill/>
          <a:ln w="19050" cap="flat" cmpd="sng">
            <a:solidFill>
              <a:schemeClr val="accent2"/>
            </a:solidFill>
            <a:prstDash val="solid"/>
            <a:round/>
            <a:headEnd type="none" w="med" len="med"/>
            <a:tailEnd type="none" w="med" len="med"/>
          </a:ln>
        </p:spPr>
      </p:cxnSp>
      <p:cxnSp>
        <p:nvCxnSpPr>
          <p:cNvPr id="558" name="Google Shape;558;p49"/>
          <p:cNvCxnSpPr/>
          <p:nvPr/>
        </p:nvCxnSpPr>
        <p:spPr>
          <a:xfrm rot="10800000">
            <a:off x="2524040" y="3735167"/>
            <a:ext cx="2049900" cy="9600"/>
          </a:xfrm>
          <a:prstGeom prst="straightConnector1">
            <a:avLst/>
          </a:prstGeom>
          <a:noFill/>
          <a:ln w="19050" cap="flat" cmpd="sng">
            <a:solidFill>
              <a:schemeClr val="accent2"/>
            </a:solidFill>
            <a:prstDash val="solid"/>
            <a:round/>
            <a:headEnd type="none" w="med" len="med"/>
            <a:tailEnd type="none" w="med" len="med"/>
          </a:ln>
        </p:spPr>
      </p:cxnSp>
      <p:cxnSp>
        <p:nvCxnSpPr>
          <p:cNvPr id="559" name="Google Shape;559;p49"/>
          <p:cNvCxnSpPr/>
          <p:nvPr/>
        </p:nvCxnSpPr>
        <p:spPr>
          <a:xfrm flipH="1" flipV="1">
            <a:off x="2524040" y="2187228"/>
            <a:ext cx="2413720" cy="10501"/>
          </a:xfrm>
          <a:prstGeom prst="straightConnector1">
            <a:avLst/>
          </a:prstGeom>
          <a:noFill/>
          <a:ln w="19050" cap="flat" cmpd="sng">
            <a:solidFill>
              <a:schemeClr val="lt2"/>
            </a:solidFill>
            <a:prstDash val="solid"/>
            <a:round/>
            <a:headEnd type="none" w="med" len="med"/>
            <a:tailEnd type="none" w="med" len="med"/>
          </a:ln>
        </p:spPr>
      </p:cxnSp>
    </p:spTree>
    <p:extLst>
      <p:ext uri="{BB962C8B-B14F-4D97-AF65-F5344CB8AC3E}">
        <p14:creationId xmlns:p14="http://schemas.microsoft.com/office/powerpoint/2010/main" val="32457627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65260" y="0"/>
            <a:ext cx="3614400" cy="685800"/>
          </a:xfrm>
        </p:spPr>
        <p:txBody>
          <a:bodyPr/>
          <a:lstStyle/>
          <a:p>
            <a:r>
              <a:rPr lang="fr-FR" dirty="0" smtClean="0">
                <a:latin typeface="+mj-lt"/>
              </a:rPr>
              <a:t>Cette journée en pratique</a:t>
            </a:r>
            <a:endParaRPr lang="fr-FR" dirty="0">
              <a:latin typeface="+mj-lt"/>
            </a:endParaRPr>
          </a:p>
        </p:txBody>
      </p:sp>
      <p:sp>
        <p:nvSpPr>
          <p:cNvPr id="3" name="Titre 1"/>
          <p:cNvSpPr txBox="1">
            <a:spLocks/>
          </p:cNvSpPr>
          <p:nvPr/>
        </p:nvSpPr>
        <p:spPr>
          <a:xfrm>
            <a:off x="3186545" y="2059282"/>
            <a:ext cx="4765963" cy="6858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chemeClr val="accent1"/>
              </a:buClr>
              <a:buSzPts val="2200"/>
              <a:buFont typeface="Fjalla One"/>
              <a:buNone/>
              <a:defRPr sz="2200" b="1" i="0" u="none" strike="noStrike" cap="none">
                <a:solidFill>
                  <a:schemeClr val="accent1"/>
                </a:solidFill>
                <a:latin typeface="Fjalla One"/>
                <a:ea typeface="Fjalla One"/>
                <a:cs typeface="Fjalla One"/>
                <a:sym typeface="Fjalla One"/>
              </a:defRPr>
            </a:lvl1pPr>
            <a:lvl2pPr marR="0" lvl="1" algn="r" rtl="0">
              <a:lnSpc>
                <a:spcPct val="80000"/>
              </a:lnSpc>
              <a:spcBef>
                <a:spcPts val="0"/>
              </a:spcBef>
              <a:spcAft>
                <a:spcPts val="0"/>
              </a:spcAft>
              <a:buClr>
                <a:schemeClr val="accent2"/>
              </a:buClr>
              <a:buSzPts val="2200"/>
              <a:buFont typeface="Fjalla One"/>
              <a:buNone/>
              <a:defRPr sz="2200" b="0" i="0" u="none" strike="noStrike" cap="none">
                <a:solidFill>
                  <a:schemeClr val="accent2"/>
                </a:solidFill>
                <a:latin typeface="Fjalla One"/>
                <a:ea typeface="Fjalla One"/>
                <a:cs typeface="Fjalla One"/>
                <a:sym typeface="Fjalla One"/>
              </a:defRPr>
            </a:lvl2pPr>
            <a:lvl3pPr marR="0" lvl="2" algn="r" rtl="0">
              <a:lnSpc>
                <a:spcPct val="80000"/>
              </a:lnSpc>
              <a:spcBef>
                <a:spcPts val="0"/>
              </a:spcBef>
              <a:spcAft>
                <a:spcPts val="0"/>
              </a:spcAft>
              <a:buClr>
                <a:schemeClr val="accent2"/>
              </a:buClr>
              <a:buSzPts val="2200"/>
              <a:buFont typeface="Fjalla One"/>
              <a:buNone/>
              <a:defRPr sz="2200" b="0" i="0" u="none" strike="noStrike" cap="none">
                <a:solidFill>
                  <a:schemeClr val="accent2"/>
                </a:solidFill>
                <a:latin typeface="Fjalla One"/>
                <a:ea typeface="Fjalla One"/>
                <a:cs typeface="Fjalla One"/>
                <a:sym typeface="Fjalla One"/>
              </a:defRPr>
            </a:lvl3pPr>
            <a:lvl4pPr marR="0" lvl="3" algn="r" rtl="0">
              <a:lnSpc>
                <a:spcPct val="80000"/>
              </a:lnSpc>
              <a:spcBef>
                <a:spcPts val="0"/>
              </a:spcBef>
              <a:spcAft>
                <a:spcPts val="0"/>
              </a:spcAft>
              <a:buClr>
                <a:schemeClr val="accent2"/>
              </a:buClr>
              <a:buSzPts val="2200"/>
              <a:buFont typeface="Fjalla One"/>
              <a:buNone/>
              <a:defRPr sz="2200" b="0" i="0" u="none" strike="noStrike" cap="none">
                <a:solidFill>
                  <a:schemeClr val="accent2"/>
                </a:solidFill>
                <a:latin typeface="Fjalla One"/>
                <a:ea typeface="Fjalla One"/>
                <a:cs typeface="Fjalla One"/>
                <a:sym typeface="Fjalla One"/>
              </a:defRPr>
            </a:lvl4pPr>
            <a:lvl5pPr marR="0" lvl="4" algn="r" rtl="0">
              <a:lnSpc>
                <a:spcPct val="80000"/>
              </a:lnSpc>
              <a:spcBef>
                <a:spcPts val="0"/>
              </a:spcBef>
              <a:spcAft>
                <a:spcPts val="0"/>
              </a:spcAft>
              <a:buClr>
                <a:schemeClr val="accent2"/>
              </a:buClr>
              <a:buSzPts val="2200"/>
              <a:buFont typeface="Fjalla One"/>
              <a:buNone/>
              <a:defRPr sz="2200" b="0" i="0" u="none" strike="noStrike" cap="none">
                <a:solidFill>
                  <a:schemeClr val="accent2"/>
                </a:solidFill>
                <a:latin typeface="Fjalla One"/>
                <a:ea typeface="Fjalla One"/>
                <a:cs typeface="Fjalla One"/>
                <a:sym typeface="Fjalla One"/>
              </a:defRPr>
            </a:lvl5pPr>
            <a:lvl6pPr marR="0" lvl="5" algn="r" rtl="0">
              <a:lnSpc>
                <a:spcPct val="80000"/>
              </a:lnSpc>
              <a:spcBef>
                <a:spcPts val="0"/>
              </a:spcBef>
              <a:spcAft>
                <a:spcPts val="0"/>
              </a:spcAft>
              <a:buClr>
                <a:schemeClr val="accent2"/>
              </a:buClr>
              <a:buSzPts val="2200"/>
              <a:buFont typeface="Fjalla One"/>
              <a:buNone/>
              <a:defRPr sz="2200" b="0" i="0" u="none" strike="noStrike" cap="none">
                <a:solidFill>
                  <a:schemeClr val="accent2"/>
                </a:solidFill>
                <a:latin typeface="Fjalla One"/>
                <a:ea typeface="Fjalla One"/>
                <a:cs typeface="Fjalla One"/>
                <a:sym typeface="Fjalla One"/>
              </a:defRPr>
            </a:lvl6pPr>
            <a:lvl7pPr marR="0" lvl="6" algn="r" rtl="0">
              <a:lnSpc>
                <a:spcPct val="80000"/>
              </a:lnSpc>
              <a:spcBef>
                <a:spcPts val="0"/>
              </a:spcBef>
              <a:spcAft>
                <a:spcPts val="0"/>
              </a:spcAft>
              <a:buClr>
                <a:schemeClr val="accent2"/>
              </a:buClr>
              <a:buSzPts val="2200"/>
              <a:buFont typeface="Fjalla One"/>
              <a:buNone/>
              <a:defRPr sz="2200" b="0" i="0" u="none" strike="noStrike" cap="none">
                <a:solidFill>
                  <a:schemeClr val="accent2"/>
                </a:solidFill>
                <a:latin typeface="Fjalla One"/>
                <a:ea typeface="Fjalla One"/>
                <a:cs typeface="Fjalla One"/>
                <a:sym typeface="Fjalla One"/>
              </a:defRPr>
            </a:lvl7pPr>
            <a:lvl8pPr marR="0" lvl="7" algn="r" rtl="0">
              <a:lnSpc>
                <a:spcPct val="80000"/>
              </a:lnSpc>
              <a:spcBef>
                <a:spcPts val="0"/>
              </a:spcBef>
              <a:spcAft>
                <a:spcPts val="0"/>
              </a:spcAft>
              <a:buClr>
                <a:schemeClr val="accent2"/>
              </a:buClr>
              <a:buSzPts val="2200"/>
              <a:buFont typeface="Fjalla One"/>
              <a:buNone/>
              <a:defRPr sz="2200" b="0" i="0" u="none" strike="noStrike" cap="none">
                <a:solidFill>
                  <a:schemeClr val="accent2"/>
                </a:solidFill>
                <a:latin typeface="Fjalla One"/>
                <a:ea typeface="Fjalla One"/>
                <a:cs typeface="Fjalla One"/>
                <a:sym typeface="Fjalla One"/>
              </a:defRPr>
            </a:lvl8pPr>
            <a:lvl9pPr marR="0" lvl="8" algn="r" rtl="0">
              <a:lnSpc>
                <a:spcPct val="80000"/>
              </a:lnSpc>
              <a:spcBef>
                <a:spcPts val="0"/>
              </a:spcBef>
              <a:spcAft>
                <a:spcPts val="0"/>
              </a:spcAft>
              <a:buClr>
                <a:schemeClr val="accent2"/>
              </a:buClr>
              <a:buSzPts val="2200"/>
              <a:buFont typeface="Fjalla One"/>
              <a:buNone/>
              <a:defRPr sz="2200" b="0" i="0" u="none" strike="noStrike" cap="none">
                <a:solidFill>
                  <a:schemeClr val="accent2"/>
                </a:solidFill>
                <a:latin typeface="Fjalla One"/>
                <a:ea typeface="Fjalla One"/>
                <a:cs typeface="Fjalla One"/>
                <a:sym typeface="Fjalla One"/>
              </a:defRPr>
            </a:lvl9pPr>
          </a:lstStyle>
          <a:p>
            <a:pPr marL="342900" indent="-342900" algn="l">
              <a:buClr>
                <a:schemeClr val="tx2"/>
              </a:buClr>
              <a:buFont typeface="Arial" panose="020B0604020202020204" pitchFamily="34" charset="0"/>
              <a:buChar char="•"/>
            </a:pPr>
            <a:r>
              <a:rPr lang="fr-FR" sz="1600" dirty="0" smtClean="0">
                <a:latin typeface="+mj-lt"/>
              </a:rPr>
              <a:t>Est-ce que je peux poser des questions ?</a:t>
            </a:r>
            <a:br>
              <a:rPr lang="fr-FR" sz="1600" dirty="0" smtClean="0">
                <a:latin typeface="+mj-lt"/>
              </a:rPr>
            </a:br>
            <a:r>
              <a:rPr lang="fr-FR" sz="1200" dirty="0" smtClean="0">
                <a:solidFill>
                  <a:schemeClr val="tx2"/>
                </a:solidFill>
                <a:latin typeface="+mj-lt"/>
              </a:rPr>
              <a:t>OUI</a:t>
            </a:r>
            <a:br>
              <a:rPr lang="fr-FR" sz="1200" dirty="0" smtClean="0">
                <a:solidFill>
                  <a:schemeClr val="tx2"/>
                </a:solidFill>
                <a:latin typeface="+mj-lt"/>
              </a:rPr>
            </a:br>
            <a:r>
              <a:rPr lang="fr-FR" sz="1200" dirty="0" smtClean="0">
                <a:solidFill>
                  <a:schemeClr val="tx2"/>
                </a:solidFill>
                <a:latin typeface="+mj-lt"/>
              </a:rPr>
              <a:t/>
            </a:r>
            <a:br>
              <a:rPr lang="fr-FR" sz="1200" dirty="0" smtClean="0">
                <a:solidFill>
                  <a:schemeClr val="tx2"/>
                </a:solidFill>
                <a:latin typeface="+mj-lt"/>
              </a:rPr>
            </a:br>
            <a:r>
              <a:rPr lang="fr-FR" sz="1200" dirty="0" smtClean="0">
                <a:solidFill>
                  <a:schemeClr val="tx2"/>
                </a:solidFill>
                <a:latin typeface="+mj-lt"/>
              </a:rPr>
              <a:t/>
            </a:r>
            <a:br>
              <a:rPr lang="fr-FR" sz="1200" dirty="0" smtClean="0">
                <a:solidFill>
                  <a:schemeClr val="tx2"/>
                </a:solidFill>
                <a:latin typeface="+mj-lt"/>
              </a:rPr>
            </a:br>
            <a:r>
              <a:rPr lang="fr-FR" sz="1200" dirty="0" smtClean="0">
                <a:solidFill>
                  <a:schemeClr val="tx2"/>
                </a:solidFill>
                <a:latin typeface="+mj-lt"/>
              </a:rPr>
              <a:t/>
            </a:r>
            <a:br>
              <a:rPr lang="fr-FR" sz="1200" dirty="0" smtClean="0">
                <a:solidFill>
                  <a:schemeClr val="tx2"/>
                </a:solidFill>
                <a:latin typeface="+mj-lt"/>
              </a:rPr>
            </a:br>
            <a:endParaRPr lang="fr-FR" sz="1200" dirty="0" smtClean="0">
              <a:solidFill>
                <a:schemeClr val="tx2"/>
              </a:solidFill>
              <a:latin typeface="+mj-lt"/>
            </a:endParaRPr>
          </a:p>
          <a:p>
            <a:pPr marL="342900" indent="-342900" algn="l">
              <a:buClr>
                <a:schemeClr val="tx2"/>
              </a:buClr>
              <a:buFont typeface="Arial" panose="020B0604020202020204" pitchFamily="34" charset="0"/>
              <a:buChar char="•"/>
            </a:pPr>
            <a:r>
              <a:rPr lang="fr-FR" sz="1600" dirty="0" smtClean="0">
                <a:latin typeface="+mj-lt"/>
              </a:rPr>
              <a:t>Est-ce que les supports seront disponibles ?</a:t>
            </a:r>
            <a:br>
              <a:rPr lang="fr-FR" sz="1600" dirty="0" smtClean="0">
                <a:latin typeface="+mj-lt"/>
              </a:rPr>
            </a:br>
            <a:r>
              <a:rPr lang="fr-FR" sz="1600" dirty="0" smtClean="0">
                <a:latin typeface="+mj-lt"/>
              </a:rPr>
              <a:t>Est-ce que les interventions seront enregistrées ?</a:t>
            </a:r>
            <a:br>
              <a:rPr lang="fr-FR" sz="1600" dirty="0" smtClean="0">
                <a:latin typeface="+mj-lt"/>
              </a:rPr>
            </a:br>
            <a:r>
              <a:rPr lang="fr-FR" sz="1200" dirty="0" smtClean="0">
                <a:solidFill>
                  <a:schemeClr val="tx2"/>
                </a:solidFill>
                <a:latin typeface="+mj-lt"/>
              </a:rPr>
              <a:t>OUI</a:t>
            </a:r>
          </a:p>
          <a:p>
            <a:pPr marL="342900" indent="-342900" algn="l">
              <a:buClr>
                <a:schemeClr val="tx2"/>
              </a:buClr>
              <a:buFont typeface="Arial" panose="020B0604020202020204" pitchFamily="34" charset="0"/>
              <a:buChar char="•"/>
            </a:pPr>
            <a:endParaRPr lang="fr-FR" sz="1200" b="0" dirty="0">
              <a:solidFill>
                <a:schemeClr val="tx2"/>
              </a:solidFill>
              <a:latin typeface="+mj-lt"/>
            </a:endParaRPr>
          </a:p>
          <a:p>
            <a:pPr marL="342900" indent="-342900" algn="l">
              <a:buClr>
                <a:schemeClr val="tx2"/>
              </a:buClr>
              <a:buFont typeface="Arial" panose="020B0604020202020204" pitchFamily="34" charset="0"/>
              <a:buChar char="•"/>
            </a:pPr>
            <a:endParaRPr lang="fr-FR" sz="1200" b="0" dirty="0" smtClean="0">
              <a:solidFill>
                <a:schemeClr val="tx2"/>
              </a:solidFill>
              <a:latin typeface="+mj-lt"/>
            </a:endParaRPr>
          </a:p>
          <a:p>
            <a:pPr marL="342900" indent="-342900" algn="l">
              <a:buClr>
                <a:schemeClr val="tx2"/>
              </a:buClr>
              <a:buFont typeface="Arial" panose="020B0604020202020204" pitchFamily="34" charset="0"/>
              <a:buChar char="•"/>
            </a:pPr>
            <a:endParaRPr lang="fr-FR" sz="1200" b="0" dirty="0">
              <a:solidFill>
                <a:schemeClr val="tx2"/>
              </a:solidFill>
              <a:latin typeface="+mj-lt"/>
            </a:endParaRPr>
          </a:p>
          <a:p>
            <a:pPr marL="342900" indent="-342900" algn="l">
              <a:buClr>
                <a:schemeClr val="tx2"/>
              </a:buClr>
              <a:buFont typeface="Arial" panose="020B0604020202020204" pitchFamily="34" charset="0"/>
              <a:buChar char="•"/>
            </a:pPr>
            <a:r>
              <a:rPr lang="fr-FR" sz="1600" dirty="0" smtClean="0">
                <a:latin typeface="+mj-lt"/>
              </a:rPr>
              <a:t>Est-ce que je peux avoir une attestation de présence ?</a:t>
            </a:r>
            <a:br>
              <a:rPr lang="fr-FR" sz="1600" dirty="0" smtClean="0">
                <a:latin typeface="+mj-lt"/>
              </a:rPr>
            </a:br>
            <a:r>
              <a:rPr lang="fr-FR" sz="1200" dirty="0" smtClean="0">
                <a:solidFill>
                  <a:schemeClr val="tx2"/>
                </a:solidFill>
                <a:latin typeface="+mj-lt"/>
              </a:rPr>
              <a:t>OUI</a:t>
            </a:r>
            <a:r>
              <a:rPr lang="fr-FR" sz="1200" b="0" dirty="0" smtClean="0">
                <a:solidFill>
                  <a:schemeClr val="tx2"/>
                </a:solidFill>
                <a:latin typeface="+mj-lt"/>
              </a:rPr>
              <a:t>  </a:t>
            </a:r>
            <a:endParaRPr lang="fr-FR" sz="1200" b="0" dirty="0">
              <a:solidFill>
                <a:schemeClr val="tx2"/>
              </a:solidFill>
              <a:latin typeface="+mj-lt"/>
            </a:endParaRPr>
          </a:p>
        </p:txBody>
      </p:sp>
      <p:pic>
        <p:nvPicPr>
          <p:cNvPr id="4" name="Image 3"/>
          <p:cNvPicPr>
            <a:picLocks noChangeAspect="1"/>
          </p:cNvPicPr>
          <p:nvPr/>
        </p:nvPicPr>
        <p:blipFill rotWithShape="1">
          <a:blip r:embed="rId3"/>
          <a:srcRect l="24054" t="65601"/>
          <a:stretch/>
        </p:blipFill>
        <p:spPr>
          <a:xfrm>
            <a:off x="4197102" y="1191018"/>
            <a:ext cx="1950716" cy="725437"/>
          </a:xfrm>
          <a:prstGeom prst="rect">
            <a:avLst/>
          </a:prstGeom>
        </p:spPr>
      </p:pic>
      <p:pic>
        <p:nvPicPr>
          <p:cNvPr id="6" name="Image 5"/>
          <p:cNvPicPr>
            <a:picLocks noChangeAspect="1"/>
          </p:cNvPicPr>
          <p:nvPr/>
        </p:nvPicPr>
        <p:blipFill>
          <a:blip r:embed="rId4"/>
          <a:stretch>
            <a:fillRect/>
          </a:stretch>
        </p:blipFill>
        <p:spPr>
          <a:xfrm>
            <a:off x="3497694" y="2746713"/>
            <a:ext cx="1831687" cy="394090"/>
          </a:xfrm>
          <a:prstGeom prst="rect">
            <a:avLst/>
          </a:prstGeom>
        </p:spPr>
      </p:pic>
      <p:pic>
        <p:nvPicPr>
          <p:cNvPr id="7" name="Image 6"/>
          <p:cNvPicPr>
            <a:picLocks noChangeAspect="1"/>
          </p:cNvPicPr>
          <p:nvPr/>
        </p:nvPicPr>
        <p:blipFill>
          <a:blip r:embed="rId5"/>
          <a:stretch>
            <a:fillRect/>
          </a:stretch>
        </p:blipFill>
        <p:spPr>
          <a:xfrm>
            <a:off x="5964889" y="2692647"/>
            <a:ext cx="1333637" cy="525234"/>
          </a:xfrm>
          <a:prstGeom prst="rect">
            <a:avLst/>
          </a:prstGeom>
        </p:spPr>
      </p:pic>
      <p:cxnSp>
        <p:nvCxnSpPr>
          <p:cNvPr id="9" name="Connecteur droit avec flèche 8"/>
          <p:cNvCxnSpPr/>
          <p:nvPr/>
        </p:nvCxnSpPr>
        <p:spPr>
          <a:xfrm>
            <a:off x="5458691" y="2943758"/>
            <a:ext cx="36021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0" name="Imag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029362" y="3857874"/>
            <a:ext cx="768350" cy="521380"/>
          </a:xfrm>
          <a:prstGeom prst="rect">
            <a:avLst/>
          </a:prstGeom>
        </p:spPr>
      </p:pic>
      <p:sp>
        <p:nvSpPr>
          <p:cNvPr id="11" name="ZoneTexte 10"/>
          <p:cNvSpPr txBox="1"/>
          <p:nvPr/>
        </p:nvSpPr>
        <p:spPr>
          <a:xfrm>
            <a:off x="4807045" y="3964675"/>
            <a:ext cx="288862" cy="307777"/>
          </a:xfrm>
          <a:prstGeom prst="rect">
            <a:avLst/>
          </a:prstGeom>
          <a:noFill/>
        </p:spPr>
        <p:txBody>
          <a:bodyPr wrap="none" rtlCol="0">
            <a:spAutoFit/>
          </a:bodyPr>
          <a:lstStyle/>
          <a:p>
            <a:r>
              <a:rPr lang="fr-FR" dirty="0" smtClean="0"/>
              <a:t>&gt;</a:t>
            </a:r>
            <a:endParaRPr lang="fr-FR" dirty="0"/>
          </a:p>
        </p:txBody>
      </p:sp>
      <p:sp>
        <p:nvSpPr>
          <p:cNvPr id="12" name="ZoneTexte 11"/>
          <p:cNvSpPr txBox="1"/>
          <p:nvPr/>
        </p:nvSpPr>
        <p:spPr>
          <a:xfrm>
            <a:off x="5031558" y="3964675"/>
            <a:ext cx="1075936" cy="369332"/>
          </a:xfrm>
          <a:prstGeom prst="rect">
            <a:avLst/>
          </a:prstGeom>
          <a:noFill/>
        </p:spPr>
        <p:txBody>
          <a:bodyPr wrap="none" rtlCol="0">
            <a:spAutoFit/>
          </a:bodyPr>
          <a:lstStyle/>
          <a:p>
            <a:r>
              <a:rPr lang="fr-FR" sz="900" dirty="0" smtClean="0">
                <a:latin typeface="+mn-lt"/>
              </a:rPr>
              <a:t>Sudoc (espace pro)</a:t>
            </a:r>
            <a:br>
              <a:rPr lang="fr-FR" sz="900" dirty="0" smtClean="0">
                <a:latin typeface="+mn-lt"/>
              </a:rPr>
            </a:br>
            <a:r>
              <a:rPr lang="fr-FR" sz="900" dirty="0" smtClean="0">
                <a:latin typeface="+mn-lt"/>
              </a:rPr>
              <a:t>IdRef</a:t>
            </a:r>
            <a:endParaRPr lang="fr-FR" sz="900" dirty="0">
              <a:latin typeface="+mn-lt"/>
            </a:endParaRPr>
          </a:p>
        </p:txBody>
      </p:sp>
      <p:sp>
        <p:nvSpPr>
          <p:cNvPr id="13" name="ZoneTexte 12"/>
          <p:cNvSpPr txBox="1"/>
          <p:nvPr/>
        </p:nvSpPr>
        <p:spPr>
          <a:xfrm>
            <a:off x="6105137" y="3964674"/>
            <a:ext cx="288862" cy="307777"/>
          </a:xfrm>
          <a:prstGeom prst="rect">
            <a:avLst/>
          </a:prstGeom>
          <a:noFill/>
        </p:spPr>
        <p:txBody>
          <a:bodyPr wrap="none" rtlCol="0">
            <a:spAutoFit/>
          </a:bodyPr>
          <a:lstStyle/>
          <a:p>
            <a:r>
              <a:rPr lang="fr-FR" dirty="0" smtClean="0"/>
              <a:t>&gt;</a:t>
            </a:r>
            <a:endParaRPr lang="fr-FR" dirty="0"/>
          </a:p>
        </p:txBody>
      </p:sp>
      <p:sp>
        <p:nvSpPr>
          <p:cNvPr id="14" name="ZoneTexte 13"/>
          <p:cNvSpPr txBox="1"/>
          <p:nvPr/>
        </p:nvSpPr>
        <p:spPr>
          <a:xfrm>
            <a:off x="6391642" y="3967760"/>
            <a:ext cx="673582" cy="230832"/>
          </a:xfrm>
          <a:prstGeom prst="rect">
            <a:avLst/>
          </a:prstGeom>
          <a:noFill/>
        </p:spPr>
        <p:txBody>
          <a:bodyPr wrap="none" rtlCol="0">
            <a:spAutoFit/>
          </a:bodyPr>
          <a:lstStyle/>
          <a:p>
            <a:r>
              <a:rPr lang="fr-FR" sz="900" dirty="0" smtClean="0">
                <a:latin typeface="+mn-lt"/>
              </a:rPr>
              <a:t>Formation</a:t>
            </a:r>
            <a:endParaRPr lang="fr-FR" sz="900" dirty="0">
              <a:latin typeface="+mn-lt"/>
            </a:endParaRPr>
          </a:p>
        </p:txBody>
      </p:sp>
    </p:spTree>
    <p:extLst>
      <p:ext uri="{BB962C8B-B14F-4D97-AF65-F5344CB8AC3E}">
        <p14:creationId xmlns:p14="http://schemas.microsoft.com/office/powerpoint/2010/main" val="22401386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Calibri" panose="020F0502020204030204" pitchFamily="34" charset="0"/>
                <a:cs typeface="Calibri" panose="020F0502020204030204" pitchFamily="34" charset="0"/>
              </a:rPr>
              <a:t>Préparer les plats à mitonner en 2022-2023</a:t>
            </a:r>
            <a:endParaRPr lang="fr-FR" dirty="0">
              <a:latin typeface="Calibri" panose="020F0502020204030204" pitchFamily="34" charset="0"/>
              <a:cs typeface="Calibri" panose="020F0502020204030204" pitchFamily="34" charset="0"/>
            </a:endParaRPr>
          </a:p>
        </p:txBody>
      </p:sp>
      <p:sp>
        <p:nvSpPr>
          <p:cNvPr id="3" name="Sous-titre 2"/>
          <p:cNvSpPr>
            <a:spLocks noGrp="1"/>
          </p:cNvSpPr>
          <p:nvPr>
            <p:ph type="subTitle" idx="1"/>
          </p:nvPr>
        </p:nvSpPr>
        <p:spPr>
          <a:xfrm>
            <a:off x="713224" y="2571750"/>
            <a:ext cx="4407416" cy="2254250"/>
          </a:xfrm>
        </p:spPr>
        <p:txBody>
          <a:bodyPr/>
          <a:lstStyle/>
          <a:p>
            <a:pPr marL="92075" indent="0"/>
            <a:r>
              <a:rPr lang="fr-FR" sz="2000" dirty="0" smtClean="0">
                <a:latin typeface="Calibri" panose="020F0502020204030204" pitchFamily="34" charset="0"/>
                <a:cs typeface="Calibri" panose="020F0502020204030204" pitchFamily="34" charset="0"/>
              </a:rPr>
              <a:t>Sondage ouvert tout au long de la journée pour recueillir vos suggestions pour des séances J.e-cours l’an prochain.</a:t>
            </a:r>
            <a:endParaRPr lang="fr-FR" sz="2000" dirty="0">
              <a:latin typeface="Calibri" panose="020F0502020204030204" pitchFamily="34" charset="0"/>
              <a:cs typeface="Calibri" panose="020F0502020204030204" pitchFamily="34" charset="0"/>
            </a:endParaRPr>
          </a:p>
        </p:txBody>
      </p:sp>
      <p:sp>
        <p:nvSpPr>
          <p:cNvPr id="4" name="Google Shape;6567;p87"/>
          <p:cNvSpPr/>
          <p:nvPr/>
        </p:nvSpPr>
        <p:spPr>
          <a:xfrm>
            <a:off x="7184571" y="2096240"/>
            <a:ext cx="1213409" cy="2248975"/>
          </a:xfrm>
          <a:custGeom>
            <a:avLst/>
            <a:gdLst/>
            <a:ahLst/>
            <a:cxnLst/>
            <a:rect l="l" t="t" r="r" b="b"/>
            <a:pathLst>
              <a:path w="9106" h="12634" extrusionOk="0">
                <a:moveTo>
                  <a:pt x="7499" y="788"/>
                </a:moveTo>
                <a:lnTo>
                  <a:pt x="7499" y="1859"/>
                </a:lnTo>
                <a:cubicBezTo>
                  <a:pt x="7499" y="2426"/>
                  <a:pt x="7373" y="3025"/>
                  <a:pt x="7121" y="3529"/>
                </a:cubicBezTo>
                <a:cubicBezTo>
                  <a:pt x="6806" y="3466"/>
                  <a:pt x="6554" y="3434"/>
                  <a:pt x="6239" y="3434"/>
                </a:cubicBezTo>
                <a:cubicBezTo>
                  <a:pt x="5546" y="3434"/>
                  <a:pt x="4916" y="3592"/>
                  <a:pt x="4380" y="3844"/>
                </a:cubicBezTo>
                <a:cubicBezTo>
                  <a:pt x="3907" y="4096"/>
                  <a:pt x="3403" y="4222"/>
                  <a:pt x="2931" y="4222"/>
                </a:cubicBezTo>
                <a:cubicBezTo>
                  <a:pt x="2710" y="4222"/>
                  <a:pt x="2521" y="4159"/>
                  <a:pt x="2364" y="4127"/>
                </a:cubicBezTo>
                <a:cubicBezTo>
                  <a:pt x="2301" y="4001"/>
                  <a:pt x="2206" y="3938"/>
                  <a:pt x="2175" y="3812"/>
                </a:cubicBezTo>
                <a:cubicBezTo>
                  <a:pt x="1860" y="3277"/>
                  <a:pt x="1702" y="2552"/>
                  <a:pt x="1702" y="1859"/>
                </a:cubicBezTo>
                <a:lnTo>
                  <a:pt x="1702" y="788"/>
                </a:lnTo>
                <a:close/>
                <a:moveTo>
                  <a:pt x="5357" y="7278"/>
                </a:moveTo>
                <a:cubicBezTo>
                  <a:pt x="5451" y="7372"/>
                  <a:pt x="5546" y="7435"/>
                  <a:pt x="5672" y="7467"/>
                </a:cubicBezTo>
                <a:cubicBezTo>
                  <a:pt x="6869" y="8066"/>
                  <a:pt x="7436" y="9420"/>
                  <a:pt x="7436" y="10743"/>
                </a:cubicBezTo>
                <a:lnTo>
                  <a:pt x="7436" y="11279"/>
                </a:lnTo>
                <a:lnTo>
                  <a:pt x="4821" y="9294"/>
                </a:lnTo>
                <a:cubicBezTo>
                  <a:pt x="4742" y="9231"/>
                  <a:pt x="4648" y="9200"/>
                  <a:pt x="4553" y="9200"/>
                </a:cubicBezTo>
                <a:cubicBezTo>
                  <a:pt x="4459" y="9200"/>
                  <a:pt x="4364" y="9231"/>
                  <a:pt x="4285" y="9294"/>
                </a:cubicBezTo>
                <a:lnTo>
                  <a:pt x="1671" y="11279"/>
                </a:lnTo>
                <a:lnTo>
                  <a:pt x="1671" y="10743"/>
                </a:lnTo>
                <a:cubicBezTo>
                  <a:pt x="1671" y="9357"/>
                  <a:pt x="2238" y="8066"/>
                  <a:pt x="3435" y="7467"/>
                </a:cubicBezTo>
                <a:cubicBezTo>
                  <a:pt x="3561" y="7435"/>
                  <a:pt x="3624" y="7372"/>
                  <a:pt x="3750" y="7278"/>
                </a:cubicBezTo>
                <a:lnTo>
                  <a:pt x="4191" y="8160"/>
                </a:lnTo>
                <a:cubicBezTo>
                  <a:pt x="4270" y="8318"/>
                  <a:pt x="4411" y="8396"/>
                  <a:pt x="4557" y="8396"/>
                </a:cubicBezTo>
                <a:cubicBezTo>
                  <a:pt x="4703" y="8396"/>
                  <a:pt x="4853" y="8318"/>
                  <a:pt x="4947" y="8160"/>
                </a:cubicBezTo>
                <a:lnTo>
                  <a:pt x="5357" y="7278"/>
                </a:lnTo>
                <a:close/>
                <a:moveTo>
                  <a:pt x="410" y="0"/>
                </a:moveTo>
                <a:cubicBezTo>
                  <a:pt x="158" y="0"/>
                  <a:pt x="1" y="189"/>
                  <a:pt x="1" y="410"/>
                </a:cubicBezTo>
                <a:cubicBezTo>
                  <a:pt x="1" y="630"/>
                  <a:pt x="190" y="788"/>
                  <a:pt x="410" y="788"/>
                </a:cubicBezTo>
                <a:lnTo>
                  <a:pt x="820" y="788"/>
                </a:lnTo>
                <a:lnTo>
                  <a:pt x="820" y="1859"/>
                </a:lnTo>
                <a:cubicBezTo>
                  <a:pt x="820" y="3749"/>
                  <a:pt x="1734" y="5199"/>
                  <a:pt x="3088" y="5860"/>
                </a:cubicBezTo>
                <a:cubicBezTo>
                  <a:pt x="3403" y="6018"/>
                  <a:pt x="3403" y="6585"/>
                  <a:pt x="3088" y="6742"/>
                </a:cubicBezTo>
                <a:cubicBezTo>
                  <a:pt x="1576" y="7467"/>
                  <a:pt x="820" y="9042"/>
                  <a:pt x="820" y="10743"/>
                </a:cubicBezTo>
                <a:lnTo>
                  <a:pt x="820" y="11815"/>
                </a:lnTo>
                <a:lnTo>
                  <a:pt x="410" y="11815"/>
                </a:lnTo>
                <a:cubicBezTo>
                  <a:pt x="158" y="11815"/>
                  <a:pt x="1" y="12004"/>
                  <a:pt x="1" y="12256"/>
                </a:cubicBezTo>
                <a:cubicBezTo>
                  <a:pt x="1" y="12476"/>
                  <a:pt x="190" y="12634"/>
                  <a:pt x="410" y="12634"/>
                </a:cubicBezTo>
                <a:lnTo>
                  <a:pt x="8665" y="12634"/>
                </a:lnTo>
                <a:cubicBezTo>
                  <a:pt x="8917" y="12634"/>
                  <a:pt x="9106" y="12445"/>
                  <a:pt x="9106" y="12256"/>
                </a:cubicBezTo>
                <a:cubicBezTo>
                  <a:pt x="9106" y="12004"/>
                  <a:pt x="8917" y="11815"/>
                  <a:pt x="8665" y="11815"/>
                </a:cubicBezTo>
                <a:lnTo>
                  <a:pt x="8287" y="11815"/>
                </a:lnTo>
                <a:lnTo>
                  <a:pt x="8287" y="10743"/>
                </a:lnTo>
                <a:cubicBezTo>
                  <a:pt x="8287" y="9042"/>
                  <a:pt x="7530" y="7467"/>
                  <a:pt x="6018" y="6742"/>
                </a:cubicBezTo>
                <a:cubicBezTo>
                  <a:pt x="5703" y="6585"/>
                  <a:pt x="5672" y="6018"/>
                  <a:pt x="6018" y="5860"/>
                </a:cubicBezTo>
                <a:cubicBezTo>
                  <a:pt x="7530" y="5136"/>
                  <a:pt x="8287" y="3560"/>
                  <a:pt x="8287" y="1859"/>
                </a:cubicBezTo>
                <a:lnTo>
                  <a:pt x="8287" y="788"/>
                </a:lnTo>
                <a:lnTo>
                  <a:pt x="8665" y="788"/>
                </a:lnTo>
                <a:cubicBezTo>
                  <a:pt x="8917" y="788"/>
                  <a:pt x="9106" y="599"/>
                  <a:pt x="9106" y="410"/>
                </a:cubicBezTo>
                <a:cubicBezTo>
                  <a:pt x="9106" y="158"/>
                  <a:pt x="8917" y="0"/>
                  <a:pt x="866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22373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77521" y="213360"/>
            <a:ext cx="8544560" cy="1323439"/>
          </a:xfrm>
          <a:prstGeom prst="rect">
            <a:avLst/>
          </a:prstGeom>
          <a:noFill/>
        </p:spPr>
        <p:txBody>
          <a:bodyPr wrap="square" rtlCol="0">
            <a:spAutoFit/>
          </a:bodyPr>
          <a:lstStyle/>
          <a:p>
            <a:pPr algn="ctr"/>
            <a:r>
              <a:rPr lang="fr-FR" sz="4000" dirty="0" smtClean="0">
                <a:solidFill>
                  <a:schemeClr val="bg2"/>
                </a:solidFill>
                <a:latin typeface="Calibri" panose="020F0502020204030204" pitchFamily="34" charset="0"/>
                <a:cs typeface="Calibri" panose="020F0502020204030204" pitchFamily="34" charset="0"/>
              </a:rPr>
              <a:t>Allez sur menti.com et saisissez </a:t>
            </a:r>
            <a:r>
              <a:rPr lang="fr-FR" sz="4000" dirty="0">
                <a:solidFill>
                  <a:schemeClr val="bg2"/>
                </a:solidFill>
                <a:latin typeface="Calibri" panose="020F0502020204030204" pitchFamily="34" charset="0"/>
                <a:cs typeface="Calibri" panose="020F0502020204030204" pitchFamily="34" charset="0"/>
              </a:rPr>
              <a:t>le code </a:t>
            </a:r>
            <a:r>
              <a:rPr lang="fr-FR" sz="4000" dirty="0" smtClean="0">
                <a:solidFill>
                  <a:schemeClr val="bg2"/>
                </a:solidFill>
                <a:latin typeface="Calibri" panose="020F0502020204030204" pitchFamily="34" charset="0"/>
                <a:cs typeface="Calibri" panose="020F0502020204030204" pitchFamily="34" charset="0"/>
              </a:rPr>
              <a:t>1884 9703</a:t>
            </a:r>
            <a:endParaRPr lang="fr-FR" sz="4000" dirty="0">
              <a:solidFill>
                <a:schemeClr val="bg2"/>
              </a:solidFill>
              <a:latin typeface="Calibri" panose="020F0502020204030204" pitchFamily="34" charset="0"/>
              <a:cs typeface="Calibri" panose="020F0502020204030204" pitchFamily="34" charset="0"/>
            </a:endParaRPr>
          </a:p>
        </p:txBody>
      </p:sp>
      <p:pic>
        <p:nvPicPr>
          <p:cNvPr id="3" name="Image 2"/>
          <p:cNvPicPr>
            <a:picLocks noChangeAspect="1"/>
          </p:cNvPicPr>
          <p:nvPr/>
        </p:nvPicPr>
        <p:blipFill>
          <a:blip r:embed="rId3"/>
          <a:stretch>
            <a:fillRect/>
          </a:stretch>
        </p:blipFill>
        <p:spPr>
          <a:xfrm>
            <a:off x="879565" y="1536799"/>
            <a:ext cx="7677150" cy="3495675"/>
          </a:xfrm>
          <a:prstGeom prst="rect">
            <a:avLst/>
          </a:prstGeom>
          <a:effectLst>
            <a:outerShdw blurRad="50800" dist="38100" dir="2700000" algn="tl" rotWithShape="0">
              <a:prstClr val="black">
                <a:alpha val="40000"/>
              </a:prstClr>
            </a:outerShdw>
          </a:effectLst>
        </p:spPr>
      </p:pic>
      <p:sp>
        <p:nvSpPr>
          <p:cNvPr id="4" name="Rectangle 3"/>
          <p:cNvSpPr/>
          <p:nvPr/>
        </p:nvSpPr>
        <p:spPr>
          <a:xfrm>
            <a:off x="1487054" y="3241963"/>
            <a:ext cx="1136073" cy="3232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630197457"/>
      </p:ext>
    </p:extLst>
  </p:cSld>
  <p:clrMapOvr>
    <a:masterClrMapping/>
  </p:clrMapOvr>
</p:sld>
</file>

<file path=ppt/theme/theme1.xml><?xml version="1.0" encoding="utf-8"?>
<a:theme xmlns:a="http://schemas.openxmlformats.org/drawingml/2006/main" name="Cooking School by Slidesgo">
  <a:themeElements>
    <a:clrScheme name="Simple Light">
      <a:dk1>
        <a:srgbClr val="292344"/>
      </a:dk1>
      <a:lt1>
        <a:srgbClr val="FFFFFF"/>
      </a:lt1>
      <a:dk2>
        <a:srgbClr val="ED6F65"/>
      </a:dk2>
      <a:lt2>
        <a:srgbClr val="596C9C"/>
      </a:lt2>
      <a:accent1>
        <a:srgbClr val="ED6F65"/>
      </a:accent1>
      <a:accent2>
        <a:srgbClr val="596C9C"/>
      </a:accent2>
      <a:accent3>
        <a:srgbClr val="EFE4D7"/>
      </a:accent3>
      <a:accent4>
        <a:srgbClr val="292344"/>
      </a:accent4>
      <a:accent5>
        <a:srgbClr val="FFFFFF"/>
      </a:accent5>
      <a:accent6>
        <a:srgbClr val="FFFFFF"/>
      </a:accent6>
      <a:hlink>
        <a:srgbClr val="292344"/>
      </a:hlink>
      <a:folHlink>
        <a:srgbClr val="0097A7"/>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PPT" ma:contentTypeID="0x010100505AF35FDCA54D2FA379F261E520FD37003BA607584A07684089D0538041E4120804070300858C0852BFCAE148B74CBED89827F967" ma:contentTypeVersion="0" ma:contentTypeDescription="" ma:contentTypeScope="" ma:versionID="687c669d99f6e8dc59d2041b144914f7">
  <xsd:schema xmlns:xsd="http://www.w3.org/2001/XMLSchema" xmlns:xs="http://www.w3.org/2001/XMLSchema" xmlns:p="http://schemas.microsoft.com/office/2006/metadata/properties" xmlns:ns2="9cb235b8-7541-4a6e-b886-1bf4192805bd" xmlns:ns3="http://schemas.microsoft.com/sharepoint/v3/fields" xmlns:ns4="$ListId:Activites;" targetNamespace="http://schemas.microsoft.com/office/2006/metadata/properties" ma:root="true" ma:fieldsID="d78169e886d0494a43a6ed175bdc41fc" ns2:_="" ns3:_="" ns4:_="">
    <xsd:import namespace="9cb235b8-7541-4a6e-b886-1bf4192805bd"/>
    <xsd:import namespace="http://schemas.microsoft.com/sharepoint/v3/fields"/>
    <xsd:import namespace="$ListId:Activites;"/>
    <xsd:element name="properties">
      <xsd:complexType>
        <xsd:sequence>
          <xsd:element name="documentManagement">
            <xsd:complexType>
              <xsd:all>
                <xsd:element ref="ns2:Structure" minOccurs="0"/>
                <xsd:element ref="ns2:TRI" minOccurs="0"/>
                <xsd:element ref="ns2:Etat_x0020_du_x0020_document" minOccurs="0"/>
                <xsd:element ref="ns2:Année" minOccurs="0"/>
                <xsd:element ref="ns3:_DCDateCreated" minOccurs="0"/>
                <xsd:element ref="ns2:Tags" minOccurs="0"/>
                <xsd:element ref="ns2:Type_x0020_spec" minOccurs="0"/>
                <xsd:element ref="ns2:Nom_x0020_du_x0020_marché" minOccurs="0"/>
                <xsd:element ref="ns2:Type_x0020_de_x0020_document_x0020_technique" minOccurs="0"/>
                <xsd:element ref="ns2:Sujet_x0020_convention" minOccurs="0"/>
                <xsd:element ref="ns2:Type_x0020_Doc_x0020_PPT" minOccurs="0"/>
                <xsd:element ref="ns4:Exaged_DocName" minOccurs="0"/>
                <xsd:element ref="ns2:Nom_x0020_de_x0020_la_x0020_form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b235b8-7541-4a6e-b886-1bf4192805bd" elementFormDefault="qualified">
    <xsd:import namespace="http://schemas.microsoft.com/office/2006/documentManagement/types"/>
    <xsd:import namespace="http://schemas.microsoft.com/office/infopath/2007/PartnerControls"/>
    <xsd:element name="Structure" ma:index="2" nillable="true" ma:displayName="Structure émettrice" ma:default="ABES" ma:format="Dropdown" ma:indexed="true" ma:internalName="Structure">
      <xsd:simpleType>
        <xsd:restriction base="dms:Choice">
          <xsd:enumeration value="AAF"/>
          <xsd:enumeration value="ABES"/>
          <xsd:enumeration value="ADBU"/>
          <xsd:enumeration value="AMUE"/>
          <xsd:enumeration value="AN"/>
          <xsd:enumeration value="ANR"/>
          <xsd:enumeration value="BNF"/>
          <xsd:enumeration value="CERL"/>
          <xsd:enumeration value="CNRS"/>
          <xsd:enumeration value="CNRS-DIST"/>
          <xsd:enumeration value="Couperin"/>
          <xsd:enumeration value="Cellule budgétaire"/>
          <xsd:enumeration value="Cellule Communication"/>
          <xsd:enumeration value="Cellule Qualité"/>
          <xsd:enumeration value="CINES"/>
          <xsd:enumeration value="CRFCB"/>
          <xsd:enumeration value="CTLes"/>
          <xsd:enumeration value="DART"/>
          <xsd:enumeration value="DEP"/>
          <xsd:enumeration value="Direction"/>
          <xsd:enumeration value="DSG"/>
          <xsd:enumeration value="DSG - PACT"/>
          <xsd:enumeration value="DSG - Finances"/>
          <xsd:enumeration value="DSG - RH"/>
          <xsd:enumeration value="DSG - Secrétariat"/>
          <xsd:enumeration value="Dept ADELE"/>
          <xsd:enumeration value="DSI"/>
          <xsd:enumeration value="DSI - P2I"/>
          <xsd:enumeration value="DSI - PEM"/>
          <xsd:enumeration value="DSI - PSD"/>
          <xsd:enumeration value="DSI - PSIR"/>
          <xsd:enumeration value="DSIN - SSGI"/>
          <xsd:enumeration value="DSR"/>
          <xsd:enumeration value="DSR - Méta"/>
          <xsd:enumeration value="DSR - PFD"/>
          <xsd:enumeration value="DSR - PGC"/>
          <xsd:enumeration value="DSR - PGR"/>
          <xsd:enumeration value="DSR - PIT"/>
          <xsd:enumeration value="GT-Calames"/>
          <xsd:enumeration value="GT-EAD"/>
          <xsd:enumeration value="FILL"/>
          <xsd:enumeration value="INIST"/>
          <xsd:enumeration value="ISSN"/>
          <xsd:enumeration value="LIRM"/>
          <xsd:enumeration value="MCC"/>
          <xsd:enumeration value="MESR"/>
          <xsd:enumeration value="Mission évaluation"/>
          <xsd:enumeration value="Mission Normalisation"/>
          <xsd:enumeration value="Mission PEB"/>
          <xsd:enumeration value="Missions Projets Européens"/>
          <xsd:enumeration value="Mission Ressources Electroniques"/>
          <xsd:enumeration value="Mission Rétroconversion"/>
          <xsd:enumeration value="Mission SGB mutualisé"/>
          <xsd:enumeration value="Mission Sudoc PS"/>
          <xsd:enumeration value="Mission Thèses"/>
          <xsd:enumeration value="OCLC"/>
          <xsd:enumeration value="Réseau Calames"/>
          <xsd:enumeration value="Réseau Sudoc"/>
          <xsd:enumeration value="Réseau Sudoc-PS"/>
          <xsd:enumeration value="Réseau thèses"/>
          <xsd:enumeration value="RNSR"/>
          <xsd:enumeration value="SIAF"/>
          <xsd:enumeration value="Autre"/>
        </xsd:restriction>
      </xsd:simpleType>
    </xsd:element>
    <xsd:element name="TRI" ma:index="3" nillable="true" ma:displayName="Trigramme" ma:default="A renseigner" ma:format="Dropdown" ma:internalName="TRI">
      <xsd:simpleType>
        <xsd:restriction base="dms:Choice">
          <xsd:enumeration value="A renseigner"/>
          <xsd:enumeration value="ACT"/>
          <xsd:enumeration value="AFE"/>
          <xsd:enumeration value="AHE"/>
          <xsd:enumeration value="AJL"/>
          <xsd:enumeration value="ALM"/>
          <xsd:enumeration value="ALP"/>
          <xsd:enumeration value="AMZ"/>
          <xsd:enumeration value="BBR"/>
          <xsd:enumeration value="BCS"/>
          <xsd:enumeration value="BEB"/>
          <xsd:enumeration value="BDE"/>
          <xsd:enumeration value="BML"/>
          <xsd:enumeration value="BTS"/>
          <xsd:enumeration value="CAD"/>
          <xsd:enumeration value="CBD"/>
          <xsd:enumeration value="CCI"/>
          <xsd:enumeration value="CDT"/>
          <xsd:enumeration value="CFY"/>
          <xsd:enumeration value="CLY"/>
          <xsd:enumeration value="CMC"/>
          <xsd:enumeration value="COU"/>
          <xsd:enumeration value="CPD"/>
          <xsd:enumeration value="CST"/>
          <xsd:enumeration value="DAN"/>
          <xsd:enumeration value="DBZ"/>
          <xsd:enumeration value="DED"/>
          <xsd:enumeration value="DOO"/>
          <xsd:enumeration value="DRY"/>
          <xsd:enumeration value="DSA"/>
          <xsd:enumeration value="DST"/>
          <xsd:enumeration value="ECU"/>
          <xsd:enumeration value="ECT"/>
          <xsd:enumeration value="EHR"/>
          <xsd:enumeration value="ELS"/>
          <xsd:enumeration value="EMS"/>
          <xsd:enumeration value="ENO"/>
          <xsd:enumeration value="ERM"/>
          <xsd:enumeration value="FBE"/>
          <xsd:enumeration value="FBT"/>
          <xsd:enumeration value="FCR"/>
          <xsd:enumeration value="FBR"/>
          <xsd:enumeration value="FML"/>
          <xsd:enumeration value="FPX"/>
          <xsd:enumeration value="FRF"/>
          <xsd:enumeration value="GLT"/>
          <xsd:enumeration value="HLE"/>
          <xsd:enumeration value="HST"/>
          <xsd:enumeration value="IAN"/>
          <xsd:enumeration value="ILU"/>
          <xsd:enumeration value="IMN"/>
          <xsd:enumeration value="IMR"/>
          <xsd:enumeration value="JBN"/>
          <xsd:enumeration value="JCE"/>
          <xsd:enumeration value="JFH"/>
          <xsd:enumeration value="JFZ"/>
          <xsd:enumeration value="JGT"/>
          <xsd:enumeration value="JHN"/>
          <xsd:enumeration value="JKN"/>
          <xsd:enumeration value="JLR"/>
          <xsd:enumeration value="JLP"/>
          <xsd:enumeration value="JMF"/>
          <xsd:enumeration value="JML"/>
          <xsd:enumeration value="JNO"/>
          <xsd:enumeration value="JPA"/>
          <xsd:enumeration value="JVK"/>
          <xsd:enumeration value="KGX"/>
          <xsd:enumeration value="KMI"/>
          <xsd:enumeration value="LBA"/>
          <xsd:enumeration value="LBL"/>
          <xsd:enumeration value="LBT"/>
          <xsd:enumeration value="LJZ"/>
          <xsd:enumeration value="LNA"/>
          <xsd:enumeration value="LPL"/>
          <xsd:enumeration value="MBA"/>
          <xsd:enumeration value="MBN"/>
          <xsd:enumeration value="MBT"/>
          <xsd:enumeration value="MCN"/>
          <xsd:enumeration value="MCO"/>
          <xsd:enumeration value="MCR"/>
          <xsd:enumeration value="MCS"/>
          <xsd:enumeration value="MEN"/>
          <xsd:enumeration value="MGD"/>
          <xsd:enumeration value="MGT"/>
          <xsd:enumeration value="MGX"/>
          <xsd:enumeration value="MJN"/>
          <xsd:enumeration value="MLD"/>
          <xsd:enumeration value="MLP"/>
          <xsd:enumeration value="MPD"/>
          <xsd:enumeration value="MPN"/>
          <xsd:enumeration value="MPR"/>
          <xsd:enumeration value="MPT"/>
          <xsd:enumeration value="MRX"/>
          <xsd:enumeration value="MSO"/>
          <xsd:enumeration value="MSR"/>
          <xsd:enumeration value="MTE"/>
          <xsd:enumeration value="MYG"/>
          <xsd:enumeration value="NBD"/>
          <xsd:enumeration value="NBT"/>
          <xsd:enumeration value="OCN"/>
          <xsd:enumeration value="OKI"/>
          <xsd:enumeration value="OMZ"/>
          <xsd:enumeration value="ORX"/>
          <xsd:enumeration value="PDZ"/>
          <xsd:enumeration value="PFK"/>
          <xsd:enumeration value="PLP"/>
          <xsd:enumeration value="PMA"/>
          <xsd:enumeration value="PMI"/>
          <xsd:enumeration value="PML"/>
          <xsd:enumeration value="PPN"/>
          <xsd:enumeration value="PPO"/>
          <xsd:enumeration value="PPS"/>
          <xsd:enumeration value="RBD"/>
          <xsd:enumeration value="RJD"/>
          <xsd:enumeration value="ROA"/>
          <xsd:enumeration value="RPA"/>
          <xsd:enumeration value="RPT"/>
          <xsd:enumeration value="SBL"/>
          <xsd:enumeration value="SDT"/>
          <xsd:enumeration value="SGT"/>
          <xsd:enumeration value="SGY"/>
          <xsd:enumeration value="SLM"/>
          <xsd:enumeration value="SNX"/>
          <xsd:enumeration value="SPE"/>
          <xsd:enumeration value="SPR"/>
          <xsd:enumeration value="SQN"/>
          <xsd:enumeration value="SRY"/>
          <xsd:enumeration value="SSI"/>
          <xsd:enumeration value="TCN"/>
          <xsd:enumeration value="TDN"/>
          <xsd:enumeration value="TFU"/>
          <xsd:enumeration value="TMX"/>
          <xsd:enumeration value="TZA"/>
          <xsd:enumeration value="VGO"/>
          <xsd:enumeration value="VSA"/>
          <xsd:enumeration value="YBN"/>
          <xsd:enumeration value="YDD"/>
          <xsd:enumeration value="YNS"/>
        </xsd:restriction>
      </xsd:simpleType>
    </xsd:element>
    <xsd:element name="Etat_x0020_du_x0020_document" ma:index="4" nillable="true" ma:displayName="Etat du document" ma:format="Dropdown" ma:internalName="Etat_x0020_du_x0020_document">
      <xsd:simpleType>
        <xsd:restriction base="dms:Choice">
          <xsd:enumeration value="Brouillon"/>
          <xsd:enumeration value="Document de travail"/>
          <xsd:enumeration value="Document préparatoire"/>
          <xsd:enumeration value="A valider"/>
          <xsd:enumeration value="Validé"/>
          <xsd:enumeration value="Diffusé"/>
          <xsd:enumeration value="Applicable"/>
          <xsd:enumeration value="En cours de publication"/>
          <xsd:enumeration value="Prêt à publier"/>
          <xsd:enumeration value="Publié"/>
          <xsd:enumeration value="Périmé"/>
          <xsd:enumeration value="Version finale à conserver"/>
        </xsd:restriction>
      </xsd:simpleType>
    </xsd:element>
    <xsd:element name="Année" ma:index="5" nillable="true" ma:displayName="Année" ma:default="A renseigner" ma:format="Dropdown" ma:internalName="Ann_x00e9_e">
      <xsd:simpleType>
        <xsd:restriction base="dms:Choice">
          <xsd:enumeration value="A renseigner"/>
          <xsd:enumeration value="2022"/>
          <xsd:enumeration value="2021"/>
          <xsd:enumeration value="2020"/>
          <xsd:enumeration value="2019"/>
          <xsd:enumeration value="2018"/>
          <xsd:enumeration value="2017"/>
          <xsd:enumeration value="2016"/>
          <xsd:enumeration value="2015"/>
          <xsd:enumeration value="2014"/>
          <xsd:enumeration value="2013"/>
          <xsd:enumeration value="2012"/>
          <xsd:enumeration value="2011"/>
          <xsd:enumeration value="2010"/>
          <xsd:enumeration value="2009"/>
          <xsd:enumeration value="2008"/>
          <xsd:enumeration value="2007"/>
          <xsd:enumeration value="2006"/>
          <xsd:enumeration value="2005"/>
          <xsd:enumeration value="2004"/>
          <xsd:enumeration value="2003"/>
          <xsd:enumeration value="2002"/>
          <xsd:enumeration value="2001"/>
          <xsd:enumeration value="2000"/>
          <xsd:enumeration value="1999"/>
          <xsd:enumeration value="1998"/>
          <xsd:enumeration value="1997"/>
          <xsd:enumeration value="1996"/>
          <xsd:enumeration value="1995"/>
        </xsd:restriction>
      </xsd:simpleType>
    </xsd:element>
    <xsd:element name="Tags" ma:index="9" nillable="true" ma:displayName="Tags" ma:internalName="Tags">
      <xsd:simpleType>
        <xsd:restriction base="dms:Text">
          <xsd:maxLength value="255"/>
        </xsd:restriction>
      </xsd:simpleType>
    </xsd:element>
    <xsd:element name="Type_x0020_spec" ma:index="10" nillable="true" ma:displayName="Concerne" ma:default="A renseigner" ma:hidden="true" ma:internalName="Type_x0020_spec" ma:readOnly="false">
      <xsd:complexType>
        <xsd:complexContent>
          <xsd:extension base="dms:MultiChoiceFillIn">
            <xsd:sequence>
              <xsd:element name="Value" maxOccurs="unbounded" minOccurs="0" nillable="true">
                <xsd:simpleType>
                  <xsd:union memberTypes="dms:Text">
                    <xsd:simpleType>
                      <xsd:restriction base="dms:Choice">
                        <xsd:enumeration value="A renseigner"/>
                        <xsd:enumeration value="APCC"/>
                        <xsd:enumeration value="CBS"/>
                        <xsd:enumeration value="Exports à la demande"/>
                        <xsd:enumeration value="Exports réguliers"/>
                        <xsd:enumeration value="Exports hors réseaux"/>
                        <xsd:enumeration value="Guide Méthodo"/>
                        <xsd:enumeration value="Imports Sudoc"/>
                        <xsd:enumeration value="PSI"/>
                        <xsd:enumeration value="Scripts"/>
                        <xsd:enumeration value="Self Sudoc"/>
                        <xsd:enumeration value="Site Web"/>
                        <xsd:enumeration value="Supeb"/>
                        <xsd:enumeration value="Webstats"/>
                        <xsd:enumeration value="WinIBW"/>
                        <xsd:enumeration value="Z39-50"/>
                      </xsd:restriction>
                    </xsd:simpleType>
                  </xsd:union>
                </xsd:simpleType>
              </xsd:element>
            </xsd:sequence>
          </xsd:extension>
        </xsd:complexContent>
      </xsd:complexType>
    </xsd:element>
    <xsd:element name="Nom_x0020_du_x0020_marché" ma:index="11" nillable="true" ma:displayName="Nom du marché" ma:default="A renseigner" ma:format="Dropdown" ma:hidden="true" ma:internalName="Nom_x0020_du_x0020_march_x00e9_" ma:readOnly="false">
      <xsd:simpleType>
        <xsd:restriction base="dms:Choice">
          <xsd:enumeration value="A renseigner"/>
          <xsd:enumeration value="CAIRN"/>
          <xsd:enumeration value="CAS"/>
          <xsd:enumeration value="Dalloz"/>
          <xsd:enumeration value="Doctrinal plus"/>
          <xsd:enumeration value="EBSCO - Business Source"/>
          <xsd:enumeration value="Elsevier-ScienceDirect"/>
          <xsd:enumeration value="JSTOR"/>
          <xsd:enumeration value="Lamyline"/>
          <xsd:enumeration value="Lexis-Nexis - Jurisclasseur"/>
          <xsd:enumeration value="Proquest - Chadwyck-Healey"/>
        </xsd:restriction>
      </xsd:simpleType>
    </xsd:element>
    <xsd:element name="Type_x0020_de_x0020_document_x0020_technique" ma:index="12" nillable="true" ma:displayName="Type de document technique" ma:default="A renseigner" ma:format="Dropdown" ma:hidden="true" ma:internalName="Type_x0020_de_x0020_document_x0020_technique" ma:readOnly="false">
      <xsd:simpleType>
        <xsd:restriction base="dms:Choice">
          <xsd:enumeration value="A renseigner"/>
          <xsd:enumeration value="Dossier de recette"/>
          <xsd:enumeration value="Fiche exploitation"/>
          <xsd:enumeration value="Fiche application"/>
          <xsd:enumeration value="Procédure"/>
          <xsd:enumeration value="Revue d'application"/>
        </xsd:restriction>
      </xsd:simpleType>
    </xsd:element>
    <xsd:element name="Sujet_x0020_convention" ma:index="13" nillable="true" ma:displayName="Nom de la convention" ma:default="A renseigner" ma:format="Dropdown" ma:hidden="true" ma:internalName="Sujet_x0020_convention" ma:readOnly="false">
      <xsd:simpleType>
        <xsd:restriction base="dms:Choice">
          <xsd:enumeration value="A renseigner"/>
          <xsd:enumeration value="Calames"/>
          <xsd:enumeration value="CERL"/>
          <xsd:enumeration value="Cession de données"/>
          <xsd:enumeration value="Groupement commandes"/>
          <xsd:enumeration value="IdRef"/>
          <xsd:enumeration value="PebWeb"/>
          <xsd:enumeration value="PebWini"/>
          <xsd:enumeration value="RetroCalames"/>
          <xsd:enumeration value="RetroSociétés"/>
          <xsd:enumeration value="Star"/>
          <xsd:enumeration value="Step"/>
          <xsd:enumeration value="Sudoc"/>
          <xsd:enumeration value="Sudoc-PS"/>
          <xsd:enumeration value="Thèses"/>
          <xsd:enumeration value="WebDewey"/>
          <xsd:enumeration value="WorldCat"/>
          <xsd:enumeration value="Autres"/>
        </xsd:restriction>
      </xsd:simpleType>
    </xsd:element>
    <xsd:element name="Type_x0020_Doc_x0020_PPT" ma:index="15" nillable="true" ma:displayName="Type Doc PPT" ma:default="Présentation" ma:format="Dropdown" ma:internalName="Type_x0020_Doc_x0020_PPT">
      <xsd:simpleType>
        <xsd:restriction base="dms:Choice">
          <xsd:enumeration value="Présentation"/>
          <xsd:enumeration value="Raconte-mois"/>
          <xsd:enumeration value="Formation interne"/>
          <xsd:enumeration value="Formation externe"/>
          <xsd:enumeration value="JABES"/>
          <xsd:enumeration value="JCR"/>
          <xsd:enumeration value="Autre"/>
        </xsd:restriction>
      </xsd:simpleType>
    </xsd:element>
    <xsd:element name="Nom_x0020_de_x0020_la_x0020_formation" ma:index="22" nillable="true" ma:displayName="Liste des formations" ma:default="A renseigner" ma:format="Dropdown" ma:hidden="true" ma:internalName="Nom_x0020_de_x0020_la_x0020_formation" ma:readOnly="false">
      <xsd:simpleType>
        <xsd:restriction base="dms:Choice">
          <xsd:enumeration value="A renseigner"/>
          <xsd:enumeration value="Calames"/>
          <xsd:enumeration value="Collègues"/>
          <xsd:enumeration value="Coordi"/>
          <xsd:enumeration value="Coraut"/>
          <xsd:enumeration value="Immersion"/>
          <xsd:enumeration value="INIT"/>
          <xsd:enumeration value="Moodle"/>
          <xsd:enumeration value="RespCR"/>
          <xsd:enumeration value="STAR"/>
          <xsd:enumeration value="SUPEB"/>
          <xsd:enumeration value="WebDewey"/>
          <xsd:enumeration value="Webstats"/>
          <xsd:enumeration value="WinIBW"/>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DCDateCreated" ma:index="6" nillable="true" ma:displayName="Date de création" ma:default="[today]" ma:description="Date à laquelle la ressource a été créée" ma:format="DateOnly" ma:internalName="_DCDateCreated">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ListId:Activites;" elementFormDefault="qualified">
    <xsd:import namespace="http://schemas.microsoft.com/office/2006/documentManagement/types"/>
    <xsd:import namespace="http://schemas.microsoft.com/office/infopath/2007/PartnerControls"/>
    <xsd:element name="Exaged_DocName" ma:index="21" nillable="true" ma:displayName="Nom du document" ma:hidden="true" ma:internalName="Exaged_DocNam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Type de contenu"/>
        <xsd:element ref="dc:title" minOccurs="0" maxOccurs="1" ma:index="1" ma:displayName="Titre"/>
        <xsd:element ref="dc:subject" minOccurs="0" maxOccurs="1"/>
        <xsd:element ref="dc:description" minOccurs="0" maxOccurs="1" ma:index="7" ma:displayName="Commentaires"/>
        <xsd:element name="keywords" minOccurs="0" maxOccurs="1" type="xsd:string" ma:index="8" ma:displayName="Mots clé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Exaged_DocName xmlns="$ListId:Activites;" xsi:nil="true"/>
    <Type_x0020_Doc_x0020_PPT xmlns="9cb235b8-7541-4a6e-b886-1bf4192805bd">Présentation</Type_x0020_Doc_x0020_PPT>
    <Nom_x0020_du_x0020_marché xmlns="9cb235b8-7541-4a6e-b886-1bf4192805bd">A renseigner</Nom_x0020_du_x0020_marché>
    <Type_x0020_spec xmlns="9cb235b8-7541-4a6e-b886-1bf4192805bd">
      <Value>A renseigner</Value>
    </Type_x0020_spec>
    <Type_x0020_de_x0020_document_x0020_technique xmlns="9cb235b8-7541-4a6e-b886-1bf4192805bd">A renseigner</Type_x0020_de_x0020_document_x0020_technique>
    <Etat_x0020_du_x0020_document xmlns="9cb235b8-7541-4a6e-b886-1bf4192805bd">Document préparatoire</Etat_x0020_du_x0020_document>
    <Nom_x0020_de_x0020_la_x0020_formation xmlns="9cb235b8-7541-4a6e-b886-1bf4192805bd">A renseigner</Nom_x0020_de_x0020_la_x0020_formation>
    <TRI xmlns="9cb235b8-7541-4a6e-b886-1bf4192805bd">IMR</TRI>
    <Tags xmlns="9cb235b8-7541-4a6e-b886-1bf4192805bd" xsi:nil="true"/>
    <Structure xmlns="9cb235b8-7541-4a6e-b886-1bf4192805bd">DSR - PGR</Structure>
    <Année xmlns="9cb235b8-7541-4a6e-b886-1bf4192805bd">2022</Année>
    <Sujet_x0020_convention xmlns="9cb235b8-7541-4a6e-b886-1bf4192805bd">A renseigner</Sujet_x0020_convention>
    <_DCDateCreated xmlns="http://schemas.microsoft.com/sharepoint/v3/fields">2022-04-24T22:00:00+00:00</_DCDateCreated>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687BC01-FC86-49B1-8A8B-8C3F7CD645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cb235b8-7541-4a6e-b886-1bf4192805bd"/>
    <ds:schemaRef ds:uri="http://schemas.microsoft.com/sharepoint/v3/fields"/>
    <ds:schemaRef ds:uri="$ListId:Activit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3F88359-B63B-40E8-8820-3933E144E53B}">
  <ds:schemaRefs>
    <ds:schemaRef ds:uri="http://schemas.microsoft.com/office/2006/documentManagement/types"/>
    <ds:schemaRef ds:uri="http://schemas.microsoft.com/sharepoint/v3/fields"/>
    <ds:schemaRef ds:uri="http://schemas.openxmlformats.org/package/2006/metadata/core-properties"/>
    <ds:schemaRef ds:uri="http://purl.org/dc/elements/1.1/"/>
    <ds:schemaRef ds:uri="http://schemas.microsoft.com/office/2006/metadata/properties"/>
    <ds:schemaRef ds:uri="9cb235b8-7541-4a6e-b886-1bf4192805bd"/>
    <ds:schemaRef ds:uri="http://purl.org/dc/terms/"/>
    <ds:schemaRef ds:uri="http://schemas.microsoft.com/office/infopath/2007/PartnerControls"/>
    <ds:schemaRef ds:uri="$ListId:Activites;"/>
    <ds:schemaRef ds:uri="http://www.w3.org/XML/1998/namespace"/>
    <ds:schemaRef ds:uri="http://purl.org/dc/dcmitype/"/>
  </ds:schemaRefs>
</ds:datastoreItem>
</file>

<file path=customXml/itemProps3.xml><?xml version="1.0" encoding="utf-8"?>
<ds:datastoreItem xmlns:ds="http://schemas.openxmlformats.org/officeDocument/2006/customXml" ds:itemID="{37F9C41B-CF74-4C7F-82F8-B1623BCC1B1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323</TotalTime>
  <Words>1353</Words>
  <Application>Microsoft Office PowerPoint</Application>
  <PresentationFormat>Affichage à l'écran (16:9)</PresentationFormat>
  <Paragraphs>111</Paragraphs>
  <Slides>12</Slides>
  <Notes>12</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12</vt:i4>
      </vt:variant>
    </vt:vector>
  </HeadingPairs>
  <TitlesOfParts>
    <vt:vector size="18" baseType="lpstr">
      <vt:lpstr>Arial</vt:lpstr>
      <vt:lpstr>Calibri</vt:lpstr>
      <vt:lpstr>Fjalla One</vt:lpstr>
      <vt:lpstr>Passion One</vt:lpstr>
      <vt:lpstr>Roboto</vt:lpstr>
      <vt:lpstr>Cooking School by Slidesgo</vt:lpstr>
      <vt:lpstr>Les autorités étoilées</vt:lpstr>
      <vt:lpstr>Participants à cette journée, qui êtes-vous ?</vt:lpstr>
      <vt:lpstr>Menu</vt:lpstr>
      <vt:lpstr>Menu</vt:lpstr>
      <vt:lpstr>Menu</vt:lpstr>
      <vt:lpstr>Menu</vt:lpstr>
      <vt:lpstr>Cette journée en pratique</vt:lpstr>
      <vt:lpstr>Préparer les plats à mitonner en 2022-2023</vt:lpstr>
      <vt:lpstr>Présentation PowerPoint</vt:lpstr>
      <vt:lpstr>Présentation PowerPoint</vt:lpstr>
      <vt:lpstr>Présentation PowerPoint</vt:lpstr>
      <vt:lpstr>nous regarderons ensemble les résultats du sondage.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Journée Coraut 2022 Introduction</dc:title>
  <dc:creator>Laurent Piquemal</dc:creator>
  <cp:keywords/>
  <dc:description/>
  <cp:lastModifiedBy>Isabelle Mauger Perez</cp:lastModifiedBy>
  <cp:revision>49</cp:revision>
  <dcterms:modified xsi:type="dcterms:W3CDTF">2022-05-23T08:17:21Z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0x010100505AF35FDCA54D2FA379F261E520FD37003BA607584A07684089D0538041E4120804070300858C0852BFCAE148B74CBED89827F967</vt:lpwstr>
  </property>
</Properties>
</file>