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4"/>
  </p:sldMasterIdLst>
  <p:notesMasterIdLst>
    <p:notesMasterId r:id="rId20"/>
  </p:notesMasterIdLst>
  <p:sldIdLst>
    <p:sldId id="264" r:id="rId5"/>
    <p:sldId id="306" r:id="rId6"/>
    <p:sldId id="307" r:id="rId7"/>
    <p:sldId id="308" r:id="rId8"/>
    <p:sldId id="309" r:id="rId9"/>
    <p:sldId id="310" r:id="rId10"/>
    <p:sldId id="312" r:id="rId11"/>
    <p:sldId id="311" r:id="rId12"/>
    <p:sldId id="313" r:id="rId13"/>
    <p:sldId id="314" r:id="rId14"/>
    <p:sldId id="315" r:id="rId15"/>
    <p:sldId id="316" r:id="rId16"/>
    <p:sldId id="318" r:id="rId17"/>
    <p:sldId id="317" r:id="rId18"/>
    <p:sldId id="269" r:id="rId19"/>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43EA99-06A2-4F43-AB2A-27EA10719F84}">
  <a:tblStyle styleId="{9243EA99-06A2-4F43-AB2A-27EA10719F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94" autoAdjust="0"/>
  </p:normalViewPr>
  <p:slideViewPr>
    <p:cSldViewPr snapToGrid="0">
      <p:cViewPr varScale="1">
        <p:scale>
          <a:sx n="113" d="100"/>
          <a:sy n="113" d="100"/>
        </p:scale>
        <p:origin x="514" y="8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134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orditout.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ditout.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rditout.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2322fe8b2_0_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2322fe8b2_0_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https://fr.wikipedia.org/wiki/Nature_morte#/media/Fichier:Nature_morte_aux_pommes_et_aux_oranges,_par_Paul_C%C3%A9zanne.jpg</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11h20 à 12h05</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L’argent</a:t>
            </a:r>
            <a:r>
              <a:rPr lang="fr-FR" baseline="0" dirty="0"/>
              <a:t> est le nerf de la guerre, en bibliothèques comme ailleurs. Depuis une petite dizaine d’années, le recours au financement sur projets s’est développé dans les bibliothèques comme ailleurs.</a:t>
            </a:r>
          </a:p>
          <a:p>
            <a:pPr marL="0" lvl="0" indent="0" algn="l" rtl="0">
              <a:spcBef>
                <a:spcPts val="0"/>
              </a:spcBef>
              <a:spcAft>
                <a:spcPts val="0"/>
              </a:spcAft>
              <a:buNone/>
            </a:pPr>
            <a:r>
              <a:rPr lang="fr-FR" baseline="0" dirty="0"/>
              <a:t>Nous avons souhaité vous parler de ce sujet pour insister que le fait que les activités de catalogage étendues à la curation, peuvent être éligibles à des financements : peut-être cela vous semble-t-il contre-intuitif, mais il est possible d’obtenir de l’argent pour travailler sur des données d’autorité.</a:t>
            </a:r>
          </a:p>
          <a:p>
            <a:pPr marL="0" lvl="0" indent="0" algn="l" rtl="0">
              <a:spcBef>
                <a:spcPts val="0"/>
              </a:spcBef>
              <a:spcAft>
                <a:spcPts val="0"/>
              </a:spcAft>
              <a:buNone/>
            </a:pPr>
            <a:r>
              <a:rPr lang="fr-FR" baseline="0" dirty="0"/>
              <a:t>Si vous assistez aux journées Abes il y a aura le 21 juin en fin d’après-midi une table ronde organisée par François Mistral où vous entendrez parler de projets financés par l’ANR ou par l’Union européenne (</a:t>
            </a:r>
            <a:r>
              <a:rPr lang="fr-FR" sz="1100" b="0" i="0" u="none" strike="noStrike" cap="none" dirty="0" err="1">
                <a:solidFill>
                  <a:srgbClr val="000000"/>
                </a:solidFill>
                <a:effectLst/>
                <a:latin typeface="Arial"/>
                <a:ea typeface="Arial"/>
                <a:cs typeface="Arial"/>
                <a:sym typeface="Arial"/>
              </a:rPr>
              <a:t>European</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Research</a:t>
            </a:r>
            <a:r>
              <a:rPr lang="fr-FR" sz="1100" b="0" i="0" u="none" strike="noStrike" cap="none" dirty="0">
                <a:solidFill>
                  <a:srgbClr val="000000"/>
                </a:solidFill>
                <a:effectLst/>
                <a:latin typeface="Arial"/>
                <a:ea typeface="Arial"/>
                <a:cs typeface="Arial"/>
                <a:sym typeface="Arial"/>
              </a:rPr>
              <a:t> Council (ERC).</a:t>
            </a:r>
          </a:p>
          <a:p>
            <a:pPr marL="0" lvl="0" indent="0" algn="l" rtl="0">
              <a:spcBef>
                <a:spcPts val="0"/>
              </a:spcBef>
              <a:spcAft>
                <a:spcPts val="0"/>
              </a:spcAft>
              <a:buNone/>
            </a:pPr>
            <a:r>
              <a:rPr lang="fr-FR" sz="1100" b="0" i="0" u="none" strike="noStrike" cap="none" baseline="0" dirty="0">
                <a:solidFill>
                  <a:srgbClr val="000000"/>
                </a:solidFill>
                <a:effectLst/>
                <a:latin typeface="Arial"/>
                <a:cs typeface="Arial"/>
                <a:sym typeface="Arial"/>
              </a:rPr>
              <a:t>L’intervention d’aujourd’hui est centrée sur deux projets qui ont reçu un financement de Collex-Persée, le réseau national de coopération entre bibliothèques dont l’objectif est de valoriser les documents utiles à la recherche scientifique et de favoriser leur accès à la communauté des chercheurs.</a:t>
            </a:r>
            <a:endParaRPr lang="fr-FR" baseline="0" dirty="0"/>
          </a:p>
          <a:p>
            <a:pPr marL="0" lvl="0" indent="0" algn="l" rtl="0">
              <a:spcBef>
                <a:spcPts val="0"/>
              </a:spcBef>
              <a:spcAft>
                <a:spcPts val="0"/>
              </a:spcAft>
              <a:buNone/>
            </a:pPr>
            <a:r>
              <a:rPr lang="fr-FR" baseline="0" dirty="0"/>
              <a:t>Cette intervention a été conçue comme une table ronde virtuelle pour </a:t>
            </a:r>
            <a:r>
              <a:rPr lang="fr-FR" dirty="0"/>
              <a:t>donner</a:t>
            </a:r>
            <a:r>
              <a:rPr lang="fr-FR" baseline="0" dirty="0"/>
              <a:t> la parole à deux porteurs de projet financés par Collex-Persée.</a:t>
            </a: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992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FontTx/>
              <a:buNone/>
            </a:pPr>
            <a:r>
              <a:rPr lang="fr-FR" dirty="0"/>
              <a:t>Se lancer dans une réponse à un AAP CollEx Persée demande beaucoup de temps et d’énergie, mais c’était la seconde fois de suite pour l’</a:t>
            </a:r>
            <a:r>
              <a:rPr lang="fr-FR" dirty="0" err="1"/>
              <a:t>Ifao</a:t>
            </a:r>
            <a:r>
              <a:rPr lang="fr-FR" dirty="0"/>
              <a:t> en temps que porteur de projet (je suis à chaque fois co-chef de projet et, pour ArchéoAl, avec le directeur de l’</a:t>
            </a:r>
            <a:r>
              <a:rPr lang="fr-FR" dirty="0" err="1"/>
              <a:t>Ifao</a:t>
            </a:r>
            <a:r>
              <a:rPr lang="fr-FR" dirty="0"/>
              <a:t>, égyptologue), et si je n’avais pas été convaincue du bien fondé de ArchéoAl relativement aux autorités, je me serais épargnée :-)… Il en est de même des autres EFE et de Frantiq. Et de l’Abes, bien entendu, qui nous a aidé dès la genèse du projet (notamment pour les ajustements UNIMARC) et qui continue de nous porter assistance.</a:t>
            </a:r>
          </a:p>
          <a:p>
            <a:pPr marL="158750" indent="0">
              <a:buFontTx/>
              <a:buNone/>
            </a:pPr>
            <a:r>
              <a:rPr lang="fr-FR" dirty="0"/>
              <a:t>Le fait que nous ayons reçu un financement à la hauteur de notre demande (env. 74 000 €) prouve que cette conviction est partagée par les financeurs.</a:t>
            </a:r>
          </a:p>
          <a:p>
            <a:pPr marL="158750" indent="0">
              <a:buFontTx/>
              <a:buNone/>
            </a:pPr>
            <a:r>
              <a:rPr lang="fr-FR" dirty="0"/>
              <a:t>Par ailleurs, ArchéoAl renvoie, outre la question de l’enrichissement des métadonnées et leur alignement, à des problématiques actuelles partagées et nécessaires du fait de la multiplication des données : la science ouverte (tous les </a:t>
            </a:r>
            <a:r>
              <a:rPr lang="fr-FR" dirty="0" err="1"/>
              <a:t>thésauri</a:t>
            </a:r>
            <a:r>
              <a:rPr lang="fr-FR" dirty="0"/>
              <a:t> et BDD concernés sont en libre accès sur le web et les données exposées sur le web sémantique), l’interopérabilité et, surtout, dans le cas de CollEx Persée, dont les projets reposent spécifiquement sur la collaboration entre professionnels de l’IST et les chercheurs,  à un travail collaboratif intense avec les chercheurs, pour les chercheurs. Le catalogage, que l’on a pu croire has been et un exercice purement technique, n’est plus l’apanage des bibliothécaires : il est reconnu comme un travail pleinement scientifique, partagé avec les chercheurs, spécialistes des disciplines . Au sein même des bibliothèques, ce genre de projet est représentatif d’une collaboration plus resserrée entre catégories A et catégories B. </a:t>
            </a:r>
          </a:p>
          <a:p>
            <a:pPr marL="158750" indent="0">
              <a:buFontTx/>
              <a:buNone/>
            </a:pPr>
            <a:r>
              <a:rPr lang="fr-FR" dirty="0"/>
              <a:t>Enfin, les CORAUT et catalogueurs des EFE, à l’instar des autres spécialistes dans l’enseignement supérieur, disposent d’une forte expertise pour travailler sur les référentiels, leurs usages et leur potentiel comme agrégateurs de données et, sans leur expérience, notamment développée lors du premier projet ArchéoRef, et leur soutien, ArchéoAl n’aurait pas pu voir le jour. </a:t>
            </a:r>
          </a:p>
          <a:p>
            <a:pPr marL="158750" indent="0">
              <a:buFontTx/>
              <a:buNone/>
            </a:pPr>
            <a:endParaRPr lang="fr-FR" dirty="0"/>
          </a:p>
          <a:p>
            <a:pPr rtl="0"/>
            <a:r>
              <a:rPr lang="fr-FR" sz="1100" b="0" i="0" u="sng" strike="noStrike" cap="none" dirty="0">
                <a:solidFill>
                  <a:srgbClr val="000000"/>
                </a:solidFill>
                <a:effectLst/>
                <a:latin typeface="Arial"/>
                <a:ea typeface="Arial"/>
                <a:cs typeface="Arial"/>
                <a:sym typeface="Arial"/>
                <a:hlinkClick r:id="rId3"/>
              </a:rPr>
              <a:t>https://worditout.com/</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du~temps~de~l’énergie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être~convaincue~pour~convaincre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financement~intégral~obtenu</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complémentarité~des~expertises</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colors</a:t>
            </a:r>
            <a:r>
              <a:rPr lang="fr-FR" sz="1100" b="0" i="0" u="none" strike="noStrike" cap="none" dirty="0">
                <a:solidFill>
                  <a:srgbClr val="000000"/>
                </a:solidFill>
                <a:effectLst/>
                <a:latin typeface="Arial"/>
                <a:ea typeface="Arial"/>
                <a:cs typeface="Arial"/>
                <a:sym typeface="Arial"/>
              </a:rPr>
              <a:t> : #ed6f65 à #595c9c</a:t>
            </a:r>
            <a:endParaRPr lang="fr-FR" b="0" dirty="0">
              <a:effectLst/>
            </a:endParaRPr>
          </a:p>
          <a:p>
            <a:r>
              <a:rPr lang="fr-FR" dirty="0"/>
              <a:t/>
            </a:r>
            <a:br>
              <a:rPr lang="fr-FR" dirty="0"/>
            </a:br>
            <a:endParaRPr lang="fr-FR" dirty="0"/>
          </a:p>
          <a:p>
            <a:pPr marL="158750" indent="0">
              <a:buFontTx/>
              <a:buNone/>
            </a:pPr>
            <a:endParaRPr lang="fr-FR" dirty="0"/>
          </a:p>
          <a:p>
            <a:pPr marL="158750" indent="0">
              <a:buFontTx/>
              <a:buNone/>
            </a:pPr>
            <a:endParaRPr lang="fr-FR" dirty="0"/>
          </a:p>
          <a:p>
            <a:pPr marL="158750" indent="0">
              <a:buFontTx/>
              <a:buNone/>
            </a:pPr>
            <a:endParaRPr lang="fr-FR" dirty="0"/>
          </a:p>
        </p:txBody>
      </p:sp>
    </p:spTree>
    <p:extLst>
      <p:ext uri="{BB962C8B-B14F-4D97-AF65-F5344CB8AC3E}">
        <p14:creationId xmlns:p14="http://schemas.microsoft.com/office/powerpoint/2010/main" val="176706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FontTx/>
              <a:buNone/>
            </a:pPr>
            <a:r>
              <a:rPr lang="fr-FR" dirty="0"/>
              <a:t>Dans le cas du projet Datapoc, le financement Collex-Persée a davantage été un levier pour amener les acteurs de la donnée au Muséum (producteurs de données: chercheurs, chargés de collection, bibliothécaires, DSI…) ainsi que la Direction de l’établissement à prendre conscience de la nécessité à travailler sur la qualité des autorités plutôt que comme un projet qui a directement œuvré à cette qualité - mais c’est une bonne manière de défendre la cause des données d’autorités!</a:t>
            </a:r>
          </a:p>
          <a:p>
            <a:pPr marL="158750" indent="0">
              <a:buFontTx/>
              <a:buNone/>
            </a:pPr>
            <a:endParaRPr lang="fr-FR" dirty="0"/>
          </a:p>
          <a:p>
            <a:pPr marL="158750" indent="0">
              <a:buFontTx/>
              <a:buNone/>
            </a:pPr>
            <a:r>
              <a:rPr lang="fr-FR" dirty="0"/>
              <a:t>En effet, ce projet a permis de démontrer l’intérêt d’établir une forme d’interopérabilité entre les différentes bases de données de l’établissement, et notamment les perspectives que celle-ci ouvre pour la recherche mais également pour des applications plus grand public (innovation), ainsi que pour d’autres institutions, puisque les données liées doivent être, à l’issue du projet, accessibles sur le web et facilement réutilisables dans la logique de la science ouverte. Ces mêmes aspects avaient séduit le financeur Collex-Persée dans la réponse à l’appel à projets, au même titre que la collaboration entre chercheurs, professionnels de l’IST, chargés de collections naturalistes et agences nationales.</a:t>
            </a:r>
          </a:p>
          <a:p>
            <a:pPr marL="158750" indent="0">
              <a:buFontTx/>
              <a:buNone/>
            </a:pPr>
            <a:endParaRPr lang="fr-FR" dirty="0"/>
          </a:p>
          <a:p>
            <a:pPr marL="158750" indent="0">
              <a:buFontTx/>
              <a:buNone/>
            </a:pPr>
            <a:r>
              <a:rPr lang="fr-FR" dirty="0"/>
              <a:t>Comme l’a exprimé Agnès, se lancer dans une réponse à appel à projets est chronophage et énergivore, pour filer la métaphore de la dévoration. Nous ne le ferions donc pas sans y trouver un certain nombre de bénéfices et dans le cadre du projet datapoc, ceux-ci résident principalement dans le fait d’avoir créé une dynamique de travail au sein de l’établissement autour de la question de la qualité des données d’autorités, ainsi que d’avoir convaincu la Direction de l’établissement de l’importance stratégique du travail sur les données ainsi que sur les outils de leur production et de leur préservation. Ce travail nécessaire sur ces données, leur structuration et leur qualité est à présent inclus dans le grand projet de </a:t>
            </a:r>
            <a:r>
              <a:rPr lang="fr-FR" dirty="0" err="1"/>
              <a:t>réinformatisation</a:t>
            </a:r>
            <a:r>
              <a:rPr lang="fr-FR" dirty="0"/>
              <a:t> du SI Collections-recherche de l’établissement (projet pluriannuel lancé en 2020), notamment avec la création d’un référentiel “Personnes” MNHN, directement lié à IdRef et à d’autres référentiels connus des bibliothèques et des sciences naturelles, et dont la seconde mouture du projet Datapoc doit poser les bases.</a:t>
            </a:r>
          </a:p>
          <a:p>
            <a:pPr marL="158750" indent="0">
              <a:buFontTx/>
              <a:buNone/>
            </a:pPr>
            <a:endParaRPr lang="fr-FR" dirty="0"/>
          </a:p>
          <a:p>
            <a:pPr rtl="0"/>
            <a:r>
              <a:rPr lang="fr-FR" sz="1100" b="0" i="0" u="sng" strike="noStrike" cap="none" dirty="0">
                <a:solidFill>
                  <a:srgbClr val="000000"/>
                </a:solidFill>
                <a:effectLst/>
                <a:latin typeface="Arial"/>
                <a:ea typeface="Arial"/>
                <a:cs typeface="Arial"/>
                <a:sym typeface="Arial"/>
                <a:hlinkClick r:id="rId3"/>
              </a:rPr>
              <a:t>https://worditout.com/</a:t>
            </a:r>
            <a:endParaRPr lang="fr-FR" b="0" dirty="0">
              <a:effectLst/>
            </a:endParaRPr>
          </a:p>
          <a:p>
            <a:pPr rtl="0"/>
            <a:r>
              <a:rPr lang="fr-FR" sz="1100" b="0" i="0" u="none" strike="noStrike" cap="none" dirty="0">
                <a:solidFill>
                  <a:srgbClr val="000000"/>
                </a:solidFill>
                <a:effectLst/>
                <a:latin typeface="Arial"/>
                <a:ea typeface="Arial"/>
                <a:cs typeface="Arial"/>
                <a:sym typeface="Arial"/>
              </a:rPr>
              <a:t>levier </a:t>
            </a:r>
            <a:r>
              <a:rPr lang="fr-FR" sz="1100" b="0" i="0" u="none" strike="noStrike" cap="none" dirty="0" err="1">
                <a:solidFill>
                  <a:srgbClr val="000000"/>
                </a:solidFill>
                <a:effectLst/>
                <a:latin typeface="Arial"/>
                <a:ea typeface="Arial"/>
                <a:cs typeface="Arial"/>
                <a:sym typeface="Arial"/>
              </a:rPr>
              <a:t>prendre~conscience</a:t>
            </a:r>
            <a:r>
              <a:rPr lang="fr-FR" sz="1100" b="0" i="0" u="none" strike="noStrike" cap="none" dirty="0">
                <a:solidFill>
                  <a:srgbClr val="000000"/>
                </a:solidFill>
                <a:effectLst/>
                <a:latin typeface="Arial"/>
                <a:ea typeface="Arial"/>
                <a:cs typeface="Arial"/>
                <a:sym typeface="Arial"/>
              </a:rPr>
              <a:t> qualité perspectives </a:t>
            </a:r>
            <a:r>
              <a:rPr lang="fr-FR" sz="1100" b="0" i="0" u="none" strike="noStrike" cap="none" dirty="0" err="1">
                <a:solidFill>
                  <a:srgbClr val="000000"/>
                </a:solidFill>
                <a:effectLst/>
                <a:latin typeface="Arial"/>
                <a:ea typeface="Arial"/>
                <a:cs typeface="Arial"/>
                <a:sym typeface="Arial"/>
              </a:rPr>
              <a:t>données~liées</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dynamique~de~travail</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importance~stratégique~des~données</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réinformatisation~SI~Collections~Recherche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référentiel~personnes~MNHN</a:t>
            </a:r>
            <a:endParaRPr lang="fr-FR" b="0" dirty="0">
              <a:effectLst/>
            </a:endParaRPr>
          </a:p>
          <a:p>
            <a:pPr rtl="0"/>
            <a:r>
              <a:rPr lang="fr-FR" b="0" dirty="0">
                <a:effectLst/>
              </a:rPr>
              <a:t/>
            </a:r>
            <a:br>
              <a:rPr lang="fr-FR" b="0" dirty="0">
                <a:effectLst/>
              </a:rPr>
            </a:br>
            <a:r>
              <a:rPr lang="fr-FR" sz="1100" b="0" i="0" u="none" strike="noStrike" cap="none" dirty="0" err="1">
                <a:solidFill>
                  <a:srgbClr val="000000"/>
                </a:solidFill>
                <a:effectLst/>
                <a:latin typeface="Arial"/>
                <a:ea typeface="Arial"/>
                <a:cs typeface="Arial"/>
                <a:sym typeface="Arial"/>
              </a:rPr>
              <a:t>colors</a:t>
            </a:r>
            <a:r>
              <a:rPr lang="fr-FR" sz="1100" b="0" i="0" u="none" strike="noStrike" cap="none" dirty="0">
                <a:solidFill>
                  <a:srgbClr val="000000"/>
                </a:solidFill>
                <a:effectLst/>
                <a:latin typeface="Arial"/>
                <a:ea typeface="Arial"/>
                <a:cs typeface="Arial"/>
                <a:sym typeface="Arial"/>
              </a:rPr>
              <a:t> : #ed6f65 à #595c9c</a:t>
            </a:r>
            <a:endParaRPr lang="fr-FR" b="0" dirty="0">
              <a:effectLst/>
            </a:endParaRPr>
          </a:p>
          <a:p>
            <a:r>
              <a:rPr lang="fr-FR" dirty="0"/>
              <a:t/>
            </a:r>
            <a:br>
              <a:rPr lang="fr-FR" dirty="0"/>
            </a:br>
            <a:endParaRPr lang="fr-FR" dirty="0"/>
          </a:p>
          <a:p>
            <a:pPr marL="158750" indent="0">
              <a:buFontTx/>
              <a:buNone/>
            </a:pPr>
            <a:endParaRPr lang="fr-FR" dirty="0"/>
          </a:p>
        </p:txBody>
      </p:sp>
    </p:spTree>
    <p:extLst>
      <p:ext uri="{BB962C8B-B14F-4D97-AF65-F5344CB8AC3E}">
        <p14:creationId xmlns:p14="http://schemas.microsoft.com/office/powerpoint/2010/main" val="148028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dirty="0"/>
              <a:t>11h50</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dirty="0"/>
              <a:t>Je vais d’abord</a:t>
            </a:r>
            <a:r>
              <a:rPr lang="fr-FR" baseline="0" dirty="0"/>
              <a:t> donner la parole à Chloé puis à Agnès.</a:t>
            </a:r>
            <a:endParaRPr lang="fr-FR" dirty="0"/>
          </a:p>
          <a:p>
            <a:endParaRPr lang="fr-FR" dirty="0"/>
          </a:p>
        </p:txBody>
      </p:sp>
    </p:spTree>
    <p:extLst>
      <p:ext uri="{BB962C8B-B14F-4D97-AF65-F5344CB8AC3E}">
        <p14:creationId xmlns:p14="http://schemas.microsoft.com/office/powerpoint/2010/main" val="342015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rtl="0">
              <a:buNone/>
            </a:pPr>
            <a:r>
              <a:rPr lang="fr-FR" sz="1100" b="0" i="0" u="none" strike="noStrike" cap="none" dirty="0">
                <a:solidFill>
                  <a:srgbClr val="000000"/>
                </a:solidFill>
                <a:effectLst/>
                <a:latin typeface="Arial"/>
                <a:ea typeface="Arial"/>
                <a:cs typeface="Arial"/>
                <a:sym typeface="Arial"/>
              </a:rPr>
              <a:t>Pour datapoc1, l’Abes était partenaire</a:t>
            </a:r>
            <a:r>
              <a:rPr lang="fr-FR" sz="1100" b="0" i="0" u="none" strike="noStrike" cap="none" baseline="0" dirty="0">
                <a:solidFill>
                  <a:srgbClr val="000000"/>
                </a:solidFill>
                <a:effectLst/>
                <a:latin typeface="Arial"/>
                <a:ea typeface="Arial"/>
                <a:cs typeface="Arial"/>
                <a:sym typeface="Arial"/>
              </a:rPr>
              <a:t> du projet. </a:t>
            </a:r>
            <a:r>
              <a:rPr lang="fr-FR" sz="1100" b="0" i="0" u="none" strike="noStrike" cap="none" dirty="0">
                <a:solidFill>
                  <a:srgbClr val="000000"/>
                </a:solidFill>
                <a:effectLst/>
                <a:latin typeface="Arial"/>
                <a:ea typeface="Arial"/>
                <a:cs typeface="Arial"/>
                <a:sym typeface="Arial"/>
              </a:rPr>
              <a:t>Travail qualité sur les 500 noms initiaux par programme à l’Abes. Vérification de la qualité intrinsèque des notices d’autorité et des liens bibliographiques.</a:t>
            </a:r>
            <a:endParaRPr lang="fr-FR" b="0" dirty="0">
              <a:effectLst/>
            </a:endParaRPr>
          </a:p>
          <a:p>
            <a:pPr marL="158750" indent="0" rtl="0">
              <a:buNone/>
            </a:pPr>
            <a:r>
              <a:rPr lang="fr-FR" sz="1100" b="0" i="0" u="none" strike="noStrike" cap="none" dirty="0">
                <a:solidFill>
                  <a:srgbClr val="000000"/>
                </a:solidFill>
                <a:effectLst/>
                <a:latin typeface="Arial"/>
                <a:ea typeface="Arial"/>
                <a:cs typeface="Arial"/>
                <a:sym typeface="Arial"/>
              </a:rPr>
              <a:t>Pour datapoc2, l’Abes n’a pas été directement associé à sa rédaction mais à sa relecture (en tant que partenaire). Il a joué et joue un rôle d’appui et de conseil pour le nettoyage des données et dans la construction technique de l’application développée au cours du projet.</a:t>
            </a:r>
          </a:p>
          <a:p>
            <a:pPr marL="158750" indent="0" rtl="0">
              <a:buNone/>
            </a:pPr>
            <a:endParaRPr lang="fr-FR" sz="1100" b="0" i="0" u="none" strike="noStrike" cap="none" dirty="0">
              <a:solidFill>
                <a:srgbClr val="000000"/>
              </a:solidFill>
              <a:effectLst/>
              <a:latin typeface="Arial"/>
              <a:cs typeface="Arial"/>
              <a:sym typeface="Arial"/>
            </a:endParaRPr>
          </a:p>
          <a:p>
            <a:pPr rtl="0"/>
            <a:r>
              <a:rPr lang="fr-FR" sz="1100" b="0" i="0" u="none" strike="noStrike" cap="none" dirty="0" err="1">
                <a:solidFill>
                  <a:srgbClr val="000000"/>
                </a:solidFill>
                <a:effectLst/>
                <a:latin typeface="Arial"/>
                <a:ea typeface="Arial"/>
                <a:cs typeface="Arial"/>
                <a:sym typeface="Arial"/>
              </a:rPr>
              <a:t>consignes~de~catalogage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accompagnement~des~catalogueurs</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enrichissement~des~notices~existantes</a:t>
            </a:r>
            <a:r>
              <a:rPr lang="fr-FR" sz="1100" b="0" i="0" u="none" strike="noStrike" cap="none" dirty="0">
                <a:solidFill>
                  <a:srgbClr val="000000"/>
                </a:solidFill>
                <a:effectLst/>
                <a:latin typeface="Arial"/>
                <a:ea typeface="Arial"/>
                <a:cs typeface="Arial"/>
                <a:sym typeface="Arial"/>
              </a:rPr>
              <a:t> extraction </a:t>
            </a:r>
            <a:r>
              <a:rPr lang="fr-FR" sz="1100" b="0" i="0" u="none" strike="noStrike" cap="none" dirty="0" err="1">
                <a:solidFill>
                  <a:srgbClr val="000000"/>
                </a:solidFill>
                <a:effectLst/>
                <a:latin typeface="Arial"/>
                <a:ea typeface="Arial"/>
                <a:cs typeface="Arial"/>
                <a:sym typeface="Arial"/>
              </a:rPr>
              <a:t>méthodologie~pour~l’alignement</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colors</a:t>
            </a:r>
            <a:r>
              <a:rPr lang="fr-FR" sz="1100" b="0" i="0" u="none" strike="noStrike" cap="none" dirty="0">
                <a:solidFill>
                  <a:srgbClr val="000000"/>
                </a:solidFill>
                <a:effectLst/>
                <a:latin typeface="Arial"/>
                <a:ea typeface="Arial"/>
                <a:cs typeface="Arial"/>
                <a:sym typeface="Arial"/>
              </a:rPr>
              <a:t> : #ed6f65 à #595c9c</a:t>
            </a:r>
            <a:endParaRPr lang="fr-FR" b="0" dirty="0">
              <a:effectLst/>
            </a:endParaRPr>
          </a:p>
          <a:p>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125611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FontTx/>
              <a:buNone/>
            </a:pPr>
            <a:r>
              <a:rPr lang="fr-FR" sz="1100" b="0" i="0" u="none" strike="noStrike" cap="none" dirty="0">
                <a:solidFill>
                  <a:srgbClr val="000000"/>
                </a:solidFill>
                <a:effectLst/>
                <a:latin typeface="Arial"/>
                <a:ea typeface="Arial"/>
                <a:cs typeface="Arial"/>
                <a:sym typeface="Arial"/>
              </a:rPr>
              <a:t> Consignes de catalogage, accompagnement des catalogueurs pour la phase 1 d’enrichissement des notices existantes ; extraction et méthodologie pour la phase 2 d’alignement.</a:t>
            </a:r>
          </a:p>
          <a:p>
            <a:pPr marL="158750" indent="0">
              <a:buFontTx/>
              <a:buNone/>
            </a:pPr>
            <a:endParaRPr lang="fr-FR" sz="1100" b="0" i="0" u="none" strike="noStrike" cap="none" dirty="0">
              <a:solidFill>
                <a:srgbClr val="000000"/>
              </a:solidFill>
              <a:effectLst/>
              <a:latin typeface="Arial"/>
              <a:cs typeface="Arial"/>
              <a:sym typeface="Arial"/>
            </a:endParaRPr>
          </a:p>
          <a:p>
            <a:pPr marL="158750" indent="0">
              <a:buFontTx/>
              <a:buNone/>
            </a:pPr>
            <a:endParaRPr lang="fr-FR" sz="1100" b="0" i="0" u="none" strike="noStrike" cap="none" dirty="0">
              <a:solidFill>
                <a:srgbClr val="000000"/>
              </a:solidFill>
              <a:effectLst/>
              <a:latin typeface="Arial"/>
              <a:cs typeface="Arial"/>
              <a:sym typeface="Arial"/>
            </a:endParaRPr>
          </a:p>
          <a:p>
            <a:pPr rtl="0"/>
            <a:r>
              <a:rPr lang="fr-FR" sz="1100" b="0" i="0" u="none" strike="noStrike" cap="none" dirty="0">
                <a:solidFill>
                  <a:srgbClr val="000000"/>
                </a:solidFill>
                <a:effectLst/>
                <a:latin typeface="Arial"/>
                <a:ea typeface="Arial"/>
                <a:cs typeface="Arial"/>
                <a:sym typeface="Arial"/>
              </a:rPr>
              <a:t>https://worditout.com/</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consignes~de~catalogage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accompagnement~des~catalogueurs</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enrichissement~des~notices~existantes</a:t>
            </a:r>
            <a:r>
              <a:rPr lang="fr-FR" sz="1100" b="0" i="0" u="none" strike="noStrike" cap="none" dirty="0">
                <a:solidFill>
                  <a:srgbClr val="000000"/>
                </a:solidFill>
                <a:effectLst/>
                <a:latin typeface="Arial"/>
                <a:ea typeface="Arial"/>
                <a:cs typeface="Arial"/>
                <a:sym typeface="Arial"/>
              </a:rPr>
              <a:t> extraction </a:t>
            </a:r>
            <a:r>
              <a:rPr lang="fr-FR" sz="1100" b="0" i="0" u="none" strike="noStrike" cap="none" dirty="0" err="1">
                <a:solidFill>
                  <a:srgbClr val="000000"/>
                </a:solidFill>
                <a:effectLst/>
                <a:latin typeface="Arial"/>
                <a:ea typeface="Arial"/>
                <a:cs typeface="Arial"/>
                <a:sym typeface="Arial"/>
              </a:rPr>
              <a:t>méthodologie~pour~l’alignement</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colors</a:t>
            </a:r>
            <a:r>
              <a:rPr lang="fr-FR" sz="1100" b="0" i="0" u="none" strike="noStrike" cap="none" dirty="0">
                <a:solidFill>
                  <a:srgbClr val="000000"/>
                </a:solidFill>
                <a:effectLst/>
                <a:latin typeface="Arial"/>
                <a:ea typeface="Arial"/>
                <a:cs typeface="Arial"/>
                <a:sym typeface="Arial"/>
              </a:rPr>
              <a:t> : #ed6f65 à #595c9c</a:t>
            </a:r>
            <a:endParaRPr lang="fr-FR" b="0" dirty="0">
              <a:effectLst/>
            </a:endParaRPr>
          </a:p>
          <a:p>
            <a:r>
              <a:rPr lang="fr-FR" dirty="0"/>
              <a:t/>
            </a:r>
            <a:br>
              <a:rPr lang="fr-FR" dirty="0"/>
            </a:br>
            <a:endParaRPr lang="fr-FR" dirty="0"/>
          </a:p>
        </p:txBody>
      </p:sp>
    </p:spTree>
    <p:extLst>
      <p:ext uri="{BB962C8B-B14F-4D97-AF65-F5344CB8AC3E}">
        <p14:creationId xmlns:p14="http://schemas.microsoft.com/office/powerpoint/2010/main" val="386384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cfc3a3635_0_16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cfc3a3635_0_168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11h55</a:t>
            </a:r>
          </a:p>
          <a:p>
            <a:pPr marL="0" lvl="0" indent="0" algn="l" rtl="0">
              <a:spcBef>
                <a:spcPts val="0"/>
              </a:spcBef>
              <a:spcAft>
                <a:spcPts val="0"/>
              </a:spcAft>
              <a:buNone/>
            </a:pPr>
            <a:r>
              <a:rPr lang="fr-FR" dirty="0"/>
              <a:t>Question</a:t>
            </a:r>
            <a:r>
              <a:rPr lang="fr-FR" baseline="0" dirty="0"/>
              <a:t>s possibles </a:t>
            </a:r>
            <a:r>
              <a:rPr lang="fr-FR" baseline="0"/>
              <a:t>pendant 10 </a:t>
            </a:r>
            <a:r>
              <a:rPr lang="fr-FR" baseline="0" dirty="0"/>
              <a:t>mn.</a:t>
            </a:r>
            <a:endParaRPr dirty="0"/>
          </a:p>
        </p:txBody>
      </p:sp>
    </p:spTree>
    <p:extLst>
      <p:ext uri="{BB962C8B-B14F-4D97-AF65-F5344CB8AC3E}">
        <p14:creationId xmlns:p14="http://schemas.microsoft.com/office/powerpoint/2010/main" val="359754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FontTx/>
              <a:buNone/>
            </a:pPr>
            <a:r>
              <a:rPr lang="fr-FR" dirty="0"/>
              <a:t>D’abord Chloé</a:t>
            </a:r>
            <a:r>
              <a:rPr lang="fr-FR" baseline="0" dirty="0"/>
              <a:t> puis Agnès.</a:t>
            </a:r>
            <a:endParaRPr lang="fr-FR" dirty="0"/>
          </a:p>
        </p:txBody>
      </p:sp>
    </p:spTree>
    <p:extLst>
      <p:ext uri="{BB962C8B-B14F-4D97-AF65-F5344CB8AC3E}">
        <p14:creationId xmlns:p14="http://schemas.microsoft.com/office/powerpoint/2010/main" val="91181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a:t>11h25</a:t>
            </a:r>
          </a:p>
          <a:p>
            <a:pPr marL="158750" indent="0">
              <a:buNone/>
            </a:pPr>
            <a:r>
              <a:rPr lang="fr-FR" dirty="0"/>
              <a:t>“Datapoc” pour “Proof of concept” ou “People of Collections”.</a:t>
            </a:r>
          </a:p>
          <a:p>
            <a:pPr marL="158750" indent="0">
              <a:buNone/>
            </a:pPr>
            <a:r>
              <a:rPr lang="fr-FR" dirty="0"/>
              <a:t>Le projet a été pensé comme une preuve de concept, c’est-à-dire un développement informatique expérimental, dans le but de prouver l’intérêt et les potentialités d’une idée sans que la solution développée soit ensuite forcément déployée et conservée. </a:t>
            </a:r>
          </a:p>
          <a:p>
            <a:pPr marL="158750" indent="0">
              <a:buNone/>
            </a:pPr>
            <a:r>
              <a:rPr lang="fr-FR" dirty="0"/>
              <a:t>Qu’est-ce qu’on voulait démontrer lors du projet datapoc.mnhn.fr? L’idée était de démontrer l’intérêt d’établir de l’interopérabilité entre différentes bases de données produites et administrées par le Muséum national d’Histoire naturelle, à partir d’une donnée pivot: les noms de personne. En effet, au MNHN, de manière historique, comme dans de nombreux établissements de recherche, l’activité d’un seul et même scientifique a donné lieu à la production de données par différentes entités et dans différentes bases, de manière totalement </a:t>
            </a:r>
            <a:r>
              <a:rPr lang="fr-FR" dirty="0" err="1"/>
              <a:t>siloté</a:t>
            </a:r>
            <a:r>
              <a:rPr lang="fr-FR" dirty="0"/>
              <a:t>. Le but était donc de reconstituer autour de la personne les différentes facettes de son activité de recherche, et ainsi constituer un jeu de données liées entre des bases qui n’avaient pas de lien informatique mais des liens intellectuels.</a:t>
            </a:r>
          </a:p>
          <a:p>
            <a:pPr marL="158750" indent="0">
              <a:buNone/>
            </a:pPr>
            <a:r>
              <a:rPr lang="fr-FR" dirty="0"/>
              <a:t>Le projet financé dans le cadre de l’appel à projets Collex-Persée 2018-2019 concernait un corpus d’un peu plus de 500 noms de personnes, avec une grande profondeur historique (XVIIIe-XXIe s.). Le financement reçu par Collex-Persée (70 000 €) a surtout servi à financer des développements informatiques pour construire la PoC. Nous sommes passés par une procédure de marché public à l’issue de laquelle c’est l’entreprise </a:t>
            </a:r>
            <a:r>
              <a:rPr lang="fr-FR" dirty="0" err="1"/>
              <a:t>Logilab</a:t>
            </a:r>
            <a:r>
              <a:rPr lang="fr-FR" dirty="0"/>
              <a:t> (qui a développé Data </a:t>
            </a:r>
            <a:r>
              <a:rPr lang="fr-FR" dirty="0" err="1"/>
              <a:t>bnf</a:t>
            </a:r>
            <a:r>
              <a:rPr lang="fr-FR" dirty="0"/>
              <a:t>), connue pour ses compétences sur les technologies du web sémantique, qui a été choisie et a travaillé sur le projet. Le projet a également donné lieu à un chantier qualité sur les notices autorités constituant le corpus, ce qui a permis à l’identifiant IdRef, alors humainement corrigé et vérifié, de constituer une donnée pivot majeure dans le modèle de données adopté.</a:t>
            </a:r>
          </a:p>
          <a:p>
            <a:pPr marL="158750" indent="0">
              <a:buNone/>
            </a:pPr>
            <a:r>
              <a:rPr lang="fr-FR" dirty="0"/>
              <a:t>La preuve de concept est accessible en ligne si vous voulez aller la consulter après la présentation, à l’adresse suivante: datapoc.mnhn.fr. Elle présente des pages personnes (voir la capture d’écran sur le Powerpoint), qui réunissent un certain nombre d’informations sur la personne: une carte d’identité (dates de naissance et mort, identifiants pérennes associés) puis des informations réunies dans une typologie de “rôles” tenus par le naturaliste: auteur de taxon, collecteur, déterminateur, auteur de publication, sujet… Les informations affichées viennent de plus d’une vingtaine de bases de données internes au Muséum mais également externes (Wikidata, </a:t>
            </a:r>
            <a:r>
              <a:rPr lang="fr-FR" dirty="0" err="1"/>
              <a:t>Biodiversity</a:t>
            </a:r>
            <a:r>
              <a:rPr lang="fr-FR" dirty="0"/>
              <a:t> </a:t>
            </a:r>
            <a:r>
              <a:rPr lang="fr-FR" dirty="0" err="1"/>
              <a:t>Heritage</a:t>
            </a:r>
            <a:r>
              <a:rPr lang="fr-FR" dirty="0"/>
              <a:t> Library). Chaque résultat est enrichi d’un hyperlien qui permet de pointer vers la base de données source, ainsi que du score d’alignement, qui permet d’indiquer la fiabilité de l’alignement. Le site propose également quelques fonctionnalités de visualisation de données sous divers formats (diagrammes cliquables, carte géographique). Comme les données sont liées, il est également possible d’effectuer des recherches par domaine du vivant (famille d’espèces) et de retrouver les personnes liées, qui ont travaillé sur ces domaines.</a:t>
            </a:r>
          </a:p>
          <a:p>
            <a:pPr marL="158750" indent="0">
              <a:buNone/>
            </a:pPr>
            <a:r>
              <a:rPr lang="fr-FR" dirty="0"/>
              <a:t>A l’issue du développement, des tests utilisateurs avec un échantillon de chercheurs, ayant souvent des liens avec les collections naturalistes, ont eu lieu. Nous avons reçu beaucoup de retours positifs sur le projet et sur les potentialités de ces liens d’interopérabilité, mais également énormément de constats sur le manque de qualité des données sources avec de nombreuses erreurs d’alignement, peu ou pas résultats sur certains noms etc.</a:t>
            </a:r>
          </a:p>
          <a:p>
            <a:pPr marL="158750" indent="0">
              <a:buNone/>
            </a:pPr>
            <a:r>
              <a:rPr lang="fr-FR" dirty="0"/>
              <a:t>C’est partant de ce constat que nous avons lancé un datapoc 2.0 dans une optique un peu différente de celle du premier projet: poser les bases d’un véritable référentiel Personnes Muséum, avec un passage à l’échelle, le déploiement d’identifiants pérennes et rattachés à ce référentiel dans l’ensemble des bases de données sources et un objectif de déploiement de fonctionnalités de repérage des erreurs et de corrections dans les bases de données sources.</a:t>
            </a:r>
          </a:p>
          <a:p>
            <a:pPr marL="158750" indent="0">
              <a:buNone/>
            </a:pPr>
            <a:endParaRPr lang="fr-FR" dirty="0"/>
          </a:p>
          <a:p>
            <a:pPr marL="158750" indent="0">
              <a:buNone/>
            </a:pPr>
            <a:endParaRPr lang="fr-FR" dirty="0"/>
          </a:p>
        </p:txBody>
      </p:sp>
    </p:spTree>
    <p:extLst>
      <p:ext uri="{BB962C8B-B14F-4D97-AF65-F5344CB8AC3E}">
        <p14:creationId xmlns:p14="http://schemas.microsoft.com/office/powerpoint/2010/main" val="318724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a:t>11h30</a:t>
            </a:r>
          </a:p>
          <a:p>
            <a:pPr marL="158750" indent="0">
              <a:buNone/>
            </a:pPr>
            <a:r>
              <a:rPr lang="fr-FR" dirty="0"/>
              <a:t>ArchéoAl signifie ArchéoRef Alignements et rassemble 9 partenaires différents : les 5 Ecoles françaises à l’étranger (EFA, EFR, </a:t>
            </a:r>
            <a:r>
              <a:rPr lang="fr-FR" dirty="0" err="1"/>
              <a:t>Ifao</a:t>
            </a:r>
            <a:r>
              <a:rPr lang="fr-FR" dirty="0"/>
              <a:t>, porteur du projet, </a:t>
            </a:r>
            <a:r>
              <a:rPr lang="fr-FR" dirty="0" err="1"/>
              <a:t>CdV</a:t>
            </a:r>
            <a:r>
              <a:rPr lang="fr-FR" dirty="0"/>
              <a:t> et EFEO), ainsi que le GDS Frantiq, la BIS, l’Abes et Bibracte.</a:t>
            </a:r>
          </a:p>
          <a:p>
            <a:pPr marL="158750" indent="0">
              <a:buNone/>
            </a:pPr>
            <a:r>
              <a:rPr lang="fr-FR" dirty="0"/>
              <a:t>Il se divise en deux parties :</a:t>
            </a:r>
          </a:p>
          <a:p>
            <a:pPr marL="158750" indent="0">
              <a:buNone/>
            </a:pPr>
            <a:r>
              <a:rPr lang="fr-FR" dirty="0"/>
              <a:t>- dans un premier temps, les EFE enrichissent les notices IdRef noms géographiques relatives aux chantiers archéologiques des 5 écoles (suite du projet ArchéoRef de 2015, subventionné ISTEX.. ArchéoRef = Archéologie + IdRef) : ajout de la géolocalisation, de variantes du point d’accès (notamment, les translittérations, dans un contexte d’écritures non latines, voire les langues originales des pays où se trouvent les chantiers), les notes géographiques, et les références bibliographiques liées ;</a:t>
            </a:r>
          </a:p>
          <a:p>
            <a:pPr marL="158750" indent="0">
              <a:buNone/>
            </a:pPr>
            <a:r>
              <a:rPr lang="fr-FR" dirty="0"/>
              <a:t>- dans un second temps, un CDD sous la direction de Frantiq, procède aux alignements des identifiants numériques avec PACTOLS, le référentiels autorités du réseau Frantiq (bibliothèques et centres de documentation en sciences de l’Antiquité et en archéologie), Wikidata, </a:t>
            </a:r>
            <a:r>
              <a:rPr lang="fr-FR" dirty="0" err="1"/>
              <a:t>Geonames</a:t>
            </a:r>
            <a:r>
              <a:rPr lang="fr-FR" dirty="0"/>
              <a:t> (BDD des entités administratives du monde entier) et </a:t>
            </a:r>
            <a:r>
              <a:rPr lang="fr-FR" dirty="0" err="1"/>
              <a:t>Pleiades</a:t>
            </a:r>
            <a:r>
              <a:rPr lang="fr-FR" dirty="0"/>
              <a:t> (BDD alimentée par les chercheurs sur les sites de l’Antiquité, avec géolocalisation). En sus, côté Frantiq, les enrichissements des concepts PACTOLS relatifs aux lieux, équivalents de nos notices IdRef noms géographiques, sont faits en parallèle des alignements.</a:t>
            </a:r>
          </a:p>
          <a:p>
            <a:pPr marL="158750" indent="0">
              <a:buNone/>
            </a:pPr>
            <a:r>
              <a:rPr lang="fr-FR" dirty="0"/>
              <a:t>Les identifiants seront en fin de projet réinjectés dans les différentes BDD le cas échéant (IdRef, PACTOLS, </a:t>
            </a:r>
            <a:r>
              <a:rPr lang="fr-FR" dirty="0" err="1"/>
              <a:t>Pleiades</a:t>
            </a:r>
            <a:r>
              <a:rPr lang="fr-FR" dirty="0"/>
              <a:t>).</a:t>
            </a:r>
          </a:p>
          <a:p>
            <a:pPr marL="158750" indent="0">
              <a:buNone/>
            </a:pPr>
            <a:endParaRPr lang="fr-FR" dirty="0"/>
          </a:p>
        </p:txBody>
      </p:sp>
    </p:spTree>
    <p:extLst>
      <p:ext uri="{BB962C8B-B14F-4D97-AF65-F5344CB8AC3E}">
        <p14:creationId xmlns:p14="http://schemas.microsoft.com/office/powerpoint/2010/main" val="340973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a:t>11h35</a:t>
            </a:r>
          </a:p>
          <a:p>
            <a:pPr marL="158750" indent="0">
              <a:buNone/>
            </a:pPr>
            <a:endParaRPr lang="fr-FR" dirty="0"/>
          </a:p>
        </p:txBody>
      </p:sp>
    </p:spTree>
    <p:extLst>
      <p:ext uri="{BB962C8B-B14F-4D97-AF65-F5344CB8AC3E}">
        <p14:creationId xmlns:p14="http://schemas.microsoft.com/office/powerpoint/2010/main" val="28411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a:t>11H40</a:t>
            </a:r>
          </a:p>
          <a:p>
            <a:pPr marL="158750" indent="0">
              <a:buNone/>
            </a:pPr>
            <a:r>
              <a:rPr lang="fr-FR" dirty="0"/>
              <a:t>Je vais d’abord</a:t>
            </a:r>
            <a:r>
              <a:rPr lang="fr-FR" baseline="0" dirty="0"/>
              <a:t> donner la parole à Agnès puis à Chloé.</a:t>
            </a:r>
            <a:endParaRPr lang="fr-FR" dirty="0"/>
          </a:p>
        </p:txBody>
      </p:sp>
    </p:spTree>
    <p:extLst>
      <p:ext uri="{BB962C8B-B14F-4D97-AF65-F5344CB8AC3E}">
        <p14:creationId xmlns:p14="http://schemas.microsoft.com/office/powerpoint/2010/main" val="335837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rtl="0">
              <a:buFontTx/>
              <a:buNone/>
            </a:pPr>
            <a:r>
              <a:rPr lang="fr-FR" sz="1100" b="0" i="0" u="none" strike="noStrike" cap="none" dirty="0">
                <a:solidFill>
                  <a:srgbClr val="000000"/>
                </a:solidFill>
                <a:effectLst/>
                <a:latin typeface="Arial"/>
                <a:ea typeface="Arial"/>
                <a:cs typeface="Arial"/>
                <a:sym typeface="Arial"/>
              </a:rPr>
              <a:t>Le concept du projet est né en 2015 avec ArchéoRef qui apportait une grande nouveauté dans les autorités noms géographiques : l’introduction de la géolocalisation, avec l’assistance de l’Abes pour configurer UNIMARC dans ce sens. Il anticipait de fait l’importance qu’ont pris depuis, de manière plus évidente, la production des métadonnées avec le schéma IFLA-LRM et leur exposition dans le web sémantique, ce que fait IdRef. Avec la multiplication des identifiants numériques pérennes liés aux autorités (on le voit particulièrement bien avec les auteurs de publications), l’alignement est devenu une nécessité. C’est grâce au projet CollEx Persée RefDivinités (2018) qui proposait un alignement PACTOLS noms de divinités, mais élaboré dans un souci de </a:t>
            </a:r>
            <a:r>
              <a:rPr lang="fr-FR" sz="1100" b="0" i="0" u="none" strike="noStrike" cap="none" dirty="0" err="1">
                <a:solidFill>
                  <a:srgbClr val="000000"/>
                </a:solidFill>
                <a:effectLst/>
                <a:latin typeface="Arial"/>
                <a:ea typeface="Arial"/>
                <a:cs typeface="Arial"/>
                <a:sym typeface="Arial"/>
              </a:rPr>
              <a:t>réplicabilité</a:t>
            </a:r>
            <a:r>
              <a:rPr lang="fr-FR" sz="1100" b="0" i="0" u="none" strike="noStrike" cap="none" dirty="0">
                <a:solidFill>
                  <a:srgbClr val="000000"/>
                </a:solidFill>
                <a:effectLst/>
                <a:latin typeface="Arial"/>
                <a:ea typeface="Arial"/>
                <a:cs typeface="Arial"/>
                <a:sym typeface="Arial"/>
              </a:rPr>
              <a:t>, et à son chef, Sébastien </a:t>
            </a:r>
            <a:r>
              <a:rPr lang="fr-FR" sz="1100" b="0" i="0" u="none" strike="noStrike" cap="none" dirty="0" err="1">
                <a:solidFill>
                  <a:srgbClr val="000000"/>
                </a:solidFill>
                <a:effectLst/>
                <a:latin typeface="Arial"/>
                <a:ea typeface="Arial"/>
                <a:cs typeface="Arial"/>
                <a:sym typeface="Arial"/>
              </a:rPr>
              <a:t>Dalmon</a:t>
            </a:r>
            <a:r>
              <a:rPr lang="fr-FR" sz="1100" b="0" i="0" u="none" strike="noStrike" cap="none" dirty="0">
                <a:solidFill>
                  <a:srgbClr val="000000"/>
                </a:solidFill>
                <a:effectLst/>
                <a:latin typeface="Arial"/>
                <a:ea typeface="Arial"/>
                <a:cs typeface="Arial"/>
                <a:sym typeface="Arial"/>
              </a:rPr>
              <a:t> à la BIS, que nous avons envisagé la partie alignements.</a:t>
            </a:r>
            <a:endParaRPr lang="fr-FR" b="0" dirty="0">
              <a:effectLst/>
            </a:endParaRPr>
          </a:p>
          <a:p>
            <a:pPr marL="158750" indent="0" rtl="0">
              <a:buFontTx/>
              <a:buNone/>
            </a:pPr>
            <a:r>
              <a:rPr lang="fr-FR" sz="1100" b="0" i="0" u="none" strike="noStrike" cap="none" dirty="0">
                <a:solidFill>
                  <a:srgbClr val="000000"/>
                </a:solidFill>
                <a:effectLst/>
                <a:latin typeface="Arial"/>
                <a:ea typeface="Arial"/>
                <a:cs typeface="Arial"/>
                <a:sym typeface="Arial"/>
              </a:rPr>
              <a:t>On peut dire, avec le web sémantique et RDA-FR, que les autorités font désormais autorité au-delà des frontières des bibliothèques.</a:t>
            </a:r>
            <a:endParaRPr lang="fr-FR" b="0" dirty="0">
              <a:effectLst/>
            </a:endParaRPr>
          </a:p>
          <a:p>
            <a:pPr marL="158750" indent="0">
              <a:buFontTx/>
              <a:buNone/>
            </a:pPr>
            <a:endParaRPr lang="fr-FR" dirty="0"/>
          </a:p>
          <a:p>
            <a:pPr marL="158750" indent="0">
              <a:buFontTx/>
              <a:buNone/>
            </a:pPr>
            <a:endParaRPr lang="fr-FR" dirty="0"/>
          </a:p>
          <a:p>
            <a:pPr rtl="0"/>
            <a:r>
              <a:rPr lang="fr-FR" sz="1100" b="0" i="0" u="sng" strike="noStrike" cap="none" dirty="0">
                <a:solidFill>
                  <a:srgbClr val="000000"/>
                </a:solidFill>
                <a:effectLst/>
                <a:latin typeface="Arial"/>
                <a:ea typeface="Arial"/>
                <a:cs typeface="Arial"/>
                <a:sym typeface="Arial"/>
                <a:hlinkClick r:id="rId3"/>
              </a:rPr>
              <a:t>https://worditout.com/</a:t>
            </a:r>
            <a:endParaRPr lang="fr-FR" b="0" dirty="0">
              <a:effectLst/>
            </a:endParaRPr>
          </a:p>
          <a:p>
            <a:pPr rtl="0"/>
            <a:r>
              <a:rPr lang="fr-FR" sz="1100" b="0" i="0" u="none" strike="noStrike" cap="none" dirty="0">
                <a:solidFill>
                  <a:srgbClr val="000000"/>
                </a:solidFill>
                <a:effectLst/>
                <a:latin typeface="Arial"/>
                <a:ea typeface="Arial"/>
                <a:cs typeface="Arial"/>
                <a:sym typeface="Arial"/>
              </a:rPr>
              <a:t>en~2015~ArchéoRef~ </a:t>
            </a:r>
            <a:r>
              <a:rPr lang="fr-FR" sz="1100" b="0" i="0" u="none" strike="noStrike" cap="none" dirty="0" err="1">
                <a:solidFill>
                  <a:srgbClr val="000000"/>
                </a:solidFill>
                <a:effectLst/>
                <a:latin typeface="Arial"/>
                <a:ea typeface="Arial"/>
                <a:cs typeface="Arial"/>
                <a:sym typeface="Arial"/>
              </a:rPr>
              <a:t>géolocalisation~dans~l</a:t>
            </a:r>
            <a:r>
              <a:rPr lang="fr-FR" sz="1100" b="0" i="0" u="none" strike="noStrike" cap="none" dirty="0">
                <a:solidFill>
                  <a:srgbClr val="000000"/>
                </a:solidFill>
                <a:effectLst/>
                <a:latin typeface="Arial"/>
                <a:ea typeface="Arial"/>
                <a:cs typeface="Arial"/>
                <a:sym typeface="Arial"/>
              </a:rPr>
              <a:t>’~unimarc </a:t>
            </a:r>
            <a:r>
              <a:rPr lang="fr-FR" sz="1100" b="0" i="0" u="none" strike="noStrike" cap="none" dirty="0" err="1">
                <a:solidFill>
                  <a:srgbClr val="000000"/>
                </a:solidFill>
                <a:effectLst/>
                <a:latin typeface="Arial"/>
                <a:ea typeface="Arial"/>
                <a:cs typeface="Arial"/>
                <a:sym typeface="Arial"/>
              </a:rPr>
              <a:t>exposition~dans~le~web~sémantique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besoin~d</a:t>
            </a:r>
            <a:r>
              <a:rPr lang="fr-FR" sz="1100" b="0" i="0" u="none" strike="noStrike" cap="none" dirty="0">
                <a:solidFill>
                  <a:srgbClr val="000000"/>
                </a:solidFill>
                <a:effectLst/>
                <a:latin typeface="Arial"/>
                <a:ea typeface="Arial"/>
                <a:cs typeface="Arial"/>
                <a:sym typeface="Arial"/>
              </a:rPr>
              <a:t>’~alignement </a:t>
            </a:r>
            <a:r>
              <a:rPr lang="fr-FR" sz="1100" b="0" i="0" u="none" strike="noStrike" cap="none" dirty="0" err="1">
                <a:solidFill>
                  <a:srgbClr val="000000"/>
                </a:solidFill>
                <a:effectLst/>
                <a:latin typeface="Arial"/>
                <a:ea typeface="Arial"/>
                <a:cs typeface="Arial"/>
                <a:sym typeface="Arial"/>
              </a:rPr>
              <a:t>identifiants~pérennes</a:t>
            </a:r>
            <a:r>
              <a:rPr lang="fr-FR" sz="1100" b="0" i="0" u="none" strike="noStrike" cap="none" dirty="0">
                <a:solidFill>
                  <a:srgbClr val="000000"/>
                </a:solidFill>
                <a:effectLst/>
                <a:latin typeface="Arial"/>
                <a:ea typeface="Arial"/>
                <a:cs typeface="Arial"/>
                <a:sym typeface="Arial"/>
              </a:rPr>
              <a:t> en~2018~RefDivinités </a:t>
            </a:r>
            <a:r>
              <a:rPr lang="fr-FR" sz="1100" b="0" i="0" u="none" strike="noStrike" cap="none" dirty="0" err="1">
                <a:solidFill>
                  <a:srgbClr val="000000"/>
                </a:solidFill>
                <a:effectLst/>
                <a:latin typeface="Arial"/>
                <a:ea typeface="Arial"/>
                <a:cs typeface="Arial"/>
                <a:sym typeface="Arial"/>
              </a:rPr>
              <a:t>réplicabilité</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référentiel~PACTOLS</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faire~autorité~audelà~des~bibliothèques</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colors</a:t>
            </a:r>
            <a:r>
              <a:rPr lang="fr-FR" sz="1100" b="0" i="0" u="none" strike="noStrike" cap="none" dirty="0">
                <a:solidFill>
                  <a:srgbClr val="000000"/>
                </a:solidFill>
                <a:effectLst/>
                <a:latin typeface="Arial"/>
                <a:ea typeface="Arial"/>
                <a:cs typeface="Arial"/>
                <a:sym typeface="Arial"/>
              </a:rPr>
              <a:t> : #ed6f65 à #595c9c</a:t>
            </a:r>
            <a:endParaRPr lang="fr-FR" b="0" dirty="0">
              <a:effectLst/>
            </a:endParaRPr>
          </a:p>
          <a:p>
            <a:r>
              <a:rPr lang="fr-FR" dirty="0"/>
              <a:t/>
            </a:r>
            <a:br>
              <a:rPr lang="fr-FR" dirty="0"/>
            </a:br>
            <a:endParaRPr lang="fr-FR" dirty="0"/>
          </a:p>
        </p:txBody>
      </p:sp>
    </p:spTree>
    <p:extLst>
      <p:ext uri="{BB962C8B-B14F-4D97-AF65-F5344CB8AC3E}">
        <p14:creationId xmlns:p14="http://schemas.microsoft.com/office/powerpoint/2010/main" val="217880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FontTx/>
              <a:buNone/>
            </a:pPr>
            <a:r>
              <a:rPr lang="fr-FR" dirty="0"/>
              <a:t>Le projet est né en 2016, à l’occasion d’une réflexion sur les données produites et conservées par le Muséum national d’Histoire naturelle. A l’initiative de la Direction des bibliothèques, divers représentants des services producteurs de données, et notamment des données de collections, ont entamé des discussions autour de leurs pratiques métiers mais également de la complémentarité de leurs données, produites depuis toujours en silo, de manière hermétique entre elles. Rapidement au fil des discussions s’est imposée l’idée que la donnée “Personne” représentait une excellente clé d’interopérabilité pour établir du lien entre ces différentes bases de données et jeux de données. Cette conclusion porte évidemment la marque des bibliothécaires, acculturés depuis quelque temps déjà aux principes du web sémantique et du RDA-FR. Elle rejoignait également les réflexions menées par les responsables de collections naturalistes au niveau européen et international, qui, ne disposant de référentiel autorité propre à leur discipline, commençaient à regarder du côté des bibliothèques et des archives et à envisager de s’appuyer sur de grands référentiels internationaux (ISNI, VIAF…) pour mieux structurer leurs données.</a:t>
            </a:r>
          </a:p>
          <a:p>
            <a:pPr marL="158750" indent="0">
              <a:buFontTx/>
              <a:buNone/>
            </a:pPr>
            <a:endParaRPr lang="fr-FR" dirty="0"/>
          </a:p>
          <a:p>
            <a:pPr marL="158750" indent="0">
              <a:buFontTx/>
              <a:buNone/>
            </a:pPr>
            <a:r>
              <a:rPr lang="fr-FR" dirty="0"/>
              <a:t>Je rejoindrai donc la conclusion de ma partenaire: les autorités font désormais autorité au-delà des frontières des bibliothèques.</a:t>
            </a:r>
          </a:p>
          <a:p>
            <a:pPr marL="158750" indent="0">
              <a:buFontTx/>
              <a:buNone/>
            </a:pPr>
            <a:endParaRPr lang="fr-FR" dirty="0"/>
          </a:p>
          <a:p>
            <a:pPr rtl="0"/>
            <a:r>
              <a:rPr lang="fr-FR" sz="1100" b="0" i="0" u="none" strike="noStrike" cap="none" dirty="0">
                <a:solidFill>
                  <a:srgbClr val="000000"/>
                </a:solidFill>
                <a:effectLst/>
                <a:latin typeface="Arial"/>
                <a:ea typeface="Arial"/>
                <a:cs typeface="Arial"/>
                <a:sym typeface="Arial"/>
              </a:rPr>
              <a:t>en~2016 bibliothèques naturalistes complémentarité </a:t>
            </a:r>
            <a:r>
              <a:rPr lang="fr-FR" sz="1100" b="0" i="0" u="none" strike="noStrike" cap="none" dirty="0" err="1">
                <a:solidFill>
                  <a:srgbClr val="000000"/>
                </a:solidFill>
                <a:effectLst/>
                <a:latin typeface="Arial"/>
                <a:ea typeface="Arial"/>
                <a:cs typeface="Arial"/>
                <a:sym typeface="Arial"/>
              </a:rPr>
              <a:t>pratiques~métiers</a:t>
            </a:r>
            <a:r>
              <a:rPr lang="fr-FR" sz="1100" b="0" i="0" u="none" strike="noStrike" cap="none" dirty="0">
                <a:solidFill>
                  <a:srgbClr val="000000"/>
                </a:solidFill>
                <a:effectLst/>
                <a:latin typeface="Arial"/>
                <a:ea typeface="Arial"/>
                <a:cs typeface="Arial"/>
                <a:sym typeface="Arial"/>
              </a:rPr>
              <a:t> silo </a:t>
            </a:r>
            <a:r>
              <a:rPr lang="fr-FR" sz="1100" b="0" i="0" u="none" strike="noStrike" cap="none" dirty="0" err="1">
                <a:solidFill>
                  <a:srgbClr val="000000"/>
                </a:solidFill>
                <a:effectLst/>
                <a:latin typeface="Arial"/>
                <a:ea typeface="Arial"/>
                <a:cs typeface="Arial"/>
                <a:sym typeface="Arial"/>
              </a:rPr>
              <a:t>données~hermétiques</a:t>
            </a:r>
            <a:endParaRPr lang="fr-FR" b="0" dirty="0">
              <a:effectLst/>
            </a:endParaRPr>
          </a:p>
          <a:p>
            <a:pPr rtl="0"/>
            <a:r>
              <a:rPr lang="fr-FR" sz="1100" b="0" i="0" u="none" strike="noStrike" cap="none" dirty="0" err="1">
                <a:solidFill>
                  <a:srgbClr val="000000"/>
                </a:solidFill>
                <a:effectLst/>
                <a:latin typeface="Arial"/>
                <a:ea typeface="Arial"/>
                <a:cs typeface="Arial"/>
                <a:sym typeface="Arial"/>
              </a:rPr>
              <a:t>clé~d</a:t>
            </a:r>
            <a:r>
              <a:rPr lang="fr-FR" sz="1100" b="0" i="0" u="none" strike="noStrike" cap="none" dirty="0">
                <a:solidFill>
                  <a:srgbClr val="000000"/>
                </a:solidFill>
                <a:effectLst/>
                <a:latin typeface="Arial"/>
                <a:ea typeface="Arial"/>
                <a:cs typeface="Arial"/>
                <a:sym typeface="Arial"/>
              </a:rPr>
              <a:t>'~interopérabilité </a:t>
            </a:r>
            <a:r>
              <a:rPr lang="fr-FR" sz="1100" b="0" i="0" u="none" strike="noStrike" cap="none" dirty="0" err="1">
                <a:solidFill>
                  <a:srgbClr val="000000"/>
                </a:solidFill>
                <a:effectLst/>
                <a:latin typeface="Arial"/>
                <a:ea typeface="Arial"/>
                <a:cs typeface="Arial"/>
                <a:sym typeface="Arial"/>
              </a:rPr>
              <a:t>web~sémantique</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référentiel~autorité</a:t>
            </a:r>
            <a:r>
              <a:rPr lang="fr-FR" sz="1100" b="0" i="0" u="none" strike="noStrike" cap="none" dirty="0">
                <a:solidFill>
                  <a:srgbClr val="000000"/>
                </a:solidFill>
                <a:effectLst/>
                <a:latin typeface="Arial"/>
                <a:ea typeface="Arial"/>
                <a:cs typeface="Arial"/>
                <a:sym typeface="Arial"/>
              </a:rPr>
              <a:t> </a:t>
            </a:r>
            <a:r>
              <a:rPr lang="fr-FR" sz="1100" b="0" i="0" u="none" strike="noStrike" cap="none" dirty="0" err="1">
                <a:solidFill>
                  <a:srgbClr val="000000"/>
                </a:solidFill>
                <a:effectLst/>
                <a:latin typeface="Arial"/>
                <a:ea typeface="Arial"/>
                <a:cs typeface="Arial"/>
                <a:sym typeface="Arial"/>
              </a:rPr>
              <a:t>faire~autorité~audelà~des~bibliothèques</a:t>
            </a:r>
            <a:endParaRPr lang="fr-FR" b="0" dirty="0">
              <a:effectLst/>
            </a:endParaRPr>
          </a:p>
          <a:p>
            <a:r>
              <a:rPr lang="fr-FR" dirty="0"/>
              <a:t/>
            </a:r>
            <a:br>
              <a:rPr lang="fr-FR" dirty="0"/>
            </a:br>
            <a:endParaRPr lang="fr-FR" dirty="0"/>
          </a:p>
          <a:p>
            <a:pPr marL="158750" indent="0">
              <a:buFontTx/>
              <a:buNone/>
            </a:pPr>
            <a:endParaRPr lang="fr-FR" dirty="0"/>
          </a:p>
        </p:txBody>
      </p:sp>
    </p:spTree>
    <p:extLst>
      <p:ext uri="{BB962C8B-B14F-4D97-AF65-F5344CB8AC3E}">
        <p14:creationId xmlns:p14="http://schemas.microsoft.com/office/powerpoint/2010/main" val="428591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pPr marL="158750" indent="0">
              <a:buNone/>
            </a:pPr>
            <a:r>
              <a:rPr lang="fr-FR" dirty="0"/>
              <a:t>11h45</a:t>
            </a:r>
          </a:p>
          <a:p>
            <a:pPr marL="158750" indent="0">
              <a:buNone/>
            </a:pPr>
            <a:r>
              <a:rPr lang="fr-FR" dirty="0"/>
              <a:t>Je vais d’abord</a:t>
            </a:r>
            <a:r>
              <a:rPr lang="fr-FR" baseline="0" dirty="0"/>
              <a:t> donner la parole à Agnès puis à Chloé.</a:t>
            </a:r>
            <a:endParaRPr lang="fr-FR" dirty="0"/>
          </a:p>
        </p:txBody>
      </p:sp>
    </p:spTree>
    <p:extLst>
      <p:ext uri="{BB962C8B-B14F-4D97-AF65-F5344CB8AC3E}">
        <p14:creationId xmlns:p14="http://schemas.microsoft.com/office/powerpoint/2010/main" val="107648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p:nvPr/>
        </p:nvSpPr>
        <p:spPr>
          <a:xfrm>
            <a:off x="-3536524" y="7895082"/>
            <a:ext cx="9447" cy="207655"/>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2286000" y="-20955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3519575" y="854763"/>
            <a:ext cx="4664400" cy="229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2"/>
              </a:buClr>
              <a:buSzPts val="4000"/>
              <a:buNone/>
              <a:defRPr sz="4000">
                <a:solidFill>
                  <a:schemeClr val="accent2"/>
                </a:solidFill>
              </a:defRPr>
            </a:lvl1pPr>
            <a:lvl2pPr lvl="1"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81" name="Google Shape;81;p9"/>
          <p:cNvSpPr txBox="1">
            <a:spLocks noGrp="1"/>
          </p:cNvSpPr>
          <p:nvPr>
            <p:ph type="subTitle" idx="1"/>
          </p:nvPr>
        </p:nvSpPr>
        <p:spPr>
          <a:xfrm>
            <a:off x="5396225" y="3144838"/>
            <a:ext cx="2787600" cy="114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11_1">
    <p:spTree>
      <p:nvGrpSpPr>
        <p:cNvPr id="1" name="Shape 368"/>
        <p:cNvGrpSpPr/>
        <p:nvPr/>
      </p:nvGrpSpPr>
      <p:grpSpPr>
        <a:xfrm>
          <a:off x="0" y="0"/>
          <a:ext cx="0" cy="0"/>
          <a:chOff x="0" y="0"/>
          <a:chExt cx="0" cy="0"/>
        </a:xfrm>
      </p:grpSpPr>
      <p:sp>
        <p:nvSpPr>
          <p:cNvPr id="369" name="Google Shape;369;p30"/>
          <p:cNvSpPr/>
          <p:nvPr/>
        </p:nvSpPr>
        <p:spPr>
          <a:xfrm>
            <a:off x="5235700" y="127740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txBox="1">
            <a:spLocks noGrp="1"/>
          </p:cNvSpPr>
          <p:nvPr>
            <p:ph type="title"/>
          </p:nvPr>
        </p:nvSpPr>
        <p:spPr>
          <a:xfrm>
            <a:off x="713225" y="854775"/>
            <a:ext cx="5838300" cy="229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371" name="Google Shape;371;p30"/>
          <p:cNvSpPr txBox="1">
            <a:spLocks noGrp="1"/>
          </p:cNvSpPr>
          <p:nvPr>
            <p:ph type="subTitle" idx="1"/>
          </p:nvPr>
        </p:nvSpPr>
        <p:spPr>
          <a:xfrm>
            <a:off x="713225" y="2571750"/>
            <a:ext cx="2686500" cy="1143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372"/>
        <p:cNvGrpSpPr/>
        <p:nvPr/>
      </p:nvGrpSpPr>
      <p:grpSpPr>
        <a:xfrm>
          <a:off x="0" y="0"/>
          <a:ext cx="0" cy="0"/>
          <a:chOff x="0" y="0"/>
          <a:chExt cx="0" cy="0"/>
        </a:xfrm>
      </p:grpSpPr>
      <p:sp>
        <p:nvSpPr>
          <p:cNvPr id="373" name="Google Shape;373;p31"/>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74" name="Google Shape;374;p31"/>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a:spLocks noGrp="1"/>
          </p:cNvSpPr>
          <p:nvPr>
            <p:ph type="title" hasCustomPrompt="1"/>
          </p:nvPr>
        </p:nvSpPr>
        <p:spPr>
          <a:xfrm>
            <a:off x="857700" y="69920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6" name="Google Shape;376;p31"/>
          <p:cNvSpPr txBox="1">
            <a:spLocks noGrp="1"/>
          </p:cNvSpPr>
          <p:nvPr>
            <p:ph type="subTitle" idx="1"/>
          </p:nvPr>
        </p:nvSpPr>
        <p:spPr>
          <a:xfrm>
            <a:off x="1076175" y="1776071"/>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7" name="Google Shape;377;p31"/>
          <p:cNvSpPr txBox="1">
            <a:spLocks noGrp="1"/>
          </p:cNvSpPr>
          <p:nvPr>
            <p:ph type="title" idx="2" hasCustomPrompt="1"/>
          </p:nvPr>
        </p:nvSpPr>
        <p:spPr>
          <a:xfrm>
            <a:off x="3261150" y="1447725"/>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8" name="Google Shape;378;p31"/>
          <p:cNvSpPr txBox="1">
            <a:spLocks noGrp="1"/>
          </p:cNvSpPr>
          <p:nvPr>
            <p:ph type="subTitle" idx="3"/>
          </p:nvPr>
        </p:nvSpPr>
        <p:spPr>
          <a:xfrm>
            <a:off x="3479550" y="2524600"/>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9" name="Google Shape;379;p31"/>
          <p:cNvSpPr txBox="1">
            <a:spLocks noGrp="1"/>
          </p:cNvSpPr>
          <p:nvPr>
            <p:ph type="title" idx="4" hasCustomPrompt="1"/>
          </p:nvPr>
        </p:nvSpPr>
        <p:spPr>
          <a:xfrm>
            <a:off x="5664625" y="235595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80" name="Google Shape;380;p31"/>
          <p:cNvSpPr txBox="1">
            <a:spLocks noGrp="1"/>
          </p:cNvSpPr>
          <p:nvPr>
            <p:ph type="subTitle" idx="5"/>
          </p:nvPr>
        </p:nvSpPr>
        <p:spPr>
          <a:xfrm>
            <a:off x="5882925" y="3432825"/>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381" name="Google Shape;381;p31"/>
          <p:cNvGrpSpPr/>
          <p:nvPr/>
        </p:nvGrpSpPr>
        <p:grpSpPr>
          <a:xfrm flipH="1">
            <a:off x="8002500" y="-2513424"/>
            <a:ext cx="1192696" cy="8789674"/>
            <a:chOff x="-135600" y="-3411474"/>
            <a:chExt cx="1192696" cy="8789674"/>
          </a:xfrm>
        </p:grpSpPr>
        <p:sp>
          <p:nvSpPr>
            <p:cNvPr id="382" name="Google Shape;382;p31"/>
            <p:cNvSpPr/>
            <p:nvPr/>
          </p:nvSpPr>
          <p:spPr>
            <a:xfrm>
              <a:off x="2229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3">
  <p:cSld name="SECTION_TITLE_AND_DESCRIPTION_1">
    <p:spTree>
      <p:nvGrpSpPr>
        <p:cNvPr id="1" name="Shape 385"/>
        <p:cNvGrpSpPr/>
        <p:nvPr/>
      </p:nvGrpSpPr>
      <p:grpSpPr>
        <a:xfrm>
          <a:off x="0" y="0"/>
          <a:ext cx="0" cy="0"/>
          <a:chOff x="0" y="0"/>
          <a:chExt cx="0" cy="0"/>
        </a:xfrm>
      </p:grpSpPr>
      <p:sp>
        <p:nvSpPr>
          <p:cNvPr id="386" name="Google Shape;386;p32"/>
          <p:cNvSpPr/>
          <p:nvPr/>
        </p:nvSpPr>
        <p:spPr>
          <a:xfrm>
            <a:off x="-3536524" y="7895082"/>
            <a:ext cx="9447" cy="207652"/>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txBox="1">
            <a:spLocks noGrp="1"/>
          </p:cNvSpPr>
          <p:nvPr>
            <p:ph type="title"/>
          </p:nvPr>
        </p:nvSpPr>
        <p:spPr>
          <a:xfrm>
            <a:off x="3256500" y="1396750"/>
            <a:ext cx="4207200" cy="64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500"/>
              <a:buNone/>
              <a:defRPr sz="55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388" name="Google Shape;388;p32"/>
          <p:cNvSpPr txBox="1">
            <a:spLocks noGrp="1"/>
          </p:cNvSpPr>
          <p:nvPr>
            <p:ph type="subTitle" idx="1"/>
          </p:nvPr>
        </p:nvSpPr>
        <p:spPr>
          <a:xfrm>
            <a:off x="4361800" y="2571750"/>
            <a:ext cx="3101700" cy="16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389" name="Google Shape;389;p32"/>
          <p:cNvSpPr/>
          <p:nvPr/>
        </p:nvSpPr>
        <p:spPr>
          <a:xfrm rot="10800000" flipH="1">
            <a:off x="7920420" y="2821151"/>
            <a:ext cx="712556" cy="4684838"/>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rot="10800000" flipH="1">
            <a:off x="8052076" y="-1507214"/>
            <a:ext cx="712573" cy="3927839"/>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rot="10800000" flipH="1">
            <a:off x="8621208" y="3810027"/>
            <a:ext cx="940393" cy="4225095"/>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2" name="Google Shape;392;p32"/>
          <p:cNvSpPr/>
          <p:nvPr/>
        </p:nvSpPr>
        <p:spPr>
          <a:xfrm rot="10800000" flipH="1">
            <a:off x="8950854" y="-2298866"/>
            <a:ext cx="610750" cy="5765537"/>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3" name="Google Shape;393;p32"/>
          <p:cNvSpPr/>
          <p:nvPr/>
        </p:nvSpPr>
        <p:spPr>
          <a:xfrm rot="10800000" flipH="1">
            <a:off x="9452577" y="3520602"/>
            <a:ext cx="961234" cy="431670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4" name="Google Shape;394;p32"/>
          <p:cNvSpPr/>
          <p:nvPr/>
        </p:nvSpPr>
        <p:spPr>
          <a:xfrm rot="10800000" flipH="1">
            <a:off x="9490452" y="-303469"/>
            <a:ext cx="885502" cy="3382766"/>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1">
  <p:cSld name="CUSTOM_1_1">
    <p:spTree>
      <p:nvGrpSpPr>
        <p:cNvPr id="1" name="Shape 395"/>
        <p:cNvGrpSpPr/>
        <p:nvPr/>
      </p:nvGrpSpPr>
      <p:grpSpPr>
        <a:xfrm>
          <a:off x="0" y="0"/>
          <a:ext cx="0" cy="0"/>
          <a:chOff x="0" y="0"/>
          <a:chExt cx="0" cy="0"/>
        </a:xfrm>
      </p:grpSpPr>
      <p:sp>
        <p:nvSpPr>
          <p:cNvPr id="396" name="Google Shape;396;p33"/>
          <p:cNvSpPr/>
          <p:nvPr/>
        </p:nvSpPr>
        <p:spPr>
          <a:xfrm rot="-8100000">
            <a:off x="1927728" y="-488787"/>
            <a:ext cx="6206820" cy="6130630"/>
          </a:xfrm>
          <a:custGeom>
            <a:avLst/>
            <a:gdLst/>
            <a:ahLst/>
            <a:cxnLst/>
            <a:rect l="l" t="t" r="r" b="b"/>
            <a:pathLst>
              <a:path w="19959" h="19714" extrusionOk="0">
                <a:moveTo>
                  <a:pt x="17006" y="2098"/>
                </a:moveTo>
                <a:cubicBezTo>
                  <a:pt x="17352" y="2098"/>
                  <a:pt x="17596" y="2383"/>
                  <a:pt x="17617" y="2729"/>
                </a:cubicBezTo>
                <a:cubicBezTo>
                  <a:pt x="17637" y="3055"/>
                  <a:pt x="17332" y="3340"/>
                  <a:pt x="17006" y="3340"/>
                </a:cubicBezTo>
                <a:cubicBezTo>
                  <a:pt x="16660" y="3340"/>
                  <a:pt x="16395" y="3055"/>
                  <a:pt x="16395" y="2729"/>
                </a:cubicBezTo>
                <a:cubicBezTo>
                  <a:pt x="16374" y="2383"/>
                  <a:pt x="16680" y="2098"/>
                  <a:pt x="17006" y="2098"/>
                </a:cubicBezTo>
                <a:close/>
                <a:moveTo>
                  <a:pt x="17258" y="0"/>
                </a:moveTo>
                <a:cubicBezTo>
                  <a:pt x="16624" y="0"/>
                  <a:pt x="15987" y="244"/>
                  <a:pt x="15499" y="733"/>
                </a:cubicBezTo>
                <a:lnTo>
                  <a:pt x="13747" y="2485"/>
                </a:lnTo>
                <a:cubicBezTo>
                  <a:pt x="13584" y="2648"/>
                  <a:pt x="13381" y="2729"/>
                  <a:pt x="13177" y="2729"/>
                </a:cubicBezTo>
                <a:cubicBezTo>
                  <a:pt x="12953" y="2729"/>
                  <a:pt x="12749" y="2648"/>
                  <a:pt x="12607" y="2485"/>
                </a:cubicBezTo>
                <a:cubicBezTo>
                  <a:pt x="12057" y="1935"/>
                  <a:pt x="11339" y="1660"/>
                  <a:pt x="10621" y="1660"/>
                </a:cubicBezTo>
                <a:cubicBezTo>
                  <a:pt x="9903" y="1660"/>
                  <a:pt x="9185" y="1935"/>
                  <a:pt x="8635" y="2485"/>
                </a:cubicBezTo>
                <a:lnTo>
                  <a:pt x="815" y="10305"/>
                </a:lnTo>
                <a:cubicBezTo>
                  <a:pt x="286" y="10835"/>
                  <a:pt x="0" y="11527"/>
                  <a:pt x="0" y="12281"/>
                </a:cubicBezTo>
                <a:cubicBezTo>
                  <a:pt x="0" y="13034"/>
                  <a:pt x="286" y="13726"/>
                  <a:pt x="815" y="14256"/>
                </a:cubicBezTo>
                <a:lnTo>
                  <a:pt x="5458" y="18899"/>
                </a:lnTo>
                <a:cubicBezTo>
                  <a:pt x="5988" y="19429"/>
                  <a:pt x="6701" y="19714"/>
                  <a:pt x="7434" y="19714"/>
                </a:cubicBezTo>
                <a:cubicBezTo>
                  <a:pt x="8187" y="19714"/>
                  <a:pt x="8900" y="19429"/>
                  <a:pt x="9430" y="18899"/>
                </a:cubicBezTo>
                <a:lnTo>
                  <a:pt x="17230" y="11079"/>
                </a:lnTo>
                <a:cubicBezTo>
                  <a:pt x="17759" y="10549"/>
                  <a:pt x="18065" y="9857"/>
                  <a:pt x="18065" y="9103"/>
                </a:cubicBezTo>
                <a:cubicBezTo>
                  <a:pt x="18065" y="8350"/>
                  <a:pt x="17759" y="7658"/>
                  <a:pt x="17230" y="7128"/>
                </a:cubicBezTo>
                <a:cubicBezTo>
                  <a:pt x="16924" y="6802"/>
                  <a:pt x="16924" y="6293"/>
                  <a:pt x="17230" y="5988"/>
                </a:cubicBezTo>
                <a:lnTo>
                  <a:pt x="19002" y="4216"/>
                </a:lnTo>
                <a:cubicBezTo>
                  <a:pt x="19959" y="3259"/>
                  <a:pt x="19959" y="1690"/>
                  <a:pt x="19002" y="733"/>
                </a:cubicBezTo>
                <a:cubicBezTo>
                  <a:pt x="18523" y="244"/>
                  <a:pt x="17892" y="0"/>
                  <a:pt x="17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3337550" y="3144575"/>
            <a:ext cx="3614400" cy="685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2pPr>
            <a:lvl3pPr lvl="2"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3pPr>
            <a:lvl4pPr lvl="3"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4pPr>
            <a:lvl5pPr lvl="4"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5pPr>
            <a:lvl6pPr lvl="5"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6pPr>
            <a:lvl7pPr lvl="6"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7pPr>
            <a:lvl8pPr lvl="7"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8pPr>
            <a:lvl9pPr lvl="8"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9pPr>
          </a:lstStyle>
          <a:p>
            <a:endParaRPr/>
          </a:p>
        </p:txBody>
      </p:sp>
      <p:sp>
        <p:nvSpPr>
          <p:cNvPr id="398" name="Google Shape;398;p33"/>
          <p:cNvSpPr txBox="1">
            <a:spLocks noGrp="1"/>
          </p:cNvSpPr>
          <p:nvPr>
            <p:ph type="subTitle" idx="1"/>
          </p:nvPr>
        </p:nvSpPr>
        <p:spPr>
          <a:xfrm>
            <a:off x="3337542" y="1609519"/>
            <a:ext cx="3819600" cy="1554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1600"/>
              </a:spcBef>
              <a:spcAft>
                <a:spcPts val="0"/>
              </a:spcAft>
              <a:buSzPts val="2200"/>
              <a:buNone/>
              <a:defRPr sz="2200"/>
            </a:lvl2pPr>
            <a:lvl3pPr lvl="2" algn="ctr" rtl="0">
              <a:spcBef>
                <a:spcPts val="1600"/>
              </a:spcBef>
              <a:spcAft>
                <a:spcPts val="0"/>
              </a:spcAft>
              <a:buSzPts val="2200"/>
              <a:buNone/>
              <a:defRPr sz="2200"/>
            </a:lvl3pPr>
            <a:lvl4pPr lvl="3" algn="ctr" rtl="0">
              <a:spcBef>
                <a:spcPts val="1600"/>
              </a:spcBef>
              <a:spcAft>
                <a:spcPts val="0"/>
              </a:spcAft>
              <a:buSzPts val="2200"/>
              <a:buNone/>
              <a:defRPr sz="2200"/>
            </a:lvl4pPr>
            <a:lvl5pPr lvl="4" algn="ctr" rtl="0">
              <a:spcBef>
                <a:spcPts val="1600"/>
              </a:spcBef>
              <a:spcAft>
                <a:spcPts val="0"/>
              </a:spcAft>
              <a:buSzPts val="2200"/>
              <a:buNone/>
              <a:defRPr sz="2200"/>
            </a:lvl5pPr>
            <a:lvl6pPr lvl="5" algn="ctr" rtl="0">
              <a:spcBef>
                <a:spcPts val="1600"/>
              </a:spcBef>
              <a:spcAft>
                <a:spcPts val="0"/>
              </a:spcAft>
              <a:buSzPts val="2200"/>
              <a:buNone/>
              <a:defRPr sz="2200"/>
            </a:lvl6pPr>
            <a:lvl7pPr lvl="6" algn="ctr" rtl="0">
              <a:spcBef>
                <a:spcPts val="1600"/>
              </a:spcBef>
              <a:spcAft>
                <a:spcPts val="0"/>
              </a:spcAft>
              <a:buSzPts val="2200"/>
              <a:buNone/>
              <a:defRPr sz="2200"/>
            </a:lvl7pPr>
            <a:lvl8pPr lvl="7" algn="ctr" rtl="0">
              <a:spcBef>
                <a:spcPts val="1600"/>
              </a:spcBef>
              <a:spcAft>
                <a:spcPts val="0"/>
              </a:spcAft>
              <a:buSzPts val="2200"/>
              <a:buNone/>
              <a:defRPr sz="2200"/>
            </a:lvl8pPr>
            <a:lvl9pPr lvl="8" algn="ctr" rtl="0">
              <a:spcBef>
                <a:spcPts val="1600"/>
              </a:spcBef>
              <a:spcAft>
                <a:spcPts val="1600"/>
              </a:spcAft>
              <a:buSzPts val="2200"/>
              <a:buNone/>
              <a:defRPr sz="2200"/>
            </a:lvl9pPr>
          </a:lstStyle>
          <a:p>
            <a:endParaRPr/>
          </a:p>
        </p:txBody>
      </p:sp>
      <p:sp>
        <p:nvSpPr>
          <p:cNvPr id="399" name="Google Shape;399;p33"/>
          <p:cNvSpPr/>
          <p:nvPr/>
        </p:nvSpPr>
        <p:spPr>
          <a:xfrm rot="10800000" flipH="1">
            <a:off x="7314467" y="2759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2" name="Google Shape;402;p33"/>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3" name="Google Shape;403;p33"/>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4" name="Google Shape;404;p33"/>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5" name="Google Shape;405;p33"/>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8" name="Google Shape;408;p33"/>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9" name="Google Shape;409;p33"/>
          <p:cNvSpPr/>
          <p:nvPr/>
        </p:nvSpPr>
        <p:spPr>
          <a:xfrm>
            <a:off x="965960" y="-238678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10" name="Google Shape;410;p33"/>
          <p:cNvSpPr/>
          <p:nvPr/>
        </p:nvSpPr>
        <p:spPr>
          <a:xfrm>
            <a:off x="1076174" y="383037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4">
  <p:cSld name="CUSTOM_12_1">
    <p:spTree>
      <p:nvGrpSpPr>
        <p:cNvPr id="1" name="Shape 411"/>
        <p:cNvGrpSpPr/>
        <p:nvPr/>
      </p:nvGrpSpPr>
      <p:grpSpPr>
        <a:xfrm>
          <a:off x="0" y="0"/>
          <a:ext cx="0" cy="0"/>
          <a:chOff x="0" y="0"/>
          <a:chExt cx="0" cy="0"/>
        </a:xfrm>
      </p:grpSpPr>
      <p:sp>
        <p:nvSpPr>
          <p:cNvPr id="412" name="Google Shape;412;p34"/>
          <p:cNvSpPr txBox="1">
            <a:spLocks noGrp="1"/>
          </p:cNvSpPr>
          <p:nvPr>
            <p:ph type="title"/>
          </p:nvPr>
        </p:nvSpPr>
        <p:spPr>
          <a:xfrm flipH="1">
            <a:off x="1490925" y="907193"/>
            <a:ext cx="23682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13" name="Google Shape;413;p34"/>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4"/>
          <p:cNvGrpSpPr/>
          <p:nvPr/>
        </p:nvGrpSpPr>
        <p:grpSpPr>
          <a:xfrm flipH="1">
            <a:off x="8779445" y="-655844"/>
            <a:ext cx="650453" cy="8561589"/>
            <a:chOff x="1064797" y="-1353613"/>
            <a:chExt cx="688238" cy="9049349"/>
          </a:xfrm>
        </p:grpSpPr>
        <p:sp>
          <p:nvSpPr>
            <p:cNvPr id="416" name="Google Shape;416;p3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4"/>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0" name="Google Shape;420;p34"/>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1" name="Google Shape;421;p34"/>
          <p:cNvSpPr txBox="1">
            <a:spLocks noGrp="1"/>
          </p:cNvSpPr>
          <p:nvPr>
            <p:ph type="subTitle" idx="1"/>
          </p:nvPr>
        </p:nvSpPr>
        <p:spPr>
          <a:xfrm flipH="1">
            <a:off x="1490925" y="2281349"/>
            <a:ext cx="2368200" cy="139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4">
  <p:cSld name="TITLE_ONLY_1">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713225" y="539500"/>
            <a:ext cx="7338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Clr>
                <a:schemeClr val="lt1"/>
              </a:buClr>
              <a:buSzPts val="6000"/>
              <a:buNone/>
              <a:defRPr>
                <a:solidFill>
                  <a:schemeClr val="lt1"/>
                </a:solidFill>
              </a:defRPr>
            </a:lvl2pPr>
            <a:lvl3pPr lvl="2" rtl="0">
              <a:spcBef>
                <a:spcPts val="0"/>
              </a:spcBef>
              <a:spcAft>
                <a:spcPts val="0"/>
              </a:spcAft>
              <a:buClr>
                <a:schemeClr val="lt1"/>
              </a:buClr>
              <a:buSzPts val="6000"/>
              <a:buNone/>
              <a:defRPr>
                <a:solidFill>
                  <a:schemeClr val="lt1"/>
                </a:solidFill>
              </a:defRPr>
            </a:lvl3pPr>
            <a:lvl4pPr lvl="3" rtl="0">
              <a:spcBef>
                <a:spcPts val="0"/>
              </a:spcBef>
              <a:spcAft>
                <a:spcPts val="0"/>
              </a:spcAft>
              <a:buClr>
                <a:schemeClr val="lt1"/>
              </a:buClr>
              <a:buSzPts val="6000"/>
              <a:buNone/>
              <a:defRPr>
                <a:solidFill>
                  <a:schemeClr val="lt1"/>
                </a:solidFill>
              </a:defRPr>
            </a:lvl4pPr>
            <a:lvl5pPr lvl="4" rtl="0">
              <a:spcBef>
                <a:spcPts val="0"/>
              </a:spcBef>
              <a:spcAft>
                <a:spcPts val="0"/>
              </a:spcAft>
              <a:buClr>
                <a:schemeClr val="lt1"/>
              </a:buClr>
              <a:buSzPts val="6000"/>
              <a:buNone/>
              <a:defRPr>
                <a:solidFill>
                  <a:schemeClr val="lt1"/>
                </a:solidFill>
              </a:defRPr>
            </a:lvl5pPr>
            <a:lvl6pPr lvl="5" rtl="0">
              <a:spcBef>
                <a:spcPts val="0"/>
              </a:spcBef>
              <a:spcAft>
                <a:spcPts val="0"/>
              </a:spcAft>
              <a:buClr>
                <a:schemeClr val="lt1"/>
              </a:buClr>
              <a:buSzPts val="6000"/>
              <a:buNone/>
              <a:defRPr>
                <a:solidFill>
                  <a:schemeClr val="lt1"/>
                </a:solidFill>
              </a:defRPr>
            </a:lvl6pPr>
            <a:lvl7pPr lvl="6" rtl="0">
              <a:spcBef>
                <a:spcPts val="0"/>
              </a:spcBef>
              <a:spcAft>
                <a:spcPts val="0"/>
              </a:spcAft>
              <a:buClr>
                <a:schemeClr val="lt1"/>
              </a:buClr>
              <a:buSzPts val="6000"/>
              <a:buNone/>
              <a:defRPr>
                <a:solidFill>
                  <a:schemeClr val="lt1"/>
                </a:solidFill>
              </a:defRPr>
            </a:lvl7pPr>
            <a:lvl8pPr lvl="7" rtl="0">
              <a:spcBef>
                <a:spcPts val="0"/>
              </a:spcBef>
              <a:spcAft>
                <a:spcPts val="0"/>
              </a:spcAft>
              <a:buClr>
                <a:schemeClr val="lt1"/>
              </a:buClr>
              <a:buSzPts val="6000"/>
              <a:buNone/>
              <a:defRPr>
                <a:solidFill>
                  <a:schemeClr val="lt1"/>
                </a:solidFill>
              </a:defRPr>
            </a:lvl8pPr>
            <a:lvl9pPr lvl="8" rtl="0">
              <a:spcBef>
                <a:spcPts val="0"/>
              </a:spcBef>
              <a:spcAft>
                <a:spcPts val="0"/>
              </a:spcAft>
              <a:buClr>
                <a:schemeClr val="lt1"/>
              </a:buClr>
              <a:buSzPts val="6000"/>
              <a:buNone/>
              <a:defRPr>
                <a:solidFill>
                  <a:schemeClr val="lt1"/>
                </a:solidFill>
              </a:defRPr>
            </a:lvl9pPr>
          </a:lstStyle>
          <a:p>
            <a:endParaRPr/>
          </a:p>
        </p:txBody>
      </p:sp>
      <p:sp>
        <p:nvSpPr>
          <p:cNvPr id="424" name="Google Shape;424;p35"/>
          <p:cNvSpPr/>
          <p:nvPr/>
        </p:nvSpPr>
        <p:spPr>
          <a:xfrm flipH="1">
            <a:off x="82307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8101646"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txBox="1">
            <a:spLocks noGrp="1"/>
          </p:cNvSpPr>
          <p:nvPr>
            <p:ph type="subTitle" idx="1"/>
          </p:nvPr>
        </p:nvSpPr>
        <p:spPr>
          <a:xfrm>
            <a:off x="2568625" y="2135274"/>
            <a:ext cx="4963800" cy="9360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29" name="Google Shape;429;p35"/>
          <p:cNvSpPr txBox="1">
            <a:spLocks noGrp="1"/>
          </p:cNvSpPr>
          <p:nvPr>
            <p:ph type="subTitle" idx="2"/>
          </p:nvPr>
        </p:nvSpPr>
        <p:spPr>
          <a:xfrm>
            <a:off x="2568625" y="3738724"/>
            <a:ext cx="4963800" cy="9369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30" name="Google Shape;430;p35"/>
          <p:cNvSpPr txBox="1">
            <a:spLocks noGrp="1"/>
          </p:cNvSpPr>
          <p:nvPr>
            <p:ph type="subTitle" idx="3"/>
          </p:nvPr>
        </p:nvSpPr>
        <p:spPr>
          <a:xfrm>
            <a:off x="2568625" y="1771125"/>
            <a:ext cx="2384400" cy="407100"/>
          </a:xfrm>
          <a:prstGeom prst="rect">
            <a:avLst/>
          </a:prstGeom>
          <a:noFill/>
        </p:spPr>
        <p:txBody>
          <a:bodyPr spcFirstLastPara="1" wrap="square" lIns="91425" tIns="91425" rIns="91425" bIns="91425" anchor="t" anchorCtr="0">
            <a:noAutofit/>
          </a:bodyPr>
          <a:lstStyle>
            <a:lvl1pPr lv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
        <p:nvSpPr>
          <p:cNvPr id="431" name="Google Shape;431;p35"/>
          <p:cNvSpPr txBox="1">
            <a:spLocks noGrp="1"/>
          </p:cNvSpPr>
          <p:nvPr>
            <p:ph type="subTitle" idx="4"/>
          </p:nvPr>
        </p:nvSpPr>
        <p:spPr>
          <a:xfrm>
            <a:off x="2568625" y="3377404"/>
            <a:ext cx="2384400" cy="4071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rtl="0">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432"/>
        <p:cNvGrpSpPr/>
        <p:nvPr/>
      </p:nvGrpSpPr>
      <p:grpSpPr>
        <a:xfrm>
          <a:off x="0" y="0"/>
          <a:ext cx="0" cy="0"/>
          <a:chOff x="0" y="0"/>
          <a:chExt cx="0" cy="0"/>
        </a:xfrm>
      </p:grpSpPr>
      <p:sp>
        <p:nvSpPr>
          <p:cNvPr id="433" name="Google Shape;433;p36"/>
          <p:cNvSpPr txBox="1">
            <a:spLocks noGrp="1"/>
          </p:cNvSpPr>
          <p:nvPr>
            <p:ph type="title"/>
          </p:nvPr>
        </p:nvSpPr>
        <p:spPr>
          <a:xfrm>
            <a:off x="2331725" y="1263575"/>
            <a:ext cx="4765500" cy="2508300"/>
          </a:xfrm>
          <a:prstGeom prst="rect">
            <a:avLst/>
          </a:prstGeom>
        </p:spPr>
        <p:txBody>
          <a:bodyPr spcFirstLastPara="1" wrap="square" lIns="91425" tIns="91425" rIns="91425" bIns="91425" anchor="ctr" anchorCtr="0">
            <a:noAutofit/>
          </a:bodyPr>
          <a:lstStyle>
            <a:lvl1pPr lvl="0" rtl="0">
              <a:spcBef>
                <a:spcPts val="0"/>
              </a:spcBef>
              <a:spcAft>
                <a:spcPts val="0"/>
              </a:spcAft>
              <a:buSzPts val="5500"/>
              <a:buNone/>
              <a:defRPr sz="5500"/>
            </a:lvl1pPr>
            <a:lvl2pPr lvl="1"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9pPr>
          </a:lstStyle>
          <a:p>
            <a:endParaRPr/>
          </a:p>
        </p:txBody>
      </p:sp>
      <p:sp>
        <p:nvSpPr>
          <p:cNvPr id="434" name="Google Shape;434;p36"/>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7" name="Google Shape;437;p36"/>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8" name="Google Shape;438;p36"/>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9" name="Google Shape;439;p36"/>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40" name="Google Shape;440;p36"/>
          <p:cNvSpPr txBox="1">
            <a:spLocks noGrp="1"/>
          </p:cNvSpPr>
          <p:nvPr>
            <p:ph type="subTitle" idx="1"/>
          </p:nvPr>
        </p:nvSpPr>
        <p:spPr>
          <a:xfrm>
            <a:off x="2349925" y="2871850"/>
            <a:ext cx="4535400" cy="1027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5">
  <p:cSld name="CUSTOM_10_1">
    <p:spTree>
      <p:nvGrpSpPr>
        <p:cNvPr id="1" name="Shape 441"/>
        <p:cNvGrpSpPr/>
        <p:nvPr/>
      </p:nvGrpSpPr>
      <p:grpSpPr>
        <a:xfrm>
          <a:off x="0" y="0"/>
          <a:ext cx="0" cy="0"/>
          <a:chOff x="0" y="0"/>
          <a:chExt cx="0" cy="0"/>
        </a:xfrm>
      </p:grpSpPr>
      <p:sp>
        <p:nvSpPr>
          <p:cNvPr id="442" name="Google Shape;442;p37"/>
          <p:cNvSpPr txBox="1">
            <a:spLocks noGrp="1"/>
          </p:cNvSpPr>
          <p:nvPr>
            <p:ph type="subTitle" idx="1"/>
          </p:nvPr>
        </p:nvSpPr>
        <p:spPr>
          <a:xfrm>
            <a:off x="1082000" y="2740525"/>
            <a:ext cx="1680000" cy="14172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3" name="Google Shape;443;p37"/>
          <p:cNvSpPr txBox="1">
            <a:spLocks noGrp="1"/>
          </p:cNvSpPr>
          <p:nvPr>
            <p:ph type="subTitle" idx="2"/>
          </p:nvPr>
        </p:nvSpPr>
        <p:spPr>
          <a:xfrm>
            <a:off x="1069850" y="2370950"/>
            <a:ext cx="1680000" cy="439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4" name="Google Shape;444;p37"/>
          <p:cNvSpPr txBox="1">
            <a:spLocks noGrp="1"/>
          </p:cNvSpPr>
          <p:nvPr>
            <p:ph type="subTitle" idx="3"/>
          </p:nvPr>
        </p:nvSpPr>
        <p:spPr>
          <a:xfrm>
            <a:off x="6394300" y="2739025"/>
            <a:ext cx="1680000" cy="1418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5" name="Google Shape;445;p37"/>
          <p:cNvSpPr txBox="1">
            <a:spLocks noGrp="1"/>
          </p:cNvSpPr>
          <p:nvPr>
            <p:ph type="subTitle" idx="4"/>
          </p:nvPr>
        </p:nvSpPr>
        <p:spPr>
          <a:xfrm>
            <a:off x="6394150" y="2370950"/>
            <a:ext cx="1680000" cy="439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6" name="Google Shape;446;p37"/>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447" name="Google Shape;447;p37"/>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7"/>
          <p:cNvGrpSpPr/>
          <p:nvPr/>
        </p:nvGrpSpPr>
        <p:grpSpPr>
          <a:xfrm>
            <a:off x="-371400" y="-655844"/>
            <a:ext cx="650453" cy="8561589"/>
            <a:chOff x="1064797" y="-1353613"/>
            <a:chExt cx="688238" cy="9049349"/>
          </a:xfrm>
        </p:grpSpPr>
        <p:sp>
          <p:nvSpPr>
            <p:cNvPr id="449" name="Google Shape;449;p37"/>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7"/>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3" name="Google Shape;453;p37"/>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4" name="Google Shape;454;p37"/>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5">
  <p:cSld name="CUSTOM_12_1_1">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flipH="1">
            <a:off x="1491000" y="1440600"/>
            <a:ext cx="34620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57" name="Google Shape;457;p38"/>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8"/>
          <p:cNvGrpSpPr/>
          <p:nvPr/>
        </p:nvGrpSpPr>
        <p:grpSpPr>
          <a:xfrm flipH="1">
            <a:off x="8779445" y="-655844"/>
            <a:ext cx="650453" cy="8561589"/>
            <a:chOff x="1064797" y="-1353613"/>
            <a:chExt cx="688238" cy="9049349"/>
          </a:xfrm>
        </p:grpSpPr>
        <p:sp>
          <p:nvSpPr>
            <p:cNvPr id="460" name="Google Shape;460;p38"/>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8"/>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4" name="Google Shape;464;p38"/>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5" name="Google Shape;465;p38"/>
          <p:cNvSpPr txBox="1">
            <a:spLocks noGrp="1"/>
          </p:cNvSpPr>
          <p:nvPr>
            <p:ph type="subTitle" idx="1"/>
          </p:nvPr>
        </p:nvSpPr>
        <p:spPr>
          <a:xfrm flipH="1">
            <a:off x="1491000" y="2357550"/>
            <a:ext cx="3081000" cy="231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6">
  <p:cSld name="CUSTOM_2_1">
    <p:spTree>
      <p:nvGrpSpPr>
        <p:cNvPr id="1" name="Shape 466"/>
        <p:cNvGrpSpPr/>
        <p:nvPr/>
      </p:nvGrpSpPr>
      <p:grpSpPr>
        <a:xfrm>
          <a:off x="0" y="0"/>
          <a:ext cx="0" cy="0"/>
          <a:chOff x="0" y="0"/>
          <a:chExt cx="0" cy="0"/>
        </a:xfrm>
      </p:grpSpPr>
      <p:sp>
        <p:nvSpPr>
          <p:cNvPr id="467" name="Google Shape;467;p39"/>
          <p:cNvSpPr txBox="1">
            <a:spLocks noGrp="1"/>
          </p:cNvSpPr>
          <p:nvPr>
            <p:ph type="subTitle" idx="1"/>
          </p:nvPr>
        </p:nvSpPr>
        <p:spPr>
          <a:xfrm>
            <a:off x="2753575" y="3727035"/>
            <a:ext cx="2589000" cy="76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200"/>
              <a:buFont typeface="Roboto"/>
              <a:buNone/>
              <a:defRPr sz="1200">
                <a:latin typeface="Roboto"/>
                <a:ea typeface="Roboto"/>
                <a:cs typeface="Roboto"/>
                <a:sym typeface="Roboto"/>
              </a:defRPr>
            </a:lvl2pPr>
            <a:lvl3pPr lvl="2" rtl="0">
              <a:spcBef>
                <a:spcPts val="1600"/>
              </a:spcBef>
              <a:spcAft>
                <a:spcPts val="0"/>
              </a:spcAft>
              <a:buSzPts val="1200"/>
              <a:buFont typeface="Roboto"/>
              <a:buNone/>
              <a:defRPr sz="1200">
                <a:latin typeface="Roboto"/>
                <a:ea typeface="Roboto"/>
                <a:cs typeface="Roboto"/>
                <a:sym typeface="Roboto"/>
              </a:defRPr>
            </a:lvl3pPr>
            <a:lvl4pPr lvl="3" rtl="0">
              <a:spcBef>
                <a:spcPts val="1600"/>
              </a:spcBef>
              <a:spcAft>
                <a:spcPts val="0"/>
              </a:spcAft>
              <a:buSzPts val="1200"/>
              <a:buFont typeface="Roboto"/>
              <a:buNone/>
              <a:defRPr sz="1200">
                <a:latin typeface="Roboto"/>
                <a:ea typeface="Roboto"/>
                <a:cs typeface="Roboto"/>
                <a:sym typeface="Roboto"/>
              </a:defRPr>
            </a:lvl4pPr>
            <a:lvl5pPr lvl="4" rtl="0">
              <a:spcBef>
                <a:spcPts val="1600"/>
              </a:spcBef>
              <a:spcAft>
                <a:spcPts val="0"/>
              </a:spcAft>
              <a:buSzPts val="1200"/>
              <a:buFont typeface="Roboto"/>
              <a:buNone/>
              <a:defRPr sz="1200">
                <a:latin typeface="Roboto"/>
                <a:ea typeface="Roboto"/>
                <a:cs typeface="Roboto"/>
                <a:sym typeface="Roboto"/>
              </a:defRPr>
            </a:lvl5pPr>
            <a:lvl6pPr lvl="5" rtl="0">
              <a:spcBef>
                <a:spcPts val="1600"/>
              </a:spcBef>
              <a:spcAft>
                <a:spcPts val="0"/>
              </a:spcAft>
              <a:buSzPts val="1200"/>
              <a:buFont typeface="Roboto"/>
              <a:buNone/>
              <a:defRPr sz="1200">
                <a:latin typeface="Roboto"/>
                <a:ea typeface="Roboto"/>
                <a:cs typeface="Roboto"/>
                <a:sym typeface="Roboto"/>
              </a:defRPr>
            </a:lvl6pPr>
            <a:lvl7pPr lvl="6" rtl="0">
              <a:spcBef>
                <a:spcPts val="1600"/>
              </a:spcBef>
              <a:spcAft>
                <a:spcPts val="0"/>
              </a:spcAft>
              <a:buSzPts val="1200"/>
              <a:buFont typeface="Roboto"/>
              <a:buNone/>
              <a:defRPr sz="1200">
                <a:latin typeface="Roboto"/>
                <a:ea typeface="Roboto"/>
                <a:cs typeface="Roboto"/>
                <a:sym typeface="Roboto"/>
              </a:defRPr>
            </a:lvl7pPr>
            <a:lvl8pPr lvl="7" rtl="0">
              <a:spcBef>
                <a:spcPts val="1600"/>
              </a:spcBef>
              <a:spcAft>
                <a:spcPts val="0"/>
              </a:spcAft>
              <a:buSzPts val="1200"/>
              <a:buFont typeface="Roboto"/>
              <a:buNone/>
              <a:defRPr sz="1200">
                <a:latin typeface="Roboto"/>
                <a:ea typeface="Roboto"/>
                <a:cs typeface="Roboto"/>
                <a:sym typeface="Roboto"/>
              </a:defRPr>
            </a:lvl8pPr>
            <a:lvl9pPr lvl="8"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68" name="Google Shape;468;p39"/>
          <p:cNvSpPr txBox="1">
            <a:spLocks noGrp="1"/>
          </p:cNvSpPr>
          <p:nvPr>
            <p:ph type="subTitle" idx="2"/>
          </p:nvPr>
        </p:nvSpPr>
        <p:spPr>
          <a:xfrm>
            <a:off x="2779397" y="3376525"/>
            <a:ext cx="2537400" cy="3657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69" name="Google Shape;469;p39"/>
          <p:cNvSpPr txBox="1">
            <a:spLocks noGrp="1"/>
          </p:cNvSpPr>
          <p:nvPr>
            <p:ph type="subTitle" idx="3"/>
          </p:nvPr>
        </p:nvSpPr>
        <p:spPr>
          <a:xfrm>
            <a:off x="3574075" y="2155620"/>
            <a:ext cx="2589000" cy="564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200"/>
              <a:buFont typeface="Roboto"/>
              <a:buNone/>
              <a:defRPr sz="1200">
                <a:latin typeface="Roboto"/>
                <a:ea typeface="Roboto"/>
                <a:cs typeface="Roboto"/>
                <a:sym typeface="Roboto"/>
              </a:defRPr>
            </a:lvl2pPr>
            <a:lvl3pPr lvl="2" algn="r" rtl="0">
              <a:spcBef>
                <a:spcPts val="1600"/>
              </a:spcBef>
              <a:spcAft>
                <a:spcPts val="0"/>
              </a:spcAft>
              <a:buSzPts val="1200"/>
              <a:buFont typeface="Roboto"/>
              <a:buNone/>
              <a:defRPr sz="1200">
                <a:latin typeface="Roboto"/>
                <a:ea typeface="Roboto"/>
                <a:cs typeface="Roboto"/>
                <a:sym typeface="Roboto"/>
              </a:defRPr>
            </a:lvl3pPr>
            <a:lvl4pPr lvl="3" algn="r" rtl="0">
              <a:spcBef>
                <a:spcPts val="1600"/>
              </a:spcBef>
              <a:spcAft>
                <a:spcPts val="0"/>
              </a:spcAft>
              <a:buSzPts val="1200"/>
              <a:buFont typeface="Roboto"/>
              <a:buNone/>
              <a:defRPr sz="1200">
                <a:latin typeface="Roboto"/>
                <a:ea typeface="Roboto"/>
                <a:cs typeface="Roboto"/>
                <a:sym typeface="Roboto"/>
              </a:defRPr>
            </a:lvl4pPr>
            <a:lvl5pPr lvl="4" algn="r" rtl="0">
              <a:spcBef>
                <a:spcPts val="1600"/>
              </a:spcBef>
              <a:spcAft>
                <a:spcPts val="0"/>
              </a:spcAft>
              <a:buSzPts val="1200"/>
              <a:buFont typeface="Roboto"/>
              <a:buNone/>
              <a:defRPr sz="1200">
                <a:latin typeface="Roboto"/>
                <a:ea typeface="Roboto"/>
                <a:cs typeface="Roboto"/>
                <a:sym typeface="Roboto"/>
              </a:defRPr>
            </a:lvl5pPr>
            <a:lvl6pPr lvl="5" algn="r" rtl="0">
              <a:spcBef>
                <a:spcPts val="1600"/>
              </a:spcBef>
              <a:spcAft>
                <a:spcPts val="0"/>
              </a:spcAft>
              <a:buSzPts val="1200"/>
              <a:buFont typeface="Roboto"/>
              <a:buNone/>
              <a:defRPr sz="1200">
                <a:latin typeface="Roboto"/>
                <a:ea typeface="Roboto"/>
                <a:cs typeface="Roboto"/>
                <a:sym typeface="Roboto"/>
              </a:defRPr>
            </a:lvl6pPr>
            <a:lvl7pPr lvl="6" algn="r" rtl="0">
              <a:spcBef>
                <a:spcPts val="1600"/>
              </a:spcBef>
              <a:spcAft>
                <a:spcPts val="0"/>
              </a:spcAft>
              <a:buSzPts val="1200"/>
              <a:buFont typeface="Roboto"/>
              <a:buNone/>
              <a:defRPr sz="1200">
                <a:latin typeface="Roboto"/>
                <a:ea typeface="Roboto"/>
                <a:cs typeface="Roboto"/>
                <a:sym typeface="Roboto"/>
              </a:defRPr>
            </a:lvl7pPr>
            <a:lvl8pPr lvl="7" algn="r" rtl="0">
              <a:spcBef>
                <a:spcPts val="1600"/>
              </a:spcBef>
              <a:spcAft>
                <a:spcPts val="0"/>
              </a:spcAft>
              <a:buSzPts val="1200"/>
              <a:buFont typeface="Roboto"/>
              <a:buNone/>
              <a:defRPr sz="1200">
                <a:latin typeface="Roboto"/>
                <a:ea typeface="Roboto"/>
                <a:cs typeface="Roboto"/>
                <a:sym typeface="Roboto"/>
              </a:defRPr>
            </a:lvl8pPr>
            <a:lvl9pPr lvl="8" algn="r"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70" name="Google Shape;470;p39"/>
          <p:cNvSpPr txBox="1">
            <a:spLocks noGrp="1"/>
          </p:cNvSpPr>
          <p:nvPr>
            <p:ph type="subTitle" idx="4"/>
          </p:nvPr>
        </p:nvSpPr>
        <p:spPr>
          <a:xfrm>
            <a:off x="3599898" y="1805100"/>
            <a:ext cx="2537400" cy="3657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algn="r"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71" name="Google Shape;471;p39"/>
          <p:cNvSpPr txBox="1">
            <a:spLocks noGrp="1"/>
          </p:cNvSpPr>
          <p:nvPr>
            <p:ph type="title"/>
          </p:nvPr>
        </p:nvSpPr>
        <p:spPr>
          <a:xfrm>
            <a:off x="713225" y="539500"/>
            <a:ext cx="7699200" cy="68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4000"/>
              <a:buNone/>
              <a:defRPr sz="4000">
                <a:solidFill>
                  <a:schemeClr val="lt2"/>
                </a:solidFill>
              </a:defRPr>
            </a:lvl1pPr>
            <a:lvl2pPr lvl="1" rtl="0">
              <a:spcBef>
                <a:spcPts val="0"/>
              </a:spcBef>
              <a:spcAft>
                <a:spcPts val="0"/>
              </a:spcAft>
              <a:buSzPts val="4500"/>
              <a:buFont typeface="Fjalla One"/>
              <a:buNone/>
              <a:defRPr sz="4500">
                <a:latin typeface="Fjalla One"/>
                <a:ea typeface="Fjalla One"/>
                <a:cs typeface="Fjalla One"/>
                <a:sym typeface="Fjalla One"/>
              </a:defRPr>
            </a:lvl2pPr>
            <a:lvl3pPr lvl="2" rtl="0">
              <a:spcBef>
                <a:spcPts val="0"/>
              </a:spcBef>
              <a:spcAft>
                <a:spcPts val="0"/>
              </a:spcAft>
              <a:buSzPts val="4500"/>
              <a:buFont typeface="Fjalla One"/>
              <a:buNone/>
              <a:defRPr sz="4500">
                <a:latin typeface="Fjalla One"/>
                <a:ea typeface="Fjalla One"/>
                <a:cs typeface="Fjalla One"/>
                <a:sym typeface="Fjalla One"/>
              </a:defRPr>
            </a:lvl3pPr>
            <a:lvl4pPr lvl="3" rtl="0">
              <a:spcBef>
                <a:spcPts val="0"/>
              </a:spcBef>
              <a:spcAft>
                <a:spcPts val="0"/>
              </a:spcAft>
              <a:buSzPts val="4500"/>
              <a:buFont typeface="Fjalla One"/>
              <a:buNone/>
              <a:defRPr sz="4500">
                <a:latin typeface="Fjalla One"/>
                <a:ea typeface="Fjalla One"/>
                <a:cs typeface="Fjalla One"/>
                <a:sym typeface="Fjalla One"/>
              </a:defRPr>
            </a:lvl4pPr>
            <a:lvl5pPr lvl="4" rtl="0">
              <a:spcBef>
                <a:spcPts val="0"/>
              </a:spcBef>
              <a:spcAft>
                <a:spcPts val="0"/>
              </a:spcAft>
              <a:buSzPts val="4500"/>
              <a:buFont typeface="Fjalla One"/>
              <a:buNone/>
              <a:defRPr sz="4500">
                <a:latin typeface="Fjalla One"/>
                <a:ea typeface="Fjalla One"/>
                <a:cs typeface="Fjalla One"/>
                <a:sym typeface="Fjalla One"/>
              </a:defRPr>
            </a:lvl5pPr>
            <a:lvl6pPr lvl="5" rtl="0">
              <a:spcBef>
                <a:spcPts val="0"/>
              </a:spcBef>
              <a:spcAft>
                <a:spcPts val="0"/>
              </a:spcAft>
              <a:buSzPts val="4500"/>
              <a:buFont typeface="Fjalla One"/>
              <a:buNone/>
              <a:defRPr sz="4500">
                <a:latin typeface="Fjalla One"/>
                <a:ea typeface="Fjalla One"/>
                <a:cs typeface="Fjalla One"/>
                <a:sym typeface="Fjalla One"/>
              </a:defRPr>
            </a:lvl6pPr>
            <a:lvl7pPr lvl="6" rtl="0">
              <a:spcBef>
                <a:spcPts val="0"/>
              </a:spcBef>
              <a:spcAft>
                <a:spcPts val="0"/>
              </a:spcAft>
              <a:buSzPts val="4500"/>
              <a:buFont typeface="Fjalla One"/>
              <a:buNone/>
              <a:defRPr sz="4500">
                <a:latin typeface="Fjalla One"/>
                <a:ea typeface="Fjalla One"/>
                <a:cs typeface="Fjalla One"/>
                <a:sym typeface="Fjalla One"/>
              </a:defRPr>
            </a:lvl7pPr>
            <a:lvl8pPr lvl="7" rtl="0">
              <a:spcBef>
                <a:spcPts val="0"/>
              </a:spcBef>
              <a:spcAft>
                <a:spcPts val="0"/>
              </a:spcAft>
              <a:buSzPts val="4500"/>
              <a:buFont typeface="Fjalla One"/>
              <a:buNone/>
              <a:defRPr sz="4500">
                <a:latin typeface="Fjalla One"/>
                <a:ea typeface="Fjalla One"/>
                <a:cs typeface="Fjalla One"/>
                <a:sym typeface="Fjalla One"/>
              </a:defRPr>
            </a:lvl8pPr>
            <a:lvl9pPr lvl="8" rtl="0">
              <a:spcBef>
                <a:spcPts val="0"/>
              </a:spcBef>
              <a:spcAft>
                <a:spcPts val="0"/>
              </a:spcAft>
              <a:buSzPts val="4500"/>
              <a:buFont typeface="Fjalla One"/>
              <a:buNone/>
              <a:defRPr sz="4500">
                <a:latin typeface="Fjalla One"/>
                <a:ea typeface="Fjalla One"/>
                <a:cs typeface="Fjalla One"/>
                <a:sym typeface="Fjalla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118"/>
        <p:cNvGrpSpPr/>
        <p:nvPr/>
      </p:nvGrpSpPr>
      <p:grpSpPr>
        <a:xfrm>
          <a:off x="0" y="0"/>
          <a:ext cx="0" cy="0"/>
          <a:chOff x="0" y="0"/>
          <a:chExt cx="0" cy="0"/>
        </a:xfrm>
      </p:grpSpPr>
      <p:sp>
        <p:nvSpPr>
          <p:cNvPr id="119" name="Google Shape;119;p14"/>
          <p:cNvSpPr/>
          <p:nvPr/>
        </p:nvSpPr>
        <p:spPr>
          <a:xfrm>
            <a:off x="6076950" y="-349400"/>
            <a:ext cx="5676900" cy="594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 name="Google Shape;120;p14"/>
          <p:cNvSpPr/>
          <p:nvPr/>
        </p:nvSpPr>
        <p:spPr>
          <a:xfrm flipH="1">
            <a:off x="6686346" y="-3885461"/>
            <a:ext cx="1638279" cy="7853332"/>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title" hasCustomPrompt="1"/>
          </p:nvPr>
        </p:nvSpPr>
        <p:spPr>
          <a:xfrm flipH="1">
            <a:off x="6686375" y="1844525"/>
            <a:ext cx="1744500" cy="134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2pPr>
            <a:lvl3pPr lvl="2"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3pPr>
            <a:lvl4pPr lvl="3"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4pPr>
            <a:lvl5pPr lvl="4"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5pPr>
            <a:lvl6pPr lvl="5"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6pPr>
            <a:lvl7pPr lvl="6"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7pPr>
            <a:lvl8pPr lvl="7"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8pPr>
            <a:lvl9pPr lvl="8"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9pPr>
          </a:lstStyle>
          <a:p>
            <a:r>
              <a:t>xx%</a:t>
            </a:r>
          </a:p>
        </p:txBody>
      </p:sp>
      <p:sp>
        <p:nvSpPr>
          <p:cNvPr id="122" name="Google Shape;122;p14"/>
          <p:cNvSpPr txBox="1">
            <a:spLocks noGrp="1"/>
          </p:cNvSpPr>
          <p:nvPr>
            <p:ph type="title" idx="2"/>
          </p:nvPr>
        </p:nvSpPr>
        <p:spPr>
          <a:xfrm>
            <a:off x="713225" y="1263575"/>
            <a:ext cx="4910400" cy="250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500"/>
              <a:buNone/>
              <a:defRPr sz="5500"/>
            </a:lvl1pPr>
            <a:lvl2pPr lvl="1"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9pPr>
          </a:lstStyle>
          <a:p>
            <a:endParaRPr/>
          </a:p>
        </p:txBody>
      </p:sp>
      <p:grpSp>
        <p:nvGrpSpPr>
          <p:cNvPr id="123" name="Google Shape;123;p14"/>
          <p:cNvGrpSpPr/>
          <p:nvPr/>
        </p:nvGrpSpPr>
        <p:grpSpPr>
          <a:xfrm flipH="1">
            <a:off x="-295278" y="-3220974"/>
            <a:ext cx="1384319" cy="9121801"/>
            <a:chOff x="8039097" y="-3411474"/>
            <a:chExt cx="1384319" cy="9121801"/>
          </a:xfrm>
        </p:grpSpPr>
        <p:sp>
          <p:nvSpPr>
            <p:cNvPr id="124" name="Google Shape;124;p14"/>
            <p:cNvSpPr/>
            <p:nvPr/>
          </p:nvSpPr>
          <p:spPr>
            <a:xfrm flipH="1">
              <a:off x="83069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8039097" y="2062724"/>
              <a:ext cx="710586" cy="3647603"/>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472"/>
        <p:cNvGrpSpPr/>
        <p:nvPr/>
      </p:nvGrpSpPr>
      <p:grpSpPr>
        <a:xfrm>
          <a:off x="0" y="0"/>
          <a:ext cx="0" cy="0"/>
          <a:chOff x="0" y="0"/>
          <a:chExt cx="0" cy="0"/>
        </a:xfrm>
      </p:grpSpPr>
      <p:sp>
        <p:nvSpPr>
          <p:cNvPr id="473" name="Google Shape;473;p40"/>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5" name="Google Shape;475;p40"/>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6" name="Google Shape;476;p40"/>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7" name="Google Shape;477;p40"/>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8" name="Google Shape;478;p40"/>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1" name="Google Shape;481;p40"/>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2" name="Google Shape;482;p40"/>
          <p:cNvSpPr txBox="1">
            <a:spLocks noGrp="1"/>
          </p:cNvSpPr>
          <p:nvPr>
            <p:ph type="title" hasCustomPrompt="1"/>
          </p:nvPr>
        </p:nvSpPr>
        <p:spPr>
          <a:xfrm>
            <a:off x="1333450" y="1153125"/>
            <a:ext cx="6477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40"/>
          <p:cNvSpPr txBox="1">
            <a:spLocks noGrp="1"/>
          </p:cNvSpPr>
          <p:nvPr>
            <p:ph type="subTitle" idx="1"/>
          </p:nvPr>
        </p:nvSpPr>
        <p:spPr>
          <a:xfrm>
            <a:off x="3200200" y="3431775"/>
            <a:ext cx="2743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4" name="Google Shape;484;p40"/>
          <p:cNvSpPr/>
          <p:nvPr/>
        </p:nvSpPr>
        <p:spPr>
          <a:xfrm>
            <a:off x="965960" y="-121413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5" name="Google Shape;485;p40"/>
          <p:cNvSpPr/>
          <p:nvPr/>
        </p:nvSpPr>
        <p:spPr>
          <a:xfrm>
            <a:off x="1076174" y="305992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499"/>
        <p:cNvGrpSpPr/>
        <p:nvPr/>
      </p:nvGrpSpPr>
      <p:grpSpPr>
        <a:xfrm>
          <a:off x="0" y="0"/>
          <a:ext cx="0" cy="0"/>
          <a:chOff x="0" y="0"/>
          <a:chExt cx="0" cy="0"/>
        </a:xfrm>
      </p:grpSpPr>
      <p:sp>
        <p:nvSpPr>
          <p:cNvPr id="500" name="Google Shape;500;p42"/>
          <p:cNvSpPr/>
          <p:nvPr/>
        </p:nvSpPr>
        <p:spPr>
          <a:xfrm>
            <a:off x="7880099" y="-11516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a:off x="8469023" y="-31372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7665416" y="3679956"/>
            <a:ext cx="937365" cy="3889322"/>
          </a:xfrm>
          <a:custGeom>
            <a:avLst/>
            <a:gdLst/>
            <a:ahLst/>
            <a:cxnLst/>
            <a:rect l="l" t="t" r="r" b="b"/>
            <a:pathLst>
              <a:path w="16273" h="67915" extrusionOk="0">
                <a:moveTo>
                  <a:pt x="8175" y="1"/>
                </a:moveTo>
                <a:cubicBezTo>
                  <a:pt x="7393" y="1"/>
                  <a:pt x="6609" y="454"/>
                  <a:pt x="6070" y="1360"/>
                </a:cubicBezTo>
                <a:cubicBezTo>
                  <a:pt x="5377" y="2480"/>
                  <a:pt x="5092" y="3743"/>
                  <a:pt x="5031" y="5026"/>
                </a:cubicBezTo>
                <a:cubicBezTo>
                  <a:pt x="4807" y="10402"/>
                  <a:pt x="5214" y="15494"/>
                  <a:pt x="5825" y="20850"/>
                </a:cubicBezTo>
                <a:cubicBezTo>
                  <a:pt x="6477" y="26532"/>
                  <a:pt x="7108" y="32234"/>
                  <a:pt x="7047" y="37977"/>
                </a:cubicBezTo>
                <a:cubicBezTo>
                  <a:pt x="7006" y="40828"/>
                  <a:pt x="7067" y="43700"/>
                  <a:pt x="7027" y="46551"/>
                </a:cubicBezTo>
                <a:cubicBezTo>
                  <a:pt x="7006" y="47366"/>
                  <a:pt x="6823" y="48201"/>
                  <a:pt x="6640" y="49015"/>
                </a:cubicBezTo>
                <a:cubicBezTo>
                  <a:pt x="6518" y="49545"/>
                  <a:pt x="6151" y="49952"/>
                  <a:pt x="5601" y="50136"/>
                </a:cubicBezTo>
                <a:cubicBezTo>
                  <a:pt x="2709" y="51032"/>
                  <a:pt x="1202" y="53129"/>
                  <a:pt x="612" y="55980"/>
                </a:cubicBezTo>
                <a:cubicBezTo>
                  <a:pt x="1" y="58974"/>
                  <a:pt x="408" y="61907"/>
                  <a:pt x="1182" y="64799"/>
                </a:cubicBezTo>
                <a:cubicBezTo>
                  <a:pt x="1467" y="65878"/>
                  <a:pt x="1833" y="66917"/>
                  <a:pt x="2261" y="67915"/>
                </a:cubicBezTo>
                <a:lnTo>
                  <a:pt x="14053" y="67915"/>
                </a:lnTo>
                <a:cubicBezTo>
                  <a:pt x="14175" y="67609"/>
                  <a:pt x="14297" y="67324"/>
                  <a:pt x="14419" y="67019"/>
                </a:cubicBezTo>
                <a:cubicBezTo>
                  <a:pt x="15662" y="63801"/>
                  <a:pt x="16273" y="60481"/>
                  <a:pt x="15906" y="57019"/>
                </a:cubicBezTo>
                <a:cubicBezTo>
                  <a:pt x="15743" y="55492"/>
                  <a:pt x="15275" y="54046"/>
                  <a:pt x="14399" y="52763"/>
                </a:cubicBezTo>
                <a:cubicBezTo>
                  <a:pt x="13544" y="51541"/>
                  <a:pt x="12403" y="50685"/>
                  <a:pt x="10998" y="50237"/>
                </a:cubicBezTo>
                <a:cubicBezTo>
                  <a:pt x="10244" y="49993"/>
                  <a:pt x="9776" y="49525"/>
                  <a:pt x="9613" y="48812"/>
                </a:cubicBezTo>
                <a:cubicBezTo>
                  <a:pt x="9450" y="48038"/>
                  <a:pt x="9348" y="47244"/>
                  <a:pt x="9328" y="46470"/>
                </a:cubicBezTo>
                <a:cubicBezTo>
                  <a:pt x="9267" y="44902"/>
                  <a:pt x="9308" y="43333"/>
                  <a:pt x="9308" y="41745"/>
                </a:cubicBezTo>
                <a:cubicBezTo>
                  <a:pt x="9308" y="39260"/>
                  <a:pt x="9226" y="36755"/>
                  <a:pt x="9369" y="34271"/>
                </a:cubicBezTo>
                <a:cubicBezTo>
                  <a:pt x="9572" y="30625"/>
                  <a:pt x="9919" y="27000"/>
                  <a:pt x="10244" y="23375"/>
                </a:cubicBezTo>
                <a:cubicBezTo>
                  <a:pt x="10346" y="21970"/>
                  <a:pt x="10550" y="20565"/>
                  <a:pt x="10672" y="19139"/>
                </a:cubicBezTo>
                <a:cubicBezTo>
                  <a:pt x="10917" y="16451"/>
                  <a:pt x="11181" y="13742"/>
                  <a:pt x="11324" y="11034"/>
                </a:cubicBezTo>
                <a:cubicBezTo>
                  <a:pt x="11446" y="8529"/>
                  <a:pt x="11609" y="6024"/>
                  <a:pt x="11079" y="3560"/>
                </a:cubicBezTo>
                <a:cubicBezTo>
                  <a:pt x="10917" y="2806"/>
                  <a:pt x="10652" y="2032"/>
                  <a:pt x="10265" y="1360"/>
                </a:cubicBezTo>
                <a:cubicBezTo>
                  <a:pt x="9735" y="454"/>
                  <a:pt x="8956" y="1"/>
                  <a:pt x="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a:off x="-386783" y="-1560670"/>
            <a:ext cx="796643" cy="522674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a:off x="-365643" y="4018472"/>
            <a:ext cx="742611" cy="4084204"/>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402776" y="-151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6" name="Google Shape;506;p42"/>
          <p:cNvSpPr/>
          <p:nvPr/>
        </p:nvSpPr>
        <p:spPr>
          <a:xfrm>
            <a:off x="572868" y="2715507"/>
            <a:ext cx="628789" cy="5951296"/>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7" name="Google Shape;507;p42"/>
          <p:cNvSpPr/>
          <p:nvPr/>
        </p:nvSpPr>
        <p:spPr>
          <a:xfrm>
            <a:off x="86321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16_2">
    <p:spTree>
      <p:nvGrpSpPr>
        <p:cNvPr id="1" name="Shape 508"/>
        <p:cNvGrpSpPr/>
        <p:nvPr/>
      </p:nvGrpSpPr>
      <p:grpSpPr>
        <a:xfrm>
          <a:off x="0" y="0"/>
          <a:ext cx="0" cy="0"/>
          <a:chOff x="0" y="0"/>
          <a:chExt cx="0" cy="0"/>
        </a:xfrm>
      </p:grpSpPr>
      <p:sp>
        <p:nvSpPr>
          <p:cNvPr id="509" name="Google Shape;509;p43"/>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2" name="Google Shape;512;p43"/>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3" name="Google Shape;513;p43"/>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4" name="Google Shape;514;p43"/>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515"/>
        <p:cNvGrpSpPr/>
        <p:nvPr/>
      </p:nvGrpSpPr>
      <p:grpSpPr>
        <a:xfrm>
          <a:off x="0" y="0"/>
          <a:ext cx="0" cy="0"/>
          <a:chOff x="0" y="0"/>
          <a:chExt cx="0" cy="0"/>
        </a:xfrm>
      </p:grpSpPr>
      <p:grpSp>
        <p:nvGrpSpPr>
          <p:cNvPr id="516" name="Google Shape;516;p44"/>
          <p:cNvGrpSpPr/>
          <p:nvPr/>
        </p:nvGrpSpPr>
        <p:grpSpPr>
          <a:xfrm>
            <a:off x="-295200" y="-655844"/>
            <a:ext cx="650453" cy="8561589"/>
            <a:chOff x="1064797" y="-1353613"/>
            <a:chExt cx="688238" cy="9049349"/>
          </a:xfrm>
        </p:grpSpPr>
        <p:sp>
          <p:nvSpPr>
            <p:cNvPr id="517" name="Google Shape;517;p4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44"/>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20" name="Google Shape;520;p44"/>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1">
  <p:cSld name="CUSTOM_13">
    <p:spTree>
      <p:nvGrpSpPr>
        <p:cNvPr id="1" name="Shape 146"/>
        <p:cNvGrpSpPr/>
        <p:nvPr/>
      </p:nvGrpSpPr>
      <p:grpSpPr>
        <a:xfrm>
          <a:off x="0" y="0"/>
          <a:ext cx="0" cy="0"/>
          <a:chOff x="0" y="0"/>
          <a:chExt cx="0" cy="0"/>
        </a:xfrm>
      </p:grpSpPr>
      <p:sp>
        <p:nvSpPr>
          <p:cNvPr id="147" name="Google Shape;147;p16"/>
          <p:cNvSpPr/>
          <p:nvPr/>
        </p:nvSpPr>
        <p:spPr>
          <a:xfrm>
            <a:off x="-2743200" y="-209550"/>
            <a:ext cx="5676900" cy="594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148" name="Google Shape;148;p16"/>
          <p:cNvGrpSpPr/>
          <p:nvPr/>
        </p:nvGrpSpPr>
        <p:grpSpPr>
          <a:xfrm>
            <a:off x="8039097" y="-3259074"/>
            <a:ext cx="1384319" cy="9121801"/>
            <a:chOff x="8039097" y="-3411474"/>
            <a:chExt cx="1384319" cy="9121801"/>
          </a:xfrm>
        </p:grpSpPr>
        <p:sp>
          <p:nvSpPr>
            <p:cNvPr id="149" name="Google Shape;149;p16"/>
            <p:cNvSpPr/>
            <p:nvPr/>
          </p:nvSpPr>
          <p:spPr>
            <a:xfrm flipH="1">
              <a:off x="83069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039097" y="2062724"/>
              <a:ext cx="710586" cy="3647603"/>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6"/>
          <p:cNvSpPr/>
          <p:nvPr/>
        </p:nvSpPr>
        <p:spPr>
          <a:xfrm>
            <a:off x="14243719" y="-1123842"/>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flipH="1">
            <a:off x="13885200" y="-2466262"/>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flipH="1">
            <a:off x="14654179" y="3031648"/>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flipH="1">
            <a:off x="13902211" y="3007949"/>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hasCustomPrompt="1"/>
          </p:nvPr>
        </p:nvSpPr>
        <p:spPr>
          <a:xfrm>
            <a:off x="3328513" y="5481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58" name="Google Shape;158;p16"/>
          <p:cNvSpPr txBox="1">
            <a:spLocks noGrp="1"/>
          </p:cNvSpPr>
          <p:nvPr>
            <p:ph type="subTitle" idx="1"/>
          </p:nvPr>
        </p:nvSpPr>
        <p:spPr>
          <a:xfrm>
            <a:off x="3328513" y="11239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59" name="Google Shape;159;p16"/>
          <p:cNvSpPr txBox="1">
            <a:spLocks noGrp="1"/>
          </p:cNvSpPr>
          <p:nvPr>
            <p:ph type="subTitle" idx="2"/>
          </p:nvPr>
        </p:nvSpPr>
        <p:spPr>
          <a:xfrm>
            <a:off x="3328513" y="1447011"/>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0" name="Google Shape;160;p16"/>
          <p:cNvSpPr txBox="1">
            <a:spLocks noGrp="1"/>
          </p:cNvSpPr>
          <p:nvPr>
            <p:ph type="title" idx="3" hasCustomPrompt="1"/>
          </p:nvPr>
        </p:nvSpPr>
        <p:spPr>
          <a:xfrm>
            <a:off x="3328513" y="32532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1" name="Google Shape;161;p16"/>
          <p:cNvSpPr txBox="1">
            <a:spLocks noGrp="1"/>
          </p:cNvSpPr>
          <p:nvPr>
            <p:ph type="subTitle" idx="4"/>
          </p:nvPr>
        </p:nvSpPr>
        <p:spPr>
          <a:xfrm>
            <a:off x="3328513" y="38290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2" name="Google Shape;162;p16"/>
          <p:cNvSpPr txBox="1">
            <a:spLocks noGrp="1"/>
          </p:cNvSpPr>
          <p:nvPr>
            <p:ph type="subTitle" idx="5"/>
          </p:nvPr>
        </p:nvSpPr>
        <p:spPr>
          <a:xfrm>
            <a:off x="3328513" y="4152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3" name="Google Shape;163;p16"/>
          <p:cNvSpPr txBox="1">
            <a:spLocks noGrp="1"/>
          </p:cNvSpPr>
          <p:nvPr>
            <p:ph type="title" idx="6" hasCustomPrompt="1"/>
          </p:nvPr>
        </p:nvSpPr>
        <p:spPr>
          <a:xfrm>
            <a:off x="5770129" y="2083240"/>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4" name="Google Shape;164;p16"/>
          <p:cNvSpPr txBox="1">
            <a:spLocks noGrp="1"/>
          </p:cNvSpPr>
          <p:nvPr>
            <p:ph type="subTitle" idx="7"/>
          </p:nvPr>
        </p:nvSpPr>
        <p:spPr>
          <a:xfrm>
            <a:off x="5770129" y="2659084"/>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5" name="Google Shape;165;p16"/>
          <p:cNvSpPr txBox="1">
            <a:spLocks noGrp="1"/>
          </p:cNvSpPr>
          <p:nvPr>
            <p:ph type="subTitle" idx="8"/>
          </p:nvPr>
        </p:nvSpPr>
        <p:spPr>
          <a:xfrm>
            <a:off x="5770129" y="2982132"/>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6" name="Google Shape;166;p16"/>
          <p:cNvSpPr txBox="1">
            <a:spLocks noGrp="1"/>
          </p:cNvSpPr>
          <p:nvPr>
            <p:ph type="title" idx="9"/>
          </p:nvPr>
        </p:nvSpPr>
        <p:spPr>
          <a:xfrm>
            <a:off x="713150" y="1570800"/>
            <a:ext cx="2095200" cy="2001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259"/>
        <p:cNvGrpSpPr/>
        <p:nvPr/>
      </p:nvGrpSpPr>
      <p:grpSpPr>
        <a:xfrm>
          <a:off x="0" y="0"/>
          <a:ext cx="0" cy="0"/>
          <a:chOff x="0" y="0"/>
          <a:chExt cx="0" cy="0"/>
        </a:xfrm>
      </p:grpSpPr>
      <p:sp>
        <p:nvSpPr>
          <p:cNvPr id="260" name="Google Shape;260;p23"/>
          <p:cNvSpPr txBox="1">
            <a:spLocks noGrp="1"/>
          </p:cNvSpPr>
          <p:nvPr>
            <p:ph type="subTitle" idx="1"/>
          </p:nvPr>
        </p:nvSpPr>
        <p:spPr>
          <a:xfrm>
            <a:off x="1715175" y="2969131"/>
            <a:ext cx="2277600" cy="141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61" name="Google Shape;261;p23"/>
          <p:cNvSpPr txBox="1">
            <a:spLocks noGrp="1"/>
          </p:cNvSpPr>
          <p:nvPr>
            <p:ph type="subTitle" idx="2"/>
          </p:nvPr>
        </p:nvSpPr>
        <p:spPr>
          <a:xfrm>
            <a:off x="1703025" y="2828152"/>
            <a:ext cx="2301900" cy="439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62" name="Google Shape;262;p23"/>
          <p:cNvSpPr txBox="1">
            <a:spLocks noGrp="1"/>
          </p:cNvSpPr>
          <p:nvPr>
            <p:ph type="subTitle" idx="3"/>
          </p:nvPr>
        </p:nvSpPr>
        <p:spPr>
          <a:xfrm>
            <a:off x="5006250" y="2967631"/>
            <a:ext cx="2301900" cy="141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63" name="Google Shape;263;p23"/>
          <p:cNvSpPr txBox="1">
            <a:spLocks noGrp="1"/>
          </p:cNvSpPr>
          <p:nvPr>
            <p:ph type="subTitle" idx="4"/>
          </p:nvPr>
        </p:nvSpPr>
        <p:spPr>
          <a:xfrm>
            <a:off x="5006250" y="2828152"/>
            <a:ext cx="2301900" cy="439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64" name="Google Shape;264;p23"/>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265" name="Google Shape;265;p23"/>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23"/>
          <p:cNvGrpSpPr/>
          <p:nvPr/>
        </p:nvGrpSpPr>
        <p:grpSpPr>
          <a:xfrm>
            <a:off x="-371400" y="-655844"/>
            <a:ext cx="650453" cy="8561589"/>
            <a:chOff x="1064797" y="-1353613"/>
            <a:chExt cx="688238" cy="9049349"/>
          </a:xfrm>
        </p:grpSpPr>
        <p:sp>
          <p:nvSpPr>
            <p:cNvPr id="267" name="Google Shape;267;p23"/>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23"/>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71" name="Google Shape;271;p23"/>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72" name="Google Shape;272;p23"/>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CUSTOM_10_2">
    <p:spTree>
      <p:nvGrpSpPr>
        <p:cNvPr id="1" name="Shape 273"/>
        <p:cNvGrpSpPr/>
        <p:nvPr/>
      </p:nvGrpSpPr>
      <p:grpSpPr>
        <a:xfrm>
          <a:off x="0" y="0"/>
          <a:ext cx="0" cy="0"/>
          <a:chOff x="0" y="0"/>
          <a:chExt cx="0" cy="0"/>
        </a:xfrm>
      </p:grpSpPr>
      <p:sp>
        <p:nvSpPr>
          <p:cNvPr id="274" name="Google Shape;274;p24"/>
          <p:cNvSpPr txBox="1">
            <a:spLocks noGrp="1"/>
          </p:cNvSpPr>
          <p:nvPr>
            <p:ph type="subTitle" idx="1"/>
          </p:nvPr>
        </p:nvSpPr>
        <p:spPr>
          <a:xfrm>
            <a:off x="1080650" y="2816725"/>
            <a:ext cx="1999800" cy="141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1600"/>
              </a:spcBef>
              <a:spcAft>
                <a:spcPts val="0"/>
              </a:spcAft>
              <a:buSzPts val="1400"/>
              <a:buFont typeface="Roboto"/>
              <a:buNone/>
              <a:defRPr>
                <a:latin typeface="Roboto"/>
                <a:ea typeface="Roboto"/>
                <a:cs typeface="Roboto"/>
                <a:sym typeface="Roboto"/>
              </a:defRPr>
            </a:lvl2pPr>
            <a:lvl3pPr lvl="2" algn="r" rtl="0">
              <a:spcBef>
                <a:spcPts val="1600"/>
              </a:spcBef>
              <a:spcAft>
                <a:spcPts val="0"/>
              </a:spcAft>
              <a:buSzPts val="1400"/>
              <a:buFont typeface="Roboto"/>
              <a:buNone/>
              <a:defRPr>
                <a:latin typeface="Roboto"/>
                <a:ea typeface="Roboto"/>
                <a:cs typeface="Roboto"/>
                <a:sym typeface="Roboto"/>
              </a:defRPr>
            </a:lvl3pPr>
            <a:lvl4pPr lvl="3" algn="r" rtl="0">
              <a:spcBef>
                <a:spcPts val="1600"/>
              </a:spcBef>
              <a:spcAft>
                <a:spcPts val="0"/>
              </a:spcAft>
              <a:buSzPts val="1400"/>
              <a:buFont typeface="Roboto"/>
              <a:buNone/>
              <a:defRPr>
                <a:latin typeface="Roboto"/>
                <a:ea typeface="Roboto"/>
                <a:cs typeface="Roboto"/>
                <a:sym typeface="Roboto"/>
              </a:defRPr>
            </a:lvl4pPr>
            <a:lvl5pPr lvl="4" algn="r" rtl="0">
              <a:spcBef>
                <a:spcPts val="1600"/>
              </a:spcBef>
              <a:spcAft>
                <a:spcPts val="0"/>
              </a:spcAft>
              <a:buSzPts val="1400"/>
              <a:buFont typeface="Roboto"/>
              <a:buNone/>
              <a:defRPr>
                <a:latin typeface="Roboto"/>
                <a:ea typeface="Roboto"/>
                <a:cs typeface="Roboto"/>
                <a:sym typeface="Roboto"/>
              </a:defRPr>
            </a:lvl5pPr>
            <a:lvl6pPr lvl="5" algn="r" rtl="0">
              <a:spcBef>
                <a:spcPts val="1600"/>
              </a:spcBef>
              <a:spcAft>
                <a:spcPts val="0"/>
              </a:spcAft>
              <a:buSzPts val="1400"/>
              <a:buFont typeface="Roboto"/>
              <a:buNone/>
              <a:defRPr>
                <a:latin typeface="Roboto"/>
                <a:ea typeface="Roboto"/>
                <a:cs typeface="Roboto"/>
                <a:sym typeface="Roboto"/>
              </a:defRPr>
            </a:lvl6pPr>
            <a:lvl7pPr lvl="6" algn="r" rtl="0">
              <a:spcBef>
                <a:spcPts val="1600"/>
              </a:spcBef>
              <a:spcAft>
                <a:spcPts val="0"/>
              </a:spcAft>
              <a:buSzPts val="1400"/>
              <a:buFont typeface="Roboto"/>
              <a:buNone/>
              <a:defRPr>
                <a:latin typeface="Roboto"/>
                <a:ea typeface="Roboto"/>
                <a:cs typeface="Roboto"/>
                <a:sym typeface="Roboto"/>
              </a:defRPr>
            </a:lvl7pPr>
            <a:lvl8pPr lvl="7" algn="r" rtl="0">
              <a:spcBef>
                <a:spcPts val="1600"/>
              </a:spcBef>
              <a:spcAft>
                <a:spcPts val="0"/>
              </a:spcAft>
              <a:buSzPts val="1400"/>
              <a:buFont typeface="Roboto"/>
              <a:buNone/>
              <a:defRPr>
                <a:latin typeface="Roboto"/>
                <a:ea typeface="Roboto"/>
                <a:cs typeface="Roboto"/>
                <a:sym typeface="Roboto"/>
              </a:defRPr>
            </a:lvl8pPr>
            <a:lvl9pPr lvl="8" algn="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5" name="Google Shape;275;p24"/>
          <p:cNvSpPr txBox="1">
            <a:spLocks noGrp="1"/>
          </p:cNvSpPr>
          <p:nvPr>
            <p:ph type="subTitle" idx="2"/>
          </p:nvPr>
        </p:nvSpPr>
        <p:spPr>
          <a:xfrm>
            <a:off x="1170725" y="2218550"/>
            <a:ext cx="1919700" cy="4395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76" name="Google Shape;276;p24"/>
          <p:cNvSpPr txBox="1">
            <a:spLocks noGrp="1"/>
          </p:cNvSpPr>
          <p:nvPr>
            <p:ph type="subTitle" idx="3"/>
          </p:nvPr>
        </p:nvSpPr>
        <p:spPr>
          <a:xfrm>
            <a:off x="6074225" y="2815225"/>
            <a:ext cx="1999800" cy="1418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7" name="Google Shape;277;p24"/>
          <p:cNvSpPr txBox="1">
            <a:spLocks noGrp="1"/>
          </p:cNvSpPr>
          <p:nvPr>
            <p:ph type="subTitle" idx="4"/>
          </p:nvPr>
        </p:nvSpPr>
        <p:spPr>
          <a:xfrm>
            <a:off x="6074225" y="2218550"/>
            <a:ext cx="1919700" cy="4395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8" name="Google Shape;278;p24"/>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279" name="Google Shape;279;p24"/>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24"/>
          <p:cNvGrpSpPr/>
          <p:nvPr/>
        </p:nvGrpSpPr>
        <p:grpSpPr>
          <a:xfrm>
            <a:off x="-371400" y="-655844"/>
            <a:ext cx="650453" cy="8561589"/>
            <a:chOff x="1064797" y="-1353613"/>
            <a:chExt cx="688238" cy="9049349"/>
          </a:xfrm>
        </p:grpSpPr>
        <p:sp>
          <p:nvSpPr>
            <p:cNvPr id="281" name="Google Shape;281;p2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4"/>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5" name="Google Shape;285;p24"/>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6" name="Google Shape;286;p24"/>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3">
  <p:cSld name="CUSTOM_9_1">
    <p:spTree>
      <p:nvGrpSpPr>
        <p:cNvPr id="1" name="Shape 298"/>
        <p:cNvGrpSpPr/>
        <p:nvPr/>
      </p:nvGrpSpPr>
      <p:grpSpPr>
        <a:xfrm>
          <a:off x="0" y="0"/>
          <a:ext cx="0" cy="0"/>
          <a:chOff x="0" y="0"/>
          <a:chExt cx="0" cy="0"/>
        </a:xfrm>
      </p:grpSpPr>
      <p:grpSp>
        <p:nvGrpSpPr>
          <p:cNvPr id="299" name="Google Shape;299;p26"/>
          <p:cNvGrpSpPr/>
          <p:nvPr/>
        </p:nvGrpSpPr>
        <p:grpSpPr>
          <a:xfrm>
            <a:off x="-295200" y="-655844"/>
            <a:ext cx="650453" cy="8561589"/>
            <a:chOff x="1064797" y="-1353613"/>
            <a:chExt cx="688238" cy="9049349"/>
          </a:xfrm>
        </p:grpSpPr>
        <p:sp>
          <p:nvSpPr>
            <p:cNvPr id="300" name="Google Shape;300;p26"/>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26"/>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3" name="Google Shape;303;p26"/>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4" name="Google Shape;304;p26"/>
          <p:cNvSpPr txBox="1">
            <a:spLocks noGrp="1"/>
          </p:cNvSpPr>
          <p:nvPr>
            <p:ph type="title"/>
          </p:nvPr>
        </p:nvSpPr>
        <p:spPr>
          <a:xfrm>
            <a:off x="1260800" y="539500"/>
            <a:ext cx="71700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
        <p:nvSpPr>
          <p:cNvPr id="305" name="Google Shape;305;p26"/>
          <p:cNvSpPr txBox="1">
            <a:spLocks noGrp="1"/>
          </p:cNvSpPr>
          <p:nvPr>
            <p:ph type="subTitle" idx="1"/>
          </p:nvPr>
        </p:nvSpPr>
        <p:spPr>
          <a:xfrm>
            <a:off x="1752903"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6" name="Google Shape;306;p26"/>
          <p:cNvSpPr txBox="1">
            <a:spLocks noGrp="1"/>
          </p:cNvSpPr>
          <p:nvPr>
            <p:ph type="subTitle" idx="2"/>
          </p:nvPr>
        </p:nvSpPr>
        <p:spPr>
          <a:xfrm>
            <a:off x="15753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7" name="Google Shape;307;p26"/>
          <p:cNvSpPr txBox="1">
            <a:spLocks noGrp="1"/>
          </p:cNvSpPr>
          <p:nvPr>
            <p:ph type="subTitle" idx="3"/>
          </p:nvPr>
        </p:nvSpPr>
        <p:spPr>
          <a:xfrm>
            <a:off x="4082188"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6C6B3"/>
              </a:buClr>
              <a:buSzPts val="1800"/>
              <a:buFont typeface="Fjalla One"/>
              <a:buNone/>
              <a:defRPr sz="1800">
                <a:solidFill>
                  <a:srgbClr val="D6C6B3"/>
                </a:solidFill>
                <a:latin typeface="Fjalla One"/>
                <a:ea typeface="Fjalla One"/>
                <a:cs typeface="Fjalla One"/>
                <a:sym typeface="Fjalla One"/>
              </a:defRPr>
            </a:lvl1pPr>
            <a:lvl2pPr lvl="1" algn="ctr" rtl="0">
              <a:spcBef>
                <a:spcPts val="1600"/>
              </a:spcBef>
              <a:spcAft>
                <a:spcPts val="0"/>
              </a:spcAft>
              <a:buClr>
                <a:srgbClr val="D6C6B3"/>
              </a:buClr>
              <a:buSzPts val="1400"/>
              <a:buNone/>
              <a:defRPr>
                <a:solidFill>
                  <a:srgbClr val="D6C6B3"/>
                </a:solidFill>
              </a:defRPr>
            </a:lvl2pPr>
            <a:lvl3pPr lvl="2" algn="ctr" rtl="0">
              <a:spcBef>
                <a:spcPts val="1600"/>
              </a:spcBef>
              <a:spcAft>
                <a:spcPts val="0"/>
              </a:spcAft>
              <a:buClr>
                <a:srgbClr val="D6C6B3"/>
              </a:buClr>
              <a:buSzPts val="1400"/>
              <a:buNone/>
              <a:defRPr>
                <a:solidFill>
                  <a:srgbClr val="D6C6B3"/>
                </a:solidFill>
              </a:defRPr>
            </a:lvl3pPr>
            <a:lvl4pPr lvl="3" algn="ctr" rtl="0">
              <a:spcBef>
                <a:spcPts val="1600"/>
              </a:spcBef>
              <a:spcAft>
                <a:spcPts val="0"/>
              </a:spcAft>
              <a:buClr>
                <a:srgbClr val="D6C6B3"/>
              </a:buClr>
              <a:buSzPts val="1400"/>
              <a:buNone/>
              <a:defRPr>
                <a:solidFill>
                  <a:srgbClr val="D6C6B3"/>
                </a:solidFill>
              </a:defRPr>
            </a:lvl4pPr>
            <a:lvl5pPr lvl="4" algn="ctr" rtl="0">
              <a:spcBef>
                <a:spcPts val="1600"/>
              </a:spcBef>
              <a:spcAft>
                <a:spcPts val="0"/>
              </a:spcAft>
              <a:buClr>
                <a:srgbClr val="D6C6B3"/>
              </a:buClr>
              <a:buSzPts val="1400"/>
              <a:buNone/>
              <a:defRPr>
                <a:solidFill>
                  <a:srgbClr val="D6C6B3"/>
                </a:solidFill>
              </a:defRPr>
            </a:lvl5pPr>
            <a:lvl6pPr lvl="5" algn="ctr" rtl="0">
              <a:spcBef>
                <a:spcPts val="1600"/>
              </a:spcBef>
              <a:spcAft>
                <a:spcPts val="0"/>
              </a:spcAft>
              <a:buClr>
                <a:srgbClr val="D6C6B3"/>
              </a:buClr>
              <a:buSzPts val="1400"/>
              <a:buNone/>
              <a:defRPr>
                <a:solidFill>
                  <a:srgbClr val="D6C6B3"/>
                </a:solidFill>
              </a:defRPr>
            </a:lvl6pPr>
            <a:lvl7pPr lvl="6" algn="ctr" rtl="0">
              <a:spcBef>
                <a:spcPts val="1600"/>
              </a:spcBef>
              <a:spcAft>
                <a:spcPts val="0"/>
              </a:spcAft>
              <a:buClr>
                <a:srgbClr val="D6C6B3"/>
              </a:buClr>
              <a:buSzPts val="1400"/>
              <a:buNone/>
              <a:defRPr>
                <a:solidFill>
                  <a:srgbClr val="D6C6B3"/>
                </a:solidFill>
              </a:defRPr>
            </a:lvl7pPr>
            <a:lvl8pPr lvl="7" algn="ctr" rtl="0">
              <a:spcBef>
                <a:spcPts val="1600"/>
              </a:spcBef>
              <a:spcAft>
                <a:spcPts val="0"/>
              </a:spcAft>
              <a:buClr>
                <a:srgbClr val="D6C6B3"/>
              </a:buClr>
              <a:buSzPts val="1400"/>
              <a:buNone/>
              <a:defRPr>
                <a:solidFill>
                  <a:srgbClr val="D6C6B3"/>
                </a:solidFill>
              </a:defRPr>
            </a:lvl8pPr>
            <a:lvl9pPr lvl="8" algn="ctr" rtl="0">
              <a:spcBef>
                <a:spcPts val="1600"/>
              </a:spcBef>
              <a:spcAft>
                <a:spcPts val="1600"/>
              </a:spcAft>
              <a:buClr>
                <a:srgbClr val="D6C6B3"/>
              </a:buClr>
              <a:buSzPts val="1400"/>
              <a:buNone/>
              <a:defRPr>
                <a:solidFill>
                  <a:srgbClr val="D6C6B3"/>
                </a:solidFill>
              </a:defRPr>
            </a:lvl9pPr>
          </a:lstStyle>
          <a:p>
            <a:endParaRPr/>
          </a:p>
        </p:txBody>
      </p:sp>
      <p:sp>
        <p:nvSpPr>
          <p:cNvPr id="308" name="Google Shape;308;p26"/>
          <p:cNvSpPr txBox="1">
            <a:spLocks noGrp="1"/>
          </p:cNvSpPr>
          <p:nvPr>
            <p:ph type="subTitle" idx="4"/>
          </p:nvPr>
        </p:nvSpPr>
        <p:spPr>
          <a:xfrm>
            <a:off x="3904738"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9" name="Google Shape;309;p26"/>
          <p:cNvSpPr txBox="1">
            <a:spLocks noGrp="1"/>
          </p:cNvSpPr>
          <p:nvPr>
            <p:ph type="subTitle" idx="5"/>
          </p:nvPr>
        </p:nvSpPr>
        <p:spPr>
          <a:xfrm>
            <a:off x="6455175"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0" name="Google Shape;310;p26"/>
          <p:cNvSpPr txBox="1">
            <a:spLocks noGrp="1"/>
          </p:cNvSpPr>
          <p:nvPr>
            <p:ph type="subTitle" idx="6"/>
          </p:nvPr>
        </p:nvSpPr>
        <p:spPr>
          <a:xfrm>
            <a:off x="62777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311" name="Google Shape;311;p26"/>
          <p:cNvGrpSpPr/>
          <p:nvPr/>
        </p:nvGrpSpPr>
        <p:grpSpPr>
          <a:xfrm>
            <a:off x="1711509" y="1710310"/>
            <a:ext cx="1820088" cy="1846901"/>
            <a:chOff x="951550" y="1648300"/>
            <a:chExt cx="1820088" cy="1846901"/>
          </a:xfrm>
        </p:grpSpPr>
        <p:sp>
          <p:nvSpPr>
            <p:cNvPr id="312" name="Google Shape;312;p26"/>
            <p:cNvSpPr/>
            <p:nvPr/>
          </p:nvSpPr>
          <p:spPr>
            <a:xfrm>
              <a:off x="1049770"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1049770"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951550"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1128439"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1740289"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995252"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995252"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951550"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6"/>
          <p:cNvGrpSpPr/>
          <p:nvPr/>
        </p:nvGrpSpPr>
        <p:grpSpPr>
          <a:xfrm>
            <a:off x="4040794" y="1710310"/>
            <a:ext cx="1820088" cy="1846901"/>
            <a:chOff x="3661962" y="1648300"/>
            <a:chExt cx="1820088" cy="1846901"/>
          </a:xfrm>
        </p:grpSpPr>
        <p:sp>
          <p:nvSpPr>
            <p:cNvPr id="321" name="Google Shape;321;p26"/>
            <p:cNvSpPr/>
            <p:nvPr/>
          </p:nvSpPr>
          <p:spPr>
            <a:xfrm>
              <a:off x="3760183"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760183"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3661962"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3838851"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4450702"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3705664"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3705664"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661962"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6"/>
          <p:cNvGrpSpPr/>
          <p:nvPr/>
        </p:nvGrpSpPr>
        <p:grpSpPr>
          <a:xfrm>
            <a:off x="6413781" y="1710310"/>
            <a:ext cx="1820088" cy="1846901"/>
            <a:chOff x="6259237" y="1648300"/>
            <a:chExt cx="1820088" cy="1846901"/>
          </a:xfrm>
        </p:grpSpPr>
        <p:sp>
          <p:nvSpPr>
            <p:cNvPr id="330" name="Google Shape;330;p26"/>
            <p:cNvSpPr/>
            <p:nvPr/>
          </p:nvSpPr>
          <p:spPr>
            <a:xfrm>
              <a:off x="6357458"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6357458"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6259237"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6436126"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7047977"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6302939"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6302939"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6259237"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
    <p:spTree>
      <p:nvGrpSpPr>
        <p:cNvPr id="1" name="Shape 338"/>
        <p:cNvGrpSpPr/>
        <p:nvPr/>
      </p:nvGrpSpPr>
      <p:grpSpPr>
        <a:xfrm>
          <a:off x="0" y="0"/>
          <a:ext cx="0" cy="0"/>
          <a:chOff x="0" y="0"/>
          <a:chExt cx="0" cy="0"/>
        </a:xfrm>
      </p:grpSpPr>
      <p:sp>
        <p:nvSpPr>
          <p:cNvPr id="339" name="Google Shape;339;p27"/>
          <p:cNvSpPr txBox="1">
            <a:spLocks noGrp="1"/>
          </p:cNvSpPr>
          <p:nvPr>
            <p:ph type="title"/>
          </p:nvPr>
        </p:nvSpPr>
        <p:spPr>
          <a:xfrm>
            <a:off x="1322825" y="1018775"/>
            <a:ext cx="2901600" cy="685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4000"/>
              <a:buNone/>
              <a:defRPr sz="4000">
                <a:solidFill>
                  <a:schemeClr val="accent2"/>
                </a:solidFill>
              </a:defRPr>
            </a:lvl1pPr>
            <a:lvl2pPr lvl="1"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algn="ctr" rtl="0">
              <a:lnSpc>
                <a:spcPct val="100000"/>
              </a:lnSpc>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340" name="Google Shape;340;p27"/>
          <p:cNvSpPr txBox="1">
            <a:spLocks noGrp="1"/>
          </p:cNvSpPr>
          <p:nvPr>
            <p:ph type="subTitle" idx="1"/>
          </p:nvPr>
        </p:nvSpPr>
        <p:spPr>
          <a:xfrm>
            <a:off x="1322825" y="1885950"/>
            <a:ext cx="2901600" cy="1278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341" name="Google Shape;341;p27"/>
          <p:cNvSpPr txBox="1">
            <a:spLocks noGrp="1"/>
          </p:cNvSpPr>
          <p:nvPr>
            <p:ph type="subTitle" idx="2"/>
          </p:nvPr>
        </p:nvSpPr>
        <p:spPr>
          <a:xfrm>
            <a:off x="4943952" y="1885950"/>
            <a:ext cx="2901600" cy="1280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342" name="Google Shape;342;p27"/>
          <p:cNvSpPr txBox="1">
            <a:spLocks noGrp="1"/>
          </p:cNvSpPr>
          <p:nvPr>
            <p:ph type="subTitle" idx="3"/>
          </p:nvPr>
        </p:nvSpPr>
        <p:spPr>
          <a:xfrm>
            <a:off x="4943950" y="1018775"/>
            <a:ext cx="2901600" cy="68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4000"/>
              <a:buFont typeface="Fjalla One"/>
              <a:buNone/>
              <a:defRPr sz="4000" b="1">
                <a:solidFill>
                  <a:schemeClr val="accent2"/>
                </a:solidFill>
                <a:latin typeface="Fjalla One"/>
                <a:ea typeface="Fjalla One"/>
                <a:cs typeface="Fjalla One"/>
                <a:sym typeface="Fjalla One"/>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343" name="Google Shape;343;p27"/>
          <p:cNvGrpSpPr/>
          <p:nvPr/>
        </p:nvGrpSpPr>
        <p:grpSpPr>
          <a:xfrm>
            <a:off x="977848" y="3340594"/>
            <a:ext cx="7210785" cy="1292630"/>
            <a:chOff x="767660" y="3569194"/>
            <a:chExt cx="7210785" cy="1292630"/>
          </a:xfrm>
        </p:grpSpPr>
        <p:sp>
          <p:nvSpPr>
            <p:cNvPr id="344" name="Google Shape;344;p27"/>
            <p:cNvSpPr/>
            <p:nvPr/>
          </p:nvSpPr>
          <p:spPr>
            <a:xfrm>
              <a:off x="4296522" y="3758873"/>
              <a:ext cx="142327" cy="189711"/>
            </a:xfrm>
            <a:custGeom>
              <a:avLst/>
              <a:gdLst/>
              <a:ahLst/>
              <a:cxnLst/>
              <a:rect l="l" t="t" r="r" b="b"/>
              <a:pathLst>
                <a:path w="2821" h="3760" extrusionOk="0">
                  <a:moveTo>
                    <a:pt x="1" y="1"/>
                  </a:moveTo>
                  <a:lnTo>
                    <a:pt x="1" y="3760"/>
                  </a:lnTo>
                  <a:lnTo>
                    <a:pt x="2820" y="3760"/>
                  </a:lnTo>
                  <a:lnTo>
                    <a:pt x="2820"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3597603" y="3913472"/>
              <a:ext cx="1528660" cy="948352"/>
            </a:xfrm>
            <a:custGeom>
              <a:avLst/>
              <a:gdLst/>
              <a:ahLst/>
              <a:cxnLst/>
              <a:rect l="l" t="t" r="r" b="b"/>
              <a:pathLst>
                <a:path w="30299" h="18796" extrusionOk="0">
                  <a:moveTo>
                    <a:pt x="3290" y="0"/>
                  </a:moveTo>
                  <a:cubicBezTo>
                    <a:pt x="2350" y="0"/>
                    <a:pt x="1410" y="696"/>
                    <a:pt x="1410" y="1880"/>
                  </a:cubicBezTo>
                  <a:lnTo>
                    <a:pt x="1" y="16916"/>
                  </a:lnTo>
                  <a:cubicBezTo>
                    <a:pt x="1" y="18082"/>
                    <a:pt x="696" y="18796"/>
                    <a:pt x="1880" y="18796"/>
                  </a:cubicBezTo>
                  <a:lnTo>
                    <a:pt x="28664" y="18796"/>
                  </a:lnTo>
                  <a:cubicBezTo>
                    <a:pt x="29603" y="18796"/>
                    <a:pt x="30299" y="18082"/>
                    <a:pt x="30299" y="16916"/>
                  </a:cubicBezTo>
                  <a:lnTo>
                    <a:pt x="28889" y="1880"/>
                  </a:lnTo>
                  <a:cubicBezTo>
                    <a:pt x="28889" y="696"/>
                    <a:pt x="28194" y="0"/>
                    <a:pt x="27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4071790" y="4090827"/>
              <a:ext cx="580406" cy="581343"/>
            </a:xfrm>
            <a:custGeom>
              <a:avLst/>
              <a:gdLst/>
              <a:ahLst/>
              <a:cxnLst/>
              <a:rect l="l" t="t" r="r" b="b"/>
              <a:pathLst>
                <a:path w="11504" h="11522" extrusionOk="0">
                  <a:moveTo>
                    <a:pt x="5865" y="0"/>
                  </a:moveTo>
                  <a:cubicBezTo>
                    <a:pt x="2575" y="0"/>
                    <a:pt x="0" y="2594"/>
                    <a:pt x="0" y="5883"/>
                  </a:cubicBezTo>
                  <a:cubicBezTo>
                    <a:pt x="0" y="8928"/>
                    <a:pt x="2575" y="11522"/>
                    <a:pt x="5865" y="11522"/>
                  </a:cubicBezTo>
                  <a:cubicBezTo>
                    <a:pt x="8928" y="11522"/>
                    <a:pt x="11503" y="8928"/>
                    <a:pt x="11503" y="5883"/>
                  </a:cubicBezTo>
                  <a:cubicBezTo>
                    <a:pt x="11503" y="2594"/>
                    <a:pt x="8928" y="0"/>
                    <a:pt x="5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4332598" y="4174282"/>
              <a:ext cx="189701" cy="265494"/>
            </a:xfrm>
            <a:custGeom>
              <a:avLst/>
              <a:gdLst/>
              <a:ahLst/>
              <a:cxnLst/>
              <a:rect l="l" t="t" r="r" b="b"/>
              <a:pathLst>
                <a:path w="3760" h="5262" extrusionOk="0">
                  <a:moveTo>
                    <a:pt x="3289" y="0"/>
                  </a:moveTo>
                  <a:cubicBezTo>
                    <a:pt x="3045" y="0"/>
                    <a:pt x="2820" y="0"/>
                    <a:pt x="2575" y="226"/>
                  </a:cubicBezTo>
                  <a:lnTo>
                    <a:pt x="226" y="4455"/>
                  </a:lnTo>
                  <a:cubicBezTo>
                    <a:pt x="0" y="4699"/>
                    <a:pt x="226" y="4925"/>
                    <a:pt x="470" y="5169"/>
                  </a:cubicBezTo>
                  <a:cubicBezTo>
                    <a:pt x="536" y="5234"/>
                    <a:pt x="603" y="5262"/>
                    <a:pt x="670" y="5262"/>
                  </a:cubicBezTo>
                  <a:cubicBezTo>
                    <a:pt x="836" y="5262"/>
                    <a:pt x="1005" y="5098"/>
                    <a:pt x="1166" y="4925"/>
                  </a:cubicBezTo>
                  <a:lnTo>
                    <a:pt x="3515" y="696"/>
                  </a:lnTo>
                  <a:cubicBezTo>
                    <a:pt x="3759" y="470"/>
                    <a:pt x="3515" y="226"/>
                    <a:pt x="3289"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3716175" y="4019683"/>
              <a:ext cx="177341" cy="747339"/>
            </a:xfrm>
            <a:custGeom>
              <a:avLst/>
              <a:gdLst/>
              <a:ahLst/>
              <a:cxnLst/>
              <a:rect l="l" t="t" r="r" b="b"/>
              <a:pathLst>
                <a:path w="3515" h="14812" extrusionOk="0">
                  <a:moveTo>
                    <a:pt x="2575" y="1"/>
                  </a:moveTo>
                  <a:cubicBezTo>
                    <a:pt x="1880" y="1"/>
                    <a:pt x="1410" y="470"/>
                    <a:pt x="1410" y="1185"/>
                  </a:cubicBezTo>
                  <a:lnTo>
                    <a:pt x="226" y="13627"/>
                  </a:lnTo>
                  <a:cubicBezTo>
                    <a:pt x="0" y="14097"/>
                    <a:pt x="470" y="14811"/>
                    <a:pt x="1166" y="14811"/>
                  </a:cubicBezTo>
                  <a:cubicBezTo>
                    <a:pt x="1880" y="14811"/>
                    <a:pt x="2350" y="14341"/>
                    <a:pt x="2350" y="13872"/>
                  </a:cubicBezTo>
                  <a:lnTo>
                    <a:pt x="3515" y="1410"/>
                  </a:lnTo>
                  <a:cubicBezTo>
                    <a:pt x="3515" y="715"/>
                    <a:pt x="3289" y="245"/>
                    <a:pt x="2575"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7"/>
            <p:cNvGrpSpPr/>
            <p:nvPr/>
          </p:nvGrpSpPr>
          <p:grpSpPr>
            <a:xfrm>
              <a:off x="767660" y="3569194"/>
              <a:ext cx="7210785" cy="237141"/>
              <a:chOff x="457200" y="3530500"/>
              <a:chExt cx="8241839" cy="271049"/>
            </a:xfrm>
          </p:grpSpPr>
          <p:sp>
            <p:nvSpPr>
              <p:cNvPr id="350" name="Google Shape;350;p27"/>
              <p:cNvSpPr/>
              <p:nvPr/>
            </p:nvSpPr>
            <p:spPr>
              <a:xfrm>
                <a:off x="45720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179485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314032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429847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5601375"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802100" y="3530500"/>
                <a:ext cx="1896939" cy="271049"/>
              </a:xfrm>
              <a:custGeom>
                <a:avLst/>
                <a:gdLst/>
                <a:ahLst/>
                <a:cxnLst/>
                <a:rect l="l" t="t" r="r" b="b"/>
                <a:pathLst>
                  <a:path w="32893" h="4700" extrusionOk="0">
                    <a:moveTo>
                      <a:pt x="1" y="1"/>
                    </a:moveTo>
                    <a:lnTo>
                      <a:pt x="1" y="1185"/>
                    </a:lnTo>
                    <a:lnTo>
                      <a:pt x="1" y="1410"/>
                    </a:lnTo>
                    <a:cubicBezTo>
                      <a:pt x="1" y="3290"/>
                      <a:pt x="1410" y="4700"/>
                      <a:pt x="3064" y="4700"/>
                    </a:cubicBezTo>
                    <a:lnTo>
                      <a:pt x="29603" y="4700"/>
                    </a:lnTo>
                    <a:cubicBezTo>
                      <a:pt x="31257" y="4700"/>
                      <a:pt x="32893" y="3290"/>
                      <a:pt x="32893" y="1410"/>
                    </a:cubicBezTo>
                    <a:lnTo>
                      <a:pt x="32893" y="1185"/>
                    </a:lnTo>
                    <a:lnTo>
                      <a:pt x="328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27"/>
          <p:cNvSpPr/>
          <p:nvPr/>
        </p:nvSpPr>
        <p:spPr>
          <a:xfrm>
            <a:off x="8550582" y="-1141619"/>
            <a:ext cx="637286" cy="418582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30624" y="-1740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58" name="Google Shape;358;p27"/>
          <p:cNvSpPr/>
          <p:nvPr/>
        </p:nvSpPr>
        <p:spPr>
          <a:xfrm rot="10800000" flipH="1">
            <a:off x="39474" y="2334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59" name="Google Shape;359;p27"/>
          <p:cNvSpPr/>
          <p:nvPr/>
        </p:nvSpPr>
        <p:spPr>
          <a:xfrm rot="10800000" flipH="1">
            <a:off x="8557157" y="3333610"/>
            <a:ext cx="637286" cy="418582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360"/>
        <p:cNvGrpSpPr/>
        <p:nvPr/>
      </p:nvGrpSpPr>
      <p:grpSpPr>
        <a:xfrm>
          <a:off x="0" y="0"/>
          <a:ext cx="0" cy="0"/>
          <a:chOff x="0" y="0"/>
          <a:chExt cx="0" cy="0"/>
        </a:xfrm>
      </p:grpSpPr>
      <p:sp>
        <p:nvSpPr>
          <p:cNvPr id="361" name="Google Shape;361;p28"/>
          <p:cNvSpPr/>
          <p:nvPr/>
        </p:nvSpPr>
        <p:spPr>
          <a:xfrm rot="10800000" flipH="1">
            <a:off x="8096376" y="34955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2" name="Google Shape;362;p28"/>
          <p:cNvSpPr/>
          <p:nvPr/>
        </p:nvSpPr>
        <p:spPr>
          <a:xfrm rot="10800000" flipH="1">
            <a:off x="8392493" y="-19919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3" name="Google Shape;363;p28"/>
          <p:cNvSpPr/>
          <p:nvPr/>
        </p:nvSpPr>
        <p:spPr>
          <a:xfrm rot="10800000" flipH="1">
            <a:off x="8843185" y="32355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4" name="Google Shape;364;p28"/>
          <p:cNvSpPr/>
          <p:nvPr/>
        </p:nvSpPr>
        <p:spPr>
          <a:xfrm rot="10800000" flipH="1">
            <a:off x="8877208" y="-1995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5" name="Google Shape;365;p28"/>
          <p:cNvSpPr txBox="1">
            <a:spLocks noGrp="1"/>
          </p:cNvSpPr>
          <p:nvPr>
            <p:ph type="title"/>
          </p:nvPr>
        </p:nvSpPr>
        <p:spPr>
          <a:xfrm>
            <a:off x="734550" y="539500"/>
            <a:ext cx="7717500" cy="79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APTION_ONLY_1_1">
    <p:spTree>
      <p:nvGrpSpPr>
        <p:cNvPr id="1" name="Shape 366"/>
        <p:cNvGrpSpPr/>
        <p:nvPr/>
      </p:nvGrpSpPr>
      <p:grpSpPr>
        <a:xfrm>
          <a:off x="0" y="0"/>
          <a:ext cx="0" cy="0"/>
          <a:chOff x="0" y="0"/>
          <a:chExt cx="0" cy="0"/>
        </a:xfrm>
      </p:grpSpPr>
      <p:sp>
        <p:nvSpPr>
          <p:cNvPr id="367" name="Google Shape;367;p29"/>
          <p:cNvSpPr txBox="1">
            <a:spLocks noGrp="1"/>
          </p:cNvSpPr>
          <p:nvPr>
            <p:ph type="title"/>
          </p:nvPr>
        </p:nvSpPr>
        <p:spPr>
          <a:xfrm>
            <a:off x="713225" y="539500"/>
            <a:ext cx="7717500" cy="7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6000"/>
              <a:buFont typeface="Fjalla One"/>
              <a:buNone/>
              <a:defRPr sz="6000" b="1">
                <a:solidFill>
                  <a:schemeClr val="accent1"/>
                </a:solidFill>
                <a:latin typeface="Fjalla One"/>
                <a:ea typeface="Fjalla One"/>
                <a:cs typeface="Fjalla One"/>
                <a:sym typeface="Fjalla One"/>
              </a:defRPr>
            </a:lvl1pPr>
            <a:lvl2pPr lvl="1">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2pPr>
            <a:lvl3pPr lvl="2">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3pPr>
            <a:lvl4pPr lvl="3">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4pPr>
            <a:lvl5pPr lvl="4">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5pPr>
            <a:lvl6pPr lvl="5">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6pPr>
            <a:lvl7pPr lvl="6">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7pPr>
            <a:lvl8pPr lvl="7">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8pPr>
            <a:lvl9pPr lvl="8">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Roboto"/>
              <a:buChar char="●"/>
              <a:defRPr>
                <a:solidFill>
                  <a:schemeClr val="accent4"/>
                </a:solidFill>
                <a:latin typeface="Roboto"/>
                <a:ea typeface="Roboto"/>
                <a:cs typeface="Roboto"/>
                <a:sym typeface="Roboto"/>
              </a:defRPr>
            </a:lvl1pPr>
            <a:lvl2pPr marL="914400" lvl="1"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2pPr>
            <a:lvl3pPr marL="1371600" lvl="2"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3pPr>
            <a:lvl4pPr marL="1828800" lvl="3"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4pPr>
            <a:lvl5pPr marL="2286000" lvl="4"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5pPr>
            <a:lvl6pPr marL="2743200" lvl="5"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6pPr>
            <a:lvl7pPr marL="3200400" lvl="6"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7pPr>
            <a:lvl8pPr marL="3657600" lvl="7"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8pPr>
            <a:lvl9pPr marL="4114800" lvl="8" indent="-317500">
              <a:lnSpc>
                <a:spcPct val="115000"/>
              </a:lnSpc>
              <a:spcBef>
                <a:spcPts val="1600"/>
              </a:spcBef>
              <a:spcAft>
                <a:spcPts val="1600"/>
              </a:spcAft>
              <a:buClr>
                <a:schemeClr val="accent4"/>
              </a:buClr>
              <a:buSzPts val="1400"/>
              <a:buFont typeface="Roboto"/>
              <a:buChar char="■"/>
              <a:defRPr>
                <a:solidFill>
                  <a:schemeClr val="accent4"/>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60" r:id="rId2"/>
    <p:sldLayoutId id="2147483662" r:id="rId3"/>
    <p:sldLayoutId id="2147483669" r:id="rId4"/>
    <p:sldLayoutId id="2147483670"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8" r:id="rId21"/>
    <p:sldLayoutId id="2147483689" r:id="rId22"/>
    <p:sldLayoutId id="214748369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55"/>
          <p:cNvSpPr txBox="1">
            <a:spLocks noGrp="1"/>
          </p:cNvSpPr>
          <p:nvPr>
            <p:ph type="title"/>
          </p:nvPr>
        </p:nvSpPr>
        <p:spPr>
          <a:xfrm>
            <a:off x="3838534" y="1046492"/>
            <a:ext cx="5172731" cy="2296800"/>
          </a:xfrm>
          <a:prstGeom prst="rect">
            <a:avLst/>
          </a:prstGeom>
        </p:spPr>
        <p:txBody>
          <a:bodyPr spcFirstLastPara="1" wrap="square" lIns="91425" tIns="91425" rIns="91425" bIns="91425" anchor="ctr" anchorCtr="0">
            <a:noAutofit/>
          </a:bodyPr>
          <a:lstStyle/>
          <a:p>
            <a:r>
              <a:rPr lang="en" sz="3200" dirty="0">
                <a:latin typeface="+mn-lt"/>
              </a:rPr>
              <a:t>Trouver un mécène gourmet. </a:t>
            </a:r>
            <a:br>
              <a:rPr lang="en" sz="3200" dirty="0">
                <a:latin typeface="+mn-lt"/>
              </a:rPr>
            </a:br>
            <a:r>
              <a:rPr lang="fr-FR" sz="3200" dirty="0">
                <a:latin typeface="+mn-lt"/>
              </a:rPr>
              <a:t>Monter des projets autour des autorités et obtenir un financement, c’est possible ! </a:t>
            </a:r>
            <a:r>
              <a:rPr lang="fr-FR" sz="8800" dirty="0"/>
              <a:t/>
            </a:r>
            <a:br>
              <a:rPr lang="fr-FR" sz="8800" dirty="0"/>
            </a:br>
            <a:endParaRPr dirty="0">
              <a:latin typeface="+mj-lt"/>
            </a:endParaRPr>
          </a:p>
        </p:txBody>
      </p:sp>
      <p:sp>
        <p:nvSpPr>
          <p:cNvPr id="602" name="Google Shape;602;p55"/>
          <p:cNvSpPr txBox="1">
            <a:spLocks noGrp="1"/>
          </p:cNvSpPr>
          <p:nvPr>
            <p:ph type="subTitle" idx="1"/>
          </p:nvPr>
        </p:nvSpPr>
        <p:spPr>
          <a:xfrm>
            <a:off x="3008671" y="3999600"/>
            <a:ext cx="5877232" cy="1143900"/>
          </a:xfrm>
          <a:prstGeom prst="rect">
            <a:avLst/>
          </a:prstGeom>
        </p:spPr>
        <p:txBody>
          <a:bodyPr spcFirstLastPara="1" wrap="square" lIns="91425" tIns="91425" rIns="91425" bIns="91425" anchor="b" anchorCtr="0">
            <a:noAutofit/>
          </a:bodyPr>
          <a:lstStyle/>
          <a:p>
            <a:pPr marL="0" lvl="0" indent="0">
              <a:spcAft>
                <a:spcPts val="1600"/>
              </a:spcAft>
            </a:pPr>
            <a:r>
              <a:rPr lang="fr-FR" dirty="0">
                <a:solidFill>
                  <a:schemeClr val="bg2"/>
                </a:solidFill>
                <a:latin typeface="Calibri" panose="020F0502020204030204" pitchFamily="34" charset="0"/>
                <a:cs typeface="Calibri" panose="020F0502020204030204" pitchFamily="34" charset="0"/>
              </a:rPr>
              <a:t>Agnès Macquin, Bibliothèque de l’Institut Français d’Archéologie Orientale</a:t>
            </a:r>
            <a:br>
              <a:rPr lang="fr-FR" dirty="0">
                <a:solidFill>
                  <a:schemeClr val="bg2"/>
                </a:solidFill>
                <a:latin typeface="Calibri" panose="020F0502020204030204" pitchFamily="34" charset="0"/>
                <a:cs typeface="Calibri" panose="020F0502020204030204" pitchFamily="34" charset="0"/>
              </a:rPr>
            </a:br>
            <a:r>
              <a:rPr lang="fr-FR" dirty="0">
                <a:solidFill>
                  <a:schemeClr val="bg2"/>
                </a:solidFill>
                <a:latin typeface="Calibri" panose="020F0502020204030204" pitchFamily="34" charset="0"/>
                <a:cs typeface="Calibri" panose="020F0502020204030204" pitchFamily="34" charset="0"/>
              </a:rPr>
              <a:t>Chloé Besombes, Bibliothèque du Muséum National d’Histoire Naturelle</a:t>
            </a:r>
          </a:p>
          <a:p>
            <a:pPr marL="0" lvl="0" indent="0">
              <a:spcAft>
                <a:spcPts val="1600"/>
              </a:spcAft>
            </a:pPr>
            <a:r>
              <a:rPr lang="fr-FR" dirty="0">
                <a:solidFill>
                  <a:schemeClr val="bg2"/>
                </a:solidFill>
                <a:latin typeface="Calibri" panose="020F0502020204030204" pitchFamily="34" charset="0"/>
                <a:cs typeface="Calibri" panose="020F0502020204030204" pitchFamily="34" charset="0"/>
              </a:rPr>
              <a:t>Animateur : Isabelle Mauger Perez, ABES.</a:t>
            </a:r>
            <a:endParaRPr dirty="0">
              <a:solidFill>
                <a:schemeClr val="bg2"/>
              </a:solidFill>
              <a:latin typeface="Calibri" panose="020F0502020204030204" pitchFamily="34" charset="0"/>
              <a:cs typeface="Calibri" panose="020F0502020204030204" pitchFamily="34" charset="0"/>
            </a:endParaRPr>
          </a:p>
        </p:txBody>
      </p:sp>
      <p:pic>
        <p:nvPicPr>
          <p:cNvPr id="5" name="Image 4"/>
          <p:cNvPicPr/>
          <p:nvPr/>
        </p:nvPicPr>
        <p:blipFill>
          <a:blip r:embed="rId3"/>
          <a:stretch>
            <a:fillRect/>
          </a:stretch>
        </p:blipFill>
        <p:spPr>
          <a:xfrm>
            <a:off x="-2511650" y="249093"/>
            <a:ext cx="5760720" cy="4615815"/>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0" y="0"/>
            <a:ext cx="5189220" cy="79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4000"/>
              <a:buFont typeface="Fjalla One"/>
              <a:buNone/>
              <a:defRPr sz="4000" b="1" i="0" u="none" strike="noStrike" cap="none">
                <a:solidFill>
                  <a:schemeClr val="accent1"/>
                </a:solidFill>
                <a:latin typeface="Fjalla One"/>
                <a:ea typeface="Fjalla One"/>
                <a:cs typeface="Fjalla One"/>
                <a:sym typeface="Fjalla One"/>
              </a:defRPr>
            </a:lvl1pPr>
            <a:lvl2pPr marR="0" lvl="1"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2pPr>
            <a:lvl3pPr marR="0" lvl="2"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3pPr>
            <a:lvl4pPr marR="0" lvl="3"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4pPr>
            <a:lvl5pPr marR="0" lvl="4"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5pPr>
            <a:lvl6pPr marR="0" lvl="5"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6pPr>
            <a:lvl7pPr marR="0" lvl="6"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7pPr>
            <a:lvl8pPr marR="0" lvl="7"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8pPr>
            <a:lvl9pPr marR="0" lvl="8"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9pPr>
          </a:lstStyle>
          <a:p>
            <a:pPr algn="l"/>
            <a:r>
              <a:rPr lang="fr-FR">
                <a:latin typeface="Calibri" panose="020F0502020204030204" pitchFamily="34" charset="0"/>
                <a:cs typeface="Calibri" panose="020F0502020204030204" pitchFamily="34" charset="0"/>
              </a:rPr>
              <a:t>ArchéoRef Alignements</a:t>
            </a:r>
            <a:endParaRPr lang="fr-FR" dirty="0">
              <a:latin typeface="Calibri" panose="020F0502020204030204" pitchFamily="34" charset="0"/>
              <a:cs typeface="Calibri" panose="020F0502020204030204" pitchFamily="34" charset="0"/>
            </a:endParaRPr>
          </a:p>
        </p:txBody>
      </p:sp>
      <p:pic>
        <p:nvPicPr>
          <p:cNvPr id="7170" name="Picture 2" descr="https://lh3.googleusercontent.com/s6-dA58QAZKhlykOp6CsZm8F72-X0LwwCsjgTYM8SB5gZ5FM0kwE5PaYCm1rZFTTOM45I1wIAZgOBPzncsZc8xuY7T7FPRBWzHmW4IScBtG1NS1orgJsV5HGN-qSvDiFd4AtS_1wD2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683702"/>
            <a:ext cx="88011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8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a:spLocks noGrp="1"/>
          </p:cNvSpPr>
          <p:nvPr>
            <p:ph type="title"/>
          </p:nvPr>
        </p:nvSpPr>
        <p:spPr>
          <a:xfrm>
            <a:off x="0" y="40227"/>
            <a:ext cx="4099996" cy="798000"/>
          </a:xfrm>
        </p:spPr>
        <p:txBody>
          <a:bodyPr/>
          <a:lstStyle/>
          <a:p>
            <a:r>
              <a:rPr lang="fr-FR" dirty="0">
                <a:solidFill>
                  <a:schemeClr val="accent2"/>
                </a:solidFill>
                <a:latin typeface="Calibri" panose="020F0502020204030204" pitchFamily="34" charset="0"/>
                <a:cs typeface="Calibri" panose="020F0502020204030204" pitchFamily="34" charset="0"/>
              </a:rPr>
              <a:t>datapoc.mnhn.fr</a:t>
            </a:r>
          </a:p>
        </p:txBody>
      </p:sp>
      <p:pic>
        <p:nvPicPr>
          <p:cNvPr id="6146" name="Picture 2" descr="https://lh6.googleusercontent.com/r_Pz2Spirvyqgz3JMxzXBTAgTwa8oGfALKGN8GhHtzxfhWLHqY3ixQwPMJ8e1gNZGnhEOqHxzGijQG76-9Zn9f6pHTpQ8DnC-yTXGpySj6DBAe4lqJ4QuZwRlc2ut1eHLDZ_AT102_6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65" y="1112547"/>
            <a:ext cx="7047813" cy="353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5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7188" y="3108960"/>
            <a:ext cx="3614400" cy="1187451"/>
          </a:xfrm>
        </p:spPr>
        <p:txBody>
          <a:bodyPr/>
          <a:lstStyle/>
          <a:p>
            <a:r>
              <a:rPr lang="fr-FR" dirty="0">
                <a:latin typeface="Calibri" panose="020F0502020204030204" pitchFamily="34" charset="0"/>
                <a:cs typeface="Calibri" panose="020F0502020204030204" pitchFamily="34" charset="0"/>
              </a:rPr>
              <a:t>Quelle a été la nature de son soutien ou de son intervention?</a:t>
            </a:r>
            <a:r>
              <a:rPr lang="fr-FR" dirty="0"/>
              <a:t/>
            </a:r>
            <a:br>
              <a:rPr lang="fr-FR" dirty="0"/>
            </a:br>
            <a:endParaRPr lang="fr-FR" dirty="0"/>
          </a:p>
        </p:txBody>
      </p:sp>
      <p:sp>
        <p:nvSpPr>
          <p:cNvPr id="3" name="Sous-titre 2"/>
          <p:cNvSpPr>
            <a:spLocks noGrp="1"/>
          </p:cNvSpPr>
          <p:nvPr>
            <p:ph type="subTitle" idx="1"/>
          </p:nvPr>
        </p:nvSpPr>
        <p:spPr>
          <a:xfrm>
            <a:off x="2316481" y="1785229"/>
            <a:ext cx="5029199" cy="1133183"/>
          </a:xfrm>
        </p:spPr>
        <p:txBody>
          <a:bodyPr/>
          <a:lstStyle/>
          <a:p>
            <a:pPr algn="r"/>
            <a:r>
              <a:rPr lang="fr-FR" sz="4000" dirty="0">
                <a:latin typeface="Calibri" panose="020F0502020204030204" pitchFamily="34" charset="0"/>
                <a:cs typeface="Calibri" panose="020F0502020204030204" pitchFamily="34" charset="0"/>
              </a:rPr>
              <a:t>L’Abes a été partie prenante de vos deux projets.</a:t>
            </a:r>
          </a:p>
        </p:txBody>
      </p:sp>
    </p:spTree>
    <p:extLst>
      <p:ext uri="{BB962C8B-B14F-4D97-AF65-F5344CB8AC3E}">
        <p14:creationId xmlns:p14="http://schemas.microsoft.com/office/powerpoint/2010/main" val="427844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a:spLocks noGrp="1"/>
          </p:cNvSpPr>
          <p:nvPr>
            <p:ph type="title"/>
          </p:nvPr>
        </p:nvSpPr>
        <p:spPr>
          <a:xfrm>
            <a:off x="0" y="40227"/>
            <a:ext cx="8266176" cy="798000"/>
          </a:xfrm>
        </p:spPr>
        <p:txBody>
          <a:bodyPr/>
          <a:lstStyle/>
          <a:p>
            <a:pPr algn="l"/>
            <a:r>
              <a:rPr lang="fr-FR" dirty="0">
                <a:solidFill>
                  <a:schemeClr val="accent2"/>
                </a:solidFill>
                <a:latin typeface="Calibri" panose="020F0502020204030204" pitchFamily="34" charset="0"/>
                <a:cs typeface="Calibri" panose="020F0502020204030204" pitchFamily="34" charset="0"/>
              </a:rPr>
              <a:t>datapoc.mnhn.fr et datapoc2</a:t>
            </a:r>
          </a:p>
        </p:txBody>
      </p:sp>
      <p:pic>
        <p:nvPicPr>
          <p:cNvPr id="9218" name="Picture 2" descr="https://lh6.googleusercontent.com/5M7a4ooF2bEMrZNqmEPD-02JwVtRt7rp1T6mwEAAywvKH6xfNDtj2qINfKOPZHdSj5zrurDrt_6VQtLc_eJUAOEoGlNXnB5M8TVrOH5wH9820vpcLtSBEvLD4qiCmnjEvScWVSdB0C5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955" y="907732"/>
            <a:ext cx="79248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6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a:xfrm>
            <a:off x="0" y="0"/>
            <a:ext cx="5189220" cy="79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4000"/>
              <a:buFont typeface="Fjalla One"/>
              <a:buNone/>
              <a:defRPr sz="4000" b="1" i="0" u="none" strike="noStrike" cap="none">
                <a:solidFill>
                  <a:schemeClr val="accent1"/>
                </a:solidFill>
                <a:latin typeface="Fjalla One"/>
                <a:ea typeface="Fjalla One"/>
                <a:cs typeface="Fjalla One"/>
                <a:sym typeface="Fjalla One"/>
              </a:defRPr>
            </a:lvl1pPr>
            <a:lvl2pPr marR="0" lvl="1"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2pPr>
            <a:lvl3pPr marR="0" lvl="2"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3pPr>
            <a:lvl4pPr marR="0" lvl="3"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4pPr>
            <a:lvl5pPr marR="0" lvl="4"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5pPr>
            <a:lvl6pPr marR="0" lvl="5"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6pPr>
            <a:lvl7pPr marR="0" lvl="6"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7pPr>
            <a:lvl8pPr marR="0" lvl="7"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8pPr>
            <a:lvl9pPr marR="0" lvl="8" algn="l" rtl="0">
              <a:lnSpc>
                <a:spcPct val="80000"/>
              </a:lnSpc>
              <a:spcBef>
                <a:spcPts val="0"/>
              </a:spcBef>
              <a:spcAft>
                <a:spcPts val="0"/>
              </a:spcAft>
              <a:buClr>
                <a:schemeClr val="dk1"/>
              </a:buClr>
              <a:buSzPts val="6000"/>
              <a:buFont typeface="Passion One"/>
              <a:buNone/>
              <a:defRPr sz="6000" b="0" i="0" u="none" strike="noStrike" cap="none">
                <a:solidFill>
                  <a:schemeClr val="dk1"/>
                </a:solidFill>
                <a:latin typeface="Roboto"/>
                <a:ea typeface="Roboto"/>
                <a:cs typeface="Roboto"/>
                <a:sym typeface="Roboto"/>
              </a:defRPr>
            </a:lvl9pPr>
          </a:lstStyle>
          <a:p>
            <a:pPr algn="l"/>
            <a:r>
              <a:rPr lang="fr-FR">
                <a:latin typeface="Calibri" panose="020F0502020204030204" pitchFamily="34" charset="0"/>
                <a:cs typeface="Calibri" panose="020F0502020204030204" pitchFamily="34" charset="0"/>
              </a:rPr>
              <a:t>ArchéoRef Alignements</a:t>
            </a:r>
            <a:endParaRPr lang="fr-FR" dirty="0">
              <a:latin typeface="Calibri" panose="020F0502020204030204" pitchFamily="34" charset="0"/>
              <a:cs typeface="Calibri" panose="020F0502020204030204" pitchFamily="34" charset="0"/>
            </a:endParaRPr>
          </a:p>
        </p:txBody>
      </p:sp>
      <p:pic>
        <p:nvPicPr>
          <p:cNvPr id="10242" name="Picture 2" descr="https://lh5.googleusercontent.com/4fGUe9Vj2fiZKTg5pAveAfyUwO2RmUOTV-ArlsYuDvJ3QtYFVW8yXkh3xKIkRjWuZNln96Ep3yfwsyv5ULqQZao8TeihE10szZn2Z8QBKFwtT25Gr56EPi3yq_ACAv2-q6RQ-QDm8xj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995" y="1516380"/>
            <a:ext cx="64865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7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8"/>
        <p:cNvGrpSpPr/>
        <p:nvPr/>
      </p:nvGrpSpPr>
      <p:grpSpPr>
        <a:xfrm>
          <a:off x="0" y="0"/>
          <a:ext cx="0" cy="0"/>
          <a:chOff x="0" y="0"/>
          <a:chExt cx="0" cy="0"/>
        </a:xfrm>
      </p:grpSpPr>
      <p:sp>
        <p:nvSpPr>
          <p:cNvPr id="680" name="Google Shape;680;p60"/>
          <p:cNvSpPr txBox="1">
            <a:spLocks noGrp="1"/>
          </p:cNvSpPr>
          <p:nvPr>
            <p:ph type="title" idx="2"/>
          </p:nvPr>
        </p:nvSpPr>
        <p:spPr>
          <a:xfrm>
            <a:off x="713225" y="1263575"/>
            <a:ext cx="4910400" cy="2508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mj-lt"/>
              </a:rPr>
              <a:t>La parole est à vous !</a:t>
            </a:r>
            <a:endParaRPr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8881" y="3144575"/>
            <a:ext cx="4473069" cy="685800"/>
          </a:xfrm>
        </p:spPr>
        <p:txBody>
          <a:bodyPr/>
          <a:lstStyle/>
          <a:p>
            <a:r>
              <a:rPr lang="fr-FR" sz="1000"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datapoc.mnhn.fr </a:t>
            </a:r>
            <a:r>
              <a:rPr lang="fr-FR" sz="1000" dirty="0">
                <a:latin typeface="Calibri" panose="020F0502020204030204" pitchFamily="34" charset="0"/>
                <a:cs typeface="Calibri" panose="020F0502020204030204" pitchFamily="34" charset="0"/>
              </a:rPr>
              <a:t>https://www.collexpersee.eu/projet/datapoc-mhn-fr/</a:t>
            </a:r>
            <a:br>
              <a:rPr lang="fr-FR" sz="1000" dirty="0">
                <a:latin typeface="Calibri" panose="020F0502020204030204" pitchFamily="34" charset="0"/>
                <a:cs typeface="Calibri" panose="020F0502020204030204" pitchFamily="34" charset="0"/>
              </a:rPr>
            </a:br>
            <a:r>
              <a:rPr lang="fr-FR" sz="1000" dirty="0">
                <a:latin typeface="Calibri" panose="020F0502020204030204" pitchFamily="34" charset="0"/>
                <a:cs typeface="Calibri" panose="020F0502020204030204" pitchFamily="34" charset="0"/>
              </a:rPr>
              <a:t/>
            </a:r>
            <a:br>
              <a:rPr lang="fr-FR" sz="1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ArchéoRef Alignements </a:t>
            </a:r>
            <a:r>
              <a:rPr lang="fr-FR" sz="1000" dirty="0">
                <a:latin typeface="Calibri" panose="020F0502020204030204" pitchFamily="34" charset="0"/>
                <a:cs typeface="Calibri" panose="020F0502020204030204" pitchFamily="34" charset="0"/>
              </a:rPr>
              <a:t>https://www.collexpersee.eu/projet/archeoref-alignements-archeoal/</a:t>
            </a:r>
            <a:br>
              <a:rPr lang="fr-FR" sz="1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a:t>
            </a:r>
          </a:p>
        </p:txBody>
      </p:sp>
      <p:sp>
        <p:nvSpPr>
          <p:cNvPr id="3" name="Sous-titre 2"/>
          <p:cNvSpPr>
            <a:spLocks noGrp="1"/>
          </p:cNvSpPr>
          <p:nvPr>
            <p:ph type="subTitle" idx="1"/>
          </p:nvPr>
        </p:nvSpPr>
        <p:spPr>
          <a:xfrm>
            <a:off x="3258960" y="759413"/>
            <a:ext cx="4277696" cy="1554600"/>
          </a:xfrm>
        </p:spPr>
        <p:txBody>
          <a:bodyPr/>
          <a:lstStyle/>
          <a:p>
            <a:pPr marL="85725" indent="0" algn="l"/>
            <a:r>
              <a:rPr lang="fr-FR" sz="4000" dirty="0">
                <a:latin typeface="Calibri" panose="020F0502020204030204" pitchFamily="34" charset="0"/>
                <a:cs typeface="Calibri" panose="020F0502020204030204" pitchFamily="34" charset="0"/>
              </a:rPr>
              <a:t>Parlez-nous de vos projets respectifs.</a:t>
            </a:r>
          </a:p>
        </p:txBody>
      </p:sp>
      <p:sp>
        <p:nvSpPr>
          <p:cNvPr id="4" name="Rectangle 3"/>
          <p:cNvSpPr/>
          <p:nvPr/>
        </p:nvSpPr>
        <p:spPr>
          <a:xfrm>
            <a:off x="4454820" y="2417862"/>
            <a:ext cx="234360" cy="307777"/>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30482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xtuWOU3Ak65TIFs3SiLFPiget7g2eVftvf9TcsXdvy8uz6eKOf6Nc_kM-gAChyM11YQ0FVLdVSw4mxNLo2c7_WPFMOOEMqTAD3F-3lGOOnSEeVvF7RJXXB02g08-x4TdgnZi7jUze5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367" y="0"/>
            <a:ext cx="4733383" cy="5012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7" name="Picture 9" descr="https://lh6.googleusercontent.com/-8UVTuE-CxoxUVhNSl_o21-gCEZxQSN8tKSkYgUnl5qkcp-iO10NX58xTPdDct3LfFOXfDbvXEuP6-gY3xZrYAq3dr6zf0ymM-g8vJN95v_nMTA_sbYbVs18Pv7ISY_zTlGWEKRKOmW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 y="4685290"/>
            <a:ext cx="438393" cy="23152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lh3.googleusercontent.com/3i1y1AzvVecaO6s-fIWWMNjFNgjf2jZ12LDHUNUTMO9lWs38ZTQft0hTyHjDCZt46iPxXcxTxMJL1N5l4y8dTz8Sg3oyva_0vrvBS91k9WOsdANyxLmonbGxgiz8EL0j6jM8MoqEkUb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56" y="4600490"/>
            <a:ext cx="400212" cy="4002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s://lh3.googleusercontent.com/utx4OXDcs2tRRC6JbJsGWXesa2wQaWDcQEd-36xv5RJBjVEkjYqgPHGDgLcq8sGXtZCAV45WFlSRsqwR3v1P_D1kPS6KNybmm9-jj4QJRHwhWpDcCA3vXJBVSK_m-kweh1WGVvdLGRP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426" y="4565777"/>
            <a:ext cx="922837" cy="41096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s://lh3.googleusercontent.com/mQ4V1IlgLHG8ABBQx9v88VVFTNtiKDHHCHzIN2xxywGAMhRJxsqeYQYktqFNxlQpM6yoGdrxv8V5MbdFIt8wRykxMAIBWs0PhOsLuu_h3odtCUERb5My-3uasKScFg7gb2AeLqare2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1500" y="4314203"/>
            <a:ext cx="1066800" cy="91411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s://lh4.googleusercontent.com/JE_B5wl05CE7SYEarJLegcBjC7evxsB6u6pZ-PCT1jRgP93G0kf3TwZNExyhfZxHuS2N4XYeY-m11bkKYnNxJkO982FoAvmoZn8UY5vrXx4jec8mibd3FRA1Set5adxzQ3lK8nmC6U-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51" y="404655"/>
            <a:ext cx="3866762" cy="35106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4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https://lh6.googleusercontent.com/EbmaD6xUZygisOKP7q0ygQgI4GrUl3YCy8Psepj5S19EXy8F3Dd6B4ZtAH9XDFtR-l-2Y5HbneNGD3OfwKEGQhXfwTRzobQ1FKq6eQ4BiGChADRbnWMlxxqTRM8fx8u6Tqi9tzUukr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403" y="1338348"/>
            <a:ext cx="933596" cy="86971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lh5.googleusercontent.com/4xXT8m9_wnGURlv4dlKZgo2cBy3xGxjMlPg_Ut2juLaIwwTvvVHOmrLlYSkf5zMKhRND3gqijxj4ulAdTQo3cLC69i3GCQJzsTthOWk9b1ZgdDnicuDV7S5dlFk9sQrP9g1WBZvBqL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95" y="1528055"/>
            <a:ext cx="1661219" cy="55334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s://lh6.googleusercontent.com/NTeGXLubFdJpL36q02ZGTElAN-AoalNfPaWM7iNy-KTvGQR02Ja-Iy6ixO2wxao1a3RR7eECl2MZVgFyAluxF1jCo3alp974Qc8gHu6Gj4s2LSOg6If6DHkh6qSRNpHBDllxE_pnOqm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888" y="1278676"/>
            <a:ext cx="968940" cy="80272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lh3.googleusercontent.com/mfPCmds_uo0vZxKdRy_vrHYDMooZllbTk-7LmjKijhH8Mds3gQvFKj76Efvi3YK9-6RGK54D5JF471rQCDsDLzJkZfW5bxews8SZ7b873r88LiZcgQBcrsv6LyHGqUf_EGTtvU-txv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9776" y="1095815"/>
            <a:ext cx="1790727" cy="1168449"/>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s://lh5.googleusercontent.com/zSPURFKplLpkYQON-BfSQAzhRX9XEiXhOKSEBx3ZAr1YXfnZrevQaiIHqLD10BYhYt00OLyWFk0ZlpmESokgq9TpJvSn6a2BzyJzYaBV3hjbpx75f-RsCGBGolZmXlrU-Lg3M_RpMSp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81" y="2386842"/>
            <a:ext cx="720768" cy="92670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lh6.googleusercontent.com/li1nLSb7eQxZ4eY5dUwqSUh0y2TLUyC4GnkI7cNERolK5Y0T_LHr4Dyf8aFJu4BBX1tayeN1r62kCYvjKL_4sR69CqJd1oV5f8CxVqdyK_CnsZ3LJ_VFoH1TPHDdesoO6KdgESgHKIP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7693" y="2264264"/>
            <a:ext cx="1171857" cy="1171857"/>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https://lh3.googleusercontent.com/hW31-zFP_ODx8pno7YP03ChOs8zoX0PYepc0FONZJT5SgFkMX1dQdhgrrzFVGQN8dDGHKlv91DGzE3iEPeljspPeHrIQJqG6AnY1NtAQpjw5mShofxWjHKHiV9BRR3WFldESqpGG7uI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692" y="2290543"/>
            <a:ext cx="1145578" cy="114557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lh6.googleusercontent.com/_lMTUNjIOTPVsOAt2WYHZZr3iGAsPEV3BNP0TRsBoy3SRBJGiQsI8NJNEkBIWy8sD_qw7An3szKM99JK66aP-aKKv7uqrEzw17yVxMsyCWBSKdSyfvfB6jgUu5jWy5Y8IYOX0XtX3Ox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6197" y="2584816"/>
            <a:ext cx="3569858" cy="3819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lh5.googleusercontent.com/45zshnvztWFyfkaKeHm3o55yqcZV_dxSBdrIS4hhDmJxNCOEKDLD3CgaXQa81XB20VrrmjHO7qVWCoxd1LNq8YMrzOcl8z1s3Ehoyden5qU7vKW67xh1cdJVv0dWcdAumoJSECdkHVL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9018" y="1221855"/>
            <a:ext cx="1074436" cy="859549"/>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a:xfrm>
            <a:off x="695193" y="3939533"/>
            <a:ext cx="7717500" cy="798000"/>
          </a:xfrm>
        </p:spPr>
        <p:txBody>
          <a:bodyPr/>
          <a:lstStyle/>
          <a:p>
            <a:pPr algn="l"/>
            <a:r>
              <a:rPr lang="fr-FR" sz="2000" b="0" dirty="0">
                <a:latin typeface="Calibri" panose="020F0502020204030204" pitchFamily="34" charset="0"/>
                <a:cs typeface="Calibri" panose="020F0502020204030204" pitchFamily="34" charset="0"/>
              </a:rPr>
              <a:t>Exemple </a:t>
            </a:r>
            <a:r>
              <a:rPr lang="fr-FR" sz="2000" b="0" dirty="0"/>
              <a:t>de notice IdRef dans le cadre d’ArchéoAl : https://www.idref.fr/077509714</a:t>
            </a:r>
            <a:endParaRPr lang="fr-FR" sz="2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04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263273" y="1404632"/>
            <a:ext cx="3291075" cy="3655045"/>
          </a:xfrm>
        </p:spPr>
        <p:txBody>
          <a:bodyPr/>
          <a:lstStyle/>
          <a:p>
            <a:pPr marL="90488" indent="0" algn="l">
              <a:buFontTx/>
              <a:buChar char="-"/>
            </a:pPr>
            <a:r>
              <a:rPr lang="fr-FR" dirty="0">
                <a:solidFill>
                  <a:schemeClr val="bg2"/>
                </a:solidFill>
                <a:latin typeface="Calibri" panose="020F0502020204030204" pitchFamily="34" charset="0"/>
                <a:cs typeface="Calibri" panose="020F0502020204030204" pitchFamily="34" charset="0"/>
              </a:rPr>
              <a:t> Financement Collex-Persée</a:t>
            </a:r>
          </a:p>
          <a:p>
            <a:pPr marL="376238" indent="-285750" algn="l">
              <a:buFontTx/>
              <a:buChar char="-"/>
            </a:pPr>
            <a:endParaRPr lang="fr-FR" dirty="0">
              <a:solidFill>
                <a:schemeClr val="bg2"/>
              </a:solidFill>
              <a:latin typeface="Calibri" panose="020F0502020204030204" pitchFamily="34" charset="0"/>
              <a:cs typeface="Calibri" panose="020F0502020204030204" pitchFamily="34" charset="0"/>
            </a:endParaRPr>
          </a:p>
          <a:p>
            <a:pPr marL="90488" indent="0" algn="l">
              <a:buFontTx/>
              <a:buChar char="-"/>
            </a:pPr>
            <a:r>
              <a:rPr lang="fr-FR" dirty="0">
                <a:solidFill>
                  <a:schemeClr val="bg2"/>
                </a:solidFill>
                <a:latin typeface="Calibri" panose="020F0502020204030204" pitchFamily="34" charset="0"/>
                <a:cs typeface="Calibri" panose="020F0502020204030204" pitchFamily="34" charset="0"/>
              </a:rPr>
              <a:t> Implications des chercheurs</a:t>
            </a:r>
          </a:p>
          <a:p>
            <a:pPr marL="376238" indent="-285750" algn="l">
              <a:buFontTx/>
              <a:buChar char="-"/>
            </a:pPr>
            <a:endParaRPr lang="fr-FR" dirty="0">
              <a:solidFill>
                <a:schemeClr val="bg2"/>
              </a:solidFill>
              <a:latin typeface="Calibri" panose="020F0502020204030204" pitchFamily="34" charset="0"/>
              <a:cs typeface="Calibri" panose="020F0502020204030204" pitchFamily="34" charset="0"/>
            </a:endParaRPr>
          </a:p>
          <a:p>
            <a:pPr marL="90488" indent="0" algn="l"/>
            <a:r>
              <a:rPr lang="fr-FR" dirty="0">
                <a:solidFill>
                  <a:schemeClr val="bg2"/>
                </a:solidFill>
                <a:latin typeface="Calibri" panose="020F0502020204030204" pitchFamily="34" charset="0"/>
                <a:cs typeface="Calibri" panose="020F0502020204030204" pitchFamily="34" charset="0"/>
              </a:rPr>
              <a:t>- Volumétrie similaire</a:t>
            </a:r>
          </a:p>
          <a:p>
            <a:pPr marL="90488" indent="0" algn="l"/>
            <a:r>
              <a:rPr lang="fr-FR" sz="1000" dirty="0">
                <a:latin typeface="Calibri" panose="020F0502020204030204" pitchFamily="34" charset="0"/>
                <a:cs typeface="Calibri" panose="020F0502020204030204" pitchFamily="34" charset="0"/>
              </a:rPr>
              <a:t>datapoc.mnhn : environ 400 notices</a:t>
            </a:r>
          </a:p>
          <a:p>
            <a:pPr marL="90488" indent="0" algn="l"/>
            <a:r>
              <a:rPr lang="fr-FR" sz="1000" dirty="0">
                <a:latin typeface="Calibri" panose="020F0502020204030204" pitchFamily="34" charset="0"/>
                <a:cs typeface="Calibri" panose="020F0502020204030204" pitchFamily="34" charset="0"/>
              </a:rPr>
              <a:t>ArchéoRef Alignements : environ 600 notices</a:t>
            </a:r>
          </a:p>
          <a:p>
            <a:pPr marL="90488" indent="0" algn="l"/>
            <a:endParaRPr lang="fr-FR" sz="1000" dirty="0">
              <a:latin typeface="Calibri" panose="020F0502020204030204" pitchFamily="34" charset="0"/>
              <a:cs typeface="Calibri" panose="020F0502020204030204" pitchFamily="34" charset="0"/>
            </a:endParaRPr>
          </a:p>
          <a:p>
            <a:pPr marL="90488" indent="0" algn="l"/>
            <a:r>
              <a:rPr lang="fr-FR" dirty="0">
                <a:solidFill>
                  <a:schemeClr val="bg2"/>
                </a:solidFill>
                <a:latin typeface="Calibri" panose="020F0502020204030204" pitchFamily="34" charset="0"/>
                <a:cs typeface="Calibri" panose="020F0502020204030204" pitchFamily="34" charset="0"/>
              </a:rPr>
              <a:t>- Inclusion dans une dynamique plus globale</a:t>
            </a:r>
          </a:p>
          <a:p>
            <a:pPr marL="90488" indent="0" algn="l"/>
            <a:r>
              <a:rPr lang="fr-FR" sz="1000" dirty="0">
                <a:latin typeface="Calibri" panose="020F0502020204030204" pitchFamily="34" charset="0"/>
                <a:cs typeface="Calibri" panose="020F0502020204030204" pitchFamily="34" charset="0"/>
              </a:rPr>
              <a:t>datapoc.mnhn connaît actuellement une suite dans un datapoc </a:t>
            </a:r>
            <a:r>
              <a:rPr lang="fr-FR" sz="1000" dirty="0" smtClean="0">
                <a:latin typeface="Calibri" panose="020F0502020204030204" pitchFamily="34" charset="0"/>
                <a:cs typeface="Calibri" panose="020F0502020204030204" pitchFamily="34" charset="0"/>
              </a:rPr>
              <a:t>2.0</a:t>
            </a:r>
          </a:p>
          <a:p>
            <a:pPr marL="90488" indent="0" algn="l"/>
            <a:r>
              <a:rPr lang="fr-FR" sz="1000" dirty="0" smtClean="0">
                <a:latin typeface="Calibri" panose="020F0502020204030204" pitchFamily="34" charset="0"/>
                <a:cs typeface="Calibri" panose="020F0502020204030204" pitchFamily="34" charset="0"/>
              </a:rPr>
              <a:t>ArchéoRef </a:t>
            </a:r>
            <a:r>
              <a:rPr lang="fr-FR" sz="1000" dirty="0">
                <a:latin typeface="Calibri" panose="020F0502020204030204" pitchFamily="34" charset="0"/>
                <a:cs typeface="Calibri" panose="020F0502020204030204" pitchFamily="34" charset="0"/>
              </a:rPr>
              <a:t>Alignement est la suite d’un projet ArchéoRef</a:t>
            </a:r>
          </a:p>
          <a:p>
            <a:pPr marL="90488" indent="0" algn="l"/>
            <a:endParaRPr lang="fr-FR" sz="1000" dirty="0">
              <a:latin typeface="Calibri" panose="020F0502020204030204" pitchFamily="34" charset="0"/>
              <a:cs typeface="Calibri" panose="020F0502020204030204" pitchFamily="34" charset="0"/>
            </a:endParaRPr>
          </a:p>
          <a:p>
            <a:pPr marL="90488" indent="0" algn="l"/>
            <a:r>
              <a:rPr lang="fr-FR" dirty="0">
                <a:solidFill>
                  <a:schemeClr val="bg2"/>
                </a:solidFill>
                <a:latin typeface="Calibri" panose="020F0502020204030204" pitchFamily="34" charset="0"/>
                <a:cs typeface="Calibri" panose="020F0502020204030204" pitchFamily="34" charset="0"/>
              </a:rPr>
              <a:t>- Problématique d’interopérabilité et d’alignements avec d’autres référentiels</a:t>
            </a:r>
          </a:p>
          <a:p>
            <a:endParaRPr lang="fr-FR" dirty="0"/>
          </a:p>
        </p:txBody>
      </p:sp>
      <p:sp>
        <p:nvSpPr>
          <p:cNvPr id="3" name="Sous-titre 2"/>
          <p:cNvSpPr>
            <a:spLocks noGrp="1"/>
          </p:cNvSpPr>
          <p:nvPr>
            <p:ph type="subTitle" idx="2"/>
          </p:nvPr>
        </p:nvSpPr>
        <p:spPr>
          <a:xfrm>
            <a:off x="805250" y="907911"/>
            <a:ext cx="2301900" cy="439500"/>
          </a:xfrm>
        </p:spPr>
        <p:txBody>
          <a:bodyPr/>
          <a:lstStyle/>
          <a:p>
            <a:r>
              <a:rPr lang="fr-FR" dirty="0">
                <a:solidFill>
                  <a:schemeClr val="tx2"/>
                </a:solidFill>
              </a:rPr>
              <a:t>Convergence</a:t>
            </a:r>
          </a:p>
        </p:txBody>
      </p:sp>
      <p:sp>
        <p:nvSpPr>
          <p:cNvPr id="4" name="Sous-titre 3"/>
          <p:cNvSpPr>
            <a:spLocks noGrp="1"/>
          </p:cNvSpPr>
          <p:nvPr>
            <p:ph type="subTitle" idx="3"/>
          </p:nvPr>
        </p:nvSpPr>
        <p:spPr>
          <a:xfrm>
            <a:off x="4938653" y="1361260"/>
            <a:ext cx="3399320" cy="3275077"/>
          </a:xfrm>
        </p:spPr>
        <p:txBody>
          <a:bodyPr/>
          <a:lstStyle/>
          <a:p>
            <a:pPr marL="90488" indent="0" algn="l"/>
            <a:r>
              <a:rPr lang="fr-FR" dirty="0">
                <a:solidFill>
                  <a:schemeClr val="bg2"/>
                </a:solidFill>
                <a:latin typeface="Calibri" panose="020F0502020204030204" pitchFamily="34" charset="0"/>
                <a:cs typeface="Calibri" panose="020F0502020204030204" pitchFamily="34" charset="0"/>
              </a:rPr>
              <a:t>- Type de notices d’autorité</a:t>
            </a:r>
          </a:p>
          <a:p>
            <a:pPr marL="90488" indent="0" algn="l"/>
            <a:r>
              <a:rPr lang="fr-FR" sz="1000" dirty="0">
                <a:latin typeface="Calibri" panose="020F0502020204030204" pitchFamily="34" charset="0"/>
                <a:cs typeface="Calibri" panose="020F0502020204030204" pitchFamily="34" charset="0"/>
              </a:rPr>
              <a:t>datapoc.mnhn : personnes physiques</a:t>
            </a:r>
          </a:p>
          <a:p>
            <a:pPr marL="90488" indent="0" algn="l"/>
            <a:r>
              <a:rPr lang="fr-FR" sz="1000" dirty="0">
                <a:latin typeface="Calibri" panose="020F0502020204030204" pitchFamily="34" charset="0"/>
                <a:cs typeface="Calibri" panose="020F0502020204030204" pitchFamily="34" charset="0"/>
              </a:rPr>
              <a:t>ArchéoRef Alignements : noms géographiques</a:t>
            </a:r>
          </a:p>
          <a:p>
            <a:pPr marL="90488" indent="0" algn="l"/>
            <a:endParaRPr lang="fr-FR" sz="1000" dirty="0">
              <a:latin typeface="Calibri" panose="020F0502020204030204" pitchFamily="34" charset="0"/>
              <a:cs typeface="Calibri" panose="020F0502020204030204" pitchFamily="34" charset="0"/>
            </a:endParaRPr>
          </a:p>
          <a:p>
            <a:pPr marL="376238" indent="-285750" algn="l">
              <a:buFontTx/>
              <a:buChar char="-"/>
            </a:pPr>
            <a:r>
              <a:rPr lang="fr-FR" dirty="0" smtClean="0">
                <a:solidFill>
                  <a:schemeClr val="bg2"/>
                </a:solidFill>
                <a:latin typeface="Calibri" panose="020F0502020204030204" pitchFamily="34" charset="0"/>
                <a:cs typeface="Calibri" panose="020F0502020204030204" pitchFamily="34" charset="0"/>
              </a:rPr>
              <a:t>Périmètre partenarial</a:t>
            </a:r>
            <a:endParaRPr lang="fr-FR" dirty="0">
              <a:latin typeface="Calibri" panose="020F0502020204030204" pitchFamily="34" charset="0"/>
              <a:cs typeface="Calibri" panose="020F0502020204030204" pitchFamily="34" charset="0"/>
            </a:endParaRPr>
          </a:p>
          <a:p>
            <a:pPr marL="90488" indent="0" algn="l"/>
            <a:r>
              <a:rPr lang="fr-FR" sz="1000" dirty="0" smtClean="0">
                <a:latin typeface="Calibri" panose="020F0502020204030204" pitchFamily="34" charset="0"/>
                <a:cs typeface="Calibri" panose="020F0502020204030204" pitchFamily="34" charset="0"/>
              </a:rPr>
              <a:t>datapoc.mnhn </a:t>
            </a:r>
            <a:r>
              <a:rPr lang="fr-FR" sz="1000" dirty="0">
                <a:latin typeface="Calibri" panose="020F0502020204030204" pitchFamily="34" charset="0"/>
                <a:cs typeface="Calibri" panose="020F0502020204030204" pitchFamily="34" charset="0"/>
              </a:rPr>
              <a:t>: avant tout inter-établissement : faire converger plusieurs bases du MNHN autour d’un référentiel </a:t>
            </a:r>
            <a:r>
              <a:rPr lang="fr-FR" sz="1000" dirty="0" smtClean="0">
                <a:latin typeface="Calibri" panose="020F0502020204030204" pitchFamily="34" charset="0"/>
                <a:cs typeface="Calibri" panose="020F0502020204030204" pitchFamily="34" charset="0"/>
              </a:rPr>
              <a:t>commun</a:t>
            </a:r>
          </a:p>
          <a:p>
            <a:pPr marL="90488" indent="0" algn="l"/>
            <a:r>
              <a:rPr lang="fr-FR" sz="1000" dirty="0" smtClean="0">
                <a:latin typeface="Calibri" panose="020F0502020204030204" pitchFamily="34" charset="0"/>
                <a:cs typeface="Calibri" panose="020F0502020204030204" pitchFamily="34" charset="0"/>
              </a:rPr>
              <a:t>ArchéoRef </a:t>
            </a:r>
            <a:r>
              <a:rPr lang="fr-FR" sz="1000" dirty="0">
                <a:latin typeface="Calibri" panose="020F0502020204030204" pitchFamily="34" charset="0"/>
                <a:cs typeface="Calibri" panose="020F0502020204030204" pitchFamily="34" charset="0"/>
              </a:rPr>
              <a:t>Alignements : dimensions extra-établissements : projet du réseau des EFE.</a:t>
            </a:r>
          </a:p>
          <a:p>
            <a:pPr marL="261938" indent="-171450" algn="l">
              <a:buFontTx/>
              <a:buChar char="-"/>
            </a:pPr>
            <a:endParaRPr lang="fr-FR" sz="1000" dirty="0">
              <a:latin typeface="Calibri" panose="020F0502020204030204" pitchFamily="34" charset="0"/>
              <a:cs typeface="Calibri" panose="020F0502020204030204" pitchFamily="34" charset="0"/>
            </a:endParaRPr>
          </a:p>
          <a:p>
            <a:pPr marL="90488" indent="0" algn="l"/>
            <a:r>
              <a:rPr lang="fr-FR" dirty="0">
                <a:solidFill>
                  <a:schemeClr val="bg2"/>
                </a:solidFill>
                <a:latin typeface="Calibri" panose="020F0502020204030204" pitchFamily="34" charset="0"/>
                <a:cs typeface="Calibri" panose="020F0502020204030204" pitchFamily="34" charset="0"/>
              </a:rPr>
              <a:t>- Temporalité</a:t>
            </a:r>
          </a:p>
          <a:p>
            <a:pPr marL="90488" indent="0" algn="l"/>
            <a:r>
              <a:rPr lang="fr-FR" sz="1000" dirty="0">
                <a:latin typeface="Calibri" panose="020F0502020204030204" pitchFamily="34" charset="0"/>
                <a:cs typeface="Calibri" panose="020F0502020204030204" pitchFamily="34" charset="0"/>
              </a:rPr>
              <a:t>datapoc.mnhn est terminé (mais datapoc 2.0 est en développement).</a:t>
            </a:r>
          </a:p>
          <a:p>
            <a:pPr marL="90488" indent="0" algn="l"/>
            <a:r>
              <a:rPr lang="fr-FR" sz="1000" dirty="0">
                <a:latin typeface="Calibri" panose="020F0502020204030204" pitchFamily="34" charset="0"/>
                <a:cs typeface="Calibri" panose="020F0502020204030204" pitchFamily="34" charset="0"/>
              </a:rPr>
              <a:t>ArchéoRef Alignement est en cours.</a:t>
            </a:r>
          </a:p>
          <a:p>
            <a:endParaRPr lang="fr-FR" dirty="0"/>
          </a:p>
        </p:txBody>
      </p:sp>
      <p:sp>
        <p:nvSpPr>
          <p:cNvPr id="5" name="Sous-titre 4"/>
          <p:cNvSpPr>
            <a:spLocks noGrp="1"/>
          </p:cNvSpPr>
          <p:nvPr>
            <p:ph type="subTitle" idx="4"/>
          </p:nvPr>
        </p:nvSpPr>
        <p:spPr>
          <a:xfrm>
            <a:off x="4592782" y="907911"/>
            <a:ext cx="2301900" cy="439500"/>
          </a:xfrm>
        </p:spPr>
        <p:txBody>
          <a:bodyPr/>
          <a:lstStyle/>
          <a:p>
            <a:r>
              <a:rPr lang="fr-FR" dirty="0">
                <a:solidFill>
                  <a:schemeClr val="tx2"/>
                </a:solidFill>
              </a:rPr>
              <a:t>Divergence</a:t>
            </a:r>
          </a:p>
        </p:txBody>
      </p:sp>
      <p:sp>
        <p:nvSpPr>
          <p:cNvPr id="6" name="Titre 5"/>
          <p:cNvSpPr>
            <a:spLocks noGrp="1"/>
          </p:cNvSpPr>
          <p:nvPr>
            <p:ph type="title"/>
          </p:nvPr>
        </p:nvSpPr>
        <p:spPr>
          <a:xfrm>
            <a:off x="-204291" y="83125"/>
            <a:ext cx="9175109" cy="475500"/>
          </a:xfrm>
        </p:spPr>
        <p:txBody>
          <a:bodyPr/>
          <a:lstStyle/>
          <a:p>
            <a:r>
              <a:rPr lang="fr-FR" sz="3200" dirty="0">
                <a:latin typeface="Calibri" panose="020F0502020204030204" pitchFamily="34" charset="0"/>
                <a:cs typeface="Calibri" panose="020F0502020204030204" pitchFamily="34" charset="0"/>
              </a:rPr>
              <a:t>Convergence &amp; divergence entre les deux projets</a:t>
            </a:r>
          </a:p>
        </p:txBody>
      </p:sp>
      <p:pic>
        <p:nvPicPr>
          <p:cNvPr id="13" name="Image 12"/>
          <p:cNvPicPr>
            <a:picLocks noChangeAspect="1"/>
          </p:cNvPicPr>
          <p:nvPr/>
        </p:nvPicPr>
        <p:blipFill>
          <a:blip r:embed="rId3"/>
          <a:stretch>
            <a:fillRect/>
          </a:stretch>
        </p:blipFill>
        <p:spPr>
          <a:xfrm>
            <a:off x="969486" y="1365646"/>
            <a:ext cx="361207" cy="270905"/>
          </a:xfrm>
          <a:prstGeom prst="rect">
            <a:avLst/>
          </a:prstGeom>
        </p:spPr>
      </p:pic>
      <p:grpSp>
        <p:nvGrpSpPr>
          <p:cNvPr id="14" name="Google Shape;7155;p88"/>
          <p:cNvGrpSpPr/>
          <p:nvPr/>
        </p:nvGrpSpPr>
        <p:grpSpPr>
          <a:xfrm>
            <a:off x="982960" y="1885814"/>
            <a:ext cx="350079" cy="350079"/>
            <a:chOff x="3497300" y="3227275"/>
            <a:chExt cx="296175" cy="296175"/>
          </a:xfrm>
        </p:grpSpPr>
        <p:sp>
          <p:nvSpPr>
            <p:cNvPr id="15" name="Google Shape;7156;p88"/>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6" name="Google Shape;7157;p88"/>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7" name="Google Shape;7158;p88"/>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7159;p88"/>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 name="Google Shape;7160;p88"/>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 name="Google Shape;7161;p88"/>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 name="Google Shape;7162;p88"/>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2" name="Google Shape;7163;p88"/>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23" name="Google Shape;7200;p88"/>
          <p:cNvGrpSpPr/>
          <p:nvPr/>
        </p:nvGrpSpPr>
        <p:grpSpPr>
          <a:xfrm>
            <a:off x="4686036" y="2264472"/>
            <a:ext cx="351024" cy="325464"/>
            <a:chOff x="6543825" y="3202075"/>
            <a:chExt cx="296975" cy="275350"/>
          </a:xfrm>
        </p:grpSpPr>
        <p:sp>
          <p:nvSpPr>
            <p:cNvPr id="24" name="Google Shape;7201;p88"/>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02;p88"/>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03;p88"/>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04;p88"/>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05;p88"/>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06;p88"/>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207;p88"/>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997;p86"/>
          <p:cNvGrpSpPr/>
          <p:nvPr/>
        </p:nvGrpSpPr>
        <p:grpSpPr>
          <a:xfrm>
            <a:off x="4869993" y="1959845"/>
            <a:ext cx="192724" cy="213182"/>
            <a:chOff x="1529350" y="258825"/>
            <a:chExt cx="423475" cy="481825"/>
          </a:xfrm>
        </p:grpSpPr>
        <p:sp>
          <p:nvSpPr>
            <p:cNvPr id="32" name="Google Shape;5998;p86"/>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5999;p86"/>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4" name="Google Shape;6354;p86"/>
          <p:cNvGrpSpPr/>
          <p:nvPr/>
        </p:nvGrpSpPr>
        <p:grpSpPr>
          <a:xfrm>
            <a:off x="4895683" y="1673627"/>
            <a:ext cx="116070" cy="228594"/>
            <a:chOff x="4584850" y="4399275"/>
            <a:chExt cx="225875" cy="481825"/>
          </a:xfrm>
        </p:grpSpPr>
        <p:sp>
          <p:nvSpPr>
            <p:cNvPr id="35" name="Google Shape;6355;p86"/>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6356;p86"/>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 name="Google Shape;8160;p90"/>
          <p:cNvGrpSpPr/>
          <p:nvPr/>
        </p:nvGrpSpPr>
        <p:grpSpPr>
          <a:xfrm>
            <a:off x="978698" y="3195274"/>
            <a:ext cx="354341" cy="354341"/>
            <a:chOff x="-49027775" y="3183175"/>
            <a:chExt cx="299325" cy="299325"/>
          </a:xfrm>
        </p:grpSpPr>
        <p:sp>
          <p:nvSpPr>
            <p:cNvPr id="38" name="Google Shape;8161;p90"/>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62;p90"/>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63;p90"/>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64;p90"/>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7143;p88"/>
          <p:cNvGrpSpPr/>
          <p:nvPr/>
        </p:nvGrpSpPr>
        <p:grpSpPr>
          <a:xfrm>
            <a:off x="4685954" y="3604507"/>
            <a:ext cx="348188" cy="349133"/>
            <a:chOff x="1674750" y="3254050"/>
            <a:chExt cx="294575" cy="295375"/>
          </a:xfrm>
        </p:grpSpPr>
        <p:sp>
          <p:nvSpPr>
            <p:cNvPr id="43" name="Google Shape;7144;p88"/>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145;p88"/>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146;p88"/>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6953;p88"/>
          <p:cNvSpPr/>
          <p:nvPr/>
        </p:nvSpPr>
        <p:spPr>
          <a:xfrm>
            <a:off x="1004589" y="2452156"/>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100;p88"/>
          <p:cNvSpPr/>
          <p:nvPr/>
        </p:nvSpPr>
        <p:spPr>
          <a:xfrm>
            <a:off x="975980" y="4324902"/>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53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2428" y="2120510"/>
            <a:ext cx="3614400" cy="2153041"/>
          </a:xfrm>
        </p:spPr>
        <p:txBody>
          <a:bodyPr/>
          <a:lstStyle/>
          <a:p>
            <a:r>
              <a:rPr lang="fr-FR" dirty="0">
                <a:latin typeface="Calibri" panose="020F0502020204030204" pitchFamily="34" charset="0"/>
                <a:cs typeface="Calibri" panose="020F0502020204030204" pitchFamily="34" charset="0"/>
              </a:rPr>
              <a:t>Comment est née l’idée de travailler sur des données d’autorité ?</a:t>
            </a:r>
            <a:r>
              <a:rPr lang="fr-FR" dirty="0"/>
              <a:t/>
            </a:r>
            <a:br>
              <a:rPr lang="fr-FR" dirty="0"/>
            </a:br>
            <a:endParaRPr lang="fr-FR" dirty="0"/>
          </a:p>
        </p:txBody>
      </p:sp>
      <p:sp>
        <p:nvSpPr>
          <p:cNvPr id="3" name="Sous-titre 2"/>
          <p:cNvSpPr>
            <a:spLocks noGrp="1"/>
          </p:cNvSpPr>
          <p:nvPr>
            <p:ph type="subTitle" idx="1"/>
          </p:nvPr>
        </p:nvSpPr>
        <p:spPr>
          <a:xfrm>
            <a:off x="2960217" y="1206109"/>
            <a:ext cx="4458821" cy="1133183"/>
          </a:xfrm>
        </p:spPr>
        <p:txBody>
          <a:bodyPr/>
          <a:lstStyle/>
          <a:p>
            <a:r>
              <a:rPr lang="fr-FR" sz="4000" dirty="0">
                <a:latin typeface="Calibri" panose="020F0502020204030204" pitchFamily="34" charset="0"/>
                <a:cs typeface="Calibri" panose="020F0502020204030204" pitchFamily="34" charset="0"/>
              </a:rPr>
              <a:t>Racontez-nous la genèse du projet.</a:t>
            </a:r>
          </a:p>
        </p:txBody>
      </p:sp>
    </p:spTree>
    <p:extLst>
      <p:ext uri="{BB962C8B-B14F-4D97-AF65-F5344CB8AC3E}">
        <p14:creationId xmlns:p14="http://schemas.microsoft.com/office/powerpoint/2010/main" val="298322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5189220" cy="798000"/>
          </a:xfrm>
        </p:spPr>
        <p:txBody>
          <a:bodyPr/>
          <a:lstStyle/>
          <a:p>
            <a:pPr algn="l"/>
            <a:r>
              <a:rPr lang="fr-FR" dirty="0">
                <a:latin typeface="Calibri" panose="020F0502020204030204" pitchFamily="34" charset="0"/>
                <a:cs typeface="Calibri" panose="020F0502020204030204" pitchFamily="34" charset="0"/>
              </a:rPr>
              <a:t>ArchéoRef Alignements</a:t>
            </a:r>
          </a:p>
        </p:txBody>
      </p:sp>
      <p:pic>
        <p:nvPicPr>
          <p:cNvPr id="5122" name="Picture 2" descr="https://lh5.googleusercontent.com/iZJLcIjv6yZUhZSnRebMS3Tvwk1h9mkVcaEHd3C_j_elD18ElotvDdMKCR-UALnXJBKANtRwxkUNe6Y49zdwMc5d_OPMw5b4ej_YbIg-FmIb_vgQHohSzqRie4BmAORvXwEIjUBhjH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555" y="1060132"/>
            <a:ext cx="703897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5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40227"/>
            <a:ext cx="4099996" cy="798000"/>
          </a:xfrm>
        </p:spPr>
        <p:txBody>
          <a:bodyPr/>
          <a:lstStyle/>
          <a:p>
            <a:r>
              <a:rPr lang="fr-FR" dirty="0">
                <a:solidFill>
                  <a:schemeClr val="accent2"/>
                </a:solidFill>
                <a:latin typeface="Calibri" panose="020F0502020204030204" pitchFamily="34" charset="0"/>
                <a:cs typeface="Calibri" panose="020F0502020204030204" pitchFamily="34" charset="0"/>
              </a:rPr>
              <a:t>datapoc.mnhn.fr</a:t>
            </a:r>
          </a:p>
        </p:txBody>
      </p:sp>
      <p:pic>
        <p:nvPicPr>
          <p:cNvPr id="4098" name="Picture 2" descr="https://lh5.googleusercontent.com/-37urO81A6TGoHkMf-iIE0phEedD6EI_bxjpGHiExo92uItfWXw-DgkBHdzykM1K53Y5uqd9noO_LTRM85WawsN7DW0KJ1HmpG8RYVOe3wnpAcajvSe3_zo3AjQcbvrWbUyIi_1EoA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45" y="838227"/>
            <a:ext cx="5620339" cy="401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4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7188" y="2143370"/>
            <a:ext cx="3614400" cy="2153041"/>
          </a:xfrm>
        </p:spPr>
        <p:txBody>
          <a:bodyPr/>
          <a:lstStyle/>
          <a:p>
            <a:r>
              <a:rPr lang="fr-FR" dirty="0">
                <a:latin typeface="Calibri" panose="020F0502020204030204" pitchFamily="34" charset="0"/>
                <a:cs typeface="Calibri" panose="020F0502020204030204" pitchFamily="34" charset="0"/>
              </a:rPr>
              <a:t>Comment répond-on à un appel à projets en pratique ?</a:t>
            </a:r>
            <a:r>
              <a:rPr lang="fr-FR" dirty="0"/>
              <a:t/>
            </a:r>
            <a:br>
              <a:rPr lang="fr-FR" dirty="0"/>
            </a:br>
            <a:endParaRPr lang="fr-FR" dirty="0"/>
          </a:p>
        </p:txBody>
      </p:sp>
      <p:sp>
        <p:nvSpPr>
          <p:cNvPr id="3" name="Sous-titre 2"/>
          <p:cNvSpPr>
            <a:spLocks noGrp="1"/>
          </p:cNvSpPr>
          <p:nvPr>
            <p:ph type="subTitle" idx="1"/>
          </p:nvPr>
        </p:nvSpPr>
        <p:spPr>
          <a:xfrm>
            <a:off x="2960217" y="1206109"/>
            <a:ext cx="4713123" cy="1133183"/>
          </a:xfrm>
        </p:spPr>
        <p:txBody>
          <a:bodyPr/>
          <a:lstStyle/>
          <a:p>
            <a:r>
              <a:rPr lang="fr-FR" sz="4000" dirty="0">
                <a:latin typeface="Calibri" panose="020F0502020204030204" pitchFamily="34" charset="0"/>
                <a:cs typeface="Calibri" panose="020F0502020204030204" pitchFamily="34" charset="0"/>
              </a:rPr>
              <a:t>Racontez-nous l’arrière-boutique.</a:t>
            </a:r>
          </a:p>
        </p:txBody>
      </p:sp>
    </p:spTree>
    <p:extLst>
      <p:ext uri="{BB962C8B-B14F-4D97-AF65-F5344CB8AC3E}">
        <p14:creationId xmlns:p14="http://schemas.microsoft.com/office/powerpoint/2010/main" val="3335102816"/>
      </p:ext>
    </p:extLst>
  </p:cSld>
  <p:clrMapOvr>
    <a:masterClrMapping/>
  </p:clrMapOvr>
</p:sld>
</file>

<file path=ppt/theme/theme1.xml><?xml version="1.0" encoding="utf-8"?>
<a:theme xmlns:a="http://schemas.openxmlformats.org/drawingml/2006/main" name="Cooking School by Slidesgo">
  <a:themeElements>
    <a:clrScheme name="Simple Light">
      <a:dk1>
        <a:srgbClr val="292344"/>
      </a:dk1>
      <a:lt1>
        <a:srgbClr val="FFFFFF"/>
      </a:lt1>
      <a:dk2>
        <a:srgbClr val="ED6F65"/>
      </a:dk2>
      <a:lt2>
        <a:srgbClr val="596C9C"/>
      </a:lt2>
      <a:accent1>
        <a:srgbClr val="ED6F65"/>
      </a:accent1>
      <a:accent2>
        <a:srgbClr val="596C9C"/>
      </a:accent2>
      <a:accent3>
        <a:srgbClr val="EFE4D7"/>
      </a:accent3>
      <a:accent4>
        <a:srgbClr val="292344"/>
      </a:accent4>
      <a:accent5>
        <a:srgbClr val="FFFFFF"/>
      </a:accent5>
      <a:accent6>
        <a:srgbClr val="FFFFFF"/>
      </a:accent6>
      <a:hlink>
        <a:srgbClr val="292344"/>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858C0852BFCAE148B74CBED89827F967" ma:contentTypeVersion="0" ma:contentTypeDescription="" ma:contentTypeScope="" ma:versionID="687c669d99f6e8dc59d2041b144914f7">
  <xsd:schema xmlns:xsd="http://www.w3.org/2001/XMLSchema" xmlns:xs="http://www.w3.org/2001/XMLSchema" xmlns:p="http://schemas.microsoft.com/office/2006/metadata/properties" xmlns:ns2="9cb235b8-7541-4a6e-b886-1bf4192805bd" xmlns:ns3="http://schemas.microsoft.com/sharepoint/v3/fields" xmlns:ns4="$ListId:Activites;" targetNamespace="http://schemas.microsoft.com/office/2006/metadata/properties" ma:root="true" ma:fieldsID="d78169e886d0494a43a6ed175bdc41fc" ns2:_="" ns3:_="" ns4:_="">
    <xsd:import namespace="9cb235b8-7541-4a6e-b886-1bf4192805bd"/>
    <xsd:import namespace="http://schemas.microsoft.com/sharepoint/v3/fields"/>
    <xsd:import namespace="$ListId:Activites;"/>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Activites;"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aged_DocName xmlns="$ListId:Activites;" xsi:nil="true"/>
    <Type_x0020_Doc_x0020_PPT xmlns="9cb235b8-7541-4a6e-b886-1bf4192805bd">Présentation</Type_x0020_Doc_x0020_PPT>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Diffusé</Etat_x0020_du_x0020_document>
    <Nom_x0020_de_x0020_la_x0020_formation xmlns="9cb235b8-7541-4a6e-b886-1bf4192805bd">A renseigner</Nom_x0020_de_x0020_la_x0020_formation>
    <TRI xmlns="9cb235b8-7541-4a6e-b886-1bf4192805bd">IMR</TRI>
    <Tags xmlns="9cb235b8-7541-4a6e-b886-1bf4192805bd" xsi:nil="true"/>
    <Structure xmlns="9cb235b8-7541-4a6e-b886-1bf4192805bd">ABES</Structure>
    <Année xmlns="9cb235b8-7541-4a6e-b886-1bf4192805bd">2022</Année>
    <Sujet_x0020_convention xmlns="9cb235b8-7541-4a6e-b886-1bf4192805bd">A renseigner</Sujet_x0020_convention>
    <_DCDateCreated xmlns="http://schemas.microsoft.com/sharepoint/v3/fields">2022-05-12T22:00:00+00:00</_DCDateCreated>
  </documentManagement>
</p:properties>
</file>

<file path=customXml/itemProps1.xml><?xml version="1.0" encoding="utf-8"?>
<ds:datastoreItem xmlns:ds="http://schemas.openxmlformats.org/officeDocument/2006/customXml" ds:itemID="{3E8507E8-80A0-424A-A19A-5A23D6CB33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Activit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9C41B-CF74-4C7F-82F8-B1623BCC1B15}">
  <ds:schemaRefs>
    <ds:schemaRef ds:uri="http://schemas.microsoft.com/sharepoint/v3/contenttype/forms"/>
  </ds:schemaRefs>
</ds:datastoreItem>
</file>

<file path=customXml/itemProps3.xml><?xml version="1.0" encoding="utf-8"?>
<ds:datastoreItem xmlns:ds="http://schemas.openxmlformats.org/officeDocument/2006/customXml" ds:itemID="{C3F88359-B63B-40E8-8820-3933E144E53B}">
  <ds:schemaRefs>
    <ds:schemaRef ds:uri="http://schemas.microsoft.com/office/infopath/2007/PartnerControls"/>
    <ds:schemaRef ds:uri="http://purl.org/dc/terms/"/>
    <ds:schemaRef ds:uri="9cb235b8-7541-4a6e-b886-1bf4192805bd"/>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ListId:Activit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194</TotalTime>
  <Words>2726</Words>
  <Application>Microsoft Office PowerPoint</Application>
  <PresentationFormat>Affichage à l'écran (16:9)</PresentationFormat>
  <Paragraphs>129</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Fjalla One</vt:lpstr>
      <vt:lpstr>Passion One</vt:lpstr>
      <vt:lpstr>Roboto</vt:lpstr>
      <vt:lpstr>Cooking School by Slidesgo</vt:lpstr>
      <vt:lpstr>Trouver un mécène gourmet.  Monter des projets autour des autorités et obtenir un financement, c’est possible !  </vt:lpstr>
      <vt:lpstr>  datapoc.mnhn.fr https://www.collexpersee.eu/projet/datapoc-mhn-fr/  ArchéoRef Alignements https://www.collexpersee.eu/projet/archeoref-alignements-archeoal/  </vt:lpstr>
      <vt:lpstr>Présentation PowerPoint</vt:lpstr>
      <vt:lpstr>Exemple de notice IdRef dans le cadre d’ArchéoAl : https://www.idref.fr/077509714</vt:lpstr>
      <vt:lpstr>Convergence &amp; divergence entre les deux projets</vt:lpstr>
      <vt:lpstr>Comment est née l’idée de travailler sur des données d’autorité ? </vt:lpstr>
      <vt:lpstr>ArchéoRef Alignements</vt:lpstr>
      <vt:lpstr>datapoc.mnhn.fr</vt:lpstr>
      <vt:lpstr>Comment répond-on à un appel à projets en pratique ? </vt:lpstr>
      <vt:lpstr>Présentation PowerPoint</vt:lpstr>
      <vt:lpstr>datapoc.mnhn.fr</vt:lpstr>
      <vt:lpstr>Quelle a été la nature de son soutien ou de son intervention? </vt:lpstr>
      <vt:lpstr>datapoc.mnhn.fr et datapoc2</vt:lpstr>
      <vt:lpstr>Présentation PowerPoint</vt:lpstr>
      <vt:lpstr>La parole est à vous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ronde Monter un projet et obtenir un financement Agnes Macquin Chloé Besombes</dc:title>
  <dc:creator>Laurent Piquemal</dc:creator>
  <cp:keywords/>
  <dc:description/>
  <cp:lastModifiedBy>Isabelle Mauger Perez</cp:lastModifiedBy>
  <cp:revision>38</cp:revision>
  <cp:lastPrinted>2022-05-19T09:01:07Z</cp:lastPrinted>
  <dcterms:modified xsi:type="dcterms:W3CDTF">2022-05-19T09:13:26Z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0x010100505AF35FDCA54D2FA379F261E520FD37003BA607584A07684089D0538041E4120804070300858C0852BFCAE148B74CBED89827F967</vt:lpwstr>
  </property>
</Properties>
</file>