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4.xml" ContentType="application/vnd.openxmlformats-officedocument.themeOverride+xml"/>
  <Override PartName="/ppt/ink/ink1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50"/>
  </p:notesMasterIdLst>
  <p:handoutMasterIdLst>
    <p:handoutMasterId r:id="rId51"/>
  </p:handoutMasterIdLst>
  <p:sldIdLst>
    <p:sldId id="264" r:id="rId5"/>
    <p:sldId id="322" r:id="rId6"/>
    <p:sldId id="323" r:id="rId7"/>
    <p:sldId id="327" r:id="rId8"/>
    <p:sldId id="332" r:id="rId9"/>
    <p:sldId id="329" r:id="rId10"/>
    <p:sldId id="328" r:id="rId11"/>
    <p:sldId id="333" r:id="rId12"/>
    <p:sldId id="334" r:id="rId13"/>
    <p:sldId id="259" r:id="rId14"/>
    <p:sldId id="267" r:id="rId15"/>
    <p:sldId id="318" r:id="rId16"/>
    <p:sldId id="309" r:id="rId17"/>
    <p:sldId id="307" r:id="rId18"/>
    <p:sldId id="321" r:id="rId19"/>
    <p:sldId id="306" r:id="rId20"/>
    <p:sldId id="314" r:id="rId21"/>
    <p:sldId id="308" r:id="rId22"/>
    <p:sldId id="310" r:id="rId23"/>
    <p:sldId id="311" r:id="rId24"/>
    <p:sldId id="312" r:id="rId25"/>
    <p:sldId id="303" r:id="rId26"/>
    <p:sldId id="305" r:id="rId27"/>
    <p:sldId id="320" r:id="rId28"/>
    <p:sldId id="344" r:id="rId29"/>
    <p:sldId id="345" r:id="rId30"/>
    <p:sldId id="336" r:id="rId31"/>
    <p:sldId id="337" r:id="rId32"/>
    <p:sldId id="338" r:id="rId33"/>
    <p:sldId id="313" r:id="rId34"/>
    <p:sldId id="285" r:id="rId35"/>
    <p:sldId id="316" r:id="rId36"/>
    <p:sldId id="319" r:id="rId37"/>
    <p:sldId id="342" r:id="rId38"/>
    <p:sldId id="339" r:id="rId39"/>
    <p:sldId id="315" r:id="rId40"/>
    <p:sldId id="340" r:id="rId41"/>
    <p:sldId id="341" r:id="rId42"/>
    <p:sldId id="324" r:id="rId43"/>
    <p:sldId id="325" r:id="rId44"/>
    <p:sldId id="326" r:id="rId45"/>
    <p:sldId id="330" r:id="rId46"/>
    <p:sldId id="331" r:id="rId47"/>
    <p:sldId id="268" r:id="rId48"/>
    <p:sldId id="263" r:id="rId49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90B5E3"/>
    <a:srgbClr val="C87C06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244" y="44"/>
      </p:cViewPr>
      <p:guideLst>
        <p:guide pos="2880"/>
        <p:guide orient="horz" pos="218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8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[NoticesImports.xlsx]GraphCReation!Tableau croisé dynamique6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>
                <a:solidFill>
                  <a:srgbClr val="4F81BD"/>
                </a:solidFill>
              </a:rPr>
              <a:t>Sudoc</a:t>
            </a:r>
            <a:r>
              <a:rPr lang="en-US" sz="1600" dirty="0">
                <a:solidFill>
                  <a:srgbClr val="4F81BD"/>
                </a:solidFill>
              </a:rPr>
              <a:t> : </a:t>
            </a:r>
            <a:r>
              <a:rPr lang="en-US" sz="1600" dirty="0" err="1">
                <a:solidFill>
                  <a:srgbClr val="4F81BD"/>
                </a:solidFill>
              </a:rPr>
              <a:t>création</a:t>
            </a:r>
            <a:r>
              <a:rPr lang="en-US" sz="1600" dirty="0">
                <a:solidFill>
                  <a:srgbClr val="4F81BD"/>
                </a:solidFill>
              </a:rPr>
              <a:t> de notices </a:t>
            </a:r>
          </a:p>
          <a:p>
            <a:pPr>
              <a:defRPr/>
            </a:pPr>
            <a:r>
              <a:rPr lang="en-US" sz="1600" dirty="0">
                <a:solidFill>
                  <a:srgbClr val="4F81BD"/>
                </a:solidFill>
              </a:rPr>
              <a:t>de monographies </a:t>
            </a:r>
            <a:r>
              <a:rPr lang="en-US" sz="1600" dirty="0" err="1">
                <a:solidFill>
                  <a:srgbClr val="4F81BD"/>
                </a:solidFill>
              </a:rPr>
              <a:t>électroniques</a:t>
            </a:r>
            <a:endParaRPr lang="en-US" sz="1600" dirty="0">
              <a:solidFill>
                <a:srgbClr val="4F81BD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GraphCReation!$B$1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FA-4CBA-9016-F686598ECE5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FA-4CBA-9016-F686598ECE5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FA-4CBA-9016-F686598ECE5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GraphCReation!$A$2:$A$5</c:f>
              <c:strCache>
                <c:ptCount val="3"/>
                <c:pt idx="0">
                  <c:v>Import Editeurs</c:v>
                </c:pt>
                <c:pt idx="1">
                  <c:v>Création Etablissement par import</c:v>
                </c:pt>
                <c:pt idx="2">
                  <c:v>Catalogage établissement</c:v>
                </c:pt>
              </c:strCache>
            </c:strRef>
          </c:cat>
          <c:val>
            <c:numRef>
              <c:f>GraphCReation!$B$2:$B$5</c:f>
              <c:numCache>
                <c:formatCode>General</c:formatCode>
                <c:ptCount val="3"/>
                <c:pt idx="0">
                  <c:v>694477</c:v>
                </c:pt>
                <c:pt idx="1">
                  <c:v>57486</c:v>
                </c:pt>
                <c:pt idx="2">
                  <c:v>289904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6FA-4CBA-9016-F686598ECE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839656117183635"/>
          <c:y val="0.45432525113302319"/>
          <c:w val="0.37210447940926505"/>
          <c:h val="0.237328277415846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4F81BD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87D8C-E488-4C1E-9A2B-BDBB9A1DC3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8696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04T12:35:40.9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1,'1778'0,"-1633"12,-96-6,55 1,149 4,-31 0,-135-10,401 12,82-4,-157-8,-190 10,115 1,876-13,-942 13,13 0,2247-13,-2513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05T17:24:40.276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08T16:48:19.944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9973 29,'-1728'0,"1555"-14,16 0,-429 13,282 3,152-3,-171 3,70 24,148-12,-111 1,140-15,-103 13,85-4,-168-6,134-5,58 3,-118 15,-117 23,212-28,46-4,-52 0,-2436-6,1160-3,874 2,477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08T16:48:21.535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08T16:48:28.534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9072 294,'-72'0,"10"2,-1-3,1-3,-74-14,47 1,-95-26,155 36,-1 1,0 2,-31-1,37 4,-1-2,1 0,-1-1,1-1,-33-13,28 6,0 0,-57-13,-46-6,80 17,-1 2,0 3,-82-5,-524 14,273 2,296-1,-107-3,83-11,-34-1,-506 13,310 2,303 2,0 2,0 1,-72 22,-14 2,110-26,0 1,0 0,-17 9,19-7,-1-1,0 0,-27 5,-9-6,-1-2,-75-5,31 0,-353 2,418 2,1 1,0 2,-44 12,34-8,-43 6,-1-2,51-7,-57 3,63-9,-15 0,0 3,-61 9,-276 98,347-100,-1-2,-1-1,-64 5,10-1,-40 2,-561-12,331-3,43 2,294-2,0-1,1-1,-1-1,1 0,0-2,-28-12,-37-12,72 27,-186-48,78 26,113 24,0 0,0-1,0 0,1-1,-1 0,1 0,-12-8,17 10,1 0,-1 0,1 0,0 0,0 0,0 0,0-1,0 1,1-1,-1 0,-2-4,4 5,0 0,-1 0,1 0,0 0,0 0,0 0,0 0,0 0,0 1,0-1,1 0,-1 0,1 0,-1 0,1 1,0-1,0 0,0 0,0 1,2-3,-1 1,1 1,-1 0,1-1,0 1,-1 0,1 0,0 0,1 1,-1-1,0 1,0 0,1 0,-1 0,0 0,7 0,8-1,32 1,-38 1,874 4,-868-4,23 0,1 1,52 9,107 23,-105-25,-59-6,44 8,-38-4,1-1,63-3,15 1,-46 9,-49-7,33 2,65-6,20 0,-93 9,-31-5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47334-FBD7-4E1C-9672-BB683F7BB4D5}" type="datetimeFigureOut">
              <a:rPr lang="fr-FR" smtClean="0"/>
              <a:t>10/01/2023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ED06C-9777-4A23-9D28-3F9417DAFD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3098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531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837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7708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6498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4239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7197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19964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07576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8351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93231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7959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5354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19084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47134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c5f0e6b68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1c5f0e6b68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82645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8914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6573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c5f0e6b68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1c5f0e6b68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019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293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492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2481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650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D06C-9777-4A23-9D28-3F9417DAFDA3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316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19870" y="239613"/>
            <a:ext cx="1388533" cy="10414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7178" y="2340045"/>
            <a:ext cx="9151178" cy="1470025"/>
          </a:xfrm>
          <a:noFill/>
        </p:spPr>
        <p:txBody>
          <a:bodyPr>
            <a:normAutofit/>
          </a:bodyPr>
          <a:lstStyle>
            <a:lvl1pPr algn="ctr">
              <a:defRPr sz="4400" b="1" i="1" cap="all" baseline="0">
                <a:ln>
                  <a:noFill/>
                </a:ln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60176" y="423667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cxnSp>
        <p:nvCxnSpPr>
          <p:cNvPr id="11" name="Connecteur droit 10"/>
          <p:cNvCxnSpPr/>
          <p:nvPr/>
        </p:nvCxnSpPr>
        <p:spPr bwMode="auto">
          <a:xfrm>
            <a:off x="3902417" y="3416710"/>
            <a:ext cx="1638300" cy="0"/>
          </a:xfrm>
          <a:prstGeom prst="line">
            <a:avLst/>
          </a:prstGeom>
          <a:solidFill>
            <a:srgbClr val="F4370A"/>
          </a:solidFill>
          <a:ln w="57150" cap="flat" cmpd="sng" algn="ctr">
            <a:solidFill>
              <a:srgbClr val="EC683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8D0E7DE2-2295-5F83-ABC8-6F5329C927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411" y="105961"/>
            <a:ext cx="836992" cy="98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88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klink2_2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41232" y="1539461"/>
            <a:ext cx="63500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3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742538"/>
            <a:ext cx="3008313" cy="1162050"/>
          </a:xfrm>
          <a:solidFill>
            <a:schemeClr val="accent1"/>
          </a:solidFill>
        </p:spPr>
        <p:txBody>
          <a:bodyPr anchor="b"/>
          <a:lstStyle>
            <a:lvl1pPr algn="l">
              <a:defRPr sz="15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742538"/>
            <a:ext cx="5111750" cy="538362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20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2152074"/>
            <a:ext cx="3008313" cy="397409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377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solidFill>
            <a:schemeClr val="accent1"/>
          </a:solidFill>
        </p:spPr>
        <p:txBody>
          <a:bodyPr anchor="b"/>
          <a:lstStyle>
            <a:lvl1pPr algn="l">
              <a:defRPr sz="15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172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Connecteur droit 7"/>
          <p:cNvCxnSpPr/>
          <p:nvPr/>
        </p:nvCxnSpPr>
        <p:spPr bwMode="auto">
          <a:xfrm>
            <a:off x="2895600" y="734027"/>
            <a:ext cx="5105400" cy="22106"/>
          </a:xfrm>
          <a:prstGeom prst="line">
            <a:avLst/>
          </a:prstGeom>
          <a:solidFill>
            <a:srgbClr val="F4370A"/>
          </a:solidFill>
          <a:ln w="38100" cap="flat" cmpd="sng" algn="ctr">
            <a:solidFill>
              <a:srgbClr val="EC683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82622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268395" y="274640"/>
            <a:ext cx="2057400" cy="5851525"/>
          </a:xfrm>
          <a:solidFill>
            <a:schemeClr val="accent1"/>
          </a:solidFill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5701145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191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u 4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8045ED-DE0C-4527-8264-0379EF2BB254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749853" y="147389"/>
            <a:ext cx="7251148" cy="52753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11" name="Connecteur droit 10"/>
          <p:cNvCxnSpPr/>
          <p:nvPr/>
        </p:nvCxnSpPr>
        <p:spPr bwMode="auto">
          <a:xfrm>
            <a:off x="2895600" y="734027"/>
            <a:ext cx="5105400" cy="22106"/>
          </a:xfrm>
          <a:prstGeom prst="line">
            <a:avLst/>
          </a:prstGeom>
          <a:solidFill>
            <a:srgbClr val="F4370A"/>
          </a:solidFill>
          <a:ln w="38100" cap="flat" cmpd="sng" algn="ctr">
            <a:solidFill>
              <a:srgbClr val="EC683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3995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16/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2" y="2130453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1pPr>
            <a:lvl2pPr marL="381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3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5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7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9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91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73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55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6566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u 16/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7984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399168"/>
            <a:ext cx="999312" cy="1332416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798100"/>
            <a:ext cx="7030500" cy="13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2653400"/>
            <a:ext cx="7030500" cy="3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6315968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939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inter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19870" y="239613"/>
            <a:ext cx="1388533" cy="10414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7178" y="2340045"/>
            <a:ext cx="8214902" cy="1470025"/>
          </a:xfrm>
          <a:noFill/>
        </p:spPr>
        <p:txBody>
          <a:bodyPr>
            <a:normAutofit/>
          </a:bodyPr>
          <a:lstStyle>
            <a:lvl1pPr algn="r">
              <a:defRPr sz="3000" b="1" i="1" cap="all" baseline="0">
                <a:ln>
                  <a:noFill/>
                </a:ln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60176" y="423667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cxnSp>
        <p:nvCxnSpPr>
          <p:cNvPr id="11" name="Connecteur droit 10"/>
          <p:cNvCxnSpPr/>
          <p:nvPr/>
        </p:nvCxnSpPr>
        <p:spPr bwMode="auto">
          <a:xfrm>
            <a:off x="6569423" y="3416710"/>
            <a:ext cx="1638300" cy="0"/>
          </a:xfrm>
          <a:prstGeom prst="line">
            <a:avLst/>
          </a:prstGeom>
          <a:solidFill>
            <a:srgbClr val="F4370A"/>
          </a:solidFill>
          <a:ln w="57150" cap="flat" cmpd="sng" algn="ctr">
            <a:solidFill>
              <a:srgbClr val="EC683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201D7933-38FC-9816-5840-345C0326E9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411" y="105961"/>
            <a:ext cx="836992" cy="98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69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94470" y="137830"/>
            <a:ext cx="1388533" cy="10414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solidFill>
            <a:schemeClr val="accent1"/>
          </a:solidFill>
        </p:spPr>
        <p:txBody>
          <a:bodyPr anchor="t"/>
          <a:lstStyle>
            <a:lvl1pPr algn="ctr">
              <a:defRPr sz="2700" b="1" cap="all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2552" y="6455345"/>
            <a:ext cx="441569" cy="365125"/>
          </a:xfrm>
        </p:spPr>
        <p:txBody>
          <a:bodyPr/>
          <a:lstStyle/>
          <a:p>
            <a:fld id="{AD8045ED-DE0C-4527-8264-0379EF2BB254}" type="slidenum">
              <a:rPr lang="fr-FR" smtClean="0"/>
              <a:t>‹N°›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16F3313-27CC-4F55-0255-498FFDF056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411" y="105961"/>
            <a:ext cx="836992" cy="98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20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(Avec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464400" indent="-272700">
              <a:lnSpc>
                <a:spcPct val="80000"/>
              </a:lnSpc>
              <a:spcBef>
                <a:spcPts val="468"/>
              </a:spcBef>
              <a:defRPr sz="2400" b="1" i="1">
                <a:solidFill>
                  <a:schemeClr val="accent6"/>
                </a:solidFill>
                <a:latin typeface="Arial Narrow" panose="020B0606020202030204" pitchFamily="34" charset="0"/>
              </a:defRPr>
            </a:lvl1pPr>
            <a:lvl2pPr>
              <a:spcBef>
                <a:spcPts val="300"/>
              </a:spcBef>
              <a:spcAft>
                <a:spcPts val="15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noProof="0" dirty="0"/>
              <a:t>Modifiez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749853" y="206489"/>
            <a:ext cx="7251148" cy="527538"/>
          </a:xfrm>
          <a:gradFill>
            <a:gsLst>
              <a:gs pos="0">
                <a:schemeClr val="accent1"/>
              </a:gs>
              <a:gs pos="0">
                <a:srgbClr val="FFFFFF">
                  <a:alpha val="0"/>
                </a:srgbClr>
              </a:gs>
            </a:gsLst>
          </a:gradFill>
        </p:spPr>
        <p:txBody>
          <a:bodyPr>
            <a:normAutofit/>
          </a:bodyPr>
          <a:lstStyle>
            <a:lvl1pPr algn="r">
              <a:defRPr sz="2100" b="1" i="1" baseline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cxnSp>
        <p:nvCxnSpPr>
          <p:cNvPr id="16" name="Connecteur droit 15"/>
          <p:cNvCxnSpPr/>
          <p:nvPr/>
        </p:nvCxnSpPr>
        <p:spPr bwMode="auto">
          <a:xfrm>
            <a:off x="2895600" y="734027"/>
            <a:ext cx="5105400" cy="22106"/>
          </a:xfrm>
          <a:prstGeom prst="line">
            <a:avLst/>
          </a:prstGeom>
          <a:solidFill>
            <a:srgbClr val="F4370A"/>
          </a:solidFill>
          <a:ln w="38100" cap="flat" cmpd="sng" algn="ctr">
            <a:solidFill>
              <a:srgbClr val="EC683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22545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(Sans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464400" indent="-272700">
              <a:lnSpc>
                <a:spcPct val="80000"/>
              </a:lnSpc>
              <a:spcBef>
                <a:spcPts val="468"/>
              </a:spcBef>
              <a:defRPr sz="2400" b="1" i="1">
                <a:solidFill>
                  <a:schemeClr val="accent6"/>
                </a:solidFill>
                <a:latin typeface="Arial Narrow" panose="020B0606020202030204" pitchFamily="34" charset="0"/>
              </a:defRPr>
            </a:lvl1pPr>
            <a:lvl2pPr>
              <a:spcBef>
                <a:spcPts val="300"/>
              </a:spcBef>
              <a:spcAft>
                <a:spcPts val="15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noProof="0" dirty="0"/>
              <a:t>Modifiez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749853" y="206489"/>
            <a:ext cx="7251148" cy="527538"/>
          </a:xfrm>
          <a:gradFill>
            <a:gsLst>
              <a:gs pos="0">
                <a:schemeClr val="accent1"/>
              </a:gs>
              <a:gs pos="0">
                <a:srgbClr val="FFFFFF">
                  <a:alpha val="0"/>
                </a:srgbClr>
              </a:gs>
            </a:gsLst>
          </a:gradFill>
        </p:spPr>
        <p:txBody>
          <a:bodyPr>
            <a:normAutofit/>
          </a:bodyPr>
          <a:lstStyle>
            <a:lvl1pPr algn="r">
              <a:defRPr sz="2100" b="1" i="1" baseline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cxnSp>
        <p:nvCxnSpPr>
          <p:cNvPr id="16" name="Connecteur droit 15"/>
          <p:cNvCxnSpPr/>
          <p:nvPr/>
        </p:nvCxnSpPr>
        <p:spPr bwMode="auto">
          <a:xfrm>
            <a:off x="2895600" y="734027"/>
            <a:ext cx="5105400" cy="22106"/>
          </a:xfrm>
          <a:prstGeom prst="line">
            <a:avLst/>
          </a:prstGeom>
          <a:solidFill>
            <a:srgbClr val="F4370A"/>
          </a:solidFill>
          <a:ln w="38100" cap="flat" cmpd="sng" algn="ctr">
            <a:solidFill>
              <a:srgbClr val="EC683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69579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69507"/>
            <a:ext cx="4038600" cy="529430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74845"/>
            <a:ext cx="4038600" cy="52889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Connecteur droit 8"/>
          <p:cNvCxnSpPr/>
          <p:nvPr/>
        </p:nvCxnSpPr>
        <p:spPr bwMode="auto">
          <a:xfrm>
            <a:off x="2895600" y="734027"/>
            <a:ext cx="5105400" cy="22106"/>
          </a:xfrm>
          <a:prstGeom prst="line">
            <a:avLst/>
          </a:prstGeom>
          <a:solidFill>
            <a:srgbClr val="F4370A"/>
          </a:solidFill>
          <a:ln w="38100" cap="flat" cmpd="sng" algn="ctr">
            <a:solidFill>
              <a:srgbClr val="EC683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09688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5365"/>
            <a:ext cx="4040188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935561"/>
            <a:ext cx="4040188" cy="46132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155365"/>
            <a:ext cx="4041775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935560"/>
            <a:ext cx="4041775" cy="461322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 bwMode="auto">
          <a:xfrm>
            <a:off x="2895600" y="734027"/>
            <a:ext cx="5105400" cy="22106"/>
          </a:xfrm>
          <a:prstGeom prst="line">
            <a:avLst/>
          </a:prstGeom>
          <a:solidFill>
            <a:srgbClr val="F4370A"/>
          </a:solidFill>
          <a:ln w="38100" cap="flat" cmpd="sng" algn="ctr">
            <a:solidFill>
              <a:srgbClr val="EC683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58962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/>
          <p:cNvCxnSpPr/>
          <p:nvPr/>
        </p:nvCxnSpPr>
        <p:spPr bwMode="auto">
          <a:xfrm>
            <a:off x="2895600" y="734027"/>
            <a:ext cx="5105400" cy="22106"/>
          </a:xfrm>
          <a:prstGeom prst="line">
            <a:avLst/>
          </a:prstGeom>
          <a:solidFill>
            <a:srgbClr val="F4370A"/>
          </a:solidFill>
          <a:ln w="38100" cap="flat" cmpd="sng" algn="ctr">
            <a:solidFill>
              <a:srgbClr val="EC683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33332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81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2552" y="6463811"/>
            <a:ext cx="4415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045ED-DE0C-4527-8264-0379EF2BB254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0"/>
            <a:ext cx="1608667" cy="111125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9853" y="147389"/>
            <a:ext cx="7251148" cy="52753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0">
                <a:srgbClr val="FFFFFF"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36000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81654"/>
            <a:ext cx="8229600" cy="5282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8C3D4FC-CC94-2BFA-9DCE-B69C06349C51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329" y="63911"/>
            <a:ext cx="623049" cy="73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4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3" r:id="rId2"/>
    <p:sldLayoutId id="2147483675" r:id="rId3"/>
    <p:sldLayoutId id="2147483674" r:id="rId4"/>
    <p:sldLayoutId id="2147483688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90" r:id="rId18"/>
  </p:sldLayoutIdLst>
  <p:hf hdr="0" ftr="0" dt="0"/>
  <p:txStyles>
    <p:titleStyle>
      <a:lvl1pPr algn="r" defTabSz="342900" rtl="0" eaLnBrk="1" latinLnBrk="0" hangingPunct="1">
        <a:spcBef>
          <a:spcPct val="0"/>
        </a:spcBef>
        <a:buNone/>
        <a:defRPr sz="2100" b="1" i="1" kern="1200">
          <a:solidFill>
            <a:schemeClr val="tx2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lnSpc>
          <a:spcPct val="70000"/>
        </a:lnSpc>
        <a:spcBef>
          <a:spcPct val="20000"/>
        </a:spcBef>
        <a:buClr>
          <a:schemeClr val="accent6">
            <a:lumMod val="75000"/>
          </a:schemeClr>
        </a:buClr>
        <a:buSzPct val="150000"/>
        <a:buFont typeface="Wingdings" panose="05000000000000000000" pitchFamily="2" charset="2"/>
        <a:buChar char="ü"/>
        <a:defRPr sz="2400" b="1" i="1" kern="1200">
          <a:solidFill>
            <a:schemeClr val="accent6"/>
          </a:solidFill>
          <a:latin typeface="Arial Narrow" panose="020B0606020202030204" pitchFamily="34" charset="0"/>
          <a:ea typeface="+mn-ea"/>
          <a:cs typeface="+mn-cs"/>
        </a:defRPr>
      </a:lvl1pPr>
      <a:lvl2pPr marL="557213" indent="-214313" algn="l" defTabSz="342900" rtl="0" eaLnBrk="1" latinLnBrk="0" hangingPunct="1">
        <a:lnSpc>
          <a:spcPct val="70000"/>
        </a:lnSpc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857250" indent="-171450" algn="l" defTabSz="342900" rtl="0" eaLnBrk="1" latinLnBrk="0" hangingPunct="1">
        <a:lnSpc>
          <a:spcPct val="7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200150" indent="-171450" algn="l" defTabSz="342900" rtl="0" eaLnBrk="1" latinLnBrk="0" hangingPunct="1">
        <a:lnSpc>
          <a:spcPct val="70000"/>
        </a:lnSpc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1543050" indent="-171450" algn="l" defTabSz="342900" rtl="0" eaLnBrk="1" latinLnBrk="0" hangingPunct="1">
        <a:lnSpc>
          <a:spcPct val="70000"/>
        </a:lnSpc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acon.abes.fr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documentation.abes.fr/sudoc/manuels/echanges/imports_dans_le_sudoc/index.html#cairn_hln" TargetMode="Externa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36.png"/><Relationship Id="rId5" Type="http://schemas.openxmlformats.org/officeDocument/2006/relationships/image" Target="../media/image10.png"/><Relationship Id="rId10" Type="http://schemas.openxmlformats.org/officeDocument/2006/relationships/image" Target="../media/image3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www.licencesnationales.fr/" TargetMode="Externa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38.png"/><Relationship Id="rId4" Type="http://schemas.openxmlformats.org/officeDocument/2006/relationships/image" Target="../media/image41.png"/><Relationship Id="rId9" Type="http://schemas.openxmlformats.org/officeDocument/2006/relationships/image" Target="../media/image46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11" Type="http://schemas.openxmlformats.org/officeDocument/2006/relationships/image" Target="../media/image38.png"/><Relationship Id="rId5" Type="http://schemas.openxmlformats.org/officeDocument/2006/relationships/image" Target="../media/image42.png"/><Relationship Id="rId10" Type="http://schemas.openxmlformats.org/officeDocument/2006/relationships/image" Target="../media/image47.jpeg"/><Relationship Id="rId4" Type="http://schemas.openxmlformats.org/officeDocument/2006/relationships/image" Target="../media/image41.png"/><Relationship Id="rId9" Type="http://schemas.openxmlformats.org/officeDocument/2006/relationships/image" Target="../media/image46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s://documentation.abes.fr/sudoc/ProfilCoordi.html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8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80.png"/><Relationship Id="rId5" Type="http://schemas.openxmlformats.org/officeDocument/2006/relationships/customXml" Target="../ink/ink2.xml"/><Relationship Id="rId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customXml" Target="../ink/ink3.xml"/><Relationship Id="rId12" Type="http://schemas.openxmlformats.org/officeDocument/2006/relationships/image" Target="../media/image6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8.png"/><Relationship Id="rId11" Type="http://schemas.openxmlformats.org/officeDocument/2006/relationships/customXml" Target="../ink/ink5.xml"/><Relationship Id="rId5" Type="http://schemas.openxmlformats.org/officeDocument/2006/relationships/image" Target="../media/image57.png"/><Relationship Id="rId10" Type="http://schemas.openxmlformats.org/officeDocument/2006/relationships/image" Target="../media/image60.png"/><Relationship Id="rId4" Type="http://schemas.openxmlformats.org/officeDocument/2006/relationships/image" Target="../media/image56.png"/><Relationship Id="rId9" Type="http://schemas.openxmlformats.org/officeDocument/2006/relationships/customXml" Target="../ink/ink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-7178" y="2189044"/>
            <a:ext cx="9151178" cy="1470025"/>
          </a:xfrm>
        </p:spPr>
        <p:txBody>
          <a:bodyPr>
            <a:normAutofit/>
          </a:bodyPr>
          <a:lstStyle/>
          <a:p>
            <a:r>
              <a:rPr lang="fr-FR" sz="3600" dirty="0"/>
              <a:t>Formation</a:t>
            </a:r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S</a:t>
            </a:r>
            <a:r>
              <a:rPr lang="fr-FR" sz="2400" dirty="0"/>
              <a:t>ignalement et valorisation des ressources électroniques (hors travaux universitaires)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810" y="6158093"/>
            <a:ext cx="114300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81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16"/>
          <p:cNvGrpSpPr/>
          <p:nvPr/>
        </p:nvGrpSpPr>
        <p:grpSpPr>
          <a:xfrm>
            <a:off x="5453433" y="882378"/>
            <a:ext cx="937842" cy="735325"/>
            <a:chOff x="6192001" y="2382645"/>
            <a:chExt cx="968100" cy="842679"/>
          </a:xfrm>
        </p:grpSpPr>
        <p:sp>
          <p:nvSpPr>
            <p:cNvPr id="318" name="Google Shape;318;p16"/>
            <p:cNvSpPr/>
            <p:nvPr/>
          </p:nvSpPr>
          <p:spPr>
            <a:xfrm>
              <a:off x="6382216" y="2382645"/>
              <a:ext cx="587700" cy="764100"/>
            </a:xfrm>
            <a:prstGeom prst="can">
              <a:avLst>
                <a:gd name="adj" fmla="val 25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9" name="Google Shape;319;p16"/>
            <p:cNvSpPr txBox="1"/>
            <p:nvPr/>
          </p:nvSpPr>
          <p:spPr>
            <a:xfrm>
              <a:off x="6192001" y="2547645"/>
              <a:ext cx="968100" cy="6776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/>
              <a:r>
                <a:rPr lang="fr" dirty="0"/>
                <a:t>SIGB</a:t>
              </a:r>
              <a:endParaRPr dirty="0"/>
            </a:p>
          </p:txBody>
        </p:sp>
      </p:grpSp>
      <p:sp>
        <p:nvSpPr>
          <p:cNvPr id="320" name="Google Shape;320;p16"/>
          <p:cNvSpPr/>
          <p:nvPr/>
        </p:nvSpPr>
        <p:spPr>
          <a:xfrm>
            <a:off x="1600000" y="2094027"/>
            <a:ext cx="2196720" cy="1150632"/>
          </a:xfrm>
          <a:prstGeom prst="clou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" dirty="0"/>
              <a:t>Outil de découverte</a:t>
            </a:r>
            <a:endParaRPr dirty="0"/>
          </a:p>
        </p:txBody>
      </p:sp>
      <p:cxnSp>
        <p:nvCxnSpPr>
          <p:cNvPr id="321" name="Google Shape;321;p16"/>
          <p:cNvCxnSpPr>
            <a:cxnSpLocks/>
            <a:endCxn id="320" idx="0"/>
          </p:cNvCxnSpPr>
          <p:nvPr/>
        </p:nvCxnSpPr>
        <p:spPr>
          <a:xfrm flipH="1">
            <a:off x="3794889" y="1277459"/>
            <a:ext cx="1842813" cy="139188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22" name="Google Shape;322;p16"/>
          <p:cNvPicPr preferRelativeResize="0"/>
          <p:nvPr/>
        </p:nvPicPr>
        <p:blipFill rotWithShape="1">
          <a:blip r:embed="rId3">
            <a:alphaModFix/>
          </a:blip>
          <a:srcRect l="18643" t="21382" r="20369" b="22510"/>
          <a:stretch/>
        </p:blipFill>
        <p:spPr>
          <a:xfrm>
            <a:off x="248251" y="2159426"/>
            <a:ext cx="1214525" cy="119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6013" y="3322067"/>
            <a:ext cx="180975" cy="161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4" name="Google Shape;324;p16"/>
          <p:cNvCxnSpPr>
            <a:endCxn id="325" idx="1"/>
          </p:cNvCxnSpPr>
          <p:nvPr/>
        </p:nvCxnSpPr>
        <p:spPr>
          <a:xfrm>
            <a:off x="3065951" y="3129006"/>
            <a:ext cx="811800" cy="65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lgDash"/>
            <a:round/>
            <a:headEnd type="none" w="med" len="med"/>
            <a:tailEnd type="triangle" w="med" len="med"/>
          </a:ln>
        </p:spPr>
      </p:cxnSp>
      <p:pic>
        <p:nvPicPr>
          <p:cNvPr id="326" name="Google Shape;32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66150" y="5146899"/>
            <a:ext cx="693150" cy="693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7" name="Google Shape;327;p16"/>
          <p:cNvCxnSpPr>
            <a:stCxn id="328" idx="1"/>
            <a:endCxn id="329" idx="3"/>
          </p:cNvCxnSpPr>
          <p:nvPr/>
        </p:nvCxnSpPr>
        <p:spPr>
          <a:xfrm rot="10800000">
            <a:off x="6259000" y="3479774"/>
            <a:ext cx="1609800" cy="27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triangle" w="med" len="med"/>
          </a:ln>
        </p:spPr>
      </p:cxnSp>
      <p:cxnSp>
        <p:nvCxnSpPr>
          <p:cNvPr id="330" name="Google Shape;330;p16"/>
          <p:cNvCxnSpPr>
            <a:stCxn id="331" idx="1"/>
            <a:endCxn id="320" idx="1"/>
          </p:cNvCxnSpPr>
          <p:nvPr/>
        </p:nvCxnSpPr>
        <p:spPr>
          <a:xfrm rot="10800000">
            <a:off x="2698464" y="3243427"/>
            <a:ext cx="142200" cy="152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Dot"/>
            <a:round/>
            <a:headEnd type="none" w="med" len="med"/>
            <a:tailEnd type="triangle" w="med" len="med"/>
          </a:ln>
        </p:spPr>
      </p:cxnSp>
      <p:pic>
        <p:nvPicPr>
          <p:cNvPr id="332" name="Google Shape;332;p16"/>
          <p:cNvPicPr preferRelativeResize="0"/>
          <p:nvPr/>
        </p:nvPicPr>
        <p:blipFill rotWithShape="1">
          <a:blip r:embed="rId6">
            <a:alphaModFix/>
          </a:blip>
          <a:srcRect l="9313" t="19167" b="17069"/>
          <a:stretch/>
        </p:blipFill>
        <p:spPr>
          <a:xfrm>
            <a:off x="5644063" y="2210120"/>
            <a:ext cx="1105100" cy="400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333;p16"/>
          <p:cNvCxnSpPr>
            <a:stCxn id="332" idx="1"/>
            <a:endCxn id="320" idx="0"/>
          </p:cNvCxnSpPr>
          <p:nvPr/>
        </p:nvCxnSpPr>
        <p:spPr>
          <a:xfrm flipH="1">
            <a:off x="3794889" y="2410220"/>
            <a:ext cx="1849174" cy="25912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4" name="Google Shape;334;p16"/>
          <p:cNvCxnSpPr>
            <a:endCxn id="329" idx="3"/>
          </p:cNvCxnSpPr>
          <p:nvPr/>
        </p:nvCxnSpPr>
        <p:spPr>
          <a:xfrm flipH="1">
            <a:off x="6259000" y="3131188"/>
            <a:ext cx="1699500" cy="34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triangle" w="med" len="med"/>
          </a:ln>
        </p:spPr>
      </p:cxnSp>
      <p:cxnSp>
        <p:nvCxnSpPr>
          <p:cNvPr id="335" name="Google Shape;335;p16"/>
          <p:cNvCxnSpPr>
            <a:stCxn id="336" idx="1"/>
            <a:endCxn id="329" idx="3"/>
          </p:cNvCxnSpPr>
          <p:nvPr/>
        </p:nvCxnSpPr>
        <p:spPr>
          <a:xfrm flipH="1">
            <a:off x="6258975" y="2658800"/>
            <a:ext cx="1780500" cy="821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triangle" w="med" len="med"/>
          </a:ln>
        </p:spPr>
      </p:cxnSp>
      <p:pic>
        <p:nvPicPr>
          <p:cNvPr id="337" name="Google Shape;337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59301" y="3049258"/>
            <a:ext cx="952475" cy="304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16"/>
          <p:cNvPicPr preferRelativeResize="0"/>
          <p:nvPr/>
        </p:nvPicPr>
        <p:blipFill rotWithShape="1">
          <a:blip r:embed="rId8">
            <a:alphaModFix/>
          </a:blip>
          <a:srcRect t="12030" b="18631"/>
          <a:stretch/>
        </p:blipFill>
        <p:spPr>
          <a:xfrm>
            <a:off x="8039476" y="2434964"/>
            <a:ext cx="645625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68801" y="3520649"/>
            <a:ext cx="1133475" cy="476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8" name="Google Shape;338;p16"/>
          <p:cNvCxnSpPr>
            <a:stCxn id="339" idx="2"/>
          </p:cNvCxnSpPr>
          <p:nvPr/>
        </p:nvCxnSpPr>
        <p:spPr>
          <a:xfrm rot="10800000">
            <a:off x="3835945" y="2746030"/>
            <a:ext cx="1748400" cy="647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340" name="Google Shape;340;p16"/>
          <p:cNvGrpSpPr/>
          <p:nvPr/>
        </p:nvGrpSpPr>
        <p:grpSpPr>
          <a:xfrm>
            <a:off x="5497028" y="3049247"/>
            <a:ext cx="761973" cy="707592"/>
            <a:chOff x="6200829" y="2766658"/>
            <a:chExt cx="731400" cy="786126"/>
          </a:xfrm>
        </p:grpSpPr>
        <p:sp>
          <p:nvSpPr>
            <p:cNvPr id="339" name="Google Shape;339;p16"/>
            <p:cNvSpPr/>
            <p:nvPr/>
          </p:nvSpPr>
          <p:spPr>
            <a:xfrm>
              <a:off x="6284644" y="2766658"/>
              <a:ext cx="587700" cy="764100"/>
            </a:xfrm>
            <a:prstGeom prst="can">
              <a:avLst>
                <a:gd name="adj" fmla="val 25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" name="Google Shape;329;p16"/>
            <p:cNvSpPr txBox="1"/>
            <p:nvPr/>
          </p:nvSpPr>
          <p:spPr>
            <a:xfrm>
              <a:off x="6200829" y="2937184"/>
              <a:ext cx="731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/>
              <a:r>
                <a:rPr lang="fr" sz="1200"/>
                <a:t>Index central</a:t>
              </a:r>
              <a:endParaRPr sz="1200"/>
            </a:p>
          </p:txBody>
        </p:sp>
      </p:grpSp>
      <p:grpSp>
        <p:nvGrpSpPr>
          <p:cNvPr id="342" name="Google Shape;342;p16"/>
          <p:cNvGrpSpPr/>
          <p:nvPr/>
        </p:nvGrpSpPr>
        <p:grpSpPr>
          <a:xfrm>
            <a:off x="1695342" y="4771027"/>
            <a:ext cx="2290648" cy="1140580"/>
            <a:chOff x="4338260" y="1618552"/>
            <a:chExt cx="2683200" cy="1674369"/>
          </a:xfrm>
        </p:grpSpPr>
        <p:sp>
          <p:nvSpPr>
            <p:cNvPr id="331" name="Google Shape;331;p16"/>
            <p:cNvSpPr/>
            <p:nvPr/>
          </p:nvSpPr>
          <p:spPr>
            <a:xfrm>
              <a:off x="5386008" y="1618552"/>
              <a:ext cx="587700" cy="764100"/>
            </a:xfrm>
            <a:prstGeom prst="can">
              <a:avLst>
                <a:gd name="adj" fmla="val 25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3" name="Google Shape;343;p16"/>
            <p:cNvSpPr txBox="1"/>
            <p:nvPr/>
          </p:nvSpPr>
          <p:spPr>
            <a:xfrm>
              <a:off x="4338260" y="2208609"/>
              <a:ext cx="2683200" cy="10843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/>
              <a:r>
                <a:rPr lang="fr"/>
                <a:t>Base de </a:t>
              </a:r>
              <a:endParaRPr/>
            </a:p>
            <a:p>
              <a:pPr algn="ctr"/>
              <a:r>
                <a:rPr lang="fr"/>
                <a:t>connaissance</a:t>
              </a:r>
              <a:endParaRPr/>
            </a:p>
          </p:txBody>
        </p:sp>
      </p:grpSp>
      <p:pic>
        <p:nvPicPr>
          <p:cNvPr id="350" name="Google Shape;350;p16"/>
          <p:cNvPicPr preferRelativeResize="0"/>
          <p:nvPr/>
        </p:nvPicPr>
        <p:blipFill rotWithShape="1">
          <a:blip r:embed="rId10">
            <a:alphaModFix/>
          </a:blip>
          <a:srcRect r="-44446"/>
          <a:stretch/>
        </p:blipFill>
        <p:spPr>
          <a:xfrm>
            <a:off x="3665613" y="3179201"/>
            <a:ext cx="454000" cy="447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1" name="Google Shape;351;p16"/>
          <p:cNvCxnSpPr>
            <a:endCxn id="331" idx="1"/>
          </p:cNvCxnSpPr>
          <p:nvPr/>
        </p:nvCxnSpPr>
        <p:spPr>
          <a:xfrm flipH="1">
            <a:off x="2840664" y="4061227"/>
            <a:ext cx="1083300" cy="70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Dot"/>
            <a:round/>
            <a:headEnd type="none" w="med" len="med"/>
            <a:tailEnd type="triangle" w="med" len="med"/>
          </a:ln>
        </p:spPr>
      </p:cxnSp>
      <p:cxnSp>
        <p:nvCxnSpPr>
          <p:cNvPr id="352" name="Google Shape;352;p16"/>
          <p:cNvCxnSpPr>
            <a:stCxn id="331" idx="4"/>
            <a:endCxn id="325" idx="3"/>
          </p:cNvCxnSpPr>
          <p:nvPr/>
        </p:nvCxnSpPr>
        <p:spPr>
          <a:xfrm rot="10800000" flipH="1">
            <a:off x="3091524" y="4290880"/>
            <a:ext cx="1219200" cy="74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353" name="Google Shape;353;p16"/>
          <p:cNvCxnSpPr>
            <a:endCxn id="326" idx="1"/>
          </p:cNvCxnSpPr>
          <p:nvPr/>
        </p:nvCxnSpPr>
        <p:spPr>
          <a:xfrm>
            <a:off x="4743750" y="4096974"/>
            <a:ext cx="2522400" cy="1396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4" name="Google Shape;354;p16"/>
          <p:cNvCxnSpPr>
            <a:stCxn id="328" idx="1"/>
          </p:cNvCxnSpPr>
          <p:nvPr/>
        </p:nvCxnSpPr>
        <p:spPr>
          <a:xfrm flipH="1">
            <a:off x="4778200" y="3758774"/>
            <a:ext cx="3090600" cy="147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grpSp>
        <p:nvGrpSpPr>
          <p:cNvPr id="356" name="Google Shape;356;p16"/>
          <p:cNvGrpSpPr/>
          <p:nvPr/>
        </p:nvGrpSpPr>
        <p:grpSpPr>
          <a:xfrm>
            <a:off x="3835950" y="3469676"/>
            <a:ext cx="1035300" cy="821100"/>
            <a:chOff x="3835950" y="2612425"/>
            <a:chExt cx="1035300" cy="821100"/>
          </a:xfrm>
        </p:grpSpPr>
        <p:sp>
          <p:nvSpPr>
            <p:cNvPr id="325" name="Google Shape;325;p16"/>
            <p:cNvSpPr/>
            <p:nvPr/>
          </p:nvSpPr>
          <p:spPr>
            <a:xfrm>
              <a:off x="3877750" y="2612425"/>
              <a:ext cx="866100" cy="8211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57" name="Google Shape;357;p16"/>
            <p:cNvSpPr txBox="1"/>
            <p:nvPr/>
          </p:nvSpPr>
          <p:spPr>
            <a:xfrm>
              <a:off x="3835950" y="2804563"/>
              <a:ext cx="1035300" cy="553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/>
              <a:r>
                <a:rPr lang="fr" sz="1200" dirty="0">
                  <a:latin typeface="Nunito"/>
                  <a:ea typeface="Nunito"/>
                  <a:cs typeface="Nunito"/>
                  <a:sym typeface="Nunito"/>
                </a:rPr>
                <a:t>Résolveur    de liens</a:t>
              </a:r>
              <a:endParaRPr sz="1200" dirty="0"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11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5C8EF7C-BCC9-D871-D81C-94B0BAB503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34" y="2304048"/>
            <a:ext cx="1487174" cy="148717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ED29B55-4FA8-E409-C455-47F01B60B1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413" y="2291688"/>
            <a:ext cx="1487173" cy="148717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0FF0A35-6CF3-2DAF-FDFD-0C7E34A8C1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19" y="2304048"/>
            <a:ext cx="1474813" cy="1474813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7B214D41-59A9-1E51-5450-1373FBE48C2A}"/>
              </a:ext>
            </a:extLst>
          </p:cNvPr>
          <p:cNvSpPr txBox="1"/>
          <p:nvPr/>
        </p:nvSpPr>
        <p:spPr>
          <a:xfrm>
            <a:off x="749853" y="4108110"/>
            <a:ext cx="81063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Des outils distincts, spécialisés ou non pour les ressources électroniques.</a:t>
            </a:r>
          </a:p>
          <a:p>
            <a:r>
              <a:rPr lang="fr-F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Quels usages ?</a:t>
            </a:r>
          </a:p>
          <a:p>
            <a:r>
              <a:rPr lang="fr-F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Quelles spécificités ?</a:t>
            </a:r>
          </a:p>
          <a:p>
            <a:r>
              <a:rPr lang="fr-F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Quelle complémentarité ?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98AD062-40B2-2156-A061-8228342BE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853" y="187439"/>
            <a:ext cx="7251148" cy="527538"/>
          </a:xfrm>
        </p:spPr>
        <p:txBody>
          <a:bodyPr/>
          <a:lstStyle/>
          <a:p>
            <a:r>
              <a:rPr lang="fr-FR" dirty="0"/>
              <a:t>Séance 1 : Panorama des outils de l’</a:t>
            </a:r>
            <a:r>
              <a:rPr lang="fr-FR" dirty="0" err="1"/>
              <a:t>Abes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E0F27F9-1B15-DDBD-431D-E5EE922140CC}"/>
              </a:ext>
            </a:extLst>
          </p:cNvPr>
          <p:cNvSpPr txBox="1"/>
          <p:nvPr/>
        </p:nvSpPr>
        <p:spPr>
          <a:xfrm>
            <a:off x="1409700" y="1165048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>
                <a:solidFill>
                  <a:schemeClr val="accent6"/>
                </a:solidFill>
                <a:latin typeface="+mj-lt"/>
              </a:rPr>
              <a:t>Les outils de l’</a:t>
            </a:r>
            <a:r>
              <a:rPr lang="fr-FR" sz="2400" b="1" i="1" dirty="0" err="1">
                <a:solidFill>
                  <a:schemeClr val="accent6"/>
                </a:solidFill>
                <a:latin typeface="+mj-lt"/>
              </a:rPr>
              <a:t>Abes</a:t>
            </a:r>
            <a:r>
              <a:rPr lang="fr-FR" sz="2400" b="1" i="1" dirty="0">
                <a:solidFill>
                  <a:schemeClr val="accent6"/>
                </a:solidFill>
                <a:latin typeface="+mj-lt"/>
              </a:rPr>
              <a:t> pour le signalement </a:t>
            </a:r>
          </a:p>
          <a:p>
            <a:pPr algn="ctr"/>
            <a:r>
              <a:rPr lang="fr-FR" sz="2400" b="1" i="1" dirty="0">
                <a:solidFill>
                  <a:schemeClr val="accent6"/>
                </a:solidFill>
                <a:latin typeface="+mj-lt"/>
              </a:rPr>
              <a:t>des ressources électroniques</a:t>
            </a:r>
          </a:p>
        </p:txBody>
      </p:sp>
    </p:spTree>
    <p:extLst>
      <p:ext uri="{BB962C8B-B14F-4D97-AF65-F5344CB8AC3E}">
        <p14:creationId xmlns:p14="http://schemas.microsoft.com/office/powerpoint/2010/main" val="3323315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llipse 17">
            <a:extLst>
              <a:ext uri="{FF2B5EF4-FFF2-40B4-BE49-F238E27FC236}">
                <a16:creationId xmlns:a16="http://schemas.microsoft.com/office/drawing/2014/main" id="{EF4C24A0-CC09-EDE3-A6B4-D2F99307E192}"/>
              </a:ext>
            </a:extLst>
          </p:cNvPr>
          <p:cNvSpPr/>
          <p:nvPr/>
        </p:nvSpPr>
        <p:spPr>
          <a:xfrm>
            <a:off x="-1150320" y="5540242"/>
            <a:ext cx="2340398" cy="222253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749852" y="1114735"/>
            <a:ext cx="8546547" cy="5349076"/>
          </a:xfrm>
        </p:spPr>
        <p:txBody>
          <a:bodyPr anchor="ctr">
            <a:normAutofit fontScale="62500" lnSpcReduction="20000"/>
          </a:bodyPr>
          <a:lstStyle/>
          <a:p>
            <a:pPr marL="191700" indent="0">
              <a:buNone/>
            </a:pPr>
            <a:endParaRPr lang="fr-FR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3800" dirty="0">
                <a:latin typeface="+mj-lt"/>
              </a:rPr>
              <a:t>Les outils de l’</a:t>
            </a:r>
            <a:r>
              <a:rPr lang="fr-FR" sz="3800" dirty="0" err="1">
                <a:latin typeface="+mj-lt"/>
              </a:rPr>
              <a:t>Abes</a:t>
            </a:r>
            <a:r>
              <a:rPr lang="fr-FR" sz="3800" dirty="0">
                <a:latin typeface="+mj-lt"/>
              </a:rPr>
              <a:t> : le </a:t>
            </a:r>
            <a:r>
              <a:rPr lang="fr-FR" sz="3800" dirty="0" err="1">
                <a:latin typeface="+mj-lt"/>
              </a:rPr>
              <a:t>Sudoc</a:t>
            </a:r>
            <a:r>
              <a:rPr lang="fr-FR" sz="3800" dirty="0">
                <a:latin typeface="+mj-lt"/>
              </a:rPr>
              <a:t> </a:t>
            </a:r>
          </a:p>
          <a:p>
            <a:endParaRPr lang="fr-FR" sz="3400" dirty="0">
              <a:latin typeface="+mj-lt"/>
            </a:endParaRPr>
          </a:p>
          <a:p>
            <a:pPr marL="1917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2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Catalogue partagé des établissements de l’ESR avec des outils de production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2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création, enrichissement ou correction de notices bibliographiques 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2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exemplarisation / localisation sur des notices </a:t>
            </a:r>
            <a:r>
              <a:rPr lang="fr-FR" sz="2200" b="0" i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Sudoc</a:t>
            </a:r>
            <a:endParaRPr lang="fr-FR" sz="22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2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dérivation de notices à partir des plus grandes bases de données bibliographiques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2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modification en masse ou correction d’anomalies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22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fr-FR" sz="22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Catalogue public, consultable en ligne par tous depuis le site Web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2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faire une recherche et obtenir la description bibliographique d’un document 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2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constituer une bibliographie ou exporter des notices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2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accéder au texte intégral du document si celui-ci est accessible en ligne 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2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localiser un document dans une des bibliothèques du réseau </a:t>
            </a:r>
            <a:r>
              <a:rPr lang="fr-FR" sz="2200" b="0" i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Sudoc</a:t>
            </a:r>
            <a:r>
              <a:rPr lang="fr-FR" sz="22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afin de pouvoir le consulter, en demander le prêt ou la reproduction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fr-FR" sz="22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2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Entrepôt de notices bibliographiques</a:t>
            </a:r>
          </a:p>
          <a:p>
            <a:pPr marL="191700" indent="0">
              <a:buNone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12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1 : Panorama des outils de l’</a:t>
            </a:r>
            <a:r>
              <a:rPr lang="fr-FR" dirty="0" err="1"/>
              <a:t>Abes</a:t>
            </a:r>
            <a:endParaRPr lang="fr-FR" dirty="0"/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7EE5817D-F58D-6779-517B-EBD9066A70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279" y="5920950"/>
            <a:ext cx="975178" cy="82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21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749853" y="1243407"/>
            <a:ext cx="7905643" cy="5744920"/>
          </a:xfrm>
        </p:spPr>
        <p:txBody>
          <a:bodyPr anchor="t">
            <a:normAutofit/>
          </a:bodyPr>
          <a:lstStyle/>
          <a:p>
            <a:pPr>
              <a:lnSpc>
                <a:spcPct val="60000"/>
              </a:lnSpc>
              <a:spcAft>
                <a:spcPts val="800"/>
              </a:spcAft>
            </a:pPr>
            <a:r>
              <a:rPr lang="fr-FR" dirty="0">
                <a:latin typeface="+mj-lt"/>
              </a:rPr>
              <a:t>Les outils de l’</a:t>
            </a:r>
            <a:r>
              <a:rPr lang="fr-FR" dirty="0" err="1">
                <a:latin typeface="+mj-lt"/>
              </a:rPr>
              <a:t>Abes</a:t>
            </a:r>
            <a:r>
              <a:rPr lang="fr-FR" dirty="0">
                <a:latin typeface="+mj-lt"/>
              </a:rPr>
              <a:t> : le </a:t>
            </a:r>
            <a:r>
              <a:rPr lang="fr-FR" dirty="0" err="1">
                <a:latin typeface="+mj-lt"/>
              </a:rPr>
              <a:t>Sudoc</a:t>
            </a:r>
            <a:r>
              <a:rPr lang="fr-FR" dirty="0">
                <a:latin typeface="+mj-lt"/>
              </a:rPr>
              <a:t> </a:t>
            </a:r>
          </a:p>
          <a:p>
            <a:pPr marL="1917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Quelles ressources dans le </a:t>
            </a:r>
            <a:r>
              <a:rPr lang="fr-FR" sz="1800" i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Sudoc</a:t>
            </a:r>
            <a:r>
              <a:rPr lang="fr-FR" sz="18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5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Livres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5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Thèses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5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Revues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5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Ressources électroniques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5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Documents audiovisuels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5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Microformes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5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Cartes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5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Partitions</a:t>
            </a:r>
            <a:endParaRPr lang="fr-FR" altLang="fr-FR" sz="1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altLang="fr-FR" sz="180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altLang="fr-FR" sz="18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Notices bibliographiques en format </a:t>
            </a:r>
            <a:r>
              <a:rPr lang="fr-FR" altLang="fr-FR" sz="1800" i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Unimarc</a:t>
            </a:r>
            <a:r>
              <a:rPr lang="fr-FR" altLang="fr-FR" sz="18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de type O pour l’électronique</a:t>
            </a:r>
            <a:endParaRPr lang="fr-FR" sz="180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13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1 : Panorama des outils de l’</a:t>
            </a:r>
            <a:r>
              <a:rPr lang="fr-FR" dirty="0" err="1"/>
              <a:t>Abes</a:t>
            </a:r>
            <a:endParaRPr lang="fr-FR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401DEF9-0813-F293-60F0-F50612647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410753"/>
              </p:ext>
            </p:extLst>
          </p:nvPr>
        </p:nvGraphicFramePr>
        <p:xfrm>
          <a:off x="3490913" y="3861901"/>
          <a:ext cx="4510088" cy="16133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5288">
                  <a:extLst>
                    <a:ext uri="{9D8B030D-6E8A-4147-A177-3AD203B41FA5}">
                      <a16:colId xmlns:a16="http://schemas.microsoft.com/office/drawing/2014/main" val="446515042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73646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Code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 de document</a:t>
                      </a: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35806800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Oa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Monographie électronique et assimilé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502438875"/>
                  </a:ext>
                </a:extLst>
              </a:tr>
              <a:tr h="4874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Ob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Périodique électronique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8764349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 err="1">
                          <a:effectLst/>
                        </a:rPr>
                        <a:t>Od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Collection de documents électroniques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41705311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Or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Recueil factice de documents électroniques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3254836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Os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Partie de document électronique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2483576430"/>
                  </a:ext>
                </a:extLst>
              </a:tr>
            </a:tbl>
          </a:graphicData>
        </a:graphic>
      </p:graphicFrame>
      <p:sp>
        <p:nvSpPr>
          <p:cNvPr id="8" name="Ellipse 7">
            <a:extLst>
              <a:ext uri="{FF2B5EF4-FFF2-40B4-BE49-F238E27FC236}">
                <a16:creationId xmlns:a16="http://schemas.microsoft.com/office/drawing/2014/main" id="{8EF06DBC-095F-D6B0-B87E-C7DEA4219E48}"/>
              </a:ext>
            </a:extLst>
          </p:cNvPr>
          <p:cNvSpPr/>
          <p:nvPr/>
        </p:nvSpPr>
        <p:spPr>
          <a:xfrm>
            <a:off x="-1150320" y="5540242"/>
            <a:ext cx="2340398" cy="222253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95D505C0-43B6-3478-5203-257F8A43FC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279" y="5920950"/>
            <a:ext cx="975178" cy="82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05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754403" y="1198432"/>
            <a:ext cx="8229600" cy="5282157"/>
          </a:xfrm>
        </p:spPr>
        <p:txBody>
          <a:bodyPr>
            <a:normAutofit/>
          </a:bodyPr>
          <a:lstStyle/>
          <a:p>
            <a:r>
              <a:rPr lang="fr-FR" dirty="0">
                <a:latin typeface="+mj-lt"/>
              </a:rPr>
              <a:t>Les outils de l’</a:t>
            </a:r>
            <a:r>
              <a:rPr lang="fr-FR" dirty="0" err="1">
                <a:latin typeface="+mj-lt"/>
              </a:rPr>
              <a:t>Abes</a:t>
            </a:r>
            <a:r>
              <a:rPr lang="fr-FR" dirty="0">
                <a:latin typeface="+mj-lt"/>
              </a:rPr>
              <a:t> : le </a:t>
            </a:r>
            <a:r>
              <a:rPr lang="fr-FR" dirty="0" err="1">
                <a:latin typeface="+mj-lt"/>
              </a:rPr>
              <a:t>Sudoc</a:t>
            </a:r>
            <a:r>
              <a:rPr lang="fr-FR" dirty="0">
                <a:latin typeface="+mj-lt"/>
              </a:rPr>
              <a:t> </a:t>
            </a:r>
          </a:p>
          <a:p>
            <a:pPr marL="19170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180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Spécificités du </a:t>
            </a:r>
            <a:r>
              <a:rPr lang="fr-FR" sz="1800" i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Sudoc</a:t>
            </a:r>
            <a:r>
              <a:rPr lang="fr-FR" sz="18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8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Lien avec les catalogues locaux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8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Liens dans les notices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18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données d’autorité (auteurs, collectivités, indexation matière, …)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18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supports : entre notices d’imprimé et d’électronique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18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ensemble et partie : entre notice de monographie et notice de collection ; entre notice de numéro de périodique et notice de revue…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fr-FR" sz="1800" b="0" i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14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46426" y="247649"/>
            <a:ext cx="7092674" cy="479881"/>
          </a:xfrm>
        </p:spPr>
        <p:txBody>
          <a:bodyPr/>
          <a:lstStyle/>
          <a:p>
            <a:r>
              <a:rPr lang="fr-FR" dirty="0"/>
              <a:t>Séance 1 : Panorama des outils de l’</a:t>
            </a:r>
            <a:r>
              <a:rPr lang="fr-FR" dirty="0" err="1"/>
              <a:t>Abes</a:t>
            </a:r>
            <a:endParaRPr lang="fr-FR" dirty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70BEA971-0E3D-B174-1896-9DAE4D806631}"/>
              </a:ext>
            </a:extLst>
          </p:cNvPr>
          <p:cNvSpPr/>
          <p:nvPr/>
        </p:nvSpPr>
        <p:spPr>
          <a:xfrm>
            <a:off x="-1150320" y="5540242"/>
            <a:ext cx="2340398" cy="222253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E177B9CF-1FED-0541-B6CB-A3DA8F9B8C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279" y="5920950"/>
            <a:ext cx="975178" cy="82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58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15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1 : Panorama des outils de l’</a:t>
            </a:r>
            <a:r>
              <a:rPr lang="fr-FR" dirty="0" err="1"/>
              <a:t>Abes</a:t>
            </a:r>
            <a:endParaRPr lang="fr-FR" dirty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70BEA971-0E3D-B174-1896-9DAE4D806631}"/>
              </a:ext>
            </a:extLst>
          </p:cNvPr>
          <p:cNvSpPr/>
          <p:nvPr/>
        </p:nvSpPr>
        <p:spPr>
          <a:xfrm>
            <a:off x="-1150320" y="5540242"/>
            <a:ext cx="2340398" cy="222253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E177B9CF-1FED-0541-B6CB-A3DA8F9B8C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279" y="5920950"/>
            <a:ext cx="975178" cy="824095"/>
          </a:xfrm>
          <a:prstGeom prst="rect">
            <a:avLst/>
          </a:prstGeom>
        </p:spPr>
      </p:pic>
      <p:sp>
        <p:nvSpPr>
          <p:cNvPr id="13" name="Espace réservé du contenu 5">
            <a:extLst>
              <a:ext uri="{FF2B5EF4-FFF2-40B4-BE49-F238E27FC236}">
                <a16:creationId xmlns:a16="http://schemas.microsoft.com/office/drawing/2014/main" id="{66F9BDB1-A87D-0D29-42CB-62B32F203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853" y="1042462"/>
            <a:ext cx="8192758" cy="5846885"/>
          </a:xfrm>
        </p:spPr>
        <p:txBody>
          <a:bodyPr>
            <a:normAutofit/>
          </a:bodyPr>
          <a:lstStyle/>
          <a:p>
            <a:pPr marL="191700" indent="0">
              <a:buNone/>
            </a:pPr>
            <a:endParaRPr lang="fr-FR" sz="7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+mj-lt"/>
              </a:rPr>
              <a:t>Les outils de l’</a:t>
            </a:r>
            <a:r>
              <a:rPr lang="fr-FR" dirty="0" err="1">
                <a:latin typeface="+mj-lt"/>
              </a:rPr>
              <a:t>Abes</a:t>
            </a:r>
            <a:r>
              <a:rPr lang="fr-FR" dirty="0">
                <a:latin typeface="+mj-lt"/>
              </a:rPr>
              <a:t> : le </a:t>
            </a:r>
            <a:r>
              <a:rPr lang="fr-FR" dirty="0" err="1">
                <a:latin typeface="+mj-lt"/>
              </a:rPr>
              <a:t>Sudoc</a:t>
            </a:r>
            <a:r>
              <a:rPr lang="fr-FR" dirty="0">
                <a:latin typeface="+mj-lt"/>
              </a:rPr>
              <a:t> </a:t>
            </a:r>
          </a:p>
          <a:p>
            <a:pPr marL="191700" indent="0">
              <a:buNone/>
            </a:pPr>
            <a:endParaRPr lang="fr-FR" sz="180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Intérêts et limites du </a:t>
            </a:r>
            <a:r>
              <a:rPr lang="fr-FR" sz="1800" i="0" dirty="0" err="1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Sudoc</a:t>
            </a: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4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Vitrine pour les contenus</a:t>
            </a:r>
          </a:p>
          <a:p>
            <a:pPr marL="191700" indent="0">
              <a:buNone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4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Mise à disposition de données bibliographiques riches</a:t>
            </a:r>
          </a:p>
          <a:p>
            <a:pPr marL="191700" indent="0">
              <a:buNone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4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Possibilité de produire, de corriger directement les notices = possibilité de contrôle et d’intervention</a:t>
            </a:r>
          </a:p>
          <a:p>
            <a:pPr marL="191700" indent="0">
              <a:buNone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4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Circuit de signalement lourd notamment pour le suivi des mises à jour et des évolutions de périmètre </a:t>
            </a:r>
          </a:p>
          <a:p>
            <a:pPr marL="191700" indent="0">
              <a:buNone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Signe Plus 13">
            <a:extLst>
              <a:ext uri="{FF2B5EF4-FFF2-40B4-BE49-F238E27FC236}">
                <a16:creationId xmlns:a16="http://schemas.microsoft.com/office/drawing/2014/main" id="{BE7FD64B-0FA9-8C91-B63C-34D770F0E88B}"/>
              </a:ext>
            </a:extLst>
          </p:cNvPr>
          <p:cNvSpPr/>
          <p:nvPr/>
        </p:nvSpPr>
        <p:spPr>
          <a:xfrm>
            <a:off x="569651" y="2235097"/>
            <a:ext cx="323938" cy="360727"/>
          </a:xfrm>
          <a:prstGeom prst="mathPlus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2D050"/>
              </a:solidFill>
            </a:endParaRPr>
          </a:p>
        </p:txBody>
      </p:sp>
      <p:sp>
        <p:nvSpPr>
          <p:cNvPr id="15" name="Signe Moins 14">
            <a:extLst>
              <a:ext uri="{FF2B5EF4-FFF2-40B4-BE49-F238E27FC236}">
                <a16:creationId xmlns:a16="http://schemas.microsoft.com/office/drawing/2014/main" id="{F8938BB3-A4C0-0288-073F-6B7E9CF6CFE2}"/>
              </a:ext>
            </a:extLst>
          </p:cNvPr>
          <p:cNvSpPr/>
          <p:nvPr/>
        </p:nvSpPr>
        <p:spPr>
          <a:xfrm>
            <a:off x="569651" y="3935332"/>
            <a:ext cx="323938" cy="360727"/>
          </a:xfrm>
          <a:prstGeom prst="mathMinus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Signe Plus 15">
            <a:extLst>
              <a:ext uri="{FF2B5EF4-FFF2-40B4-BE49-F238E27FC236}">
                <a16:creationId xmlns:a16="http://schemas.microsoft.com/office/drawing/2014/main" id="{FAF9445C-EED7-3F46-67FF-9E4A53B00C87}"/>
              </a:ext>
            </a:extLst>
          </p:cNvPr>
          <p:cNvSpPr/>
          <p:nvPr/>
        </p:nvSpPr>
        <p:spPr>
          <a:xfrm>
            <a:off x="569651" y="2757758"/>
            <a:ext cx="323938" cy="360727"/>
          </a:xfrm>
          <a:prstGeom prst="mathPlus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2D050"/>
              </a:solidFill>
            </a:endParaRPr>
          </a:p>
        </p:txBody>
      </p:sp>
      <p:sp>
        <p:nvSpPr>
          <p:cNvPr id="17" name="Signe Plus 16">
            <a:extLst>
              <a:ext uri="{FF2B5EF4-FFF2-40B4-BE49-F238E27FC236}">
                <a16:creationId xmlns:a16="http://schemas.microsoft.com/office/drawing/2014/main" id="{CA6A9A8C-0DCE-49E5-33C2-90590A7AFE75}"/>
              </a:ext>
            </a:extLst>
          </p:cNvPr>
          <p:cNvSpPr/>
          <p:nvPr/>
        </p:nvSpPr>
        <p:spPr>
          <a:xfrm>
            <a:off x="534063" y="3246102"/>
            <a:ext cx="323938" cy="360727"/>
          </a:xfrm>
          <a:prstGeom prst="mathPlus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269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749853" y="918594"/>
            <a:ext cx="8229600" cy="4937015"/>
          </a:xfrm>
        </p:spPr>
        <p:txBody>
          <a:bodyPr>
            <a:normAutofit/>
          </a:bodyPr>
          <a:lstStyle/>
          <a:p>
            <a:pPr marL="191700" indent="0">
              <a:buNone/>
            </a:pPr>
            <a:endParaRPr lang="fr-FR" sz="180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+mj-lt"/>
              </a:rPr>
              <a:t>Les outils de l’</a:t>
            </a:r>
            <a:r>
              <a:rPr lang="fr-FR" dirty="0" err="1">
                <a:latin typeface="+mj-lt"/>
              </a:rPr>
              <a:t>Abes</a:t>
            </a:r>
            <a:r>
              <a:rPr lang="fr-FR" dirty="0">
                <a:latin typeface="+mj-lt"/>
              </a:rPr>
              <a:t> : BACON </a:t>
            </a:r>
          </a:p>
          <a:p>
            <a:pPr marL="191700" indent="0">
              <a:buNone/>
            </a:pPr>
            <a:endParaRPr lang="fr-FR" sz="180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Base de connaissance libre et institutionnelle française consacrée aux bouquets disponibles dans l’ESR</a:t>
            </a:r>
          </a:p>
          <a:p>
            <a:pPr marL="191700" indent="0">
              <a:buNone/>
            </a:pPr>
            <a:endParaRPr lang="fr-FR" sz="18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Mise à disposition des données de référence sous licence ouverte pour </a:t>
            </a:r>
            <a:r>
              <a:rPr lang="fr-FR" sz="18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alimenter les bases de connaissance commerciales.</a:t>
            </a:r>
          </a:p>
          <a:p>
            <a:pPr marL="191700" indent="0">
              <a:buNone/>
            </a:pPr>
            <a:endParaRPr lang="fr-FR" sz="180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Entrepôt centralisé de fichiers au format KBART récupérables et exploitables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8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Identification de la ressource (ISSN, ISBN, dates de couverture ou de publication...)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8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Connaître ses modalités d'accès (URL, conditions d'accès, embargo éventuel...)</a:t>
            </a:r>
          </a:p>
          <a:p>
            <a:pPr marL="1917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Site Web </a:t>
            </a:r>
            <a:r>
              <a:rPr lang="fr-FR" sz="18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https://bacon.abes.fr</a:t>
            </a:r>
            <a:r>
              <a:rPr lang="fr-FR" sz="18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sans authentification</a:t>
            </a:r>
          </a:p>
          <a:p>
            <a:pPr marL="1917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Base interrogeable par des webservices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fr-FR" sz="18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16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1 : Panorama des outils de l’</a:t>
            </a:r>
            <a:r>
              <a:rPr lang="fr-FR" dirty="0" err="1"/>
              <a:t>Abes</a:t>
            </a:r>
            <a:endParaRPr lang="fr-FR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53D6011-DF46-2CFB-7ED9-3B5E96A79E2B}"/>
              </a:ext>
            </a:extLst>
          </p:cNvPr>
          <p:cNvSpPr/>
          <p:nvPr/>
        </p:nvSpPr>
        <p:spPr>
          <a:xfrm>
            <a:off x="8389" y="5746459"/>
            <a:ext cx="2550252" cy="2262981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22D6EF5-A2DD-410E-0DA4-B8B96563E5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92" y="6123973"/>
            <a:ext cx="1955436" cy="65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95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749853" y="1203736"/>
            <a:ext cx="8229600" cy="4937015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fr-FR" dirty="0">
                <a:latin typeface="+mj-lt"/>
              </a:rPr>
              <a:t>Les outils de l’</a:t>
            </a:r>
            <a:r>
              <a:rPr lang="fr-FR" dirty="0" err="1">
                <a:latin typeface="+mj-lt"/>
              </a:rPr>
              <a:t>Abes</a:t>
            </a:r>
            <a:r>
              <a:rPr lang="fr-FR" dirty="0">
                <a:latin typeface="+mj-lt"/>
              </a:rPr>
              <a:t> : BACON </a:t>
            </a:r>
          </a:p>
          <a:p>
            <a:pPr marL="19170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180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Quelles ressources dans BACON ?</a:t>
            </a:r>
          </a:p>
          <a:p>
            <a:pPr marL="285750" indent="-285750">
              <a:lnSpc>
                <a:spcPct val="12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8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Revues électroniques</a:t>
            </a:r>
          </a:p>
          <a:p>
            <a:pPr marL="285750" indent="-285750">
              <a:lnSpc>
                <a:spcPct val="12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8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Ouvrages numériques et assimilés</a:t>
            </a:r>
          </a:p>
          <a:p>
            <a:pPr marL="285750" indent="-285750">
              <a:lnSpc>
                <a:spcPct val="12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8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Encyclopédies (y compris conçues comme des bases de données)</a:t>
            </a:r>
          </a:p>
          <a:p>
            <a:pPr marL="285750" indent="-285750">
              <a:lnSpc>
                <a:spcPct val="12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8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Autres documents à la marge : blogs, sites internet, rapports, vidéos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17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1 : Panorama des outils de l’</a:t>
            </a:r>
            <a:r>
              <a:rPr lang="fr-FR" dirty="0" err="1"/>
              <a:t>Abes</a:t>
            </a:r>
            <a:endParaRPr lang="fr-FR" dirty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CB4F44E5-11A1-9909-73F0-382708D2B520}"/>
              </a:ext>
            </a:extLst>
          </p:cNvPr>
          <p:cNvSpPr/>
          <p:nvPr/>
        </p:nvSpPr>
        <p:spPr>
          <a:xfrm>
            <a:off x="8389" y="5746459"/>
            <a:ext cx="2550252" cy="2262981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7120E97-CFCA-BA4D-1728-353B9B633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92" y="6123973"/>
            <a:ext cx="1955436" cy="65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88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e 10">
            <a:extLst>
              <a:ext uri="{FF2B5EF4-FFF2-40B4-BE49-F238E27FC236}">
                <a16:creationId xmlns:a16="http://schemas.microsoft.com/office/drawing/2014/main" id="{A8435E69-DD5D-8249-7112-9E0589CDF838}"/>
              </a:ext>
            </a:extLst>
          </p:cNvPr>
          <p:cNvSpPr/>
          <p:nvPr/>
        </p:nvSpPr>
        <p:spPr>
          <a:xfrm>
            <a:off x="8389" y="5746459"/>
            <a:ext cx="2550252" cy="2262981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749853" y="1206821"/>
            <a:ext cx="8229600" cy="5282157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fr-FR" dirty="0">
                <a:latin typeface="+mj-lt"/>
              </a:rPr>
              <a:t>Les outils de l’</a:t>
            </a:r>
            <a:r>
              <a:rPr lang="fr-FR" dirty="0" err="1">
                <a:latin typeface="+mj-lt"/>
              </a:rPr>
              <a:t>Abes</a:t>
            </a:r>
            <a:r>
              <a:rPr lang="fr-FR" dirty="0">
                <a:latin typeface="+mj-lt"/>
              </a:rPr>
              <a:t> : BACON </a:t>
            </a:r>
          </a:p>
          <a:p>
            <a:pPr marL="1917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BACON n’est pas : 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8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un outil pour l’usager final, </a:t>
            </a:r>
            <a:r>
              <a:rPr lang="fr-FR" sz="18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l’usage de BACON est avant tout indirect </a:t>
            </a:r>
            <a:r>
              <a:rPr lang="fr-FR" sz="18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la plupart des établissements utilisent les fichiers à condition qu’ils se retrouvent dans leur base de connaissance locale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8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un résolveur de liens national pour les bibliothèques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8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un outil de découverte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8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un catalogue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8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un sous-ensemble du SUDOC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8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un index central s’intéressant au niveau article/chapitre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8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une cartographie de la documentation électronique au niveau de l’ESR français</a:t>
            </a:r>
            <a:endParaRPr lang="fr-FR" sz="1800" b="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18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1 : Panorama des outils de l’</a:t>
            </a:r>
            <a:r>
              <a:rPr lang="fr-FR" dirty="0" err="1"/>
              <a:t>Abes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8715EEA-58E5-FF1A-4DCB-2ABF10FC92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92" y="6123973"/>
            <a:ext cx="1955436" cy="65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13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749853" y="1207456"/>
            <a:ext cx="8229600" cy="5282157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fr-FR" dirty="0">
                <a:latin typeface="+mj-lt"/>
              </a:rPr>
              <a:t>Les outils de l’</a:t>
            </a:r>
            <a:r>
              <a:rPr lang="fr-FR" dirty="0" err="1">
                <a:latin typeface="+mj-lt"/>
              </a:rPr>
              <a:t>Abes</a:t>
            </a:r>
            <a:r>
              <a:rPr lang="fr-FR" dirty="0">
                <a:latin typeface="+mj-lt"/>
              </a:rPr>
              <a:t> : BACON </a:t>
            </a:r>
          </a:p>
          <a:p>
            <a:pPr marL="191700" indent="0">
              <a:buNone/>
            </a:pPr>
            <a:r>
              <a:rPr lang="fr-FR" sz="180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Focus sur le format KBART</a:t>
            </a: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Knowledge Bases And Related Tools (KBART)</a:t>
            </a:r>
          </a:p>
          <a:p>
            <a:pPr marL="1917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dirty="0"/>
              <a:t>NISO RP-9-2014, KBART: Knowledge Bases and Related Tools Recommended Practice</a:t>
            </a:r>
          </a:p>
          <a:p>
            <a:pPr marL="19170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3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 format KBART est un standard (pas une norme) fondé sur des critères techniques très basiques :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8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fichier au format tabulé .txt / .</a:t>
            </a:r>
            <a:r>
              <a:rPr lang="fr-FR" sz="1800" b="0" i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tsv</a:t>
            </a:r>
            <a:endParaRPr lang="fr-FR" sz="18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8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encodage UTF-8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8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25 colonnes normalisées, remplies ou non selon le type de publication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8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nom standardisé tel que : [Fournisseur]_[Périmètre]_[PackageName]_[YYYY-MM-DD].txt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19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1 : Panorama des outils de l’</a:t>
            </a:r>
            <a:r>
              <a:rPr lang="fr-FR" dirty="0" err="1"/>
              <a:t>Abes</a:t>
            </a:r>
            <a:endParaRPr lang="fr-FR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72B52A14-66D7-FAB8-1CF5-82F1A8CC49D1}"/>
              </a:ext>
            </a:extLst>
          </p:cNvPr>
          <p:cNvSpPr/>
          <p:nvPr/>
        </p:nvSpPr>
        <p:spPr>
          <a:xfrm>
            <a:off x="8389" y="5746459"/>
            <a:ext cx="2550252" cy="2262981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75A8042-75B1-9955-A5D7-67D241E174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92" y="6123973"/>
            <a:ext cx="1955436" cy="65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54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Séance 1 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Typologie des ressources électroniques </a:t>
            </a:r>
          </a:p>
          <a:p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et usages des outils de l’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Abes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810" y="6158093"/>
            <a:ext cx="114300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48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757626" y="1198432"/>
            <a:ext cx="8229600" cy="5282157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fr-FR" dirty="0">
                <a:latin typeface="+mj-lt"/>
              </a:rPr>
              <a:t>Les outils de l’</a:t>
            </a:r>
            <a:r>
              <a:rPr lang="fr-FR" dirty="0" err="1">
                <a:latin typeface="+mj-lt"/>
              </a:rPr>
              <a:t>Abes</a:t>
            </a:r>
            <a:r>
              <a:rPr lang="fr-FR" dirty="0">
                <a:latin typeface="+mj-lt"/>
              </a:rPr>
              <a:t> : BACON </a:t>
            </a:r>
          </a:p>
          <a:p>
            <a:pPr marL="191700" indent="0">
              <a:buNone/>
            </a:pPr>
            <a:r>
              <a:rPr lang="fr-FR" sz="180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Focus sur le format KBART</a:t>
            </a:r>
            <a:endParaRPr lang="fr-FR" sz="18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20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1 : Panorama des outils de l’</a:t>
            </a:r>
            <a:r>
              <a:rPr lang="fr-FR" dirty="0" err="1"/>
              <a:t>Abes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57FFA1B-53B5-1178-B8E6-11806AB6D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159" y="2315362"/>
            <a:ext cx="7721682" cy="400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81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749853" y="807656"/>
            <a:ext cx="8229600" cy="5282157"/>
          </a:xfrm>
        </p:spPr>
        <p:txBody>
          <a:bodyPr>
            <a:normAutofit lnSpcReduction="10000"/>
          </a:bodyPr>
          <a:lstStyle/>
          <a:p>
            <a:pPr>
              <a:spcAft>
                <a:spcPts val="800"/>
              </a:spcAft>
            </a:pPr>
            <a:endParaRPr lang="fr-FR" dirty="0">
              <a:latin typeface="+mj-lt"/>
            </a:endParaRPr>
          </a:p>
          <a:p>
            <a:pPr>
              <a:spcAft>
                <a:spcPts val="800"/>
              </a:spcAft>
            </a:pPr>
            <a:r>
              <a:rPr lang="fr-FR" dirty="0">
                <a:latin typeface="+mj-lt"/>
              </a:rPr>
              <a:t>Les outils de l’</a:t>
            </a:r>
            <a:r>
              <a:rPr lang="fr-FR" dirty="0" err="1">
                <a:latin typeface="+mj-lt"/>
              </a:rPr>
              <a:t>Abes</a:t>
            </a:r>
            <a:r>
              <a:rPr lang="fr-FR" dirty="0">
                <a:latin typeface="+mj-lt"/>
              </a:rPr>
              <a:t> : BACON </a:t>
            </a:r>
          </a:p>
          <a:p>
            <a:pPr marL="191700" indent="0">
              <a:buNone/>
            </a:pPr>
            <a:endParaRPr lang="fr-FR" sz="180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Focus sur le format KBART</a:t>
            </a:r>
            <a:endParaRPr lang="fr-FR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4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 format KBART a pour but de décrire simplement les accès aux ressources électroniques :</a:t>
            </a:r>
          </a:p>
          <a:p>
            <a:pPr marL="1917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400" b="1" dirty="0"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Titre → Identifiants → Dates</a:t>
            </a:r>
            <a:r>
              <a:rPr lang="fr-FR" sz="1400" dirty="0"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4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URL → Conditions (F/P)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400" b="1" dirty="0"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Données bibliographiques pour identifier la ressource </a:t>
            </a:r>
            <a:r>
              <a:rPr lang="fr-FR" sz="14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les données d’accès à cette ressource.</a:t>
            </a: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4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Les informations bibliographiques sont pauvres dans le format KBART, elles servent uniquement à identifier un titre et non à faire une description bibliographique.</a:t>
            </a:r>
          </a:p>
          <a:p>
            <a:pPr marL="1917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4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Les fichiers KBART décrivent les ressources composants :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4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les offres commerciales (bouquets / packages dans BACON = l'ensemble des titres auxquels un établissement a souscrit auprès d'un fournisseur de contenus, chaque bouquet correspond donc à une offre commerciale proposée par le fournisseur),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4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les corpus acquis sous licences nationales,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4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l'ensemble des titres accessibles sur les plateformes des fournisseurs de contenus (</a:t>
            </a:r>
            <a:r>
              <a:rPr lang="fr-FR" sz="1400" b="0" i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masterlists</a:t>
            </a:r>
            <a:r>
              <a:rPr lang="fr-FR" sz="14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21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1 : Panorama des outils de l’</a:t>
            </a:r>
            <a:r>
              <a:rPr lang="fr-FR" dirty="0" err="1"/>
              <a:t>Abes</a:t>
            </a:r>
            <a:endParaRPr lang="fr-FR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FED9FA37-6EDD-F99B-1ABB-20E95A41C613}"/>
              </a:ext>
            </a:extLst>
          </p:cNvPr>
          <p:cNvSpPr/>
          <p:nvPr/>
        </p:nvSpPr>
        <p:spPr>
          <a:xfrm>
            <a:off x="8389" y="5746459"/>
            <a:ext cx="2550252" cy="2262981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092CFD5-21E9-63E1-4016-857FC4BE62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92" y="6123973"/>
            <a:ext cx="1955436" cy="65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42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749853" y="1026720"/>
            <a:ext cx="8229600" cy="5282157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fr-FR" dirty="0">
                <a:latin typeface="+mj-lt"/>
              </a:rPr>
              <a:t>Les outils de l’</a:t>
            </a:r>
            <a:r>
              <a:rPr lang="fr-FR" dirty="0" err="1">
                <a:latin typeface="+mj-lt"/>
              </a:rPr>
              <a:t>Abes</a:t>
            </a:r>
            <a:r>
              <a:rPr lang="fr-FR" dirty="0">
                <a:latin typeface="+mj-lt"/>
              </a:rPr>
              <a:t> : BACON </a:t>
            </a:r>
          </a:p>
          <a:p>
            <a:pPr marL="191700" indent="0">
              <a:buNone/>
            </a:pPr>
            <a:r>
              <a:rPr lang="fr-FR" sz="180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Focus sur le format KBART</a:t>
            </a:r>
            <a:endParaRPr lang="fr-FR" sz="18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22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1 : Panorama des outils de l’</a:t>
            </a:r>
            <a:r>
              <a:rPr lang="fr-FR" dirty="0" err="1"/>
              <a:t>Abes</a:t>
            </a:r>
            <a:endParaRPr lang="fr-FR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90ECE68E-0541-6B86-F10A-D1DD80A6D7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683304"/>
              </p:ext>
            </p:extLst>
          </p:nvPr>
        </p:nvGraphicFramePr>
        <p:xfrm>
          <a:off x="686589" y="1826723"/>
          <a:ext cx="7770822" cy="463708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649851">
                  <a:extLst>
                    <a:ext uri="{9D8B030D-6E8A-4147-A177-3AD203B41FA5}">
                      <a16:colId xmlns:a16="http://schemas.microsoft.com/office/drawing/2014/main" val="3747865561"/>
                    </a:ext>
                  </a:extLst>
                </a:gridCol>
                <a:gridCol w="5120971">
                  <a:extLst>
                    <a:ext uri="{9D8B030D-6E8A-4147-A177-3AD203B41FA5}">
                      <a16:colId xmlns:a16="http://schemas.microsoft.com/office/drawing/2014/main" val="3437227559"/>
                    </a:ext>
                  </a:extLst>
                </a:gridCol>
              </a:tblGrid>
              <a:tr h="3233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 err="1">
                          <a:solidFill>
                            <a:schemeClr val="accent6"/>
                          </a:solidFill>
                          <a:effectLst/>
                        </a:rPr>
                        <a:t>publication_title</a:t>
                      </a:r>
                      <a:endParaRPr lang="fr-FR" sz="1100" dirty="0">
                        <a:solidFill>
                          <a:schemeClr val="accent6"/>
                        </a:solidFill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solidFill>
                            <a:schemeClr val="accent6"/>
                          </a:solidFill>
                          <a:effectLst/>
                        </a:rPr>
                        <a:t>VSTO - Guide du développeur - Créez des applications .NET pour personnaliser et étendre MS Office</a:t>
                      </a:r>
                      <a:endParaRPr lang="fr-FR" sz="11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42083816"/>
                  </a:ext>
                </a:extLst>
              </a:tr>
              <a:tr h="158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dirty="0" err="1">
                          <a:solidFill>
                            <a:schemeClr val="accent6"/>
                          </a:solidFill>
                          <a:effectLst/>
                        </a:rPr>
                        <a:t>print_identifier</a:t>
                      </a:r>
                      <a:endParaRPr lang="fr-FR" sz="1100" b="1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dirty="0">
                          <a:solidFill>
                            <a:schemeClr val="accent6"/>
                          </a:solidFill>
                          <a:effectLst/>
                        </a:rPr>
                        <a:t>978-2-746-06249-8</a:t>
                      </a:r>
                      <a:endParaRPr lang="fr-FR" sz="1100" b="1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60699176"/>
                  </a:ext>
                </a:extLst>
              </a:tr>
              <a:tr h="158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>
                          <a:solidFill>
                            <a:schemeClr val="accent6"/>
                          </a:solidFill>
                          <a:effectLst/>
                        </a:rPr>
                        <a:t>online_identifier</a:t>
                      </a:r>
                      <a:endParaRPr lang="fr-FR" sz="1100" b="1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dirty="0">
                          <a:solidFill>
                            <a:schemeClr val="accent6"/>
                          </a:solidFill>
                          <a:effectLst/>
                        </a:rPr>
                        <a:t>9782746063792</a:t>
                      </a:r>
                      <a:endParaRPr lang="fr-FR" sz="1100" b="1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30392245"/>
                  </a:ext>
                </a:extLst>
              </a:tr>
              <a:tr h="158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date_first_issue_online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57181876"/>
                  </a:ext>
                </a:extLst>
              </a:tr>
              <a:tr h="158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num_first_vol_online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134495312"/>
                  </a:ext>
                </a:extLst>
              </a:tr>
              <a:tr h="158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num_first_issue_online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61362345"/>
                  </a:ext>
                </a:extLst>
              </a:tr>
              <a:tr h="158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date_last_issue_online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28855189"/>
                  </a:ext>
                </a:extLst>
              </a:tr>
              <a:tr h="158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 err="1">
                          <a:effectLst/>
                        </a:rPr>
                        <a:t>num_last_vol_online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0283585"/>
                  </a:ext>
                </a:extLst>
              </a:tr>
              <a:tr h="158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num_last_issue_online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82217911"/>
                  </a:ext>
                </a:extLst>
              </a:tr>
              <a:tr h="158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>
                          <a:solidFill>
                            <a:schemeClr val="accent1"/>
                          </a:solidFill>
                          <a:effectLst/>
                        </a:rPr>
                        <a:t>title_url</a:t>
                      </a:r>
                      <a:endParaRPr lang="fr-FR" sz="1100" b="1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solidFill>
                            <a:schemeClr val="accent1"/>
                          </a:solidFill>
                          <a:effectLst/>
                        </a:rPr>
                        <a:t>%SITE_CLIENT%/?</a:t>
                      </a:r>
                      <a:r>
                        <a:rPr lang="en-US" sz="1100" b="1" dirty="0" err="1">
                          <a:solidFill>
                            <a:schemeClr val="accent1"/>
                          </a:solidFill>
                          <a:effectLst/>
                        </a:rPr>
                        <a:t>library_guid</a:t>
                      </a:r>
                      <a:r>
                        <a:rPr lang="en-US" sz="1100" b="1" dirty="0">
                          <a:solidFill>
                            <a:schemeClr val="accent1"/>
                          </a:solidFill>
                          <a:effectLst/>
                        </a:rPr>
                        <a:t>=5AF25058-A351-42A3-AFBC-415844A31261</a:t>
                      </a:r>
                      <a:endParaRPr lang="fr-FR" sz="11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89039494"/>
                  </a:ext>
                </a:extLst>
              </a:tr>
              <a:tr h="158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solidFill>
                            <a:schemeClr val="accent6"/>
                          </a:solidFill>
                          <a:effectLst/>
                        </a:rPr>
                        <a:t>first_author</a:t>
                      </a:r>
                      <a:endParaRPr lang="fr-FR" sz="110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dirty="0" err="1">
                          <a:solidFill>
                            <a:schemeClr val="accent6"/>
                          </a:solidFill>
                          <a:effectLst/>
                        </a:rPr>
                        <a:t>Taoffi</a:t>
                      </a:r>
                      <a:r>
                        <a:rPr lang="fr-FR" sz="1100" b="1" dirty="0">
                          <a:solidFill>
                            <a:schemeClr val="accent6"/>
                          </a:solidFill>
                          <a:effectLst/>
                        </a:rPr>
                        <a:t> NASSAR</a:t>
                      </a:r>
                      <a:endParaRPr lang="fr-FR" sz="1100" b="1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34099989"/>
                  </a:ext>
                </a:extLst>
              </a:tr>
              <a:tr h="158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title_id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EIVST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17356209"/>
                  </a:ext>
                </a:extLst>
              </a:tr>
              <a:tr h="158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dirty="0" err="1">
                          <a:solidFill>
                            <a:schemeClr val="accent1"/>
                          </a:solidFill>
                          <a:effectLst/>
                        </a:rPr>
                        <a:t>embargo_info</a:t>
                      </a:r>
                      <a:endParaRPr lang="fr-FR" sz="11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 b="1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10379799"/>
                  </a:ext>
                </a:extLst>
              </a:tr>
              <a:tr h="158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>
                          <a:solidFill>
                            <a:schemeClr val="accent1"/>
                          </a:solidFill>
                          <a:effectLst/>
                        </a:rPr>
                        <a:t>coverage_depth</a:t>
                      </a:r>
                      <a:endParaRPr lang="fr-FR" sz="1100" b="1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dirty="0" err="1">
                          <a:solidFill>
                            <a:schemeClr val="accent1"/>
                          </a:solidFill>
                          <a:effectLst/>
                        </a:rPr>
                        <a:t>fulltext</a:t>
                      </a:r>
                      <a:endParaRPr lang="fr-FR" sz="11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01359040"/>
                  </a:ext>
                </a:extLst>
              </a:tr>
              <a:tr h="158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notes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28909435"/>
                  </a:ext>
                </a:extLst>
              </a:tr>
              <a:tr h="158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solidFill>
                            <a:schemeClr val="accent6"/>
                          </a:solidFill>
                          <a:effectLst/>
                        </a:rPr>
                        <a:t>publisher_name</a:t>
                      </a:r>
                      <a:endParaRPr lang="fr-FR" sz="110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dirty="0">
                          <a:solidFill>
                            <a:schemeClr val="accent6"/>
                          </a:solidFill>
                          <a:effectLst/>
                        </a:rPr>
                        <a:t>Editions ENI</a:t>
                      </a:r>
                      <a:endParaRPr lang="fr-FR" sz="1100" b="1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73799589"/>
                  </a:ext>
                </a:extLst>
              </a:tr>
              <a:tr h="158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publication_type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 err="1">
                          <a:effectLst/>
                        </a:rPr>
                        <a:t>monograph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90777386"/>
                  </a:ext>
                </a:extLst>
              </a:tr>
              <a:tr h="158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>
                          <a:solidFill>
                            <a:schemeClr val="accent6"/>
                          </a:solidFill>
                          <a:effectLst/>
                        </a:rPr>
                        <a:t>date_monograph_published_print</a:t>
                      </a:r>
                      <a:endParaRPr lang="fr-FR" sz="1100" b="1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dirty="0">
                          <a:solidFill>
                            <a:schemeClr val="accent6"/>
                          </a:solidFill>
                          <a:effectLst/>
                        </a:rPr>
                        <a:t>2011</a:t>
                      </a:r>
                      <a:endParaRPr lang="fr-FR" sz="1100" b="1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16009125"/>
                  </a:ext>
                </a:extLst>
              </a:tr>
              <a:tr h="158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>
                          <a:solidFill>
                            <a:schemeClr val="accent6"/>
                          </a:solidFill>
                          <a:effectLst/>
                        </a:rPr>
                        <a:t>date_monograph_published_online</a:t>
                      </a:r>
                      <a:endParaRPr lang="fr-FR" sz="1100" b="1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dirty="0">
                          <a:solidFill>
                            <a:schemeClr val="accent6"/>
                          </a:solidFill>
                          <a:effectLst/>
                        </a:rPr>
                        <a:t>2011</a:t>
                      </a:r>
                      <a:endParaRPr lang="fr-FR" sz="1100" b="1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87308051"/>
                  </a:ext>
                </a:extLst>
              </a:tr>
              <a:tr h="158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monograph_volume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15784667"/>
                  </a:ext>
                </a:extLst>
              </a:tr>
              <a:tr h="158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monograph_edition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09818784"/>
                  </a:ext>
                </a:extLst>
              </a:tr>
              <a:tr h="158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first_editor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48263558"/>
                  </a:ext>
                </a:extLst>
              </a:tr>
              <a:tr h="158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parent_publication_title_id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16436677"/>
                  </a:ext>
                </a:extLst>
              </a:tr>
              <a:tr h="158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preceding_publication_title_id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53323728"/>
                  </a:ext>
                </a:extLst>
              </a:tr>
              <a:tr h="158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>
                          <a:solidFill>
                            <a:schemeClr val="accent1"/>
                          </a:solidFill>
                          <a:effectLst/>
                        </a:rPr>
                        <a:t>access_type</a:t>
                      </a:r>
                      <a:endParaRPr lang="fr-FR" sz="1100" b="1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  <a:effectLst/>
                        </a:rPr>
                        <a:t>P</a:t>
                      </a:r>
                      <a:endParaRPr lang="fr-FR" sz="11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80321896"/>
                  </a:ext>
                </a:extLst>
              </a:tr>
              <a:tr h="158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 err="1">
                          <a:solidFill>
                            <a:schemeClr val="tx1"/>
                          </a:solidFill>
                          <a:effectLst/>
                        </a:rPr>
                        <a:t>bestppn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153668342</a:t>
                      </a: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193329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0324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719294" y="1075509"/>
            <a:ext cx="8229600" cy="5282157"/>
          </a:xfrm>
        </p:spPr>
        <p:txBody>
          <a:bodyPr/>
          <a:lstStyle/>
          <a:p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Comparaison entre format KBART / format Marc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23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1 : Panorama des outils de l’</a:t>
            </a:r>
            <a:r>
              <a:rPr lang="fr-FR" dirty="0" err="1"/>
              <a:t>Abes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D3802CD-A318-DFE9-0760-48FE8DDC1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79" y="1841382"/>
            <a:ext cx="8718856" cy="443777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6AD1750-4A27-0802-2917-B46F0D6D613C}"/>
              </a:ext>
            </a:extLst>
          </p:cNvPr>
          <p:cNvSpPr/>
          <p:nvPr/>
        </p:nvSpPr>
        <p:spPr>
          <a:xfrm>
            <a:off x="184477" y="2382798"/>
            <a:ext cx="836430" cy="207491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6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96CEB4B-CBF8-B8FC-7C50-7C7AC9A8CA22}"/>
              </a:ext>
            </a:extLst>
          </p:cNvPr>
          <p:cNvSpPr txBox="1"/>
          <p:nvPr/>
        </p:nvSpPr>
        <p:spPr>
          <a:xfrm>
            <a:off x="1019444" y="2321641"/>
            <a:ext cx="2315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>
                <a:solidFill>
                  <a:schemeClr val="accent6"/>
                </a:solidFill>
              </a:rPr>
              <a:t>monograph</a:t>
            </a:r>
            <a:endParaRPr lang="fr-FR" sz="1400" b="1" dirty="0">
              <a:solidFill>
                <a:schemeClr val="accent6"/>
              </a:solidFill>
            </a:endParaRPr>
          </a:p>
          <a:p>
            <a:r>
              <a:rPr lang="fr-FR" sz="1400" b="1" dirty="0" err="1">
                <a:solidFill>
                  <a:schemeClr val="accent6"/>
                </a:solidFill>
              </a:rPr>
              <a:t>online_identifier</a:t>
            </a:r>
            <a:endParaRPr lang="fr-FR" sz="1400" b="1" dirty="0">
              <a:solidFill>
                <a:schemeClr val="accent6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FFB2C1-2C0A-0D7E-A8F6-B15604C2B80F}"/>
              </a:ext>
            </a:extLst>
          </p:cNvPr>
          <p:cNvSpPr/>
          <p:nvPr/>
        </p:nvSpPr>
        <p:spPr>
          <a:xfrm>
            <a:off x="184480" y="3959448"/>
            <a:ext cx="2508453" cy="285381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90362EF-5C07-5687-B662-9A0B3291C690}"/>
              </a:ext>
            </a:extLst>
          </p:cNvPr>
          <p:cNvSpPr txBox="1"/>
          <p:nvPr/>
        </p:nvSpPr>
        <p:spPr>
          <a:xfrm>
            <a:off x="2692933" y="3829630"/>
            <a:ext cx="1417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>
                <a:solidFill>
                  <a:schemeClr val="accent6"/>
                </a:solidFill>
              </a:rPr>
              <a:t>publication_title</a:t>
            </a:r>
            <a:endParaRPr lang="fr-FR" sz="1400" b="1" dirty="0">
              <a:solidFill>
                <a:schemeClr val="accent6"/>
              </a:solidFill>
            </a:endParaRPr>
          </a:p>
          <a:p>
            <a:r>
              <a:rPr lang="fr-FR" sz="1400" b="1" dirty="0" err="1">
                <a:solidFill>
                  <a:schemeClr val="accent6"/>
                </a:solidFill>
              </a:rPr>
              <a:t>publisher_name</a:t>
            </a:r>
            <a:endParaRPr lang="fr-FR" sz="1400" b="1" dirty="0">
              <a:solidFill>
                <a:schemeClr val="accent6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E66478-B1AA-EE76-C0A4-9946927E62D6}"/>
              </a:ext>
            </a:extLst>
          </p:cNvPr>
          <p:cNvSpPr/>
          <p:nvPr/>
        </p:nvSpPr>
        <p:spPr>
          <a:xfrm>
            <a:off x="184478" y="3123786"/>
            <a:ext cx="834967" cy="106631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6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231CEFE-BDFA-114A-41CE-7B78F0A44FD5}"/>
              </a:ext>
            </a:extLst>
          </p:cNvPr>
          <p:cNvSpPr txBox="1"/>
          <p:nvPr/>
        </p:nvSpPr>
        <p:spPr>
          <a:xfrm>
            <a:off x="1019445" y="3050544"/>
            <a:ext cx="382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>
                <a:solidFill>
                  <a:schemeClr val="accent6"/>
                </a:solidFill>
              </a:rPr>
              <a:t>date_monograph_publication_online</a:t>
            </a:r>
            <a:endParaRPr lang="fr-FR" sz="1400" b="1" dirty="0">
              <a:solidFill>
                <a:schemeClr val="accent6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06140629-E261-1D1C-203B-CD1F123F7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938" y="1613608"/>
            <a:ext cx="1028700" cy="24765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A0C4375-3650-5A6C-40A0-71711D1FFB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479" y="6279160"/>
            <a:ext cx="8718856" cy="4735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03F6B8-97D3-B123-B4C3-39AB8C2EE1FF}"/>
              </a:ext>
            </a:extLst>
          </p:cNvPr>
          <p:cNvSpPr/>
          <p:nvPr/>
        </p:nvSpPr>
        <p:spPr>
          <a:xfrm>
            <a:off x="184478" y="6602445"/>
            <a:ext cx="3255008" cy="147501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C420A24-85E6-CB74-5A49-20AD5D5DAA9F}"/>
              </a:ext>
            </a:extLst>
          </p:cNvPr>
          <p:cNvSpPr txBox="1"/>
          <p:nvPr/>
        </p:nvSpPr>
        <p:spPr>
          <a:xfrm>
            <a:off x="3206172" y="5454051"/>
            <a:ext cx="1409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>
                <a:solidFill>
                  <a:schemeClr val="accent1"/>
                </a:solidFill>
              </a:rPr>
              <a:t>access_type</a:t>
            </a:r>
            <a:endParaRPr lang="fr-FR" sz="1400" b="1" dirty="0">
              <a:solidFill>
                <a:schemeClr val="accent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99D441-1B4F-9F0A-4C1F-F39A69E5604E}"/>
              </a:ext>
            </a:extLst>
          </p:cNvPr>
          <p:cNvSpPr/>
          <p:nvPr/>
        </p:nvSpPr>
        <p:spPr>
          <a:xfrm>
            <a:off x="184478" y="5539535"/>
            <a:ext cx="3038472" cy="153589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9EFED5F-3529-369C-4249-31EC08461D64}"/>
              </a:ext>
            </a:extLst>
          </p:cNvPr>
          <p:cNvSpPr txBox="1"/>
          <p:nvPr/>
        </p:nvSpPr>
        <p:spPr>
          <a:xfrm>
            <a:off x="3452002" y="6519309"/>
            <a:ext cx="1409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>
                <a:solidFill>
                  <a:schemeClr val="accent1"/>
                </a:solidFill>
              </a:rPr>
              <a:t>title_url</a:t>
            </a:r>
            <a:endParaRPr lang="fr-FR" sz="1400" b="1" dirty="0">
              <a:solidFill>
                <a:schemeClr val="accent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F8EFAD-4841-5A5E-A008-39E84B09B3C3}"/>
              </a:ext>
            </a:extLst>
          </p:cNvPr>
          <p:cNvSpPr/>
          <p:nvPr/>
        </p:nvSpPr>
        <p:spPr>
          <a:xfrm>
            <a:off x="215564" y="1587798"/>
            <a:ext cx="1002074" cy="28596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3C797F9-3468-5D7A-E559-6E54BB6E03FC}"/>
              </a:ext>
            </a:extLst>
          </p:cNvPr>
          <p:cNvSpPr txBox="1"/>
          <p:nvPr/>
        </p:nvSpPr>
        <p:spPr>
          <a:xfrm>
            <a:off x="1217638" y="1560170"/>
            <a:ext cx="1409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/>
              <a:t>bestppn</a:t>
            </a:r>
            <a:endParaRPr lang="fr-FR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0BC7FB-F30F-E11C-49A1-5512A0F991A0}"/>
              </a:ext>
            </a:extLst>
          </p:cNvPr>
          <p:cNvSpPr/>
          <p:nvPr/>
        </p:nvSpPr>
        <p:spPr>
          <a:xfrm>
            <a:off x="184477" y="2865575"/>
            <a:ext cx="836428" cy="25549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6220474-5885-C82B-F6AF-A8D27A643F54}"/>
              </a:ext>
            </a:extLst>
          </p:cNvPr>
          <p:cNvSpPr txBox="1"/>
          <p:nvPr/>
        </p:nvSpPr>
        <p:spPr>
          <a:xfrm>
            <a:off x="1019445" y="2857364"/>
            <a:ext cx="3367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identifiant du bouquet / package BACON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7B17F3-3F60-EB46-53BB-40509CFCEF20}"/>
              </a:ext>
            </a:extLst>
          </p:cNvPr>
          <p:cNvSpPr/>
          <p:nvPr/>
        </p:nvSpPr>
        <p:spPr>
          <a:xfrm>
            <a:off x="184247" y="2636382"/>
            <a:ext cx="836430" cy="207491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361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758242" y="1036040"/>
            <a:ext cx="8229600" cy="5282157"/>
          </a:xfrm>
        </p:spPr>
        <p:txBody>
          <a:bodyPr>
            <a:normAutofit/>
          </a:bodyPr>
          <a:lstStyle/>
          <a:p>
            <a:pPr marL="191700" indent="0">
              <a:buNone/>
            </a:pPr>
            <a:r>
              <a:rPr lang="fr-FR" sz="800" dirty="0">
                <a:latin typeface="+mj-lt"/>
              </a:rPr>
              <a:t> </a:t>
            </a:r>
          </a:p>
          <a:p>
            <a:pPr>
              <a:spcAft>
                <a:spcPts val="800"/>
              </a:spcAft>
            </a:pPr>
            <a:r>
              <a:rPr lang="fr-FR" dirty="0">
                <a:latin typeface="+mj-lt"/>
              </a:rPr>
              <a:t>Les outils de l’</a:t>
            </a:r>
            <a:r>
              <a:rPr lang="fr-FR" dirty="0" err="1">
                <a:latin typeface="+mj-lt"/>
              </a:rPr>
              <a:t>Abes</a:t>
            </a:r>
            <a:r>
              <a:rPr lang="fr-FR" dirty="0">
                <a:latin typeface="+mj-lt"/>
              </a:rPr>
              <a:t> : BACON</a:t>
            </a:r>
          </a:p>
          <a:p>
            <a:pPr marL="191700" indent="0">
              <a:buNone/>
            </a:pPr>
            <a:endParaRPr lang="fr-FR" sz="180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Intérêts et limites de BACON</a:t>
            </a:r>
            <a:endParaRPr lang="fr-FR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4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Facilité de réutilisation des données, y compris pour le pilotage</a:t>
            </a:r>
          </a:p>
          <a:p>
            <a:pPr marL="191700" indent="0">
              <a:buNone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4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Mise à jour des données régulière</a:t>
            </a:r>
          </a:p>
          <a:p>
            <a:pPr marL="191700" indent="0">
              <a:buNone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4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Mise à disposition de listes de titres avec un périmètre défini et identifiable</a:t>
            </a:r>
          </a:p>
          <a:p>
            <a:pPr marL="191700" indent="0">
              <a:buNone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4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Dépendance des fournisseurs de contenus (notamment sur la qualité des données) et des fournisseurs d’outils de gestion (pour l’intégration, l’identification et la mise à jour des données)</a:t>
            </a:r>
          </a:p>
          <a:p>
            <a:pPr marL="191700" indent="0">
              <a:buNone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24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1 : Panorama des outils de l’</a:t>
            </a:r>
            <a:r>
              <a:rPr lang="fr-FR" dirty="0" err="1"/>
              <a:t>Abes</a:t>
            </a:r>
            <a:endParaRPr lang="fr-FR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FED9FA37-6EDD-F99B-1ABB-20E95A41C613}"/>
              </a:ext>
            </a:extLst>
          </p:cNvPr>
          <p:cNvSpPr/>
          <p:nvPr/>
        </p:nvSpPr>
        <p:spPr>
          <a:xfrm>
            <a:off x="8389" y="5746459"/>
            <a:ext cx="2550252" cy="2262981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092CFD5-21E9-63E1-4016-857FC4BE62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92" y="6123973"/>
            <a:ext cx="1955436" cy="651812"/>
          </a:xfrm>
          <a:prstGeom prst="rect">
            <a:avLst/>
          </a:prstGeom>
        </p:spPr>
      </p:pic>
      <p:sp>
        <p:nvSpPr>
          <p:cNvPr id="8" name="Signe Plus 7">
            <a:extLst>
              <a:ext uri="{FF2B5EF4-FFF2-40B4-BE49-F238E27FC236}">
                <a16:creationId xmlns:a16="http://schemas.microsoft.com/office/drawing/2014/main" id="{B130DF44-10F8-F2FB-53D6-BBE480809724}"/>
              </a:ext>
            </a:extLst>
          </p:cNvPr>
          <p:cNvSpPr/>
          <p:nvPr/>
        </p:nvSpPr>
        <p:spPr>
          <a:xfrm>
            <a:off x="546174" y="2560785"/>
            <a:ext cx="323938" cy="360727"/>
          </a:xfrm>
          <a:prstGeom prst="mathPlus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2D050"/>
              </a:solidFill>
            </a:endParaRPr>
          </a:p>
        </p:txBody>
      </p:sp>
      <p:sp>
        <p:nvSpPr>
          <p:cNvPr id="9" name="Signe Moins 8">
            <a:extLst>
              <a:ext uri="{FF2B5EF4-FFF2-40B4-BE49-F238E27FC236}">
                <a16:creationId xmlns:a16="http://schemas.microsoft.com/office/drawing/2014/main" id="{8B66DDA6-7ED2-0AAB-E424-ADB64B299CA7}"/>
              </a:ext>
            </a:extLst>
          </p:cNvPr>
          <p:cNvSpPr/>
          <p:nvPr/>
        </p:nvSpPr>
        <p:spPr>
          <a:xfrm>
            <a:off x="547979" y="4252754"/>
            <a:ext cx="323938" cy="360727"/>
          </a:xfrm>
          <a:prstGeom prst="mathMinus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igne Plus 9">
            <a:extLst>
              <a:ext uri="{FF2B5EF4-FFF2-40B4-BE49-F238E27FC236}">
                <a16:creationId xmlns:a16="http://schemas.microsoft.com/office/drawing/2014/main" id="{EFAFD596-9383-A8D7-784C-C9EAC3CFA648}"/>
              </a:ext>
            </a:extLst>
          </p:cNvPr>
          <p:cNvSpPr/>
          <p:nvPr/>
        </p:nvSpPr>
        <p:spPr>
          <a:xfrm>
            <a:off x="555699" y="3022386"/>
            <a:ext cx="323938" cy="360727"/>
          </a:xfrm>
          <a:prstGeom prst="mathPlus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2D050"/>
              </a:solidFill>
            </a:endParaRPr>
          </a:p>
        </p:txBody>
      </p:sp>
      <p:sp>
        <p:nvSpPr>
          <p:cNvPr id="11" name="Signe Plus 10">
            <a:extLst>
              <a:ext uri="{FF2B5EF4-FFF2-40B4-BE49-F238E27FC236}">
                <a16:creationId xmlns:a16="http://schemas.microsoft.com/office/drawing/2014/main" id="{F005643C-88EB-1F6E-2202-7BD6A466A53C}"/>
              </a:ext>
            </a:extLst>
          </p:cNvPr>
          <p:cNvSpPr/>
          <p:nvPr/>
        </p:nvSpPr>
        <p:spPr>
          <a:xfrm>
            <a:off x="547979" y="3483987"/>
            <a:ext cx="323938" cy="360727"/>
          </a:xfrm>
          <a:prstGeom prst="mathPlus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797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1181654"/>
            <a:ext cx="8401574" cy="5282157"/>
          </a:xfrm>
        </p:spPr>
        <p:txBody>
          <a:bodyPr>
            <a:normAutofit/>
          </a:bodyPr>
          <a:lstStyle/>
          <a:p>
            <a:pPr marL="191700" indent="0">
              <a:buNone/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dirty="0">
                <a:latin typeface="+mj-lt"/>
              </a:rPr>
              <a:t>D’où viennent les données du Sudoc pour les ressources électroniques ?</a:t>
            </a:r>
          </a:p>
          <a:p>
            <a:pPr marL="191700" indent="0">
              <a:buNone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Ebooks et assimilés </a:t>
            </a: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fr-FR" sz="18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Editeurs : processus d’imports automatisés, posant des questions de fraîcheur et qualité </a:t>
            </a:r>
            <a:r>
              <a:rPr lang="fr-FR" sz="18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importance des chantiers CERCLES pour consolider les données</a:t>
            </a:r>
          </a:p>
          <a:p>
            <a:pPr>
              <a:buFontTx/>
              <a:buChar char="-"/>
            </a:pPr>
            <a:r>
              <a:rPr lang="fr-FR" sz="18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Création de notices par les bibliothèques du réseau.</a:t>
            </a:r>
          </a:p>
          <a:p>
            <a:pPr marL="191700" indent="0">
              <a:buNone/>
            </a:pPr>
            <a:endParaRPr lang="fr-FR" sz="180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Périodiques, collections et bases de données</a:t>
            </a:r>
          </a:p>
          <a:p>
            <a:pPr>
              <a:buFontTx/>
              <a:buChar char="-"/>
            </a:pPr>
            <a:r>
              <a:rPr lang="fr-FR" sz="18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Registre ISSN : imports automatisés </a:t>
            </a:r>
            <a:r>
              <a:rPr lang="fr-FR" sz="18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données de référence pour la bonne identification des titres, de leur historique,…</a:t>
            </a:r>
            <a:endParaRPr lang="fr-FR" sz="18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fr-FR" sz="18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Création de notices par les bibliothèques du réseau</a:t>
            </a:r>
            <a:r>
              <a:rPr lang="fr-FR" sz="18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en attendant la numérotation ISSN : consolidation ultérieure.</a:t>
            </a:r>
            <a:endParaRPr lang="fr-FR" sz="1800" b="0" i="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i="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lnSpc>
                <a:spcPct val="100000"/>
              </a:lnSpc>
              <a:buNone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25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1 : Les sources des métadonnées</a:t>
            </a:r>
          </a:p>
        </p:txBody>
      </p:sp>
    </p:spTree>
    <p:extLst>
      <p:ext uri="{BB962C8B-B14F-4D97-AF65-F5344CB8AC3E}">
        <p14:creationId xmlns:p14="http://schemas.microsoft.com/office/powerpoint/2010/main" val="3784883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1181654"/>
            <a:ext cx="8401574" cy="5282157"/>
          </a:xfrm>
        </p:spPr>
        <p:txBody>
          <a:bodyPr>
            <a:normAutofit/>
          </a:bodyPr>
          <a:lstStyle/>
          <a:p>
            <a:pPr marL="191700" indent="0">
              <a:buNone/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dirty="0">
                <a:latin typeface="+mj-lt"/>
              </a:rPr>
              <a:t>D’où viennent les données du Sudoc pour les ebooks ?</a:t>
            </a:r>
          </a:p>
          <a:p>
            <a:pPr marL="191700" indent="0">
              <a:buNone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2/3 des notices proviennent des imports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i="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lnSpc>
                <a:spcPct val="100000"/>
              </a:lnSpc>
              <a:buNone/>
            </a:pPr>
            <a:endParaRPr lang="fr-FR" sz="1400" b="0" i="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26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1 : Les sources des métadonnées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F3DF8DF-2CB3-6C70-A470-1C7A878FC9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2299478"/>
              </p:ext>
            </p:extLst>
          </p:nvPr>
        </p:nvGraphicFramePr>
        <p:xfrm>
          <a:off x="1294898" y="2539164"/>
          <a:ext cx="6477502" cy="3404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17125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37544" y="1201078"/>
            <a:ext cx="8351240" cy="5282157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fr-FR" dirty="0" err="1">
                <a:latin typeface="+mj-lt"/>
              </a:rPr>
              <a:t>Sudoc</a:t>
            </a:r>
            <a:r>
              <a:rPr lang="fr-FR" dirty="0">
                <a:latin typeface="+mj-lt"/>
              </a:rPr>
              <a:t> : comment identifier la / les sources des données </a:t>
            </a:r>
            <a:endParaRPr lang="fr-FR" sz="1800" i="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Ebooks et assimilés </a:t>
            </a:r>
          </a:p>
          <a:p>
            <a:pPr marL="191700" indent="0">
              <a:buNone/>
            </a:pPr>
            <a:r>
              <a:rPr lang="fr-FR" sz="16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les notices bibliographiques, la </a:t>
            </a:r>
            <a:r>
              <a:rPr lang="fr-FR" sz="160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zone 035 </a:t>
            </a:r>
            <a:r>
              <a:rPr lang="fr-FR" sz="16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permet d’identifier les sources des métadonnées. Elle est créée par l’</a:t>
            </a:r>
            <a:r>
              <a:rPr lang="fr-FR" sz="16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Abes</a:t>
            </a:r>
            <a:r>
              <a:rPr lang="fr-FR" sz="16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circonscrire </a:t>
            </a:r>
            <a:r>
              <a:rPr lang="fr-FR" sz="16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bouquet. </a:t>
            </a:r>
          </a:p>
          <a:p>
            <a:pPr marL="191700" indent="0">
              <a:buNone/>
            </a:pPr>
            <a:r>
              <a:rPr lang="fr-FR" sz="16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exemple, le bouquet Cairn : </a:t>
            </a:r>
            <a:br>
              <a:rPr lang="fr-FR" sz="1400" b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1400" b="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000" dirty="0"/>
              <a:t>Titre exemple : Comment la culture vient aux enfants : repenser les médiations‎ ? Auteur : Florence Eloy </a:t>
            </a:r>
            <a:endParaRPr lang="fr-FR" sz="1100" b="0" i="0" dirty="0">
              <a:latin typeface="+mj-lt"/>
            </a:endParaRPr>
          </a:p>
          <a:p>
            <a:pPr marL="191700" indent="0">
              <a:buNone/>
            </a:pPr>
            <a:endParaRPr lang="fr-FR" sz="1100" b="0" i="0" dirty="0">
              <a:latin typeface="+mj-lt"/>
            </a:endParaRPr>
          </a:p>
          <a:p>
            <a:pPr marL="191700" indent="0">
              <a:buNone/>
            </a:pPr>
            <a:r>
              <a:rPr lang="fr-FR" sz="1100" b="0" i="0" dirty="0">
                <a:latin typeface="+mj-lt"/>
              </a:rPr>
              <a:t>035 ##‎$aFRCAIRNINFO-</a:t>
            </a:r>
            <a:r>
              <a:rPr lang="fr-FR" sz="11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DEPS_ELOY_2021_01 </a:t>
            </a:r>
            <a:r>
              <a:rPr lang="fr-FR" sz="14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1200" b="0" i="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27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1 : Les sources des métadonnées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82D193C-6A71-4EEA-8CB4-500980395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826" y="3108365"/>
            <a:ext cx="3419475" cy="2209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140C6A10-4F75-33BB-09D2-F38D4839C853}"/>
                  </a:ext>
                </a:extLst>
              </p14:cNvPr>
              <p14:cNvContentPartPr>
                <a14:cpLocks xmlns:a14="http://schemas.microsoft.com/office/drawing/2010/main"/>
              </p14:cNvContentPartPr>
              <p14:nvPr/>
            </p14:nvContentPartPr>
            <p14:xfrm>
              <a:off x="4375427" y="4985427"/>
              <a:ext cx="3237840" cy="42480"/>
            </p14:xfrm>
          </p:contentPart>
        </mc:Choice>
        <mc:Fallback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140C6A10-4F75-33BB-09D2-F38D4839C853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21421" y="4877427"/>
                <a:ext cx="3345492" cy="25812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Parenthèse ouvrante 15">
            <a:extLst>
              <a:ext uri="{FF2B5EF4-FFF2-40B4-BE49-F238E27FC236}">
                <a16:creationId xmlns:a16="http://schemas.microsoft.com/office/drawing/2014/main" id="{E98728B0-3A4C-C141-752C-A4B526176E83}"/>
              </a:ext>
            </a:extLst>
          </p:cNvPr>
          <p:cNvSpPr/>
          <p:nvPr/>
        </p:nvSpPr>
        <p:spPr>
          <a:xfrm rot="16200000">
            <a:off x="1313131" y="2815150"/>
            <a:ext cx="59359" cy="1287059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Google Shape;286;p2">
            <a:extLst>
              <a:ext uri="{FF2B5EF4-FFF2-40B4-BE49-F238E27FC236}">
                <a16:creationId xmlns:a16="http://schemas.microsoft.com/office/drawing/2014/main" id="{4D06BB49-8AB9-1779-4C1E-6F1B9A782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407" y="3593504"/>
            <a:ext cx="1458809" cy="1239523"/>
          </a:xfrm>
          <a:prstGeom prst="rect">
            <a:avLst/>
          </a:prstGeom>
          <a:noFill/>
          <a:ln w="25400">
            <a:noFill/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defTabSz="8477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>
                <a:solidFill>
                  <a:srgbClr val="4F81BD"/>
                </a:solidFill>
                <a:latin typeface="+mj-lt"/>
                <a:cs typeface="Arial" panose="020B0604020202020204" pitchFamily="34" charset="0"/>
                <a:sym typeface="Barlow" charset="0"/>
              </a:rPr>
              <a:t>Identifiant de l’éditeur / diffuseur.</a:t>
            </a:r>
          </a:p>
          <a:p>
            <a:pPr defTabSz="8477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>
                <a:solidFill>
                  <a:srgbClr val="4F81BD"/>
                </a:solidFill>
                <a:latin typeface="+mj-lt"/>
                <a:cs typeface="Arial" panose="020B0604020202020204" pitchFamily="34" charset="0"/>
                <a:sym typeface="Barlow" charset="0"/>
              </a:rPr>
              <a:t>Racine commune à toutes les notices d’un bouquet.</a:t>
            </a:r>
            <a:br>
              <a:rPr lang="fr-FR" altLang="fr-FR" sz="1200" dirty="0">
                <a:solidFill>
                  <a:srgbClr val="4F81BD"/>
                </a:solidFill>
                <a:latin typeface="+mj-lt"/>
                <a:cs typeface="Arial" panose="020B0604020202020204" pitchFamily="34" charset="0"/>
                <a:sym typeface="Barlow" charset="0"/>
              </a:rPr>
            </a:br>
            <a:r>
              <a:rPr lang="fr-FR" altLang="fr-FR" sz="1200" dirty="0">
                <a:solidFill>
                  <a:srgbClr val="4F81BD"/>
                </a:solidFill>
                <a:latin typeface="+mj-lt"/>
                <a:cs typeface="Arial" panose="020B0604020202020204" pitchFamily="34" charset="0"/>
                <a:sym typeface="Barlow" charset="0"/>
              </a:rPr>
              <a:t>Source : éditeur</a:t>
            </a:r>
            <a:endParaRPr lang="fr-FR" altLang="fr-FR" sz="1050" dirty="0">
              <a:solidFill>
                <a:srgbClr val="4F81BD"/>
              </a:solidFill>
              <a:latin typeface="+mj-lt"/>
              <a:cs typeface="Arial" panose="020B0604020202020204" pitchFamily="34" charset="0"/>
              <a:sym typeface="Barlow" charset="0"/>
            </a:endParaRPr>
          </a:p>
        </p:txBody>
      </p:sp>
      <p:sp>
        <p:nvSpPr>
          <p:cNvPr id="20" name="Parenthèse ouvrante 19">
            <a:extLst>
              <a:ext uri="{FF2B5EF4-FFF2-40B4-BE49-F238E27FC236}">
                <a16:creationId xmlns:a16="http://schemas.microsoft.com/office/drawing/2014/main" id="{07AF8964-76D0-7CDC-997B-635A43C0929B}"/>
              </a:ext>
            </a:extLst>
          </p:cNvPr>
          <p:cNvSpPr/>
          <p:nvPr/>
        </p:nvSpPr>
        <p:spPr>
          <a:xfrm rot="16200000">
            <a:off x="2646567" y="2880584"/>
            <a:ext cx="66306" cy="1149246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Google Shape;286;p2">
            <a:extLst>
              <a:ext uri="{FF2B5EF4-FFF2-40B4-BE49-F238E27FC236}">
                <a16:creationId xmlns:a16="http://schemas.microsoft.com/office/drawing/2014/main" id="{51370414-4BC2-9CA1-5AF1-6505E5CED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0275" y="3593504"/>
            <a:ext cx="1458808" cy="996589"/>
          </a:xfrm>
          <a:prstGeom prst="rect">
            <a:avLst/>
          </a:prstGeom>
          <a:noFill/>
          <a:ln w="25400">
            <a:noFill/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defTabSz="8477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>
                <a:solidFill>
                  <a:srgbClr val="4F81BD"/>
                </a:solidFill>
                <a:latin typeface="+mj-lt"/>
                <a:cs typeface="Arial" panose="020B0604020202020204" pitchFamily="34" charset="0"/>
                <a:sym typeface="Barlow" charset="0"/>
              </a:rPr>
              <a:t>Suite dépendant de chaque titre : identifiant dans le système de l’éditeur ou ISBN ou DOI…</a:t>
            </a:r>
            <a:endParaRPr lang="fr-FR" altLang="fr-FR" sz="1050" dirty="0">
              <a:solidFill>
                <a:srgbClr val="4F81BD"/>
              </a:solidFill>
              <a:latin typeface="+mj-lt"/>
              <a:cs typeface="Arial" panose="020B0604020202020204" pitchFamily="34" charset="0"/>
              <a:sym typeface="Barlow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D0D4EF8-569D-98C0-0A39-8550CB437E69}"/>
              </a:ext>
            </a:extLst>
          </p:cNvPr>
          <p:cNvSpPr txBox="1"/>
          <p:nvPr/>
        </p:nvSpPr>
        <p:spPr>
          <a:xfrm>
            <a:off x="654014" y="5729440"/>
            <a:ext cx="728780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035 renseignée dans la page dédiée aux imports, rubrique CAIRN : </a:t>
            </a:r>
            <a:r>
              <a:rPr lang="fr-FR" sz="1300" dirty="0">
                <a:hlinkClick r:id="rId5"/>
              </a:rPr>
              <a:t>https://documentation.abes.fr/sudoc/manuels/echanges/imports_dans_le_sudoc/index.html#cairn_hln</a:t>
            </a:r>
            <a:r>
              <a:rPr lang="fr-FR" sz="13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93401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1181654"/>
            <a:ext cx="8351240" cy="5282157"/>
          </a:xfrm>
        </p:spPr>
        <p:txBody>
          <a:bodyPr>
            <a:normAutofit lnSpcReduction="10000"/>
          </a:bodyPr>
          <a:lstStyle/>
          <a:p>
            <a:pPr marL="191700" indent="0">
              <a:buNone/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fr-FR" sz="2600" dirty="0" err="1">
                <a:latin typeface="+mj-lt"/>
              </a:rPr>
              <a:t>Sudoc</a:t>
            </a:r>
            <a:r>
              <a:rPr lang="fr-FR" sz="2600" dirty="0">
                <a:latin typeface="+mj-lt"/>
              </a:rPr>
              <a:t> : comment</a:t>
            </a:r>
            <a:r>
              <a:rPr lang="fr-FR" dirty="0">
                <a:latin typeface="+mj-lt"/>
              </a:rPr>
              <a:t> identifier la / les sources des données </a:t>
            </a:r>
          </a:p>
          <a:p>
            <a:pPr marL="191700" indent="0">
              <a:buNone/>
            </a:pPr>
            <a:r>
              <a:rPr lang="fr-FR" sz="18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Ebooks et assimilés </a:t>
            </a:r>
          </a:p>
          <a:p>
            <a:pPr marL="191700" indent="0">
              <a:buNone/>
            </a:pPr>
            <a:r>
              <a:rPr lang="fr-FR" sz="16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 une même notice, il peut y avoir plusieurs 035, lorsqu’un titre appartient à plusieurs bouquets</a:t>
            </a:r>
          </a:p>
          <a:p>
            <a:pPr marL="191700" indent="0">
              <a:buNone/>
            </a:pPr>
            <a:endParaRPr lang="fr-FR" sz="18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035 sert au </a:t>
            </a:r>
            <a:r>
              <a:rPr lang="fr-FR" sz="18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repérage des titres d’un bouquet</a:t>
            </a:r>
            <a:r>
              <a:rPr lang="fr-FR" sz="18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via la requête </a:t>
            </a:r>
            <a:r>
              <a:rPr lang="fr-FR" sz="1800" i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</a:t>
            </a:r>
            <a:r>
              <a:rPr lang="fr-FR" sz="18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sou RACINE035?</a:t>
            </a:r>
          </a:p>
          <a:p>
            <a:pPr marL="191700" indent="0">
              <a:buNone/>
            </a:pPr>
            <a:r>
              <a:rPr lang="fr-FR" sz="16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Exemples : </a:t>
            </a:r>
          </a:p>
          <a:p>
            <a:pPr marL="191700" indent="0">
              <a:buNone/>
            </a:pPr>
            <a:r>
              <a:rPr lang="fr-FR" sz="1400" dirty="0" err="1"/>
              <a:t>che</a:t>
            </a:r>
            <a:r>
              <a:rPr lang="fr-FR" sz="1400" dirty="0"/>
              <a:t> sou </a:t>
            </a:r>
            <a:r>
              <a:rPr lang="fr-FR" sz="1400" dirty="0" err="1"/>
              <a:t>frcairn</a:t>
            </a:r>
            <a:r>
              <a:rPr lang="fr-FR" sz="1400" dirty="0"/>
              <a:t>? </a:t>
            </a:r>
          </a:p>
          <a:p>
            <a:pPr marL="191700" indent="0">
              <a:buNone/>
            </a:pPr>
            <a:r>
              <a:rPr lang="fr-FR" sz="1400" b="1" dirty="0" err="1"/>
              <a:t>che</a:t>
            </a:r>
            <a:r>
              <a:rPr lang="fr-FR" sz="1400" b="1" dirty="0"/>
              <a:t> sou frcyb075?</a:t>
            </a:r>
          </a:p>
          <a:p>
            <a:pPr marL="191700" indent="0">
              <a:buNone/>
            </a:pPr>
            <a:endParaRPr lang="fr-FR" sz="18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NB : la 035 a une vraie valeur d’identification d’un titre par rapport à un bouquet </a:t>
            </a:r>
            <a:r>
              <a:rPr lang="fr-FR" sz="18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ne pas la réutiliser sur d’autres notices.</a:t>
            </a:r>
            <a:endParaRPr lang="fr-FR" sz="18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28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1 : Les sources des métadonnées</a:t>
            </a:r>
          </a:p>
        </p:txBody>
      </p:sp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FB1D3FD8-2311-3FBF-2EAB-965E48129F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8" t="44856" r="75954" b="30668"/>
          <a:stretch/>
        </p:blipFill>
        <p:spPr bwMode="auto">
          <a:xfrm>
            <a:off x="4102417" y="2680334"/>
            <a:ext cx="3176903" cy="18535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448156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1181654"/>
            <a:ext cx="8351240" cy="5282157"/>
          </a:xfrm>
        </p:spPr>
        <p:txBody>
          <a:bodyPr/>
          <a:lstStyle/>
          <a:p>
            <a:r>
              <a:rPr lang="fr-F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Sudoc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comment identifier la / les sources des données ?</a:t>
            </a:r>
          </a:p>
          <a:p>
            <a:pPr marL="191700" indent="0">
              <a:buNone/>
            </a:pPr>
            <a:endParaRPr lang="fr-FR" sz="1800" i="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Périodiques, collections et bases de données</a:t>
            </a:r>
            <a:endParaRPr lang="fr-F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lnSpc>
                <a:spcPct val="100000"/>
              </a:lnSpc>
              <a:buNone/>
            </a:pPr>
            <a:r>
              <a:rPr lang="fr-FR" sz="16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source des données est toujours le registre ISSN. </a:t>
            </a:r>
            <a:br>
              <a:rPr lang="fr-FR" sz="16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6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035 a toujours comme racine </a:t>
            </a:r>
            <a:r>
              <a:rPr lang="fr-FR" sz="16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issn</a:t>
            </a:r>
            <a:r>
              <a:rPr lang="fr-FR" sz="16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91700" indent="0">
              <a:lnSpc>
                <a:spcPct val="100000"/>
              </a:lnSpc>
              <a:buNone/>
            </a:pPr>
            <a:endParaRPr lang="fr-FR" sz="1600" b="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lnSpc>
                <a:spcPct val="100000"/>
              </a:lnSpc>
              <a:buNone/>
            </a:pPr>
            <a:endParaRPr lang="fr-FR" sz="1600" b="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200" dirty="0">
                <a:latin typeface="+mj-lt"/>
              </a:rPr>
              <a:t>Titre exemple : Journal of </a:t>
            </a:r>
            <a:r>
              <a:rPr lang="fr-FR" sz="1200" dirty="0" err="1">
                <a:latin typeface="+mj-lt"/>
              </a:rPr>
              <a:t>physical</a:t>
            </a:r>
            <a:r>
              <a:rPr lang="fr-FR" sz="1200" dirty="0">
                <a:latin typeface="+mj-lt"/>
              </a:rPr>
              <a:t> </a:t>
            </a:r>
            <a:r>
              <a:rPr lang="fr-FR" sz="1200" dirty="0" err="1">
                <a:latin typeface="+mj-lt"/>
              </a:rPr>
              <a:t>chemistry</a:t>
            </a:r>
            <a:r>
              <a:rPr lang="fr-FR" sz="1200" dirty="0">
                <a:latin typeface="+mj-lt"/>
              </a:rPr>
              <a:t> </a:t>
            </a:r>
            <a:endParaRPr lang="fr-FR" sz="1200" b="0" i="0" dirty="0">
              <a:latin typeface="+mj-lt"/>
            </a:endParaRPr>
          </a:p>
          <a:p>
            <a:pPr marL="191700" indent="0">
              <a:buNone/>
            </a:pPr>
            <a:endParaRPr lang="fr-FR" sz="1100" b="0" i="0" dirty="0">
              <a:latin typeface="+mj-lt"/>
            </a:endParaRPr>
          </a:p>
          <a:p>
            <a:pPr marL="191700" indent="0">
              <a:buNone/>
            </a:pPr>
            <a:r>
              <a:rPr lang="fr-FR" sz="1400" i="0" dirty="0">
                <a:latin typeface="+mj-lt"/>
              </a:rPr>
              <a:t>035 ##‎$aissn19327455</a:t>
            </a:r>
            <a:endParaRPr lang="fr-FR" sz="1600" i="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29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1 : Les sources des métadonnées</a:t>
            </a:r>
          </a:p>
        </p:txBody>
      </p:sp>
      <p:sp>
        <p:nvSpPr>
          <p:cNvPr id="20" name="Parenthèse ouvrante 19">
            <a:extLst>
              <a:ext uri="{FF2B5EF4-FFF2-40B4-BE49-F238E27FC236}">
                <a16:creationId xmlns:a16="http://schemas.microsoft.com/office/drawing/2014/main" id="{07AF8964-76D0-7CDC-997B-635A43C0929B}"/>
              </a:ext>
            </a:extLst>
          </p:cNvPr>
          <p:cNvSpPr/>
          <p:nvPr/>
        </p:nvSpPr>
        <p:spPr>
          <a:xfrm rot="16200000">
            <a:off x="2013099" y="3587352"/>
            <a:ext cx="107338" cy="700799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Google Shape;286;p2">
            <a:extLst>
              <a:ext uri="{FF2B5EF4-FFF2-40B4-BE49-F238E27FC236}">
                <a16:creationId xmlns:a16="http://schemas.microsoft.com/office/drawing/2014/main" id="{51370414-4BC2-9CA1-5AF1-6505E5CED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744" y="3965624"/>
            <a:ext cx="1450994" cy="581208"/>
          </a:xfrm>
          <a:prstGeom prst="rect">
            <a:avLst/>
          </a:prstGeom>
          <a:noFill/>
          <a:ln w="25400">
            <a:noFill/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defTabSz="8477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>
                <a:solidFill>
                  <a:srgbClr val="4F81BD"/>
                </a:solidFill>
                <a:latin typeface="+mj-lt"/>
                <a:cs typeface="Arial" panose="020B0604020202020204" pitchFamily="34" charset="0"/>
                <a:sym typeface="Barlow" charset="0"/>
              </a:rPr>
              <a:t>ISSN de chaque titre</a:t>
            </a:r>
            <a:endParaRPr lang="fr-FR" altLang="fr-FR" sz="1050" dirty="0">
              <a:solidFill>
                <a:srgbClr val="4F81BD"/>
              </a:solidFill>
              <a:latin typeface="+mj-lt"/>
              <a:cs typeface="Arial" panose="020B0604020202020204" pitchFamily="34" charset="0"/>
              <a:sym typeface="Barlow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D0D4EF8-569D-98C0-0A39-8550CB437E69}"/>
              </a:ext>
            </a:extLst>
          </p:cNvPr>
          <p:cNvSpPr txBox="1"/>
          <p:nvPr/>
        </p:nvSpPr>
        <p:spPr>
          <a:xfrm>
            <a:off x="335560" y="5114926"/>
            <a:ext cx="82547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les ressources continues</a:t>
            </a:r>
            <a:r>
              <a:rPr lang="fr-FR" b="1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la 035 ne peut pas servir au repérage des titres d’un bouquet</a:t>
            </a: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aucune </a:t>
            </a:r>
            <a:r>
              <a:rPr lang="fr-FR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requête </a:t>
            </a:r>
            <a:r>
              <a:rPr lang="fr-FR" i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</a:t>
            </a:r>
            <a:r>
              <a:rPr lang="fr-FR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sou ne peut isoler des titres d’un éditeur.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E8EC50B-039E-2C88-0EAB-EA692195C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240438"/>
            <a:ext cx="3026853" cy="141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20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+mj-lt"/>
              </a:rPr>
              <a:t>Définitions</a:t>
            </a:r>
          </a:p>
          <a:p>
            <a:endParaRPr lang="fr-FR" dirty="0">
              <a:latin typeface="+mj-lt"/>
            </a:endParaRPr>
          </a:p>
          <a:p>
            <a:pPr marL="191700" indent="0"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quelles ressources parle-t-on ?</a:t>
            </a:r>
          </a:p>
          <a:p>
            <a:pPr marL="191700" indent="0">
              <a:buNone/>
            </a:pP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Tout type de ressources disponibles en ligne, produites par des éditeurs commerciaux et mises à disposition soit directement par ceux-ci, soit par des diffuseurs / agrégateurs. </a:t>
            </a:r>
          </a:p>
          <a:p>
            <a:pPr marL="191700" indent="0">
              <a:buNone/>
            </a:pPr>
            <a:r>
              <a:rPr lang="fr-FR" sz="1800" b="0" i="0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Exemples : bases de données, livres numériques, revues numériques…</a:t>
            </a:r>
          </a:p>
          <a:p>
            <a:pPr marL="191700" indent="0">
              <a:buNone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Qu’est-ce qu’un éditeur commercial vs. un diffuseur / agrégateur ?</a:t>
            </a:r>
          </a:p>
          <a:p>
            <a:pPr marL="191700" indent="0">
              <a:buNone/>
            </a:pPr>
            <a:r>
              <a:rPr lang="fr-FR" sz="180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Editeur commercial </a:t>
            </a: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responsable de la publication (existence d’une ligne éditoriale, éventuellement de collections thématiques, processus de sélection, exclusivité sur les contenus publiés, selon les contrats).</a:t>
            </a:r>
            <a:b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6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Exemples : Cambridge </a:t>
            </a:r>
            <a:r>
              <a:rPr lang="fr-FR" sz="1600" b="0" i="0" dirty="0" err="1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</a:t>
            </a:r>
            <a:r>
              <a:rPr lang="fr-FR" sz="16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0" i="0" dirty="0" err="1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Press</a:t>
            </a:r>
            <a:r>
              <a:rPr lang="fr-FR" sz="16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Gallimard, Presses Universitaires de Rennes…</a:t>
            </a:r>
          </a:p>
          <a:p>
            <a:pPr marL="191700" indent="0">
              <a:buNone/>
            </a:pPr>
            <a:r>
              <a:rPr lang="fr-FR" sz="1800" i="0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Diffuseur / agrégateur </a:t>
            </a:r>
            <a:r>
              <a:rPr lang="fr-FR" sz="1800" b="0" i="0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responsable de la mise en ligne / distribution via des plateformes dédiées, parfois thématiques.</a:t>
            </a:r>
          </a:p>
          <a:p>
            <a:pPr marL="191700" indent="0">
              <a:buNone/>
            </a:pPr>
            <a:r>
              <a:rPr lang="fr-FR" sz="16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Exemples : Cairn, </a:t>
            </a:r>
            <a:r>
              <a:rPr lang="fr-FR" sz="1600" b="0" i="0" dirty="0" err="1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Ebsco</a:t>
            </a:r>
            <a:r>
              <a:rPr lang="fr-FR" sz="16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600" b="0" i="0" dirty="0" err="1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Jstor</a:t>
            </a:r>
            <a:r>
              <a:rPr lang="fr-FR" sz="16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600" b="0" i="0" dirty="0" err="1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OpenEdition</a:t>
            </a:r>
            <a:r>
              <a:rPr lang="fr-FR" sz="16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Numérique Premium, </a:t>
            </a:r>
            <a:r>
              <a:rPr lang="fr-FR" sz="1600" b="0" i="0" dirty="0" err="1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ScholarVox</a:t>
            </a:r>
            <a:endParaRPr lang="fr-FR" sz="1600" b="0" i="0" dirty="0">
              <a:solidFill>
                <a:srgbClr val="4F81B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rgbClr val="4F81B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b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éditeur peut être aussi diffuseur (exemples : Classiques Garnier, Dalloz, Springer </a:t>
            </a:r>
            <a:r>
              <a:rPr lang="fr-FR" sz="1800" b="0" dirty="0" err="1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Wiley</a:t>
            </a:r>
            <a:r>
              <a:rPr lang="fr-FR" sz="1800" b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,…). </a:t>
            </a:r>
            <a:endParaRPr lang="fr-FR" sz="1800" b="0" dirty="0">
              <a:solidFill>
                <a:srgbClr val="4F81B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3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1 : Définitions</a:t>
            </a:r>
          </a:p>
        </p:txBody>
      </p:sp>
    </p:spTree>
    <p:extLst>
      <p:ext uri="{BB962C8B-B14F-4D97-AF65-F5344CB8AC3E}">
        <p14:creationId xmlns:p14="http://schemas.microsoft.com/office/powerpoint/2010/main" val="18594775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D’où viennent les métadonnées de BACON ?</a:t>
            </a:r>
          </a:p>
          <a:p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Contenus et flux d’alimentation de BACON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Rappel du périmètre potentiel de BACON : toutes les ressources électroniques (périodiques, ebooks et autres) qui intéressent l’ESR.</a:t>
            </a:r>
          </a:p>
          <a:p>
            <a:pPr marL="1917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6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Les données BACON proviennent de plusieurs sources :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FR" sz="16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circuits de signalement </a:t>
            </a:r>
            <a:r>
              <a:rPr lang="fr-FR" sz="1600" i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Abes</a:t>
            </a:r>
            <a:r>
              <a:rPr lang="fr-FR" sz="16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pour les </a:t>
            </a:r>
            <a:r>
              <a:rPr lang="fr-FR" sz="16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licences nationales </a:t>
            </a:r>
            <a:r>
              <a:rPr lang="fr-FR" sz="16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acquises par l’</a:t>
            </a:r>
            <a:r>
              <a:rPr lang="fr-FR" sz="1600" b="0" i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Abes</a:t>
            </a:r>
            <a:r>
              <a:rPr lang="fr-FR" sz="16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pour l’ensemble des établissements français ESR et la BNF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FR" sz="16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 direct avec les producteurs de contenus </a:t>
            </a:r>
            <a:r>
              <a:rPr lang="fr-FR" sz="16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(éditeurs, diffuseurs) ou </a:t>
            </a:r>
            <a:r>
              <a:rPr lang="fr-FR" sz="16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via les négociateurs Couperin pour les contenus francophones</a:t>
            </a:r>
            <a:r>
              <a:rPr lang="fr-FR" sz="16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FR" sz="16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sites internet des producteurs de contenus </a:t>
            </a:r>
            <a:r>
              <a:rPr lang="fr-FR" sz="16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(éditeurs, diffuseurs) ou </a:t>
            </a:r>
            <a:r>
              <a:rPr lang="fr-FR" sz="16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base de connaissance anglaise KB+ pour les contenus étrangers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FR" sz="16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partenaires</a:t>
            </a:r>
            <a:r>
              <a:rPr lang="fr-FR" sz="16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fr-FR" sz="16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BnF</a:t>
            </a:r>
            <a:r>
              <a:rPr lang="fr-FR" sz="16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(Gallica, </a:t>
            </a:r>
            <a:r>
              <a:rPr lang="fr-FR" sz="1600" b="0" i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Retronews</a:t>
            </a:r>
            <a:r>
              <a:rPr lang="fr-FR" sz="16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fr-FR" sz="1600" i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Mir@bel</a:t>
            </a:r>
            <a:r>
              <a:rPr lang="fr-FR" sz="16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(DOAJ, </a:t>
            </a:r>
            <a:r>
              <a:rPr lang="fr-FR" sz="1600" b="0" i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Episciences</a:t>
            </a:r>
            <a:r>
              <a:rPr lang="fr-FR" sz="16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), établissement de l’ESR (</a:t>
            </a:r>
            <a:r>
              <a:rPr lang="fr-FR" sz="16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SCDI de Montpellier </a:t>
            </a:r>
            <a:r>
              <a:rPr lang="fr-FR" sz="16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pour </a:t>
            </a:r>
            <a:r>
              <a:rPr lang="fr-FR" sz="1600" b="0" i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Cyberlibris</a:t>
            </a:r>
            <a:r>
              <a:rPr lang="fr-FR" sz="16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19170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16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fr-F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30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1 : Les sources des métadonnées</a:t>
            </a:r>
          </a:p>
        </p:txBody>
      </p:sp>
    </p:spTree>
    <p:extLst>
      <p:ext uri="{BB962C8B-B14F-4D97-AF65-F5344CB8AC3E}">
        <p14:creationId xmlns:p14="http://schemas.microsoft.com/office/powerpoint/2010/main" val="19130816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D’où viennent les métadonnées de BACON ?</a:t>
            </a:r>
          </a:p>
          <a:p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Contenus et flux d’alimentation de BACON </a:t>
            </a:r>
          </a:p>
          <a:p>
            <a:pPr marL="191700" indent="0">
              <a:buNone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fr-F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31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1 : Les sources des métadonnées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215F7E5-C8FF-77F5-79D2-7F4A62A56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07" y="2301444"/>
            <a:ext cx="7863585" cy="380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767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1181654"/>
            <a:ext cx="8229600" cy="5282157"/>
          </a:xfrm>
        </p:spPr>
        <p:txBody>
          <a:bodyPr>
            <a:norm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D’où viennent les métadonnées de BACON ?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6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Contenus et flux d’alimentation de BACON : focus sur les fichiers Couperin </a:t>
            </a:r>
          </a:p>
          <a:p>
            <a:pPr marL="1917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6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Démarche spécifique basée sur une collaboration étroite avec les négociateurs.</a:t>
            </a:r>
          </a:p>
          <a:p>
            <a:r>
              <a:rPr lang="fr-FR" sz="16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Récupération du fichier KBART ou conception manuelle des fichiers KBART à l’</a:t>
            </a:r>
            <a:r>
              <a:rPr lang="fr-FR" sz="1600" b="0" i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Abes</a:t>
            </a:r>
            <a:r>
              <a:rPr lang="fr-FR" sz="16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à partir des listes contractuelles ((liste achats ou via le négociateur).</a:t>
            </a:r>
          </a:p>
          <a:p>
            <a:endParaRPr lang="fr-FR" sz="16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6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Analyse et envoi du rapport d’erreurs aux négociateurs. </a:t>
            </a:r>
          </a:p>
          <a:p>
            <a:endParaRPr lang="fr-FR" sz="16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6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Fichiers chargés et estampillés « Couperin » dans BACON</a:t>
            </a:r>
          </a:p>
          <a:p>
            <a:pPr marL="191700" indent="0">
              <a:buNone/>
            </a:pPr>
            <a:r>
              <a:rPr lang="fr-FR" sz="16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fr-F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18</a:t>
            </a:r>
            <a:r>
              <a:rPr lang="fr-F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packages Couperin en janvier 2023</a:t>
            </a:r>
            <a:endParaRPr lang="fr-FR" sz="16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32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1 : Les sources des métadonnées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8C06480-D070-1796-7F84-9C0B5303C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315" y="3429000"/>
            <a:ext cx="3006474" cy="108132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53B8739-BA9C-5E70-D560-F0CDAD8C4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25" y="4731849"/>
            <a:ext cx="4295775" cy="127635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050BA22-EB5A-5051-7882-D21AD4E0C9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3286" y="4825078"/>
            <a:ext cx="421005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613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Panorama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outils de signalement </a:t>
            </a:r>
            <a:r>
              <a:rPr lang="fr-F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Abes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33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1 : Vue d’ensemble des outils de l’</a:t>
            </a:r>
            <a:r>
              <a:rPr lang="fr-FR" dirty="0" err="1"/>
              <a:t>Abes</a:t>
            </a:r>
            <a:endParaRPr lang="fr-FR" dirty="0"/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3EEE182-852E-5FDA-D404-604218D848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902144"/>
              </p:ext>
            </p:extLst>
          </p:nvPr>
        </p:nvGraphicFramePr>
        <p:xfrm>
          <a:off x="970999" y="1807322"/>
          <a:ext cx="7197754" cy="47506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8977">
                  <a:extLst>
                    <a:ext uri="{9D8B030D-6E8A-4147-A177-3AD203B41FA5}">
                      <a16:colId xmlns:a16="http://schemas.microsoft.com/office/drawing/2014/main" val="3886559450"/>
                    </a:ext>
                  </a:extLst>
                </a:gridCol>
                <a:gridCol w="1797453">
                  <a:extLst>
                    <a:ext uri="{9D8B030D-6E8A-4147-A177-3AD203B41FA5}">
                      <a16:colId xmlns:a16="http://schemas.microsoft.com/office/drawing/2014/main" val="2370562437"/>
                    </a:ext>
                  </a:extLst>
                </a:gridCol>
                <a:gridCol w="1826841">
                  <a:extLst>
                    <a:ext uri="{9D8B030D-6E8A-4147-A177-3AD203B41FA5}">
                      <a16:colId xmlns:a16="http://schemas.microsoft.com/office/drawing/2014/main" val="2867954607"/>
                    </a:ext>
                  </a:extLst>
                </a:gridCol>
                <a:gridCol w="1654483">
                  <a:extLst>
                    <a:ext uri="{9D8B030D-6E8A-4147-A177-3AD203B41FA5}">
                      <a16:colId xmlns:a16="http://schemas.microsoft.com/office/drawing/2014/main" val="987973064"/>
                    </a:ext>
                  </a:extLst>
                </a:gridCol>
              </a:tblGrid>
              <a:tr h="2614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Sudoc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BACON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scienceplus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552092"/>
                  </a:ext>
                </a:extLst>
              </a:tr>
              <a:tr h="2614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Type de documents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FR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Livres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FR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Thèses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FR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Revues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FR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Ressources électroniques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FR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Documents audiovisuels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FR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Microformes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FR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Cartes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FR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Partitions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Revues électroniques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Ouvrages numériques et assimilés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Encyclopédies (y compris conçues comme des bases de données)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Autres documents à la marge : blogs, sites internet, rapports, vidéos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P</a:t>
                      </a:r>
                      <a:r>
                        <a:rPr lang="fr-FR" sz="1200" dirty="0"/>
                        <a:t>ublications scientifiques numériques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8441860"/>
                  </a:ext>
                </a:extLst>
              </a:tr>
              <a:tr h="2614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Niveaux de granularité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effectLst/>
                        </a:rPr>
                        <a:t>Titre de la monographie, de la revue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Titre de la monographie, de la revue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Chapitres, articles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9536184"/>
                  </a:ext>
                </a:extLst>
              </a:tr>
              <a:tr h="2614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Données à exploiter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Notices bibliographiques au format </a:t>
                      </a:r>
                      <a:r>
                        <a:rPr lang="fr-FR" sz="1200" dirty="0" err="1">
                          <a:effectLst/>
                        </a:rPr>
                        <a:t>Unimarc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Métadonnées au format KBART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B</a:t>
                      </a:r>
                      <a:r>
                        <a:rPr lang="fr-FR" sz="1200" dirty="0"/>
                        <a:t>ase RDF interrogeable en SPARQL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9642077"/>
                  </a:ext>
                </a:extLst>
              </a:tr>
              <a:tr h="2753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Sources des données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Catalogage du réseau </a:t>
                      </a:r>
                      <a:r>
                        <a:rPr lang="fr-FR" sz="1200" dirty="0" err="1">
                          <a:effectLst/>
                        </a:rPr>
                        <a:t>Sudoc</a:t>
                      </a:r>
                      <a:endParaRPr lang="fr-FR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Imports </a:t>
                      </a:r>
                      <a:r>
                        <a:rPr lang="fr-FR" sz="1200" dirty="0" err="1">
                          <a:effectLst/>
                        </a:rPr>
                        <a:t>Abes</a:t>
                      </a:r>
                      <a:endParaRPr lang="fr-FR" sz="12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Fournisseurs de contenus (éditeurs, diffuseurs, partenaires) + accès site Web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Base de connaissance KB+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Circuit </a:t>
                      </a:r>
                      <a:r>
                        <a:rPr lang="fr-FR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Abes</a:t>
                      </a: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pour les LN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Fournisseurs de contenus (éditeurs, diffuseurs)</a:t>
                      </a: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Circuit </a:t>
                      </a:r>
                      <a:r>
                        <a:rPr lang="fr-FR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Abes</a:t>
                      </a: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pour les LN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934329"/>
                  </a:ext>
                </a:extLst>
              </a:tr>
            </a:tbl>
          </a:graphicData>
        </a:graphic>
      </p:graphicFrame>
      <p:pic>
        <p:nvPicPr>
          <p:cNvPr id="25" name="Image 24">
            <a:extLst>
              <a:ext uri="{FF2B5EF4-FFF2-40B4-BE49-F238E27FC236}">
                <a16:creationId xmlns:a16="http://schemas.microsoft.com/office/drawing/2014/main" id="{ADCDBC17-19B3-B189-8545-2A71CE268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426" y="1804789"/>
            <a:ext cx="238081" cy="26982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1A220931-B8F1-D75A-282A-E89881949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796" y="1807321"/>
            <a:ext cx="238081" cy="26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853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16"/>
          <p:cNvGrpSpPr/>
          <p:nvPr/>
        </p:nvGrpSpPr>
        <p:grpSpPr>
          <a:xfrm>
            <a:off x="5412182" y="1028703"/>
            <a:ext cx="826467" cy="574033"/>
            <a:chOff x="6192001" y="2382645"/>
            <a:chExt cx="968100" cy="842679"/>
          </a:xfrm>
        </p:grpSpPr>
        <p:sp>
          <p:nvSpPr>
            <p:cNvPr id="318" name="Google Shape;318;p16"/>
            <p:cNvSpPr/>
            <p:nvPr/>
          </p:nvSpPr>
          <p:spPr>
            <a:xfrm>
              <a:off x="6382216" y="2382645"/>
              <a:ext cx="587700" cy="764100"/>
            </a:xfrm>
            <a:prstGeom prst="can">
              <a:avLst>
                <a:gd name="adj" fmla="val 25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9" name="Google Shape;319;p16"/>
            <p:cNvSpPr txBox="1"/>
            <p:nvPr/>
          </p:nvSpPr>
          <p:spPr>
            <a:xfrm>
              <a:off x="6192001" y="2547645"/>
              <a:ext cx="968100" cy="6776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/>
              <a:r>
                <a:rPr lang="fr"/>
                <a:t>SIGB</a:t>
              </a:r>
              <a:endParaRPr/>
            </a:p>
          </p:txBody>
        </p:sp>
      </p:grpSp>
      <p:sp>
        <p:nvSpPr>
          <p:cNvPr id="320" name="Google Shape;320;p16"/>
          <p:cNvSpPr/>
          <p:nvPr/>
        </p:nvSpPr>
        <p:spPr>
          <a:xfrm>
            <a:off x="1600000" y="2094027"/>
            <a:ext cx="2196720" cy="1150632"/>
          </a:xfrm>
          <a:prstGeom prst="clou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" dirty="0"/>
              <a:t>Outil de découverte</a:t>
            </a:r>
            <a:endParaRPr dirty="0"/>
          </a:p>
        </p:txBody>
      </p:sp>
      <p:cxnSp>
        <p:nvCxnSpPr>
          <p:cNvPr id="321" name="Google Shape;321;p16"/>
          <p:cNvCxnSpPr>
            <a:stCxn id="319" idx="1"/>
            <a:endCxn id="320" idx="0"/>
          </p:cNvCxnSpPr>
          <p:nvPr/>
        </p:nvCxnSpPr>
        <p:spPr>
          <a:xfrm flipH="1">
            <a:off x="3794889" y="1371919"/>
            <a:ext cx="1617292" cy="129742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22" name="Google Shape;322;p16"/>
          <p:cNvPicPr preferRelativeResize="0"/>
          <p:nvPr/>
        </p:nvPicPr>
        <p:blipFill rotWithShape="1">
          <a:blip r:embed="rId3">
            <a:alphaModFix/>
          </a:blip>
          <a:srcRect l="18643" t="21382" r="20369" b="22510"/>
          <a:stretch/>
        </p:blipFill>
        <p:spPr>
          <a:xfrm>
            <a:off x="248251" y="2159426"/>
            <a:ext cx="1214525" cy="119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6013" y="3322067"/>
            <a:ext cx="180975" cy="161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4" name="Google Shape;324;p16"/>
          <p:cNvCxnSpPr>
            <a:endCxn id="325" idx="1"/>
          </p:cNvCxnSpPr>
          <p:nvPr/>
        </p:nvCxnSpPr>
        <p:spPr>
          <a:xfrm>
            <a:off x="3065951" y="3129006"/>
            <a:ext cx="811800" cy="65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lgDash"/>
            <a:round/>
            <a:headEnd type="none" w="med" len="med"/>
            <a:tailEnd type="triangle" w="med" len="med"/>
          </a:ln>
        </p:spPr>
      </p:cxnSp>
      <p:pic>
        <p:nvPicPr>
          <p:cNvPr id="326" name="Google Shape;32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66150" y="5146899"/>
            <a:ext cx="693150" cy="693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7" name="Google Shape;327;p16"/>
          <p:cNvCxnSpPr>
            <a:stCxn id="328" idx="1"/>
            <a:endCxn id="329" idx="3"/>
          </p:cNvCxnSpPr>
          <p:nvPr/>
        </p:nvCxnSpPr>
        <p:spPr>
          <a:xfrm rot="10800000">
            <a:off x="6259000" y="3479774"/>
            <a:ext cx="1609800" cy="27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triangle" w="med" len="med"/>
          </a:ln>
        </p:spPr>
      </p:cxnSp>
      <p:cxnSp>
        <p:nvCxnSpPr>
          <p:cNvPr id="330" name="Google Shape;330;p16"/>
          <p:cNvCxnSpPr>
            <a:stCxn id="331" idx="1"/>
            <a:endCxn id="320" idx="1"/>
          </p:cNvCxnSpPr>
          <p:nvPr/>
        </p:nvCxnSpPr>
        <p:spPr>
          <a:xfrm rot="10800000">
            <a:off x="2698464" y="3243427"/>
            <a:ext cx="142200" cy="152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Dot"/>
            <a:round/>
            <a:headEnd type="none" w="med" len="med"/>
            <a:tailEnd type="triangle" w="med" len="med"/>
          </a:ln>
        </p:spPr>
      </p:cxnSp>
      <p:pic>
        <p:nvPicPr>
          <p:cNvPr id="332" name="Google Shape;332;p16"/>
          <p:cNvPicPr preferRelativeResize="0"/>
          <p:nvPr/>
        </p:nvPicPr>
        <p:blipFill rotWithShape="1">
          <a:blip r:embed="rId6">
            <a:alphaModFix/>
          </a:blip>
          <a:srcRect l="9313" t="19167" b="17069"/>
          <a:stretch/>
        </p:blipFill>
        <p:spPr>
          <a:xfrm>
            <a:off x="5272863" y="1877175"/>
            <a:ext cx="1105100" cy="400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4" name="Google Shape;334;p16"/>
          <p:cNvCxnSpPr>
            <a:endCxn id="329" idx="3"/>
          </p:cNvCxnSpPr>
          <p:nvPr/>
        </p:nvCxnSpPr>
        <p:spPr>
          <a:xfrm flipH="1">
            <a:off x="6259000" y="3131188"/>
            <a:ext cx="1699500" cy="34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triangle" w="med" len="med"/>
          </a:ln>
        </p:spPr>
      </p:cxnSp>
      <p:cxnSp>
        <p:nvCxnSpPr>
          <p:cNvPr id="335" name="Google Shape;335;p16"/>
          <p:cNvCxnSpPr>
            <a:stCxn id="336" idx="1"/>
            <a:endCxn id="329" idx="3"/>
          </p:cNvCxnSpPr>
          <p:nvPr/>
        </p:nvCxnSpPr>
        <p:spPr>
          <a:xfrm flipH="1">
            <a:off x="6258975" y="2658800"/>
            <a:ext cx="1780500" cy="821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triangle" w="med" len="med"/>
          </a:ln>
        </p:spPr>
      </p:cxnSp>
      <p:pic>
        <p:nvPicPr>
          <p:cNvPr id="337" name="Google Shape;337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59301" y="3049258"/>
            <a:ext cx="952475" cy="304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16"/>
          <p:cNvPicPr preferRelativeResize="0"/>
          <p:nvPr/>
        </p:nvPicPr>
        <p:blipFill rotWithShape="1">
          <a:blip r:embed="rId8">
            <a:alphaModFix/>
          </a:blip>
          <a:srcRect t="12030" b="18631"/>
          <a:stretch/>
        </p:blipFill>
        <p:spPr>
          <a:xfrm>
            <a:off x="8039476" y="2434964"/>
            <a:ext cx="645625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68801" y="3520649"/>
            <a:ext cx="1133475" cy="476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8" name="Google Shape;338;p16"/>
          <p:cNvCxnSpPr>
            <a:stCxn id="339" idx="2"/>
          </p:cNvCxnSpPr>
          <p:nvPr/>
        </p:nvCxnSpPr>
        <p:spPr>
          <a:xfrm rot="10800000">
            <a:off x="3835945" y="2746030"/>
            <a:ext cx="1748400" cy="647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340" name="Google Shape;340;p16"/>
          <p:cNvGrpSpPr/>
          <p:nvPr/>
        </p:nvGrpSpPr>
        <p:grpSpPr>
          <a:xfrm>
            <a:off x="5497028" y="3049247"/>
            <a:ext cx="761973" cy="707592"/>
            <a:chOff x="6200829" y="2766658"/>
            <a:chExt cx="731400" cy="786126"/>
          </a:xfrm>
        </p:grpSpPr>
        <p:sp>
          <p:nvSpPr>
            <p:cNvPr id="339" name="Google Shape;339;p16"/>
            <p:cNvSpPr/>
            <p:nvPr/>
          </p:nvSpPr>
          <p:spPr>
            <a:xfrm>
              <a:off x="6284644" y="2766658"/>
              <a:ext cx="587700" cy="764100"/>
            </a:xfrm>
            <a:prstGeom prst="can">
              <a:avLst>
                <a:gd name="adj" fmla="val 25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" name="Google Shape;329;p16"/>
            <p:cNvSpPr txBox="1"/>
            <p:nvPr/>
          </p:nvSpPr>
          <p:spPr>
            <a:xfrm>
              <a:off x="6200829" y="2937184"/>
              <a:ext cx="731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/>
              <a:r>
                <a:rPr lang="fr" sz="1200"/>
                <a:t>Index central</a:t>
              </a:r>
              <a:endParaRPr sz="1200"/>
            </a:p>
          </p:txBody>
        </p:sp>
      </p:grpSp>
      <p:sp>
        <p:nvSpPr>
          <p:cNvPr id="341" name="Google Shape;341;p16"/>
          <p:cNvSpPr/>
          <p:nvPr/>
        </p:nvSpPr>
        <p:spPr>
          <a:xfrm>
            <a:off x="741892" y="4771027"/>
            <a:ext cx="501600" cy="5205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42" name="Google Shape;342;p16"/>
          <p:cNvGrpSpPr/>
          <p:nvPr/>
        </p:nvGrpSpPr>
        <p:grpSpPr>
          <a:xfrm>
            <a:off x="1695342" y="4771027"/>
            <a:ext cx="2290648" cy="1140580"/>
            <a:chOff x="4338260" y="1618552"/>
            <a:chExt cx="2683200" cy="1674369"/>
          </a:xfrm>
        </p:grpSpPr>
        <p:sp>
          <p:nvSpPr>
            <p:cNvPr id="331" name="Google Shape;331;p16"/>
            <p:cNvSpPr/>
            <p:nvPr/>
          </p:nvSpPr>
          <p:spPr>
            <a:xfrm>
              <a:off x="5386008" y="1618552"/>
              <a:ext cx="587700" cy="764100"/>
            </a:xfrm>
            <a:prstGeom prst="can">
              <a:avLst>
                <a:gd name="adj" fmla="val 25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3" name="Google Shape;343;p16"/>
            <p:cNvSpPr txBox="1"/>
            <p:nvPr/>
          </p:nvSpPr>
          <p:spPr>
            <a:xfrm>
              <a:off x="4338260" y="2208609"/>
              <a:ext cx="2683200" cy="10843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/>
              <a:r>
                <a:rPr lang="fr"/>
                <a:t>Base de </a:t>
              </a:r>
              <a:endParaRPr/>
            </a:p>
            <a:p>
              <a:pPr algn="ctr"/>
              <a:r>
                <a:rPr lang="fr"/>
                <a:t>connaissance</a:t>
              </a:r>
              <a:endParaRPr/>
            </a:p>
          </p:txBody>
        </p:sp>
      </p:grpSp>
      <p:pic>
        <p:nvPicPr>
          <p:cNvPr id="344" name="Google Shape;344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657847" y="2331152"/>
            <a:ext cx="520500" cy="52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48245" y="5306393"/>
            <a:ext cx="1214526" cy="3741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6" name="Google Shape;346;p16"/>
          <p:cNvCxnSpPr>
            <a:stCxn id="341" idx="4"/>
            <a:endCxn id="331" idx="2"/>
          </p:cNvCxnSpPr>
          <p:nvPr/>
        </p:nvCxnSpPr>
        <p:spPr>
          <a:xfrm>
            <a:off x="1243492" y="5031277"/>
            <a:ext cx="1346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8" name="Google Shape;348;p16"/>
          <p:cNvCxnSpPr>
            <a:stCxn id="349" idx="2"/>
            <a:endCxn id="319" idx="3"/>
          </p:cNvCxnSpPr>
          <p:nvPr/>
        </p:nvCxnSpPr>
        <p:spPr>
          <a:xfrm flipH="1">
            <a:off x="6238648" y="1358502"/>
            <a:ext cx="1827456" cy="1341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49" name="Google Shape;349;p16"/>
          <p:cNvSpPr/>
          <p:nvPr/>
        </p:nvSpPr>
        <p:spPr>
          <a:xfrm>
            <a:off x="8066104" y="1098252"/>
            <a:ext cx="501600" cy="5205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350" name="Google Shape;350;p16"/>
          <p:cNvPicPr preferRelativeResize="0"/>
          <p:nvPr/>
        </p:nvPicPr>
        <p:blipFill rotWithShape="1">
          <a:blip r:embed="rId12">
            <a:alphaModFix/>
          </a:blip>
          <a:srcRect r="-44446"/>
          <a:stretch/>
        </p:blipFill>
        <p:spPr>
          <a:xfrm>
            <a:off x="3665613" y="3179201"/>
            <a:ext cx="454000" cy="447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1" name="Google Shape;351;p16"/>
          <p:cNvCxnSpPr>
            <a:endCxn id="331" idx="1"/>
          </p:cNvCxnSpPr>
          <p:nvPr/>
        </p:nvCxnSpPr>
        <p:spPr>
          <a:xfrm flipH="1">
            <a:off x="2840664" y="4061227"/>
            <a:ext cx="1083300" cy="70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Dot"/>
            <a:round/>
            <a:headEnd type="none" w="med" len="med"/>
            <a:tailEnd type="triangle" w="med" len="med"/>
          </a:ln>
        </p:spPr>
      </p:cxnSp>
      <p:cxnSp>
        <p:nvCxnSpPr>
          <p:cNvPr id="352" name="Google Shape;352;p16"/>
          <p:cNvCxnSpPr>
            <a:stCxn id="331" idx="4"/>
            <a:endCxn id="325" idx="3"/>
          </p:cNvCxnSpPr>
          <p:nvPr/>
        </p:nvCxnSpPr>
        <p:spPr>
          <a:xfrm rot="10800000" flipH="1">
            <a:off x="3091524" y="4290880"/>
            <a:ext cx="1219200" cy="74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353" name="Google Shape;353;p16"/>
          <p:cNvCxnSpPr>
            <a:endCxn id="326" idx="1"/>
          </p:cNvCxnSpPr>
          <p:nvPr/>
        </p:nvCxnSpPr>
        <p:spPr>
          <a:xfrm>
            <a:off x="4743750" y="4096974"/>
            <a:ext cx="2522400" cy="1396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4" name="Google Shape;354;p16"/>
          <p:cNvCxnSpPr>
            <a:stCxn id="328" idx="1"/>
          </p:cNvCxnSpPr>
          <p:nvPr/>
        </p:nvCxnSpPr>
        <p:spPr>
          <a:xfrm flipH="1">
            <a:off x="4778200" y="3758774"/>
            <a:ext cx="3090600" cy="147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pic>
        <p:nvPicPr>
          <p:cNvPr id="355" name="Google Shape;355;p16"/>
          <p:cNvPicPr preferRelativeResize="0"/>
          <p:nvPr/>
        </p:nvPicPr>
        <p:blipFill rotWithShape="1">
          <a:blip r:embed="rId13">
            <a:alphaModFix/>
          </a:blip>
          <a:srcRect t="10605" b="11524"/>
          <a:stretch/>
        </p:blipFill>
        <p:spPr>
          <a:xfrm>
            <a:off x="7887001" y="1480875"/>
            <a:ext cx="950575" cy="348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6" name="Google Shape;356;p16"/>
          <p:cNvGrpSpPr/>
          <p:nvPr/>
        </p:nvGrpSpPr>
        <p:grpSpPr>
          <a:xfrm>
            <a:off x="3835950" y="3469676"/>
            <a:ext cx="1035300" cy="821100"/>
            <a:chOff x="3835950" y="2612425"/>
            <a:chExt cx="1035300" cy="821100"/>
          </a:xfrm>
        </p:grpSpPr>
        <p:sp>
          <p:nvSpPr>
            <p:cNvPr id="325" name="Google Shape;325;p16"/>
            <p:cNvSpPr/>
            <p:nvPr/>
          </p:nvSpPr>
          <p:spPr>
            <a:xfrm>
              <a:off x="3877750" y="2612425"/>
              <a:ext cx="866100" cy="8211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57" name="Google Shape;357;p16"/>
            <p:cNvSpPr txBox="1"/>
            <p:nvPr/>
          </p:nvSpPr>
          <p:spPr>
            <a:xfrm>
              <a:off x="3835950" y="2804563"/>
              <a:ext cx="1035300" cy="553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/>
              <a:r>
                <a:rPr lang="fr" sz="1200" dirty="0">
                  <a:latin typeface="Nunito"/>
                  <a:ea typeface="Nunito"/>
                  <a:cs typeface="Nunito"/>
                  <a:sym typeface="Nunito"/>
                </a:rPr>
                <a:t>Résolveur    de liens</a:t>
              </a:r>
              <a:endParaRPr sz="1200" dirty="0"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9A7F8C05-4186-93CD-F659-DCF511DE2B44}"/>
              </a:ext>
            </a:extLst>
          </p:cNvPr>
          <p:cNvCxnSpPr>
            <a:stCxn id="332" idx="1"/>
            <a:endCxn id="320" idx="0"/>
          </p:cNvCxnSpPr>
          <p:nvPr/>
        </p:nvCxnSpPr>
        <p:spPr>
          <a:xfrm flipH="1">
            <a:off x="3794889" y="2077275"/>
            <a:ext cx="1477974" cy="59206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C37393A2-F2D1-7852-8DCE-7355EFC8E4FE}"/>
              </a:ext>
            </a:extLst>
          </p:cNvPr>
          <p:cNvCxnSpPr>
            <a:cxnSpLocks/>
            <a:stCxn id="344" idx="1"/>
            <a:endCxn id="320" idx="0"/>
          </p:cNvCxnSpPr>
          <p:nvPr/>
        </p:nvCxnSpPr>
        <p:spPr>
          <a:xfrm flipH="1">
            <a:off x="3794889" y="2591402"/>
            <a:ext cx="1862958" cy="77941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7520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38150" y="1190625"/>
            <a:ext cx="8248650" cy="5273186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 sur les Licences nationales </a:t>
            </a:r>
          </a:p>
          <a:p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Des documents acquis pour l’ensemble des établissements à mission d’enseignement supérieur et de recherche</a:t>
            </a:r>
          </a:p>
          <a:p>
            <a:pPr marL="191700" indent="0">
              <a:buNone/>
            </a:pPr>
            <a:endParaRPr lang="fr-FR" sz="160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6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Achats pérennes de corpus clos, dans tous les domaines : soit les publications d’un éditeur jusqu’à une date donnée / soit des bases de données entièrement constituées (bibliothèques numériques patrimoniales)</a:t>
            </a:r>
          </a:p>
          <a:p>
            <a:r>
              <a:rPr lang="fr-FR" sz="16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Pour les corpus de revues : achat depuis le 1er numéro (parfois, XVIIe)</a:t>
            </a:r>
          </a:p>
          <a:p>
            <a:pPr marL="191700" indent="0">
              <a:buNone/>
            </a:pPr>
            <a:r>
              <a:rPr lang="fr-FR" sz="18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Volumétrie</a:t>
            </a:r>
            <a:r>
              <a:rPr lang="fr-FR" dirty="0"/>
              <a:t> </a:t>
            </a:r>
            <a:r>
              <a:rPr lang="fr-FR" sz="18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des</a:t>
            </a:r>
            <a:r>
              <a:rPr lang="fr-FR" dirty="0"/>
              <a:t> </a:t>
            </a:r>
            <a:r>
              <a:rPr lang="fr-FR" sz="18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achats</a:t>
            </a:r>
            <a:r>
              <a:rPr lang="fr-FR" dirty="0"/>
              <a:t> </a:t>
            </a:r>
            <a:r>
              <a:rPr lang="fr-FR" sz="18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début</a:t>
            </a:r>
            <a:r>
              <a:rPr lang="fr-FR" dirty="0"/>
              <a:t> </a:t>
            </a:r>
            <a:r>
              <a:rPr lang="fr-FR" sz="18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2023</a:t>
            </a:r>
            <a:r>
              <a:rPr lang="fr-FR" dirty="0"/>
              <a:t> </a:t>
            </a:r>
          </a:p>
          <a:p>
            <a:pPr marL="464400" lvl="1" indent="-272700">
              <a:lnSpc>
                <a:spcPct val="80000"/>
              </a:lnSpc>
              <a:spcBef>
                <a:spcPts val="468"/>
              </a:spcBef>
              <a:buClr>
                <a:schemeClr val="accent6">
                  <a:lumMod val="75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22 bouquets de revues</a:t>
            </a:r>
          </a:p>
          <a:p>
            <a:pPr marL="464400" lvl="1" indent="-272700">
              <a:lnSpc>
                <a:spcPct val="80000"/>
              </a:lnSpc>
              <a:spcBef>
                <a:spcPts val="468"/>
              </a:spcBef>
              <a:buClr>
                <a:schemeClr val="accent6">
                  <a:lumMod val="75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21 corpus d’ebooks (+ 4 à venir dans les prochains mois)</a:t>
            </a:r>
          </a:p>
          <a:p>
            <a:pPr marL="464400" lvl="1" indent="-272700">
              <a:lnSpc>
                <a:spcPct val="80000"/>
              </a:lnSpc>
              <a:spcBef>
                <a:spcPts val="468"/>
              </a:spcBef>
              <a:buClr>
                <a:schemeClr val="accent6">
                  <a:lumMod val="75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 corpus d’éditions patrimoniales numérisées</a:t>
            </a:r>
          </a:p>
          <a:p>
            <a:pPr marL="464400" lvl="1" indent="-272700">
              <a:lnSpc>
                <a:spcPct val="80000"/>
              </a:lnSpc>
              <a:spcBef>
                <a:spcPts val="468"/>
              </a:spcBef>
              <a:buClr>
                <a:schemeClr val="accent6">
                  <a:lumMod val="75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 corpus de dictionnaires et encyclopédies (+3 à venir dans les prochains mois)</a:t>
            </a:r>
          </a:p>
          <a:p>
            <a:pPr marL="464400" lvl="1" indent="-272700">
              <a:lnSpc>
                <a:spcPct val="80000"/>
              </a:lnSpc>
              <a:spcBef>
                <a:spcPts val="468"/>
              </a:spcBef>
              <a:buClr>
                <a:schemeClr val="accent6">
                  <a:lumMod val="75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 corpus d’archives numérisées</a:t>
            </a:r>
          </a:p>
          <a:p>
            <a:pPr marL="191700" lvl="1" indent="0">
              <a:lnSpc>
                <a:spcPct val="80000"/>
              </a:lnSpc>
              <a:spcBef>
                <a:spcPts val="468"/>
              </a:spcBef>
              <a:buClr>
                <a:schemeClr val="accent6">
                  <a:lumMod val="75000"/>
                </a:schemeClr>
              </a:buClr>
              <a:buSzPct val="150000"/>
              <a:buNone/>
            </a:pPr>
            <a:endParaRPr lang="fr-FR" sz="16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lvl="1" indent="0">
              <a:lnSpc>
                <a:spcPct val="80000"/>
              </a:lnSpc>
              <a:spcBef>
                <a:spcPts val="468"/>
              </a:spcBef>
              <a:buClr>
                <a:schemeClr val="accent6">
                  <a:lumMod val="75000"/>
                </a:schemeClr>
              </a:buClr>
              <a:buSzPct val="150000"/>
              <a:buNone/>
            </a:pP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 site qui centralise les informations :</a:t>
            </a: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https://www.licencesnationales.fr/</a:t>
            </a: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6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60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60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35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ressources électroniques acquises en licence nationale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F9D90C1-1015-A149-A071-A203C43A9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735" y="5827326"/>
            <a:ext cx="1803175" cy="1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121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76250" y="1181100"/>
            <a:ext cx="8210550" cy="5282711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Licences nationales : intérêt du signalement dans le </a:t>
            </a:r>
            <a:r>
              <a:rPr lang="fr-F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Sudoc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et/ou les outils locaux (bases de connaissance)</a:t>
            </a:r>
          </a:p>
          <a:p>
            <a:pPr marL="191700" indent="0">
              <a:buNone/>
            </a:pP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tabilité des collections</a:t>
            </a:r>
          </a:p>
          <a:p>
            <a:pPr marL="464400" lvl="1" indent="-272700">
              <a:lnSpc>
                <a:spcPct val="80000"/>
              </a:lnSpc>
              <a:spcBef>
                <a:spcPts val="468"/>
              </a:spcBef>
              <a:buClr>
                <a:schemeClr val="accent6">
                  <a:lumMod val="75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fr-FR" altLang="fr-FR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Corpus stables et pérennes (surtout pour les accès via la plateforme ISTEX), ne nécessitant pas beaucoup d’opérations de délocalisation</a:t>
            </a:r>
          </a:p>
          <a:p>
            <a:pPr marL="464400" lvl="1" indent="-272700">
              <a:lnSpc>
                <a:spcPct val="80000"/>
              </a:lnSpc>
              <a:spcBef>
                <a:spcPts val="468"/>
              </a:spcBef>
              <a:buClr>
                <a:schemeClr val="accent6">
                  <a:lumMod val="75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fr-FR" altLang="fr-FR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Facilité de repérage des documents appartenant à un corpus donné</a:t>
            </a:r>
          </a:p>
          <a:p>
            <a:pPr marL="342900" lvl="1" indent="0">
              <a:buNone/>
            </a:pPr>
            <a:endParaRPr lang="fr-FR" altLang="fr-FR" sz="16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altLang="fr-FR" sz="2000" dirty="0"/>
              <a:t>2. Investissement de l’</a:t>
            </a:r>
            <a:r>
              <a:rPr lang="fr-FR" altLang="fr-FR" sz="2000" dirty="0" err="1"/>
              <a:t>Abes</a:t>
            </a:r>
            <a:r>
              <a:rPr lang="fr-FR" altLang="fr-FR" sz="2000" dirty="0"/>
              <a:t> dans la qualité du signalement par corpus</a:t>
            </a:r>
          </a:p>
          <a:p>
            <a:pPr marL="464400" lvl="1" indent="-272700">
              <a:lnSpc>
                <a:spcPct val="80000"/>
              </a:lnSpc>
              <a:spcBef>
                <a:spcPts val="468"/>
              </a:spcBef>
              <a:buClr>
                <a:schemeClr val="accent6">
                  <a:lumMod val="75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fr-FR" altLang="fr-FR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Exhaustivité dans le signalement en central</a:t>
            </a:r>
          </a:p>
          <a:p>
            <a:pPr marL="464400" lvl="1" indent="-272700">
              <a:lnSpc>
                <a:spcPct val="80000"/>
              </a:lnSpc>
              <a:spcBef>
                <a:spcPts val="468"/>
              </a:spcBef>
              <a:buClr>
                <a:schemeClr val="accent6">
                  <a:lumMod val="75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fr-FR" altLang="fr-FR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Enrichissements systématiques : liens auteurs, liens bibliographiques (dans la mesure du possible)</a:t>
            </a:r>
          </a:p>
          <a:p>
            <a:pPr marL="464400" lvl="1" indent="-272700">
              <a:lnSpc>
                <a:spcPct val="80000"/>
              </a:lnSpc>
              <a:spcBef>
                <a:spcPts val="468"/>
              </a:spcBef>
              <a:buClr>
                <a:schemeClr val="accent6">
                  <a:lumMod val="75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fr-FR" altLang="fr-FR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Corpus clos, mais signalement évolutif :</a:t>
            </a:r>
          </a:p>
          <a:p>
            <a:pPr lvl="2"/>
            <a:r>
              <a:rPr lang="fr-FR" altLang="fr-FR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prise en charge par l’</a:t>
            </a:r>
            <a:r>
              <a:rPr lang="fr-FR" altLang="fr-FR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Abes</a:t>
            </a:r>
            <a:r>
              <a:rPr lang="fr-FR" altLang="fr-FR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(non exclusif) : modification des URLs, application des nouvelles consignes…</a:t>
            </a:r>
          </a:p>
          <a:p>
            <a:pPr lvl="2"/>
            <a:r>
              <a:rPr lang="fr-FR" altLang="fr-FR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avec la plus-value des retours des bibliothèques : notamment pour les informations sur les cessions des titres </a:t>
            </a:r>
          </a:p>
          <a:p>
            <a:pPr marL="191700" indent="0">
              <a:buNone/>
            </a:pPr>
            <a:endParaRPr lang="fr-FR" sz="16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60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60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36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ressources électroniques acquises en licence nationale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F9D90C1-1015-A149-A071-A203C43A9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410" y="5827326"/>
            <a:ext cx="1803175" cy="1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260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97545" y="960446"/>
            <a:ext cx="8703841" cy="5744264"/>
          </a:xfrm>
        </p:spPr>
        <p:txBody>
          <a:bodyPr/>
          <a:lstStyle/>
          <a:p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Licences nationales : circuit de traitement </a:t>
            </a:r>
            <a:r>
              <a:rPr lang="fr-F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Abes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(ebooks)</a:t>
            </a:r>
            <a:endParaRPr lang="fr-FR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fr-FR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593254" y="6223404"/>
            <a:ext cx="441569" cy="365125"/>
          </a:xfrm>
        </p:spPr>
        <p:txBody>
          <a:bodyPr/>
          <a:lstStyle/>
          <a:p>
            <a:fld id="{AD8045ED-DE0C-4527-8264-0379EF2BB254}" type="slidenum">
              <a:rPr lang="fr-FR" smtClean="0"/>
              <a:t>37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ressources électroniques acquises en licence nationale</a:t>
            </a:r>
          </a:p>
        </p:txBody>
      </p:sp>
      <p:sp>
        <p:nvSpPr>
          <p:cNvPr id="656" name="Google Shape;101;p2">
            <a:extLst>
              <a:ext uri="{FF2B5EF4-FFF2-40B4-BE49-F238E27FC236}">
                <a16:creationId xmlns:a16="http://schemas.microsoft.com/office/drawing/2014/main" id="{E6FFDDEC-95AE-FEA3-C6DF-29814BF86014}"/>
              </a:ext>
            </a:extLst>
          </p:cNvPr>
          <p:cNvSpPr>
            <a:spLocks/>
          </p:cNvSpPr>
          <p:nvPr/>
        </p:nvSpPr>
        <p:spPr bwMode="auto">
          <a:xfrm>
            <a:off x="3066643" y="4313499"/>
            <a:ext cx="361950" cy="358775"/>
          </a:xfrm>
          <a:custGeom>
            <a:avLst/>
            <a:gdLst>
              <a:gd name="T0" fmla="*/ 1708742 w 42094"/>
              <a:gd name="T1" fmla="*/ 1057728 h 41998"/>
              <a:gd name="T2" fmla="*/ 1546521 w 42094"/>
              <a:gd name="T3" fmla="*/ 2026945 h 41998"/>
              <a:gd name="T4" fmla="*/ 1068825 w 42094"/>
              <a:gd name="T5" fmla="*/ 1368689 h 41998"/>
              <a:gd name="T6" fmla="*/ 1629996 w 42094"/>
              <a:gd name="T7" fmla="*/ 0 h 41998"/>
              <a:gd name="T8" fmla="*/ 1400723 w 42094"/>
              <a:gd name="T9" fmla="*/ 174928 h 41998"/>
              <a:gd name="T10" fmla="*/ 1094182 w 42094"/>
              <a:gd name="T11" fmla="*/ 63856 h 41998"/>
              <a:gd name="T12" fmla="*/ 940912 w 42094"/>
              <a:gd name="T13" fmla="*/ 305409 h 41998"/>
              <a:gd name="T14" fmla="*/ 614629 w 42094"/>
              <a:gd name="T15" fmla="*/ 305409 h 41998"/>
              <a:gd name="T16" fmla="*/ 554155 w 42094"/>
              <a:gd name="T17" fmla="*/ 584404 h 41998"/>
              <a:gd name="T18" fmla="*/ 246135 w 42094"/>
              <a:gd name="T19" fmla="*/ 694015 h 41998"/>
              <a:gd name="T20" fmla="*/ 286944 w 42094"/>
              <a:gd name="T21" fmla="*/ 975855 h 41998"/>
              <a:gd name="T22" fmla="*/ 206797 w 42094"/>
              <a:gd name="T23" fmla="*/ 1209010 h 41998"/>
              <a:gd name="T24" fmla="*/ 77 w 42094"/>
              <a:gd name="T25" fmla="*/ 1408900 h 41998"/>
              <a:gd name="T26" fmla="*/ 175824 w 42094"/>
              <a:gd name="T27" fmla="*/ 1680958 h 41998"/>
              <a:gd name="T28" fmla="*/ 50646 w 42094"/>
              <a:gd name="T29" fmla="*/ 1939152 h 41998"/>
              <a:gd name="T30" fmla="*/ 312233 w 42094"/>
              <a:gd name="T31" fmla="*/ 2134873 h 41998"/>
              <a:gd name="T32" fmla="*/ 284133 w 42094"/>
              <a:gd name="T33" fmla="*/ 2418028 h 41998"/>
              <a:gd name="T34" fmla="*/ 596297 w 42094"/>
              <a:gd name="T35" fmla="*/ 2515235 h 41998"/>
              <a:gd name="T36" fmla="*/ 668086 w 42094"/>
              <a:gd name="T37" fmla="*/ 2791454 h 41998"/>
              <a:gd name="T38" fmla="*/ 994292 w 42094"/>
              <a:gd name="T39" fmla="*/ 2776196 h 41998"/>
              <a:gd name="T40" fmla="*/ 1158878 w 42094"/>
              <a:gd name="T41" fmla="*/ 3012136 h 41998"/>
              <a:gd name="T42" fmla="*/ 1459795 w 42094"/>
              <a:gd name="T43" fmla="*/ 2887200 h 41998"/>
              <a:gd name="T44" fmla="*/ 1696094 w 42094"/>
              <a:gd name="T45" fmla="*/ 3060736 h 41998"/>
              <a:gd name="T46" fmla="*/ 1935126 w 42094"/>
              <a:gd name="T47" fmla="*/ 2834432 h 41998"/>
              <a:gd name="T48" fmla="*/ 2217866 w 42094"/>
              <a:gd name="T49" fmla="*/ 2923318 h 41998"/>
              <a:gd name="T50" fmla="*/ 2358488 w 42094"/>
              <a:gd name="T51" fmla="*/ 2629006 h 41998"/>
              <a:gd name="T52" fmla="*/ 2660815 w 42094"/>
              <a:gd name="T53" fmla="*/ 2622070 h 41998"/>
              <a:gd name="T54" fmla="*/ 2690386 w 42094"/>
              <a:gd name="T55" fmla="*/ 2288931 h 41998"/>
              <a:gd name="T56" fmla="*/ 2973048 w 42094"/>
              <a:gd name="T57" fmla="*/ 2180704 h 41998"/>
              <a:gd name="T58" fmla="*/ 2852082 w 42094"/>
              <a:gd name="T59" fmla="*/ 1966881 h 41998"/>
              <a:gd name="T60" fmla="*/ 3077074 w 42094"/>
              <a:gd name="T61" fmla="*/ 1886384 h 41998"/>
              <a:gd name="T62" fmla="*/ 2922402 w 42094"/>
              <a:gd name="T63" fmla="*/ 1630966 h 41998"/>
              <a:gd name="T64" fmla="*/ 3108055 w 42094"/>
              <a:gd name="T65" fmla="*/ 1347820 h 41998"/>
              <a:gd name="T66" fmla="*/ 2874559 w 42094"/>
              <a:gd name="T67" fmla="*/ 1160410 h 41998"/>
              <a:gd name="T68" fmla="*/ 2951904 w 42094"/>
              <a:gd name="T69" fmla="*/ 831432 h 41998"/>
              <a:gd name="T70" fmla="*/ 2666430 w 42094"/>
              <a:gd name="T71" fmla="*/ 734294 h 41998"/>
              <a:gd name="T72" fmla="*/ 2625698 w 42094"/>
              <a:gd name="T73" fmla="*/ 399771 h 41998"/>
              <a:gd name="T74" fmla="*/ 2323294 w 42094"/>
              <a:gd name="T75" fmla="*/ 403932 h 41998"/>
              <a:gd name="T76" fmla="*/ 2154572 w 42094"/>
              <a:gd name="T77" fmla="*/ 119392 h 41998"/>
              <a:gd name="T78" fmla="*/ 1878866 w 42094"/>
              <a:gd name="T79" fmla="*/ 208202 h 41998"/>
              <a:gd name="T80" fmla="*/ 1629996 w 42094"/>
              <a:gd name="T81" fmla="*/ 0 h 419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42094" h="41998" extrusionOk="0">
                <a:moveTo>
                  <a:pt x="20920" y="14128"/>
                </a:moveTo>
                <a:cubicBezTo>
                  <a:pt x="21647" y="14128"/>
                  <a:pt x="22386" y="14246"/>
                  <a:pt x="23111" y="14494"/>
                </a:cubicBezTo>
                <a:cubicBezTo>
                  <a:pt x="26687" y="15711"/>
                  <a:pt x="28589" y="19572"/>
                  <a:pt x="27372" y="23148"/>
                </a:cubicBezTo>
                <a:cubicBezTo>
                  <a:pt x="26418" y="25980"/>
                  <a:pt x="23764" y="27775"/>
                  <a:pt x="20917" y="27775"/>
                </a:cubicBezTo>
                <a:cubicBezTo>
                  <a:pt x="20188" y="27775"/>
                  <a:pt x="19446" y="27657"/>
                  <a:pt x="18717" y="27409"/>
                </a:cubicBezTo>
                <a:cubicBezTo>
                  <a:pt x="15160" y="26192"/>
                  <a:pt x="13258" y="22330"/>
                  <a:pt x="14456" y="18755"/>
                </a:cubicBezTo>
                <a:cubicBezTo>
                  <a:pt x="15426" y="15923"/>
                  <a:pt x="18082" y="14128"/>
                  <a:pt x="20920" y="14128"/>
                </a:cubicBezTo>
                <a:close/>
                <a:moveTo>
                  <a:pt x="22046" y="0"/>
                </a:moveTo>
                <a:lnTo>
                  <a:pt x="18907" y="57"/>
                </a:lnTo>
                <a:lnTo>
                  <a:pt x="18945" y="2397"/>
                </a:lnTo>
                <a:cubicBezTo>
                  <a:pt x="17823" y="2511"/>
                  <a:pt x="16720" y="2739"/>
                  <a:pt x="15655" y="3062"/>
                </a:cubicBezTo>
                <a:lnTo>
                  <a:pt x="14799" y="875"/>
                </a:lnTo>
                <a:lnTo>
                  <a:pt x="11889" y="2016"/>
                </a:lnTo>
                <a:lnTo>
                  <a:pt x="12726" y="4185"/>
                </a:lnTo>
                <a:cubicBezTo>
                  <a:pt x="11717" y="4679"/>
                  <a:pt x="10747" y="5269"/>
                  <a:pt x="9853" y="5935"/>
                </a:cubicBezTo>
                <a:lnTo>
                  <a:pt x="8313" y="4185"/>
                </a:lnTo>
                <a:lnTo>
                  <a:pt x="5954" y="6239"/>
                </a:lnTo>
                <a:lnTo>
                  <a:pt x="7495" y="8008"/>
                </a:lnTo>
                <a:cubicBezTo>
                  <a:pt x="6715" y="8807"/>
                  <a:pt x="6011" y="9682"/>
                  <a:pt x="5384" y="10633"/>
                </a:cubicBezTo>
                <a:lnTo>
                  <a:pt x="3329" y="9510"/>
                </a:lnTo>
                <a:lnTo>
                  <a:pt x="1827" y="12249"/>
                </a:lnTo>
                <a:lnTo>
                  <a:pt x="3881" y="13372"/>
                </a:lnTo>
                <a:cubicBezTo>
                  <a:pt x="3653" y="13885"/>
                  <a:pt x="3443" y="14418"/>
                  <a:pt x="3253" y="14950"/>
                </a:cubicBezTo>
                <a:cubicBezTo>
                  <a:pt x="3082" y="15483"/>
                  <a:pt x="2930" y="16035"/>
                  <a:pt x="2797" y="16567"/>
                </a:cubicBezTo>
                <a:lnTo>
                  <a:pt x="476" y="16206"/>
                </a:lnTo>
                <a:lnTo>
                  <a:pt x="1" y="19306"/>
                </a:lnTo>
                <a:lnTo>
                  <a:pt x="2302" y="19668"/>
                </a:lnTo>
                <a:cubicBezTo>
                  <a:pt x="2226" y="20790"/>
                  <a:pt x="2264" y="21931"/>
                  <a:pt x="2378" y="23034"/>
                </a:cubicBezTo>
                <a:lnTo>
                  <a:pt x="77" y="23491"/>
                </a:lnTo>
                <a:lnTo>
                  <a:pt x="685" y="26572"/>
                </a:lnTo>
                <a:lnTo>
                  <a:pt x="2987" y="26097"/>
                </a:lnTo>
                <a:cubicBezTo>
                  <a:pt x="3310" y="27181"/>
                  <a:pt x="3710" y="28246"/>
                  <a:pt x="4223" y="29254"/>
                </a:cubicBezTo>
                <a:lnTo>
                  <a:pt x="2207" y="30452"/>
                </a:lnTo>
                <a:lnTo>
                  <a:pt x="3843" y="33134"/>
                </a:lnTo>
                <a:lnTo>
                  <a:pt x="5840" y="31917"/>
                </a:lnTo>
                <a:cubicBezTo>
                  <a:pt x="6506" y="32830"/>
                  <a:pt x="7248" y="33686"/>
                  <a:pt x="8065" y="34466"/>
                </a:cubicBezTo>
                <a:lnTo>
                  <a:pt x="6582" y="36292"/>
                </a:lnTo>
                <a:lnTo>
                  <a:pt x="9036" y="38251"/>
                </a:lnTo>
                <a:lnTo>
                  <a:pt x="10500" y="36425"/>
                </a:lnTo>
                <a:cubicBezTo>
                  <a:pt x="11413" y="37033"/>
                  <a:pt x="12402" y="37585"/>
                  <a:pt x="13448" y="38042"/>
                </a:cubicBezTo>
                <a:lnTo>
                  <a:pt x="12707" y="40267"/>
                </a:lnTo>
                <a:lnTo>
                  <a:pt x="15674" y="41275"/>
                </a:lnTo>
                <a:lnTo>
                  <a:pt x="16416" y="39050"/>
                </a:lnTo>
                <a:cubicBezTo>
                  <a:pt x="17538" y="39316"/>
                  <a:pt x="18641" y="39487"/>
                  <a:pt x="19744" y="39563"/>
                </a:cubicBezTo>
                <a:lnTo>
                  <a:pt x="19801" y="41998"/>
                </a:lnTo>
                <a:lnTo>
                  <a:pt x="22940" y="41941"/>
                </a:lnTo>
                <a:lnTo>
                  <a:pt x="22883" y="39506"/>
                </a:lnTo>
                <a:cubicBezTo>
                  <a:pt x="24005" y="39373"/>
                  <a:pt x="25089" y="39164"/>
                  <a:pt x="26173" y="38840"/>
                </a:cubicBezTo>
                <a:lnTo>
                  <a:pt x="27086" y="41199"/>
                </a:lnTo>
                <a:lnTo>
                  <a:pt x="29997" y="40058"/>
                </a:lnTo>
                <a:lnTo>
                  <a:pt x="29084" y="37718"/>
                </a:lnTo>
                <a:cubicBezTo>
                  <a:pt x="30073" y="37243"/>
                  <a:pt x="31005" y="36672"/>
                  <a:pt x="31899" y="36025"/>
                </a:cubicBezTo>
                <a:lnTo>
                  <a:pt x="33629" y="38004"/>
                </a:lnTo>
                <a:lnTo>
                  <a:pt x="35988" y="35930"/>
                </a:lnTo>
                <a:lnTo>
                  <a:pt x="34276" y="33990"/>
                </a:lnTo>
                <a:cubicBezTo>
                  <a:pt x="35056" y="33191"/>
                  <a:pt x="35760" y="32316"/>
                  <a:pt x="36388" y="31365"/>
                </a:cubicBezTo>
                <a:lnTo>
                  <a:pt x="38689" y="32621"/>
                </a:lnTo>
                <a:lnTo>
                  <a:pt x="40211" y="29882"/>
                </a:lnTo>
                <a:lnTo>
                  <a:pt x="37928" y="28626"/>
                </a:lnTo>
                <a:cubicBezTo>
                  <a:pt x="38156" y="28075"/>
                  <a:pt x="38385" y="27523"/>
                  <a:pt x="38575" y="26952"/>
                </a:cubicBezTo>
                <a:cubicBezTo>
                  <a:pt x="38746" y="26458"/>
                  <a:pt x="38898" y="25944"/>
                  <a:pt x="39012" y="25450"/>
                </a:cubicBezTo>
                <a:lnTo>
                  <a:pt x="41618" y="25849"/>
                </a:lnTo>
                <a:lnTo>
                  <a:pt x="42094" y="22749"/>
                </a:lnTo>
                <a:lnTo>
                  <a:pt x="39526" y="22349"/>
                </a:lnTo>
                <a:cubicBezTo>
                  <a:pt x="39602" y="21208"/>
                  <a:pt x="39583" y="20086"/>
                  <a:pt x="39469" y="18983"/>
                </a:cubicBezTo>
                <a:lnTo>
                  <a:pt x="42037" y="18469"/>
                </a:lnTo>
                <a:lnTo>
                  <a:pt x="41428" y="15388"/>
                </a:lnTo>
                <a:lnTo>
                  <a:pt x="38879" y="15901"/>
                </a:lnTo>
                <a:cubicBezTo>
                  <a:pt x="38575" y="14817"/>
                  <a:pt x="38175" y="13771"/>
                  <a:pt x="37681" y="12763"/>
                </a:cubicBezTo>
                <a:lnTo>
                  <a:pt x="39925" y="11393"/>
                </a:lnTo>
                <a:lnTo>
                  <a:pt x="38290" y="8712"/>
                </a:lnTo>
                <a:lnTo>
                  <a:pt x="36064" y="10062"/>
                </a:lnTo>
                <a:cubicBezTo>
                  <a:pt x="35417" y="9149"/>
                  <a:pt x="34676" y="8293"/>
                  <a:pt x="33858" y="7513"/>
                </a:cubicBezTo>
                <a:lnTo>
                  <a:pt x="35513" y="5478"/>
                </a:lnTo>
                <a:lnTo>
                  <a:pt x="33059" y="3500"/>
                </a:lnTo>
                <a:lnTo>
                  <a:pt x="31423" y="5535"/>
                </a:lnTo>
                <a:cubicBezTo>
                  <a:pt x="30491" y="4888"/>
                  <a:pt x="29464" y="4337"/>
                  <a:pt x="28380" y="3861"/>
                </a:cubicBezTo>
                <a:lnTo>
                  <a:pt x="29141" y="1636"/>
                </a:lnTo>
                <a:lnTo>
                  <a:pt x="26173" y="628"/>
                </a:lnTo>
                <a:lnTo>
                  <a:pt x="25412" y="2853"/>
                </a:lnTo>
                <a:cubicBezTo>
                  <a:pt x="24309" y="2568"/>
                  <a:pt x="23187" y="2397"/>
                  <a:pt x="22084" y="2340"/>
                </a:cubicBezTo>
                <a:lnTo>
                  <a:pt x="22046" y="0"/>
                </a:lnTo>
                <a:close/>
              </a:path>
            </a:pathLst>
          </a:custGeom>
          <a:solidFill>
            <a:srgbClr val="C87C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defTabSz="847725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7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7" name="Google Shape;102;p2">
            <a:extLst>
              <a:ext uri="{FF2B5EF4-FFF2-40B4-BE49-F238E27FC236}">
                <a16:creationId xmlns:a16="http://schemas.microsoft.com/office/drawing/2014/main" id="{DDC2A673-C302-0342-1A05-EF19D3071A00}"/>
              </a:ext>
            </a:extLst>
          </p:cNvPr>
          <p:cNvSpPr>
            <a:spLocks/>
          </p:cNvSpPr>
          <p:nvPr/>
        </p:nvSpPr>
        <p:spPr bwMode="auto">
          <a:xfrm>
            <a:off x="7408847" y="3536785"/>
            <a:ext cx="325437" cy="323850"/>
          </a:xfrm>
          <a:custGeom>
            <a:avLst/>
            <a:gdLst>
              <a:gd name="T0" fmla="*/ 1381379 w 42094"/>
              <a:gd name="T1" fmla="*/ 861821 h 41998"/>
              <a:gd name="T2" fmla="*/ 1250235 w 42094"/>
              <a:gd name="T3" fmla="*/ 1651521 h 41998"/>
              <a:gd name="T4" fmla="*/ 864054 w 42094"/>
              <a:gd name="T5" fmla="*/ 1115184 h 41998"/>
              <a:gd name="T6" fmla="*/ 1317721 w 42094"/>
              <a:gd name="T7" fmla="*/ 0 h 41998"/>
              <a:gd name="T8" fmla="*/ 1132373 w 42094"/>
              <a:gd name="T9" fmla="*/ 142524 h 41998"/>
              <a:gd name="T10" fmla="*/ 884557 w 42094"/>
              <a:gd name="T11" fmla="*/ 52027 h 41998"/>
              <a:gd name="T12" fmla="*/ 760649 w 42094"/>
              <a:gd name="T13" fmla="*/ 248844 h 41998"/>
              <a:gd name="T14" fmla="*/ 496876 w 42094"/>
              <a:gd name="T15" fmla="*/ 248844 h 41998"/>
              <a:gd name="T16" fmla="*/ 447984 w 42094"/>
              <a:gd name="T17" fmla="*/ 476159 h 41998"/>
              <a:gd name="T18" fmla="*/ 198978 w 42094"/>
              <a:gd name="T19" fmla="*/ 565469 h 41998"/>
              <a:gd name="T20" fmla="*/ 231975 w 42094"/>
              <a:gd name="T21" fmla="*/ 795113 h 41998"/>
              <a:gd name="T22" fmla="*/ 167179 w 42094"/>
              <a:gd name="T23" fmla="*/ 985083 h 41998"/>
              <a:gd name="T24" fmla="*/ 62 w 42094"/>
              <a:gd name="T25" fmla="*/ 1147949 h 41998"/>
              <a:gd name="T26" fmla="*/ 142138 w 42094"/>
              <a:gd name="T27" fmla="*/ 1369619 h 41998"/>
              <a:gd name="T28" fmla="*/ 40944 w 42094"/>
              <a:gd name="T29" fmla="*/ 1579993 h 41998"/>
              <a:gd name="T30" fmla="*/ 252416 w 42094"/>
              <a:gd name="T31" fmla="*/ 1739466 h 41998"/>
              <a:gd name="T32" fmla="*/ 229702 w 42094"/>
              <a:gd name="T33" fmla="*/ 1970174 h 41998"/>
              <a:gd name="T34" fmla="*/ 482056 w 42094"/>
              <a:gd name="T35" fmla="*/ 2049374 h 41998"/>
              <a:gd name="T36" fmla="*/ 540094 w 42094"/>
              <a:gd name="T37" fmla="*/ 2274437 h 41998"/>
              <a:gd name="T38" fmla="*/ 803805 w 42094"/>
              <a:gd name="T39" fmla="*/ 2262007 h 41998"/>
              <a:gd name="T40" fmla="*/ 936859 w 42094"/>
              <a:gd name="T41" fmla="*/ 2454244 h 41998"/>
              <a:gd name="T42" fmla="*/ 1180129 w 42094"/>
              <a:gd name="T43" fmla="*/ 2352450 h 41998"/>
              <a:gd name="T44" fmla="*/ 1371159 w 42094"/>
              <a:gd name="T45" fmla="*/ 2493841 h 41998"/>
              <a:gd name="T46" fmla="*/ 1564400 w 42094"/>
              <a:gd name="T47" fmla="*/ 2309453 h 41998"/>
              <a:gd name="T48" fmla="*/ 1792965 w 42094"/>
              <a:gd name="T49" fmla="*/ 2381884 h 41998"/>
              <a:gd name="T50" fmla="*/ 1906645 w 42094"/>
              <a:gd name="T51" fmla="*/ 2142077 h 41998"/>
              <a:gd name="T52" fmla="*/ 2151051 w 42094"/>
              <a:gd name="T53" fmla="*/ 2136425 h 41998"/>
              <a:gd name="T54" fmla="*/ 2174963 w 42094"/>
              <a:gd name="T55" fmla="*/ 1864987 h 41998"/>
              <a:gd name="T56" fmla="*/ 2403467 w 42094"/>
              <a:gd name="T57" fmla="*/ 1776811 h 41998"/>
              <a:gd name="T58" fmla="*/ 2305683 w 42094"/>
              <a:gd name="T59" fmla="*/ 1602586 h 41998"/>
              <a:gd name="T60" fmla="*/ 2487567 w 42094"/>
              <a:gd name="T61" fmla="*/ 1537004 h 41998"/>
              <a:gd name="T62" fmla="*/ 2362522 w 42094"/>
              <a:gd name="T63" fmla="*/ 1328889 h 41998"/>
              <a:gd name="T64" fmla="*/ 2512608 w 42094"/>
              <a:gd name="T65" fmla="*/ 1098181 h 41998"/>
              <a:gd name="T66" fmla="*/ 2323851 w 42094"/>
              <a:gd name="T67" fmla="*/ 945487 h 41998"/>
              <a:gd name="T68" fmla="*/ 2386373 w 42094"/>
              <a:gd name="T69" fmla="*/ 677434 h 41998"/>
              <a:gd name="T70" fmla="*/ 2155597 w 42094"/>
              <a:gd name="T71" fmla="*/ 598295 h 41998"/>
              <a:gd name="T72" fmla="*/ 2122662 w 42094"/>
              <a:gd name="T73" fmla="*/ 325724 h 41998"/>
              <a:gd name="T74" fmla="*/ 1878194 w 42094"/>
              <a:gd name="T75" fmla="*/ 329117 h 41998"/>
              <a:gd name="T76" fmla="*/ 1741800 w 42094"/>
              <a:gd name="T77" fmla="*/ 97275 h 41998"/>
              <a:gd name="T78" fmla="*/ 1518910 w 42094"/>
              <a:gd name="T79" fmla="*/ 169644 h 41998"/>
              <a:gd name="T80" fmla="*/ 1317721 w 42094"/>
              <a:gd name="T81" fmla="*/ 0 h 419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42094" h="41998" extrusionOk="0">
                <a:moveTo>
                  <a:pt x="20920" y="14128"/>
                </a:moveTo>
                <a:cubicBezTo>
                  <a:pt x="21647" y="14128"/>
                  <a:pt x="22386" y="14246"/>
                  <a:pt x="23111" y="14494"/>
                </a:cubicBezTo>
                <a:cubicBezTo>
                  <a:pt x="26687" y="15711"/>
                  <a:pt x="28589" y="19572"/>
                  <a:pt x="27372" y="23148"/>
                </a:cubicBezTo>
                <a:cubicBezTo>
                  <a:pt x="26418" y="25980"/>
                  <a:pt x="23764" y="27775"/>
                  <a:pt x="20917" y="27775"/>
                </a:cubicBezTo>
                <a:cubicBezTo>
                  <a:pt x="20188" y="27775"/>
                  <a:pt x="19446" y="27657"/>
                  <a:pt x="18717" y="27409"/>
                </a:cubicBezTo>
                <a:cubicBezTo>
                  <a:pt x="15160" y="26192"/>
                  <a:pt x="13258" y="22330"/>
                  <a:pt x="14456" y="18755"/>
                </a:cubicBezTo>
                <a:cubicBezTo>
                  <a:pt x="15426" y="15923"/>
                  <a:pt x="18082" y="14128"/>
                  <a:pt x="20920" y="14128"/>
                </a:cubicBezTo>
                <a:close/>
                <a:moveTo>
                  <a:pt x="22046" y="0"/>
                </a:moveTo>
                <a:lnTo>
                  <a:pt x="18907" y="57"/>
                </a:lnTo>
                <a:lnTo>
                  <a:pt x="18945" y="2397"/>
                </a:lnTo>
                <a:cubicBezTo>
                  <a:pt x="17823" y="2511"/>
                  <a:pt x="16720" y="2739"/>
                  <a:pt x="15655" y="3062"/>
                </a:cubicBezTo>
                <a:lnTo>
                  <a:pt x="14799" y="875"/>
                </a:lnTo>
                <a:lnTo>
                  <a:pt x="11889" y="2016"/>
                </a:lnTo>
                <a:lnTo>
                  <a:pt x="12726" y="4185"/>
                </a:lnTo>
                <a:cubicBezTo>
                  <a:pt x="11717" y="4679"/>
                  <a:pt x="10747" y="5269"/>
                  <a:pt x="9853" y="5935"/>
                </a:cubicBezTo>
                <a:lnTo>
                  <a:pt x="8313" y="4185"/>
                </a:lnTo>
                <a:lnTo>
                  <a:pt x="5954" y="6239"/>
                </a:lnTo>
                <a:lnTo>
                  <a:pt x="7495" y="8008"/>
                </a:lnTo>
                <a:cubicBezTo>
                  <a:pt x="6715" y="8807"/>
                  <a:pt x="6011" y="9682"/>
                  <a:pt x="5384" y="10633"/>
                </a:cubicBezTo>
                <a:lnTo>
                  <a:pt x="3329" y="9510"/>
                </a:lnTo>
                <a:lnTo>
                  <a:pt x="1827" y="12249"/>
                </a:lnTo>
                <a:lnTo>
                  <a:pt x="3881" y="13372"/>
                </a:lnTo>
                <a:cubicBezTo>
                  <a:pt x="3653" y="13885"/>
                  <a:pt x="3443" y="14418"/>
                  <a:pt x="3253" y="14950"/>
                </a:cubicBezTo>
                <a:cubicBezTo>
                  <a:pt x="3082" y="15483"/>
                  <a:pt x="2930" y="16035"/>
                  <a:pt x="2797" y="16567"/>
                </a:cubicBezTo>
                <a:lnTo>
                  <a:pt x="476" y="16206"/>
                </a:lnTo>
                <a:lnTo>
                  <a:pt x="1" y="19306"/>
                </a:lnTo>
                <a:lnTo>
                  <a:pt x="2302" y="19668"/>
                </a:lnTo>
                <a:cubicBezTo>
                  <a:pt x="2226" y="20790"/>
                  <a:pt x="2264" y="21931"/>
                  <a:pt x="2378" y="23034"/>
                </a:cubicBezTo>
                <a:lnTo>
                  <a:pt x="77" y="23491"/>
                </a:lnTo>
                <a:lnTo>
                  <a:pt x="685" y="26572"/>
                </a:lnTo>
                <a:lnTo>
                  <a:pt x="2987" y="26097"/>
                </a:lnTo>
                <a:cubicBezTo>
                  <a:pt x="3310" y="27181"/>
                  <a:pt x="3710" y="28246"/>
                  <a:pt x="4223" y="29254"/>
                </a:cubicBezTo>
                <a:lnTo>
                  <a:pt x="2207" y="30452"/>
                </a:lnTo>
                <a:lnTo>
                  <a:pt x="3843" y="33134"/>
                </a:lnTo>
                <a:lnTo>
                  <a:pt x="5840" y="31917"/>
                </a:lnTo>
                <a:cubicBezTo>
                  <a:pt x="6506" y="32830"/>
                  <a:pt x="7248" y="33686"/>
                  <a:pt x="8065" y="34466"/>
                </a:cubicBezTo>
                <a:lnTo>
                  <a:pt x="6582" y="36292"/>
                </a:lnTo>
                <a:lnTo>
                  <a:pt x="9036" y="38251"/>
                </a:lnTo>
                <a:lnTo>
                  <a:pt x="10500" y="36425"/>
                </a:lnTo>
                <a:cubicBezTo>
                  <a:pt x="11413" y="37033"/>
                  <a:pt x="12402" y="37585"/>
                  <a:pt x="13448" y="38042"/>
                </a:cubicBezTo>
                <a:lnTo>
                  <a:pt x="12707" y="40267"/>
                </a:lnTo>
                <a:lnTo>
                  <a:pt x="15674" y="41275"/>
                </a:lnTo>
                <a:lnTo>
                  <a:pt x="16416" y="39050"/>
                </a:lnTo>
                <a:cubicBezTo>
                  <a:pt x="17538" y="39316"/>
                  <a:pt x="18641" y="39487"/>
                  <a:pt x="19744" y="39563"/>
                </a:cubicBezTo>
                <a:lnTo>
                  <a:pt x="19801" y="41998"/>
                </a:lnTo>
                <a:lnTo>
                  <a:pt x="22940" y="41941"/>
                </a:lnTo>
                <a:lnTo>
                  <a:pt x="22883" y="39506"/>
                </a:lnTo>
                <a:cubicBezTo>
                  <a:pt x="24005" y="39373"/>
                  <a:pt x="25089" y="39164"/>
                  <a:pt x="26173" y="38840"/>
                </a:cubicBezTo>
                <a:lnTo>
                  <a:pt x="27086" y="41199"/>
                </a:lnTo>
                <a:lnTo>
                  <a:pt x="29997" y="40058"/>
                </a:lnTo>
                <a:lnTo>
                  <a:pt x="29084" y="37718"/>
                </a:lnTo>
                <a:cubicBezTo>
                  <a:pt x="30073" y="37243"/>
                  <a:pt x="31005" y="36672"/>
                  <a:pt x="31899" y="36025"/>
                </a:cubicBezTo>
                <a:lnTo>
                  <a:pt x="33629" y="38004"/>
                </a:lnTo>
                <a:lnTo>
                  <a:pt x="35988" y="35930"/>
                </a:lnTo>
                <a:lnTo>
                  <a:pt x="34276" y="33990"/>
                </a:lnTo>
                <a:cubicBezTo>
                  <a:pt x="35056" y="33191"/>
                  <a:pt x="35760" y="32316"/>
                  <a:pt x="36388" y="31365"/>
                </a:cubicBezTo>
                <a:lnTo>
                  <a:pt x="38689" y="32621"/>
                </a:lnTo>
                <a:lnTo>
                  <a:pt x="40211" y="29882"/>
                </a:lnTo>
                <a:lnTo>
                  <a:pt x="37928" y="28626"/>
                </a:lnTo>
                <a:cubicBezTo>
                  <a:pt x="38156" y="28075"/>
                  <a:pt x="38385" y="27523"/>
                  <a:pt x="38575" y="26952"/>
                </a:cubicBezTo>
                <a:cubicBezTo>
                  <a:pt x="38746" y="26458"/>
                  <a:pt x="38898" y="25944"/>
                  <a:pt x="39012" y="25450"/>
                </a:cubicBezTo>
                <a:lnTo>
                  <a:pt x="41618" y="25849"/>
                </a:lnTo>
                <a:lnTo>
                  <a:pt x="42094" y="22749"/>
                </a:lnTo>
                <a:lnTo>
                  <a:pt x="39526" y="22349"/>
                </a:lnTo>
                <a:cubicBezTo>
                  <a:pt x="39602" y="21208"/>
                  <a:pt x="39583" y="20086"/>
                  <a:pt x="39469" y="18983"/>
                </a:cubicBezTo>
                <a:lnTo>
                  <a:pt x="42037" y="18469"/>
                </a:lnTo>
                <a:lnTo>
                  <a:pt x="41428" y="15388"/>
                </a:lnTo>
                <a:lnTo>
                  <a:pt x="38879" y="15901"/>
                </a:lnTo>
                <a:cubicBezTo>
                  <a:pt x="38575" y="14817"/>
                  <a:pt x="38175" y="13771"/>
                  <a:pt x="37681" y="12763"/>
                </a:cubicBezTo>
                <a:lnTo>
                  <a:pt x="39925" y="11393"/>
                </a:lnTo>
                <a:lnTo>
                  <a:pt x="38290" y="8712"/>
                </a:lnTo>
                <a:lnTo>
                  <a:pt x="36064" y="10062"/>
                </a:lnTo>
                <a:cubicBezTo>
                  <a:pt x="35417" y="9149"/>
                  <a:pt x="34676" y="8293"/>
                  <a:pt x="33858" y="7513"/>
                </a:cubicBezTo>
                <a:lnTo>
                  <a:pt x="35513" y="5478"/>
                </a:lnTo>
                <a:lnTo>
                  <a:pt x="33059" y="3500"/>
                </a:lnTo>
                <a:lnTo>
                  <a:pt x="31423" y="5535"/>
                </a:lnTo>
                <a:cubicBezTo>
                  <a:pt x="30491" y="4888"/>
                  <a:pt x="29464" y="4337"/>
                  <a:pt x="28380" y="3861"/>
                </a:cubicBezTo>
                <a:lnTo>
                  <a:pt x="29141" y="1636"/>
                </a:lnTo>
                <a:lnTo>
                  <a:pt x="26173" y="628"/>
                </a:lnTo>
                <a:lnTo>
                  <a:pt x="25412" y="2853"/>
                </a:lnTo>
                <a:cubicBezTo>
                  <a:pt x="24309" y="2568"/>
                  <a:pt x="23187" y="2397"/>
                  <a:pt x="22084" y="2340"/>
                </a:cubicBezTo>
                <a:lnTo>
                  <a:pt x="22046" y="0"/>
                </a:lnTo>
                <a:close/>
              </a:path>
            </a:pathLst>
          </a:custGeom>
          <a:solidFill>
            <a:srgbClr val="8941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defTabSz="847725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7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58" name="Google Shape;107;p2">
            <a:extLst>
              <a:ext uri="{FF2B5EF4-FFF2-40B4-BE49-F238E27FC236}">
                <a16:creationId xmlns:a16="http://schemas.microsoft.com/office/drawing/2014/main" id="{46DB842B-CDD2-A327-66D7-53EC8549ABE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43051" y="1910737"/>
            <a:ext cx="3045687" cy="1957890"/>
            <a:chOff x="1963261" y="2089626"/>
            <a:chExt cx="2509802" cy="1518391"/>
          </a:xfrm>
        </p:grpSpPr>
        <p:sp>
          <p:nvSpPr>
            <p:cNvPr id="659" name="Google Shape;108;p2">
              <a:extLst>
                <a:ext uri="{FF2B5EF4-FFF2-40B4-BE49-F238E27FC236}">
                  <a16:creationId xmlns:a16="http://schemas.microsoft.com/office/drawing/2014/main" id="{7628C80A-93E9-A9F5-6F49-C4D84CDDA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5301" y="3293951"/>
              <a:ext cx="1096766" cy="242725"/>
            </a:xfrm>
            <a:custGeom>
              <a:avLst/>
              <a:gdLst>
                <a:gd name="T0" fmla="*/ 0 w 14681"/>
                <a:gd name="T1" fmla="*/ 11666424 h 5049"/>
                <a:gd name="T2" fmla="*/ 48793140 w 14681"/>
                <a:gd name="T3" fmla="*/ 11666424 h 5049"/>
                <a:gd name="T4" fmla="*/ 74362347 w 14681"/>
                <a:gd name="T5" fmla="*/ 0 h 50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681" h="5049" fill="none" extrusionOk="0">
                  <a:moveTo>
                    <a:pt x="0" y="5048"/>
                  </a:moveTo>
                  <a:lnTo>
                    <a:pt x="9633" y="5048"/>
                  </a:lnTo>
                  <a:cubicBezTo>
                    <a:pt x="12419" y="5048"/>
                    <a:pt x="14681" y="2786"/>
                    <a:pt x="14681" y="0"/>
                  </a:cubicBezTo>
                </a:path>
              </a:pathLst>
            </a:custGeom>
            <a:solidFill>
              <a:schemeClr val="accent1"/>
            </a:solidFill>
            <a:ln w="40775" cap="flat" cmpd="sng">
              <a:solidFill>
                <a:srgbClr val="C87C0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0" name="Google Shape;109;p2">
              <a:extLst>
                <a:ext uri="{FF2B5EF4-FFF2-40B4-BE49-F238E27FC236}">
                  <a16:creationId xmlns:a16="http://schemas.microsoft.com/office/drawing/2014/main" id="{EC0C0FF4-2F20-116D-B600-C9611441B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2038" y="2089626"/>
              <a:ext cx="1371025" cy="1204350"/>
            </a:xfrm>
            <a:custGeom>
              <a:avLst/>
              <a:gdLst>
                <a:gd name="T0" fmla="*/ 25598750 w 54841"/>
                <a:gd name="T1" fmla="*/ 28917500 h 48174"/>
                <a:gd name="T2" fmla="*/ 31120625 w 54841"/>
                <a:gd name="T3" fmla="*/ 28917500 h 48174"/>
                <a:gd name="T4" fmla="*/ 34275625 w 54841"/>
                <a:gd name="T5" fmla="*/ 25762500 h 48174"/>
                <a:gd name="T6" fmla="*/ 34275625 w 54841"/>
                <a:gd name="T7" fmla="*/ 8431250 h 48174"/>
                <a:gd name="T8" fmla="*/ 31120625 w 54841"/>
                <a:gd name="T9" fmla="*/ 5283750 h 48174"/>
                <a:gd name="T10" fmla="*/ 21543125 w 54841"/>
                <a:gd name="T11" fmla="*/ 5283750 h 48174"/>
                <a:gd name="T12" fmla="*/ 20508750 w 54841"/>
                <a:gd name="T13" fmla="*/ 4763125 h 48174"/>
                <a:gd name="T14" fmla="*/ 18165000 w 54841"/>
                <a:gd name="T15" fmla="*/ 700000 h 48174"/>
                <a:gd name="T16" fmla="*/ 16103750 w 54841"/>
                <a:gd name="T17" fmla="*/ 700000 h 48174"/>
                <a:gd name="T18" fmla="*/ 13759375 w 54841"/>
                <a:gd name="T19" fmla="*/ 4763125 h 48174"/>
                <a:gd name="T20" fmla="*/ 12732500 w 54841"/>
                <a:gd name="T21" fmla="*/ 5283750 h 48174"/>
                <a:gd name="T22" fmla="*/ 3148125 w 54841"/>
                <a:gd name="T23" fmla="*/ 5283750 h 48174"/>
                <a:gd name="T24" fmla="*/ 625 w 54841"/>
                <a:gd name="T25" fmla="*/ 8431250 h 48174"/>
                <a:gd name="T26" fmla="*/ 625 w 54841"/>
                <a:gd name="T27" fmla="*/ 30108125 h 481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4841" h="48174" fill="none" extrusionOk="0">
                  <a:moveTo>
                    <a:pt x="40958" y="46268"/>
                  </a:moveTo>
                  <a:lnTo>
                    <a:pt x="49793" y="46268"/>
                  </a:lnTo>
                  <a:cubicBezTo>
                    <a:pt x="52579" y="46268"/>
                    <a:pt x="54841" y="44006"/>
                    <a:pt x="54841" y="41220"/>
                  </a:cubicBezTo>
                  <a:lnTo>
                    <a:pt x="54841" y="13490"/>
                  </a:lnTo>
                  <a:cubicBezTo>
                    <a:pt x="54841" y="10704"/>
                    <a:pt x="52579" y="8454"/>
                    <a:pt x="49793" y="8454"/>
                  </a:cubicBezTo>
                  <a:lnTo>
                    <a:pt x="34469" y="8454"/>
                  </a:lnTo>
                  <a:cubicBezTo>
                    <a:pt x="33815" y="8454"/>
                    <a:pt x="33207" y="8145"/>
                    <a:pt x="32814" y="7621"/>
                  </a:cubicBezTo>
                  <a:lnTo>
                    <a:pt x="29064" y="1120"/>
                  </a:lnTo>
                  <a:cubicBezTo>
                    <a:pt x="28254" y="1"/>
                    <a:pt x="26587" y="1"/>
                    <a:pt x="25766" y="1120"/>
                  </a:cubicBezTo>
                  <a:lnTo>
                    <a:pt x="22015" y="7621"/>
                  </a:lnTo>
                  <a:cubicBezTo>
                    <a:pt x="21634" y="8145"/>
                    <a:pt x="21027" y="8454"/>
                    <a:pt x="20372" y="8454"/>
                  </a:cubicBezTo>
                  <a:lnTo>
                    <a:pt x="5037" y="8454"/>
                  </a:lnTo>
                  <a:cubicBezTo>
                    <a:pt x="2251" y="8454"/>
                    <a:pt x="1" y="10704"/>
                    <a:pt x="1" y="13490"/>
                  </a:cubicBezTo>
                  <a:lnTo>
                    <a:pt x="1" y="48173"/>
                  </a:lnTo>
                </a:path>
              </a:pathLst>
            </a:custGeom>
            <a:solidFill>
              <a:schemeClr val="accent1"/>
            </a:solidFill>
            <a:ln w="40775" cap="flat" cmpd="sng">
              <a:solidFill>
                <a:srgbClr val="C87C0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1" name="Google Shape;110;p2">
              <a:extLst>
                <a:ext uri="{FF2B5EF4-FFF2-40B4-BE49-F238E27FC236}">
                  <a16:creationId xmlns:a16="http://schemas.microsoft.com/office/drawing/2014/main" id="{9D2A0F91-2E79-3034-E4C7-D98DD3339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3261" y="3477917"/>
              <a:ext cx="110175" cy="130100"/>
            </a:xfrm>
            <a:custGeom>
              <a:avLst/>
              <a:gdLst>
                <a:gd name="T0" fmla="*/ 1429375 w 4407"/>
                <a:gd name="T1" fmla="*/ 0 h 5204"/>
                <a:gd name="T2" fmla="*/ 662500 w 4407"/>
                <a:gd name="T3" fmla="*/ 878125 h 5204"/>
                <a:gd name="T4" fmla="*/ 625 w 4407"/>
                <a:gd name="T5" fmla="*/ 1644375 h 5204"/>
                <a:gd name="T6" fmla="*/ 1399375 w 4407"/>
                <a:gd name="T7" fmla="*/ 3251875 h 5204"/>
                <a:gd name="T8" fmla="*/ 2731250 w 4407"/>
                <a:gd name="T9" fmla="*/ 3251875 h 5204"/>
                <a:gd name="T10" fmla="*/ 1332500 w 4407"/>
                <a:gd name="T11" fmla="*/ 1644375 h 5204"/>
                <a:gd name="T12" fmla="*/ 2753750 w 4407"/>
                <a:gd name="T13" fmla="*/ 7500 h 5204"/>
                <a:gd name="T14" fmla="*/ 2746250 w 4407"/>
                <a:gd name="T15" fmla="*/ 0 h 5204"/>
                <a:gd name="T16" fmla="*/ 1429375 w 4407"/>
                <a:gd name="T17" fmla="*/ 0 h 52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07" h="5204" extrusionOk="0">
                  <a:moveTo>
                    <a:pt x="2287" y="0"/>
                  </a:moveTo>
                  <a:lnTo>
                    <a:pt x="1060" y="1405"/>
                  </a:lnTo>
                  <a:lnTo>
                    <a:pt x="1" y="2631"/>
                  </a:lnTo>
                  <a:lnTo>
                    <a:pt x="2239" y="5203"/>
                  </a:lnTo>
                  <a:lnTo>
                    <a:pt x="4370" y="5203"/>
                  </a:lnTo>
                  <a:lnTo>
                    <a:pt x="2132" y="2631"/>
                  </a:lnTo>
                  <a:lnTo>
                    <a:pt x="4406" y="12"/>
                  </a:lnTo>
                  <a:lnTo>
                    <a:pt x="4394" y="0"/>
                  </a:lnTo>
                  <a:lnTo>
                    <a:pt x="2287" y="0"/>
                  </a:lnTo>
                  <a:close/>
                </a:path>
              </a:pathLst>
            </a:custGeom>
            <a:solidFill>
              <a:srgbClr val="C87C06"/>
            </a:solidFill>
            <a:ln w="9525" cap="flat" cmpd="sng">
              <a:solidFill>
                <a:srgbClr val="C87C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2" name="Google Shape;111;p2">
            <a:extLst>
              <a:ext uri="{FF2B5EF4-FFF2-40B4-BE49-F238E27FC236}">
                <a16:creationId xmlns:a16="http://schemas.microsoft.com/office/drawing/2014/main" id="{79517F12-8A1B-10A4-2813-5B72701795E6}"/>
              </a:ext>
            </a:extLst>
          </p:cNvPr>
          <p:cNvGrpSpPr>
            <a:grpSpLocks/>
          </p:cNvGrpSpPr>
          <p:nvPr/>
        </p:nvGrpSpPr>
        <p:grpSpPr bwMode="auto">
          <a:xfrm>
            <a:off x="818744" y="3953136"/>
            <a:ext cx="2206625" cy="1668462"/>
            <a:chOff x="4618913" y="2125474"/>
            <a:chExt cx="1831954" cy="1293201"/>
          </a:xfrm>
        </p:grpSpPr>
        <p:sp>
          <p:nvSpPr>
            <p:cNvPr id="663" name="Google Shape;112;p2">
              <a:extLst>
                <a:ext uri="{FF2B5EF4-FFF2-40B4-BE49-F238E27FC236}">
                  <a16:creationId xmlns:a16="http://schemas.microsoft.com/office/drawing/2014/main" id="{692D6B87-8CC8-47B9-18A8-604A975029D5}"/>
                </a:ext>
              </a:extLst>
            </p:cNvPr>
            <p:cNvSpPr>
              <a:spLocks/>
            </p:cNvSpPr>
            <p:nvPr/>
          </p:nvSpPr>
          <p:spPr bwMode="auto">
            <a:xfrm rot="2420881">
              <a:off x="5987672" y="2229272"/>
              <a:ext cx="367025" cy="126225"/>
            </a:xfrm>
            <a:custGeom>
              <a:avLst/>
              <a:gdLst>
                <a:gd name="T0" fmla="*/ 9175625 w 14681"/>
                <a:gd name="T1" fmla="*/ 0 h 5049"/>
                <a:gd name="T2" fmla="*/ 3148125 w 14681"/>
                <a:gd name="T3" fmla="*/ 0 h 5049"/>
                <a:gd name="T4" fmla="*/ 0 w 14681"/>
                <a:gd name="T5" fmla="*/ 3155000 h 50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681" h="5049" fill="none" extrusionOk="0">
                  <a:moveTo>
                    <a:pt x="14681" y="0"/>
                  </a:moveTo>
                  <a:lnTo>
                    <a:pt x="5037" y="0"/>
                  </a:lnTo>
                  <a:cubicBezTo>
                    <a:pt x="2262" y="0"/>
                    <a:pt x="0" y="2262"/>
                    <a:pt x="0" y="5048"/>
                  </a:cubicBezTo>
                </a:path>
              </a:pathLst>
            </a:custGeom>
            <a:solidFill>
              <a:schemeClr val="bg2"/>
            </a:solidFill>
            <a:ln w="40775" cap="flat" cmpd="sng">
              <a:solidFill>
                <a:srgbClr val="C87C0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4" name="Google Shape;113;p2">
              <a:extLst>
                <a:ext uri="{FF2B5EF4-FFF2-40B4-BE49-F238E27FC236}">
                  <a16:creationId xmlns:a16="http://schemas.microsoft.com/office/drawing/2014/main" id="{E40DBE22-1866-B940-247F-2C98FA4DC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913" y="2214650"/>
              <a:ext cx="1371025" cy="1204025"/>
            </a:xfrm>
            <a:custGeom>
              <a:avLst/>
              <a:gdLst>
                <a:gd name="T0" fmla="*/ 8676875 w 54841"/>
                <a:gd name="T1" fmla="*/ 1190625 h 48161"/>
                <a:gd name="T2" fmla="*/ 3147500 w 54841"/>
                <a:gd name="T3" fmla="*/ 1190625 h 48161"/>
                <a:gd name="T4" fmla="*/ 0 w 54841"/>
                <a:gd name="T5" fmla="*/ 4346250 h 48161"/>
                <a:gd name="T6" fmla="*/ 0 w 54841"/>
                <a:gd name="T7" fmla="*/ 21669375 h 48161"/>
                <a:gd name="T8" fmla="*/ 3147500 w 54841"/>
                <a:gd name="T9" fmla="*/ 24824375 h 48161"/>
                <a:gd name="T10" fmla="*/ 12732500 w 54841"/>
                <a:gd name="T11" fmla="*/ 24824375 h 48161"/>
                <a:gd name="T12" fmla="*/ 13759375 w 54841"/>
                <a:gd name="T13" fmla="*/ 25345625 h 48161"/>
                <a:gd name="T14" fmla="*/ 16103125 w 54841"/>
                <a:gd name="T15" fmla="*/ 29408750 h 48161"/>
                <a:gd name="T16" fmla="*/ 18164375 w 54841"/>
                <a:gd name="T17" fmla="*/ 29408750 h 48161"/>
                <a:gd name="T18" fmla="*/ 20508750 w 54841"/>
                <a:gd name="T19" fmla="*/ 25345625 h 48161"/>
                <a:gd name="T20" fmla="*/ 21543125 w 54841"/>
                <a:gd name="T21" fmla="*/ 24824375 h 48161"/>
                <a:gd name="T22" fmla="*/ 31120000 w 54841"/>
                <a:gd name="T23" fmla="*/ 24824375 h 48161"/>
                <a:gd name="T24" fmla="*/ 34275000 w 54841"/>
                <a:gd name="T25" fmla="*/ 21669375 h 48161"/>
                <a:gd name="T26" fmla="*/ 34275000 w 54841"/>
                <a:gd name="T27" fmla="*/ 0 h 4816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4841" h="48161" fill="none" extrusionOk="0">
                  <a:moveTo>
                    <a:pt x="13883" y="1905"/>
                  </a:moveTo>
                  <a:lnTo>
                    <a:pt x="5036" y="1905"/>
                  </a:lnTo>
                  <a:cubicBezTo>
                    <a:pt x="2250" y="1905"/>
                    <a:pt x="0" y="4167"/>
                    <a:pt x="0" y="6954"/>
                  </a:cubicBezTo>
                  <a:lnTo>
                    <a:pt x="0" y="34671"/>
                  </a:lnTo>
                  <a:cubicBezTo>
                    <a:pt x="0" y="37457"/>
                    <a:pt x="2250" y="39719"/>
                    <a:pt x="5036" y="39719"/>
                  </a:cubicBezTo>
                  <a:lnTo>
                    <a:pt x="20372" y="39719"/>
                  </a:lnTo>
                  <a:cubicBezTo>
                    <a:pt x="21027" y="39719"/>
                    <a:pt x="21634" y="40029"/>
                    <a:pt x="22015" y="40553"/>
                  </a:cubicBezTo>
                  <a:lnTo>
                    <a:pt x="25765" y="47054"/>
                  </a:lnTo>
                  <a:cubicBezTo>
                    <a:pt x="26587" y="48161"/>
                    <a:pt x="28254" y="48161"/>
                    <a:pt x="29063" y="47054"/>
                  </a:cubicBezTo>
                  <a:lnTo>
                    <a:pt x="32814" y="40553"/>
                  </a:lnTo>
                  <a:cubicBezTo>
                    <a:pt x="33207" y="40029"/>
                    <a:pt x="33814" y="39719"/>
                    <a:pt x="34469" y="39719"/>
                  </a:cubicBezTo>
                  <a:lnTo>
                    <a:pt x="49792" y="39719"/>
                  </a:lnTo>
                  <a:cubicBezTo>
                    <a:pt x="52578" y="39719"/>
                    <a:pt x="54840" y="37457"/>
                    <a:pt x="54840" y="34671"/>
                  </a:cubicBezTo>
                  <a:lnTo>
                    <a:pt x="54840" y="0"/>
                  </a:lnTo>
                </a:path>
              </a:pathLst>
            </a:custGeom>
            <a:solidFill>
              <a:schemeClr val="bg2"/>
            </a:solidFill>
            <a:ln w="40775" cap="flat" cmpd="sng">
              <a:solidFill>
                <a:srgbClr val="C87C0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5" name="Google Shape;114;p2">
              <a:extLst>
                <a:ext uri="{FF2B5EF4-FFF2-40B4-BE49-F238E27FC236}">
                  <a16:creationId xmlns:a16="http://schemas.microsoft.com/office/drawing/2014/main" id="{04FD01F4-ED07-7FE1-55C2-4862712D09F6}"/>
                </a:ext>
              </a:extLst>
            </p:cNvPr>
            <p:cNvSpPr>
              <a:spLocks/>
            </p:cNvSpPr>
            <p:nvPr/>
          </p:nvSpPr>
          <p:spPr bwMode="auto">
            <a:xfrm rot="2582127">
              <a:off x="6309489" y="2283142"/>
              <a:ext cx="106559" cy="134495"/>
            </a:xfrm>
            <a:custGeom>
              <a:avLst/>
              <a:gdLst>
                <a:gd name="T0" fmla="*/ 14027 w 4406"/>
                <a:gd name="T1" fmla="*/ 0 h 5192"/>
                <a:gd name="T2" fmla="*/ 1330101 w 4406"/>
                <a:gd name="T3" fmla="*/ 1725898 h 5192"/>
                <a:gd name="T4" fmla="*/ 0 w 4406"/>
                <a:gd name="T5" fmla="*/ 3475939 h 5192"/>
                <a:gd name="T6" fmla="*/ 7014 w 4406"/>
                <a:gd name="T7" fmla="*/ 3483996 h 5192"/>
                <a:gd name="T8" fmla="*/ 1239432 w 4406"/>
                <a:gd name="T9" fmla="*/ 3483996 h 5192"/>
                <a:gd name="T10" fmla="*/ 1950107 w 4406"/>
                <a:gd name="T11" fmla="*/ 2549240 h 5192"/>
                <a:gd name="T12" fmla="*/ 2576546 w 4406"/>
                <a:gd name="T13" fmla="*/ 1725898 h 5192"/>
                <a:gd name="T14" fmla="*/ 1267510 w 4406"/>
                <a:gd name="T15" fmla="*/ 0 h 5192"/>
                <a:gd name="T16" fmla="*/ 14027 w 4406"/>
                <a:gd name="T17" fmla="*/ 0 h 51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06" h="5192" extrusionOk="0">
                  <a:moveTo>
                    <a:pt x="24" y="0"/>
                  </a:moveTo>
                  <a:lnTo>
                    <a:pt x="2274" y="2572"/>
                  </a:lnTo>
                  <a:lnTo>
                    <a:pt x="0" y="5180"/>
                  </a:lnTo>
                  <a:lnTo>
                    <a:pt x="12" y="5192"/>
                  </a:lnTo>
                  <a:lnTo>
                    <a:pt x="2119" y="5192"/>
                  </a:lnTo>
                  <a:lnTo>
                    <a:pt x="3334" y="3799"/>
                  </a:lnTo>
                  <a:lnTo>
                    <a:pt x="4405" y="2572"/>
                  </a:lnTo>
                  <a:lnTo>
                    <a:pt x="2167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C87C06"/>
            </a:solidFill>
            <a:ln w="9525" cap="flat" cmpd="sng">
              <a:solidFill>
                <a:srgbClr val="C87C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6" name="Google Shape;115;p2">
            <a:extLst>
              <a:ext uri="{FF2B5EF4-FFF2-40B4-BE49-F238E27FC236}">
                <a16:creationId xmlns:a16="http://schemas.microsoft.com/office/drawing/2014/main" id="{D76C5D74-C39C-842D-AB98-2A8E268946C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967829" y="1603551"/>
            <a:ext cx="4371375" cy="2265076"/>
            <a:chOff x="5753863" y="2003383"/>
            <a:chExt cx="1793100" cy="1481692"/>
          </a:xfrm>
        </p:grpSpPr>
        <p:sp>
          <p:nvSpPr>
            <p:cNvPr id="667" name="Google Shape;116;p2">
              <a:extLst>
                <a:ext uri="{FF2B5EF4-FFF2-40B4-BE49-F238E27FC236}">
                  <a16:creationId xmlns:a16="http://schemas.microsoft.com/office/drawing/2014/main" id="{BD4A6E24-012F-0BBD-2673-578F9E4D0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8938" y="3293950"/>
              <a:ext cx="367025" cy="126225"/>
            </a:xfrm>
            <a:custGeom>
              <a:avLst/>
              <a:gdLst>
                <a:gd name="T0" fmla="*/ 0 w 14681"/>
                <a:gd name="T1" fmla="*/ 3155000 h 5049"/>
                <a:gd name="T2" fmla="*/ 6020000 w 14681"/>
                <a:gd name="T3" fmla="*/ 3155000 h 5049"/>
                <a:gd name="T4" fmla="*/ 9175625 w 14681"/>
                <a:gd name="T5" fmla="*/ 0 h 50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681" h="5049" fill="none" extrusionOk="0">
                  <a:moveTo>
                    <a:pt x="0" y="5048"/>
                  </a:moveTo>
                  <a:lnTo>
                    <a:pt x="9632" y="5048"/>
                  </a:lnTo>
                  <a:cubicBezTo>
                    <a:pt x="12418" y="5048"/>
                    <a:pt x="14681" y="2786"/>
                    <a:pt x="14681" y="0"/>
                  </a:cubicBezTo>
                </a:path>
              </a:pathLst>
            </a:custGeom>
            <a:solidFill>
              <a:schemeClr val="tx2"/>
            </a:solidFill>
            <a:ln w="40775" cap="flat" cmpd="sng">
              <a:solidFill>
                <a:schemeClr val="tx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8" name="Google Shape;117;p2">
              <a:extLst>
                <a:ext uri="{FF2B5EF4-FFF2-40B4-BE49-F238E27FC236}">
                  <a16:creationId xmlns:a16="http://schemas.microsoft.com/office/drawing/2014/main" id="{2C7F0302-3D0A-C199-C1C2-B72EFF59B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5938" y="2003383"/>
              <a:ext cx="1371025" cy="1290592"/>
            </a:xfrm>
            <a:custGeom>
              <a:avLst/>
              <a:gdLst>
                <a:gd name="T0" fmla="*/ 25598750 w 54841"/>
                <a:gd name="T1" fmla="*/ 28917500 h 48174"/>
                <a:gd name="T2" fmla="*/ 31128125 w 54841"/>
                <a:gd name="T3" fmla="*/ 28917500 h 48174"/>
                <a:gd name="T4" fmla="*/ 34275625 w 54841"/>
                <a:gd name="T5" fmla="*/ 25762500 h 48174"/>
                <a:gd name="T6" fmla="*/ 34275625 w 54841"/>
                <a:gd name="T7" fmla="*/ 8431250 h 48174"/>
                <a:gd name="T8" fmla="*/ 31128125 w 54841"/>
                <a:gd name="T9" fmla="*/ 5283750 h 48174"/>
                <a:gd name="T10" fmla="*/ 21543125 w 54841"/>
                <a:gd name="T11" fmla="*/ 5283750 h 48174"/>
                <a:gd name="T12" fmla="*/ 20516250 w 54841"/>
                <a:gd name="T13" fmla="*/ 4763125 h 48174"/>
                <a:gd name="T14" fmla="*/ 18172500 w 54841"/>
                <a:gd name="T15" fmla="*/ 700000 h 48174"/>
                <a:gd name="T16" fmla="*/ 16111250 w 54841"/>
                <a:gd name="T17" fmla="*/ 700000 h 48174"/>
                <a:gd name="T18" fmla="*/ 13766875 w 54841"/>
                <a:gd name="T19" fmla="*/ 4763125 h 48174"/>
                <a:gd name="T20" fmla="*/ 12732500 w 54841"/>
                <a:gd name="T21" fmla="*/ 5283750 h 48174"/>
                <a:gd name="T22" fmla="*/ 3155625 w 54841"/>
                <a:gd name="T23" fmla="*/ 5283750 h 48174"/>
                <a:gd name="T24" fmla="*/ 625 w 54841"/>
                <a:gd name="T25" fmla="*/ 8431250 h 48174"/>
                <a:gd name="T26" fmla="*/ 625 w 54841"/>
                <a:gd name="T27" fmla="*/ 30108125 h 481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4841" h="48174" fill="none" extrusionOk="0">
                  <a:moveTo>
                    <a:pt x="40958" y="46268"/>
                  </a:moveTo>
                  <a:lnTo>
                    <a:pt x="49805" y="46268"/>
                  </a:lnTo>
                  <a:cubicBezTo>
                    <a:pt x="52591" y="46268"/>
                    <a:pt x="54841" y="44006"/>
                    <a:pt x="54841" y="41220"/>
                  </a:cubicBezTo>
                  <a:lnTo>
                    <a:pt x="54841" y="13490"/>
                  </a:lnTo>
                  <a:cubicBezTo>
                    <a:pt x="54841" y="10704"/>
                    <a:pt x="52591" y="8454"/>
                    <a:pt x="49805" y="8454"/>
                  </a:cubicBezTo>
                  <a:lnTo>
                    <a:pt x="34469" y="8454"/>
                  </a:lnTo>
                  <a:cubicBezTo>
                    <a:pt x="33814" y="8454"/>
                    <a:pt x="33207" y="8145"/>
                    <a:pt x="32826" y="7621"/>
                  </a:cubicBezTo>
                  <a:lnTo>
                    <a:pt x="29076" y="1120"/>
                  </a:lnTo>
                  <a:cubicBezTo>
                    <a:pt x="28254" y="1"/>
                    <a:pt x="26587" y="1"/>
                    <a:pt x="25778" y="1120"/>
                  </a:cubicBezTo>
                  <a:lnTo>
                    <a:pt x="22027" y="7621"/>
                  </a:lnTo>
                  <a:cubicBezTo>
                    <a:pt x="21634" y="8145"/>
                    <a:pt x="21027" y="8454"/>
                    <a:pt x="20372" y="8454"/>
                  </a:cubicBezTo>
                  <a:lnTo>
                    <a:pt x="5049" y="8454"/>
                  </a:lnTo>
                  <a:cubicBezTo>
                    <a:pt x="2263" y="8454"/>
                    <a:pt x="1" y="10704"/>
                    <a:pt x="1" y="13490"/>
                  </a:cubicBezTo>
                  <a:lnTo>
                    <a:pt x="1" y="48173"/>
                  </a:lnTo>
                </a:path>
              </a:pathLst>
            </a:custGeom>
            <a:solidFill>
              <a:schemeClr val="tx2"/>
            </a:solidFill>
            <a:ln w="40775" cap="flat" cmpd="sng">
              <a:solidFill>
                <a:schemeClr val="tx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9" name="Google Shape;118;p2">
              <a:extLst>
                <a:ext uri="{FF2B5EF4-FFF2-40B4-BE49-F238E27FC236}">
                  <a16:creationId xmlns:a16="http://schemas.microsoft.com/office/drawing/2014/main" id="{5349FF03-FCF6-B565-ECB6-B5BBFC750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3863" y="3354975"/>
              <a:ext cx="110150" cy="130100"/>
            </a:xfrm>
            <a:custGeom>
              <a:avLst/>
              <a:gdLst>
                <a:gd name="T0" fmla="*/ 1429375 w 4406"/>
                <a:gd name="T1" fmla="*/ 0 h 5204"/>
                <a:gd name="T2" fmla="*/ 670000 w 4406"/>
                <a:gd name="T3" fmla="*/ 878125 h 5204"/>
                <a:gd name="T4" fmla="*/ 625 w 4406"/>
                <a:gd name="T5" fmla="*/ 1644375 h 5204"/>
                <a:gd name="T6" fmla="*/ 1399375 w 4406"/>
                <a:gd name="T7" fmla="*/ 3251875 h 5204"/>
                <a:gd name="T8" fmla="*/ 2738750 w 4406"/>
                <a:gd name="T9" fmla="*/ 3251875 h 5204"/>
                <a:gd name="T10" fmla="*/ 1332500 w 4406"/>
                <a:gd name="T11" fmla="*/ 1644375 h 5204"/>
                <a:gd name="T12" fmla="*/ 2753750 w 4406"/>
                <a:gd name="T13" fmla="*/ 7500 h 5204"/>
                <a:gd name="T14" fmla="*/ 2746250 w 4406"/>
                <a:gd name="T15" fmla="*/ 0 h 5204"/>
                <a:gd name="T16" fmla="*/ 1429375 w 4406"/>
                <a:gd name="T17" fmla="*/ 0 h 52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06" h="5204" extrusionOk="0">
                  <a:moveTo>
                    <a:pt x="2287" y="0"/>
                  </a:moveTo>
                  <a:lnTo>
                    <a:pt x="1072" y="1405"/>
                  </a:lnTo>
                  <a:lnTo>
                    <a:pt x="1" y="2631"/>
                  </a:lnTo>
                  <a:lnTo>
                    <a:pt x="2239" y="5203"/>
                  </a:lnTo>
                  <a:lnTo>
                    <a:pt x="4382" y="5203"/>
                  </a:lnTo>
                  <a:lnTo>
                    <a:pt x="2132" y="2631"/>
                  </a:lnTo>
                  <a:lnTo>
                    <a:pt x="4406" y="12"/>
                  </a:lnTo>
                  <a:lnTo>
                    <a:pt x="4394" y="0"/>
                  </a:lnTo>
                  <a:lnTo>
                    <a:pt x="2287" y="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70" name="Google Shape;119;p2">
            <a:extLst>
              <a:ext uri="{FF2B5EF4-FFF2-40B4-BE49-F238E27FC236}">
                <a16:creationId xmlns:a16="http://schemas.microsoft.com/office/drawing/2014/main" id="{6CE3A18F-63A6-30BA-1484-12D0A7401CF8}"/>
              </a:ext>
            </a:extLst>
          </p:cNvPr>
          <p:cNvSpPr>
            <a:spLocks/>
          </p:cNvSpPr>
          <p:nvPr/>
        </p:nvSpPr>
        <p:spPr bwMode="auto">
          <a:xfrm rot="-5400000">
            <a:off x="2865031" y="4529399"/>
            <a:ext cx="252413" cy="252412"/>
          </a:xfrm>
          <a:custGeom>
            <a:avLst/>
            <a:gdLst>
              <a:gd name="T0" fmla="*/ 4300237 w 7395"/>
              <a:gd name="T1" fmla="*/ 3080382 h 7395"/>
              <a:gd name="T2" fmla="*/ 2233420 w 7395"/>
              <a:gd name="T3" fmla="*/ 3648932 h 7395"/>
              <a:gd name="T4" fmla="*/ 1498265 w 7395"/>
              <a:gd name="T5" fmla="*/ 4398044 h 7395"/>
              <a:gd name="T6" fmla="*/ 5049352 w 7395"/>
              <a:gd name="T7" fmla="*/ 4398044 h 7395"/>
              <a:gd name="T8" fmla="*/ 4314197 w 7395"/>
              <a:gd name="T9" fmla="*/ 3648932 h 7395"/>
              <a:gd name="T10" fmla="*/ 6354220 w 7395"/>
              <a:gd name="T11" fmla="*/ 5133197 h 7395"/>
              <a:gd name="T12" fmla="*/ 4300237 w 7395"/>
              <a:gd name="T13" fmla="*/ 5701746 h 7395"/>
              <a:gd name="T14" fmla="*/ 3551087 w 7395"/>
              <a:gd name="T15" fmla="*/ 6450859 h 7395"/>
              <a:gd name="T16" fmla="*/ 3926242 w 7395"/>
              <a:gd name="T17" fmla="*/ 208551 h 7395"/>
              <a:gd name="T18" fmla="*/ 3219042 w 7395"/>
              <a:gd name="T19" fmla="*/ 722318 h 7395"/>
              <a:gd name="T20" fmla="*/ 2905668 w 7395"/>
              <a:gd name="T21" fmla="*/ 248145 h 7395"/>
              <a:gd name="T22" fmla="*/ 2386028 w 7395"/>
              <a:gd name="T23" fmla="*/ 666409 h 7395"/>
              <a:gd name="T24" fmla="*/ 1928169 w 7395"/>
              <a:gd name="T25" fmla="*/ 1401561 h 7395"/>
              <a:gd name="T26" fmla="*/ 1533217 w 7395"/>
              <a:gd name="T27" fmla="*/ 1075354 h 7395"/>
              <a:gd name="T28" fmla="*/ 1138265 w 7395"/>
              <a:gd name="T29" fmla="*/ 1678821 h 7395"/>
              <a:gd name="T30" fmla="*/ 999617 w 7395"/>
              <a:gd name="T31" fmla="*/ 2510672 h 7395"/>
              <a:gd name="T32" fmla="*/ 590670 w 7395"/>
              <a:gd name="T33" fmla="*/ 2356903 h 7395"/>
              <a:gd name="T34" fmla="*/ 375155 w 7395"/>
              <a:gd name="T35" fmla="*/ 3080382 h 7395"/>
              <a:gd name="T36" fmla="*/ 555718 w 7395"/>
              <a:gd name="T37" fmla="*/ 3926227 h 7395"/>
              <a:gd name="T38" fmla="*/ 0 w 7395"/>
              <a:gd name="T39" fmla="*/ 4494743 h 7395"/>
              <a:gd name="T40" fmla="*/ 652417 w 7395"/>
              <a:gd name="T41" fmla="*/ 5299799 h 7395"/>
              <a:gd name="T42" fmla="*/ 222513 w 7395"/>
              <a:gd name="T43" fmla="*/ 5673792 h 7395"/>
              <a:gd name="T44" fmla="*/ 610502 w 7395"/>
              <a:gd name="T45" fmla="*/ 6131649 h 7395"/>
              <a:gd name="T46" fmla="*/ 1373611 w 7395"/>
              <a:gd name="T47" fmla="*/ 6700199 h 7395"/>
              <a:gd name="T48" fmla="*/ 1138265 w 7395"/>
              <a:gd name="T49" fmla="*/ 7227960 h 7395"/>
              <a:gd name="T50" fmla="*/ 1678862 w 7395"/>
              <a:gd name="T51" fmla="*/ 7491260 h 7395"/>
              <a:gd name="T52" fmla="*/ 2441972 w 7395"/>
              <a:gd name="T53" fmla="*/ 7601919 h 7395"/>
              <a:gd name="T54" fmla="*/ 2400023 w 7395"/>
              <a:gd name="T55" fmla="*/ 8184463 h 7395"/>
              <a:gd name="T56" fmla="*/ 2996530 w 7395"/>
              <a:gd name="T57" fmla="*/ 8226413 h 7395"/>
              <a:gd name="T58" fmla="*/ 3926242 w 7395"/>
              <a:gd name="T59" fmla="*/ 8073771 h 7395"/>
              <a:gd name="T60" fmla="*/ 4134795 w 7395"/>
              <a:gd name="T61" fmla="*/ 8614366 h 7395"/>
              <a:gd name="T62" fmla="*/ 4689352 w 7395"/>
              <a:gd name="T63" fmla="*/ 8101725 h 7395"/>
              <a:gd name="T64" fmla="*/ 5410513 w 7395"/>
              <a:gd name="T65" fmla="*/ 7949118 h 7395"/>
              <a:gd name="T66" fmla="*/ 5798502 w 7395"/>
              <a:gd name="T67" fmla="*/ 8365026 h 7395"/>
              <a:gd name="T68" fmla="*/ 6117713 w 7395"/>
              <a:gd name="T69" fmla="*/ 7657863 h 7395"/>
              <a:gd name="T70" fmla="*/ 6714220 w 7395"/>
              <a:gd name="T71" fmla="*/ 7254754 h 7395"/>
              <a:gd name="T72" fmla="*/ 7228023 w 7395"/>
              <a:gd name="T73" fmla="*/ 7491260 h 7395"/>
              <a:gd name="T74" fmla="*/ 7254817 w 7395"/>
              <a:gd name="T75" fmla="*/ 6714159 h 7395"/>
              <a:gd name="T76" fmla="*/ 7657927 w 7395"/>
              <a:gd name="T77" fmla="*/ 6131649 h 7395"/>
              <a:gd name="T78" fmla="*/ 8212485 w 7395"/>
              <a:gd name="T79" fmla="*/ 6145609 h 7395"/>
              <a:gd name="T80" fmla="*/ 7949183 w 7395"/>
              <a:gd name="T81" fmla="*/ 5424452 h 7395"/>
              <a:gd name="T82" fmla="*/ 8421037 w 7395"/>
              <a:gd name="T83" fmla="*/ 4689300 h 7395"/>
              <a:gd name="T84" fmla="*/ 8421037 w 7395"/>
              <a:gd name="T85" fmla="*/ 3926227 h 7395"/>
              <a:gd name="T86" fmla="*/ 7921229 w 7395"/>
              <a:gd name="T87" fmla="*/ 3329722 h 7395"/>
              <a:gd name="T88" fmla="*/ 8407042 w 7395"/>
              <a:gd name="T89" fmla="*/ 2941735 h 7395"/>
              <a:gd name="T90" fmla="*/ 8017927 w 7395"/>
              <a:gd name="T91" fmla="*/ 2483877 h 7395"/>
              <a:gd name="T92" fmla="*/ 7214028 w 7395"/>
              <a:gd name="T93" fmla="*/ 1942122 h 7395"/>
              <a:gd name="T94" fmla="*/ 7491324 w 7395"/>
              <a:gd name="T95" fmla="*/ 1401561 h 7395"/>
              <a:gd name="T96" fmla="*/ 6950727 w 7395"/>
              <a:gd name="T97" fmla="*/ 1138260 h 7395"/>
              <a:gd name="T98" fmla="*/ 6159662 w 7395"/>
              <a:gd name="T99" fmla="*/ 1054362 h 7395"/>
              <a:gd name="T100" fmla="*/ 6214411 w 7395"/>
              <a:gd name="T101" fmla="*/ 443897 h 7395"/>
              <a:gd name="T102" fmla="*/ 5619065 w 7395"/>
              <a:gd name="T103" fmla="*/ 403108 h 7395"/>
              <a:gd name="T104" fmla="*/ 4689352 w 7395"/>
              <a:gd name="T105" fmla="*/ 582510 h 7395"/>
              <a:gd name="T106" fmla="*/ 4494795 w 7395"/>
              <a:gd name="T107" fmla="*/ 0 h 739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395" h="7395" extrusionOk="0">
                <a:moveTo>
                  <a:pt x="3691" y="1370"/>
                </a:moveTo>
                <a:cubicBezTo>
                  <a:pt x="4037" y="1370"/>
                  <a:pt x="4322" y="1655"/>
                  <a:pt x="4322" y="2001"/>
                </a:cubicBezTo>
                <a:cubicBezTo>
                  <a:pt x="4322" y="2358"/>
                  <a:pt x="4037" y="2644"/>
                  <a:pt x="3691" y="2644"/>
                </a:cubicBezTo>
                <a:cubicBezTo>
                  <a:pt x="3334" y="2644"/>
                  <a:pt x="3048" y="2358"/>
                  <a:pt x="3048" y="2001"/>
                </a:cubicBezTo>
                <a:cubicBezTo>
                  <a:pt x="3048" y="1655"/>
                  <a:pt x="3334" y="1370"/>
                  <a:pt x="3691" y="1370"/>
                </a:cubicBezTo>
                <a:close/>
                <a:moveTo>
                  <a:pt x="1917" y="3132"/>
                </a:moveTo>
                <a:cubicBezTo>
                  <a:pt x="2275" y="3132"/>
                  <a:pt x="2560" y="3417"/>
                  <a:pt x="2560" y="3775"/>
                </a:cubicBezTo>
                <a:cubicBezTo>
                  <a:pt x="2560" y="4120"/>
                  <a:pt x="2275" y="4406"/>
                  <a:pt x="1917" y="4406"/>
                </a:cubicBezTo>
                <a:cubicBezTo>
                  <a:pt x="1572" y="4406"/>
                  <a:pt x="1286" y="4120"/>
                  <a:pt x="1286" y="3775"/>
                </a:cubicBezTo>
                <a:cubicBezTo>
                  <a:pt x="1286" y="3417"/>
                  <a:pt x="1572" y="3132"/>
                  <a:pt x="1917" y="3132"/>
                </a:cubicBezTo>
                <a:close/>
                <a:moveTo>
                  <a:pt x="3703" y="3132"/>
                </a:moveTo>
                <a:cubicBezTo>
                  <a:pt x="4049" y="3132"/>
                  <a:pt x="4334" y="3417"/>
                  <a:pt x="4334" y="3775"/>
                </a:cubicBezTo>
                <a:cubicBezTo>
                  <a:pt x="4334" y="4120"/>
                  <a:pt x="4049" y="4406"/>
                  <a:pt x="3703" y="4406"/>
                </a:cubicBezTo>
                <a:cubicBezTo>
                  <a:pt x="3346" y="4406"/>
                  <a:pt x="3060" y="4120"/>
                  <a:pt x="3060" y="3775"/>
                </a:cubicBezTo>
                <a:cubicBezTo>
                  <a:pt x="3060" y="3417"/>
                  <a:pt x="3346" y="3132"/>
                  <a:pt x="3703" y="3132"/>
                </a:cubicBezTo>
                <a:close/>
                <a:moveTo>
                  <a:pt x="5454" y="3132"/>
                </a:moveTo>
                <a:cubicBezTo>
                  <a:pt x="5799" y="3132"/>
                  <a:pt x="6085" y="3417"/>
                  <a:pt x="6085" y="3775"/>
                </a:cubicBezTo>
                <a:cubicBezTo>
                  <a:pt x="6085" y="4120"/>
                  <a:pt x="5799" y="4406"/>
                  <a:pt x="5454" y="4406"/>
                </a:cubicBezTo>
                <a:cubicBezTo>
                  <a:pt x="5096" y="4406"/>
                  <a:pt x="4811" y="4120"/>
                  <a:pt x="4811" y="3775"/>
                </a:cubicBezTo>
                <a:cubicBezTo>
                  <a:pt x="4811" y="3417"/>
                  <a:pt x="5096" y="3132"/>
                  <a:pt x="5454" y="3132"/>
                </a:cubicBezTo>
                <a:close/>
                <a:moveTo>
                  <a:pt x="3691" y="4894"/>
                </a:moveTo>
                <a:cubicBezTo>
                  <a:pt x="4037" y="4894"/>
                  <a:pt x="4322" y="5180"/>
                  <a:pt x="4322" y="5537"/>
                </a:cubicBezTo>
                <a:cubicBezTo>
                  <a:pt x="4322" y="5882"/>
                  <a:pt x="4037" y="6168"/>
                  <a:pt x="3691" y="6168"/>
                </a:cubicBezTo>
                <a:cubicBezTo>
                  <a:pt x="3334" y="6168"/>
                  <a:pt x="3048" y="5882"/>
                  <a:pt x="3048" y="5537"/>
                </a:cubicBezTo>
                <a:cubicBezTo>
                  <a:pt x="3048" y="5180"/>
                  <a:pt x="3334" y="4894"/>
                  <a:pt x="3691" y="4894"/>
                </a:cubicBezTo>
                <a:close/>
                <a:moveTo>
                  <a:pt x="3549" y="0"/>
                </a:moveTo>
                <a:cubicBezTo>
                  <a:pt x="3453" y="0"/>
                  <a:pt x="3370" y="84"/>
                  <a:pt x="3370" y="179"/>
                </a:cubicBezTo>
                <a:lnTo>
                  <a:pt x="3370" y="453"/>
                </a:lnTo>
                <a:cubicBezTo>
                  <a:pt x="3370" y="465"/>
                  <a:pt x="3370" y="477"/>
                  <a:pt x="3382" y="500"/>
                </a:cubicBezTo>
                <a:cubicBezTo>
                  <a:pt x="3168" y="512"/>
                  <a:pt x="2965" y="560"/>
                  <a:pt x="2763" y="620"/>
                </a:cubicBezTo>
                <a:cubicBezTo>
                  <a:pt x="2763" y="596"/>
                  <a:pt x="2763" y="584"/>
                  <a:pt x="2751" y="572"/>
                </a:cubicBezTo>
                <a:lnTo>
                  <a:pt x="2644" y="322"/>
                </a:lnTo>
                <a:cubicBezTo>
                  <a:pt x="2617" y="251"/>
                  <a:pt x="2557" y="213"/>
                  <a:pt x="2494" y="213"/>
                </a:cubicBezTo>
                <a:cubicBezTo>
                  <a:pt x="2473" y="213"/>
                  <a:pt x="2451" y="217"/>
                  <a:pt x="2429" y="227"/>
                </a:cubicBezTo>
                <a:lnTo>
                  <a:pt x="2132" y="346"/>
                </a:lnTo>
                <a:cubicBezTo>
                  <a:pt x="2048" y="381"/>
                  <a:pt x="2001" y="489"/>
                  <a:pt x="2048" y="572"/>
                </a:cubicBezTo>
                <a:lnTo>
                  <a:pt x="2144" y="822"/>
                </a:lnTo>
                <a:cubicBezTo>
                  <a:pt x="2156" y="834"/>
                  <a:pt x="2156" y="846"/>
                  <a:pt x="2167" y="858"/>
                </a:cubicBezTo>
                <a:cubicBezTo>
                  <a:pt x="1989" y="953"/>
                  <a:pt x="1810" y="1072"/>
                  <a:pt x="1655" y="1203"/>
                </a:cubicBezTo>
                <a:cubicBezTo>
                  <a:pt x="1655" y="1191"/>
                  <a:pt x="1644" y="1179"/>
                  <a:pt x="1632" y="1167"/>
                </a:cubicBezTo>
                <a:lnTo>
                  <a:pt x="1441" y="977"/>
                </a:lnTo>
                <a:cubicBezTo>
                  <a:pt x="1405" y="941"/>
                  <a:pt x="1361" y="923"/>
                  <a:pt x="1316" y="923"/>
                </a:cubicBezTo>
                <a:cubicBezTo>
                  <a:pt x="1271" y="923"/>
                  <a:pt x="1227" y="941"/>
                  <a:pt x="1191" y="977"/>
                </a:cubicBezTo>
                <a:lnTo>
                  <a:pt x="977" y="1203"/>
                </a:lnTo>
                <a:cubicBezTo>
                  <a:pt x="905" y="1262"/>
                  <a:pt x="905" y="1370"/>
                  <a:pt x="977" y="1441"/>
                </a:cubicBezTo>
                <a:lnTo>
                  <a:pt x="1167" y="1632"/>
                </a:lnTo>
                <a:cubicBezTo>
                  <a:pt x="1179" y="1643"/>
                  <a:pt x="1191" y="1643"/>
                  <a:pt x="1191" y="1655"/>
                </a:cubicBezTo>
                <a:cubicBezTo>
                  <a:pt x="1072" y="1810"/>
                  <a:pt x="953" y="1977"/>
                  <a:pt x="858" y="2155"/>
                </a:cubicBezTo>
                <a:cubicBezTo>
                  <a:pt x="846" y="2144"/>
                  <a:pt x="834" y="2144"/>
                  <a:pt x="834" y="2144"/>
                </a:cubicBezTo>
                <a:lnTo>
                  <a:pt x="572" y="2036"/>
                </a:lnTo>
                <a:cubicBezTo>
                  <a:pt x="551" y="2027"/>
                  <a:pt x="529" y="2023"/>
                  <a:pt x="507" y="2023"/>
                </a:cubicBezTo>
                <a:cubicBezTo>
                  <a:pt x="443" y="2023"/>
                  <a:pt x="381" y="2061"/>
                  <a:pt x="346" y="2132"/>
                </a:cubicBezTo>
                <a:lnTo>
                  <a:pt x="227" y="2417"/>
                </a:lnTo>
                <a:cubicBezTo>
                  <a:pt x="191" y="2501"/>
                  <a:pt x="239" y="2608"/>
                  <a:pt x="322" y="2644"/>
                </a:cubicBezTo>
                <a:lnTo>
                  <a:pt x="572" y="2751"/>
                </a:lnTo>
                <a:lnTo>
                  <a:pt x="596" y="2751"/>
                </a:lnTo>
                <a:cubicBezTo>
                  <a:pt x="536" y="2953"/>
                  <a:pt x="501" y="3156"/>
                  <a:pt x="477" y="3370"/>
                </a:cubicBezTo>
                <a:lnTo>
                  <a:pt x="179" y="3370"/>
                </a:lnTo>
                <a:cubicBezTo>
                  <a:pt x="84" y="3370"/>
                  <a:pt x="0" y="3453"/>
                  <a:pt x="0" y="3548"/>
                </a:cubicBezTo>
                <a:lnTo>
                  <a:pt x="0" y="3858"/>
                </a:lnTo>
                <a:cubicBezTo>
                  <a:pt x="0" y="3953"/>
                  <a:pt x="84" y="4025"/>
                  <a:pt x="179" y="4025"/>
                </a:cubicBezTo>
                <a:lnTo>
                  <a:pt x="477" y="4025"/>
                </a:lnTo>
                <a:cubicBezTo>
                  <a:pt x="489" y="4203"/>
                  <a:pt x="524" y="4382"/>
                  <a:pt x="560" y="4549"/>
                </a:cubicBezTo>
                <a:lnTo>
                  <a:pt x="548" y="4549"/>
                </a:lnTo>
                <a:lnTo>
                  <a:pt x="286" y="4656"/>
                </a:lnTo>
                <a:cubicBezTo>
                  <a:pt x="203" y="4691"/>
                  <a:pt x="155" y="4787"/>
                  <a:pt x="191" y="4870"/>
                </a:cubicBezTo>
                <a:lnTo>
                  <a:pt x="298" y="5168"/>
                </a:lnTo>
                <a:cubicBezTo>
                  <a:pt x="326" y="5232"/>
                  <a:pt x="389" y="5275"/>
                  <a:pt x="460" y="5275"/>
                </a:cubicBezTo>
                <a:cubicBezTo>
                  <a:pt x="481" y="5275"/>
                  <a:pt x="503" y="5271"/>
                  <a:pt x="524" y="5263"/>
                </a:cubicBezTo>
                <a:lnTo>
                  <a:pt x="786" y="5168"/>
                </a:lnTo>
                <a:cubicBezTo>
                  <a:pt x="786" y="5168"/>
                  <a:pt x="798" y="5168"/>
                  <a:pt x="798" y="5156"/>
                </a:cubicBezTo>
                <a:cubicBezTo>
                  <a:pt x="905" y="5370"/>
                  <a:pt x="1036" y="5573"/>
                  <a:pt x="1179" y="5751"/>
                </a:cubicBezTo>
                <a:cubicBezTo>
                  <a:pt x="1179" y="5763"/>
                  <a:pt x="1179" y="5763"/>
                  <a:pt x="1167" y="5763"/>
                </a:cubicBezTo>
                <a:lnTo>
                  <a:pt x="977" y="5965"/>
                </a:lnTo>
                <a:cubicBezTo>
                  <a:pt x="905" y="6025"/>
                  <a:pt x="905" y="6132"/>
                  <a:pt x="977" y="6204"/>
                </a:cubicBezTo>
                <a:lnTo>
                  <a:pt x="1191" y="6430"/>
                </a:lnTo>
                <a:cubicBezTo>
                  <a:pt x="1227" y="6460"/>
                  <a:pt x="1271" y="6474"/>
                  <a:pt x="1316" y="6474"/>
                </a:cubicBezTo>
                <a:cubicBezTo>
                  <a:pt x="1361" y="6474"/>
                  <a:pt x="1405" y="6460"/>
                  <a:pt x="1441" y="6430"/>
                </a:cubicBezTo>
                <a:lnTo>
                  <a:pt x="1632" y="6227"/>
                </a:lnTo>
                <a:cubicBezTo>
                  <a:pt x="1644" y="6227"/>
                  <a:pt x="1644" y="6227"/>
                  <a:pt x="1644" y="6215"/>
                </a:cubicBezTo>
                <a:cubicBezTo>
                  <a:pt x="1786" y="6335"/>
                  <a:pt x="1941" y="6430"/>
                  <a:pt x="2096" y="6525"/>
                </a:cubicBezTo>
                <a:cubicBezTo>
                  <a:pt x="2096" y="6525"/>
                  <a:pt x="2084" y="6537"/>
                  <a:pt x="2084" y="6537"/>
                </a:cubicBezTo>
                <a:lnTo>
                  <a:pt x="1977" y="6799"/>
                </a:lnTo>
                <a:cubicBezTo>
                  <a:pt x="1941" y="6882"/>
                  <a:pt x="1977" y="6977"/>
                  <a:pt x="2060" y="7025"/>
                </a:cubicBezTo>
                <a:lnTo>
                  <a:pt x="2346" y="7144"/>
                </a:lnTo>
                <a:cubicBezTo>
                  <a:pt x="2371" y="7153"/>
                  <a:pt x="2396" y="7158"/>
                  <a:pt x="2420" y="7158"/>
                </a:cubicBezTo>
                <a:cubicBezTo>
                  <a:pt x="2487" y="7158"/>
                  <a:pt x="2546" y="7122"/>
                  <a:pt x="2572" y="7061"/>
                </a:cubicBezTo>
                <a:lnTo>
                  <a:pt x="2691" y="6811"/>
                </a:lnTo>
                <a:cubicBezTo>
                  <a:pt x="2691" y="6799"/>
                  <a:pt x="2691" y="6787"/>
                  <a:pt x="2691" y="6787"/>
                </a:cubicBezTo>
                <a:cubicBezTo>
                  <a:pt x="2918" y="6858"/>
                  <a:pt x="3144" y="6906"/>
                  <a:pt x="3370" y="6930"/>
                </a:cubicBezTo>
                <a:cubicBezTo>
                  <a:pt x="3370" y="6930"/>
                  <a:pt x="3370" y="6942"/>
                  <a:pt x="3370" y="6954"/>
                </a:cubicBezTo>
                <a:lnTo>
                  <a:pt x="3370" y="7227"/>
                </a:lnTo>
                <a:cubicBezTo>
                  <a:pt x="3370" y="7323"/>
                  <a:pt x="3453" y="7394"/>
                  <a:pt x="3549" y="7394"/>
                </a:cubicBezTo>
                <a:lnTo>
                  <a:pt x="3858" y="7394"/>
                </a:lnTo>
                <a:cubicBezTo>
                  <a:pt x="3953" y="7394"/>
                  <a:pt x="4025" y="7323"/>
                  <a:pt x="4025" y="7227"/>
                </a:cubicBezTo>
                <a:lnTo>
                  <a:pt x="4025" y="6954"/>
                </a:lnTo>
                <a:cubicBezTo>
                  <a:pt x="4025" y="6942"/>
                  <a:pt x="4025" y="6930"/>
                  <a:pt x="4025" y="6918"/>
                </a:cubicBezTo>
                <a:cubicBezTo>
                  <a:pt x="4239" y="6906"/>
                  <a:pt x="4442" y="6858"/>
                  <a:pt x="4632" y="6799"/>
                </a:cubicBezTo>
                <a:cubicBezTo>
                  <a:pt x="4644" y="6811"/>
                  <a:pt x="4644" y="6823"/>
                  <a:pt x="4644" y="6823"/>
                </a:cubicBezTo>
                <a:lnTo>
                  <a:pt x="4751" y="7085"/>
                </a:lnTo>
                <a:cubicBezTo>
                  <a:pt x="4779" y="7149"/>
                  <a:pt x="4849" y="7192"/>
                  <a:pt x="4917" y="7192"/>
                </a:cubicBezTo>
                <a:cubicBezTo>
                  <a:pt x="4938" y="7192"/>
                  <a:pt x="4958" y="7188"/>
                  <a:pt x="4977" y="7180"/>
                </a:cubicBezTo>
                <a:lnTo>
                  <a:pt x="5263" y="7061"/>
                </a:lnTo>
                <a:cubicBezTo>
                  <a:pt x="5358" y="7013"/>
                  <a:pt x="5394" y="6918"/>
                  <a:pt x="5358" y="6835"/>
                </a:cubicBezTo>
                <a:lnTo>
                  <a:pt x="5251" y="6573"/>
                </a:lnTo>
                <a:cubicBezTo>
                  <a:pt x="5251" y="6561"/>
                  <a:pt x="5239" y="6561"/>
                  <a:pt x="5239" y="6549"/>
                </a:cubicBezTo>
                <a:cubicBezTo>
                  <a:pt x="5418" y="6442"/>
                  <a:pt x="5585" y="6335"/>
                  <a:pt x="5739" y="6204"/>
                </a:cubicBezTo>
                <a:cubicBezTo>
                  <a:pt x="5751" y="6215"/>
                  <a:pt x="5763" y="6227"/>
                  <a:pt x="5763" y="6227"/>
                </a:cubicBezTo>
                <a:lnTo>
                  <a:pt x="5966" y="6430"/>
                </a:lnTo>
                <a:cubicBezTo>
                  <a:pt x="5995" y="6460"/>
                  <a:pt x="6037" y="6474"/>
                  <a:pt x="6080" y="6474"/>
                </a:cubicBezTo>
                <a:cubicBezTo>
                  <a:pt x="6123" y="6474"/>
                  <a:pt x="6168" y="6460"/>
                  <a:pt x="6204" y="6430"/>
                </a:cubicBezTo>
                <a:lnTo>
                  <a:pt x="6430" y="6204"/>
                </a:lnTo>
                <a:cubicBezTo>
                  <a:pt x="6489" y="6144"/>
                  <a:pt x="6489" y="6025"/>
                  <a:pt x="6430" y="5965"/>
                </a:cubicBezTo>
                <a:lnTo>
                  <a:pt x="6227" y="5763"/>
                </a:lnTo>
                <a:cubicBezTo>
                  <a:pt x="6216" y="5751"/>
                  <a:pt x="6216" y="5751"/>
                  <a:pt x="6204" y="5739"/>
                </a:cubicBezTo>
                <a:cubicBezTo>
                  <a:pt x="6323" y="5584"/>
                  <a:pt x="6442" y="5418"/>
                  <a:pt x="6537" y="5239"/>
                </a:cubicBezTo>
                <a:cubicBezTo>
                  <a:pt x="6549" y="5251"/>
                  <a:pt x="6561" y="5251"/>
                  <a:pt x="6573" y="5263"/>
                </a:cubicBezTo>
                <a:lnTo>
                  <a:pt x="6823" y="5370"/>
                </a:lnTo>
                <a:cubicBezTo>
                  <a:pt x="6847" y="5379"/>
                  <a:pt x="6871" y="5384"/>
                  <a:pt x="6895" y="5384"/>
                </a:cubicBezTo>
                <a:cubicBezTo>
                  <a:pt x="6963" y="5384"/>
                  <a:pt x="7022" y="5346"/>
                  <a:pt x="7049" y="5275"/>
                </a:cubicBezTo>
                <a:lnTo>
                  <a:pt x="7168" y="4989"/>
                </a:lnTo>
                <a:cubicBezTo>
                  <a:pt x="7204" y="4906"/>
                  <a:pt x="7168" y="4799"/>
                  <a:pt x="7085" y="4763"/>
                </a:cubicBezTo>
                <a:lnTo>
                  <a:pt x="6823" y="4656"/>
                </a:lnTo>
                <a:cubicBezTo>
                  <a:pt x="6811" y="4644"/>
                  <a:pt x="6799" y="4644"/>
                  <a:pt x="6775" y="4644"/>
                </a:cubicBezTo>
                <a:cubicBezTo>
                  <a:pt x="6835" y="4441"/>
                  <a:pt x="6882" y="4239"/>
                  <a:pt x="6906" y="4025"/>
                </a:cubicBezTo>
                <a:lnTo>
                  <a:pt x="7228" y="4025"/>
                </a:lnTo>
                <a:cubicBezTo>
                  <a:pt x="7323" y="4025"/>
                  <a:pt x="7394" y="3953"/>
                  <a:pt x="7394" y="3858"/>
                </a:cubicBezTo>
                <a:lnTo>
                  <a:pt x="7394" y="3548"/>
                </a:lnTo>
                <a:cubicBezTo>
                  <a:pt x="7394" y="3453"/>
                  <a:pt x="7323" y="3370"/>
                  <a:pt x="7228" y="3370"/>
                </a:cubicBezTo>
                <a:lnTo>
                  <a:pt x="6954" y="3370"/>
                </a:lnTo>
                <a:cubicBezTo>
                  <a:pt x="6930" y="3370"/>
                  <a:pt x="6918" y="3382"/>
                  <a:pt x="6906" y="3382"/>
                </a:cubicBezTo>
                <a:cubicBezTo>
                  <a:pt x="6882" y="3203"/>
                  <a:pt x="6847" y="3025"/>
                  <a:pt x="6799" y="2858"/>
                </a:cubicBezTo>
                <a:cubicBezTo>
                  <a:pt x="6823" y="2858"/>
                  <a:pt x="6835" y="2858"/>
                  <a:pt x="6858" y="2846"/>
                </a:cubicBezTo>
                <a:lnTo>
                  <a:pt x="7109" y="2751"/>
                </a:lnTo>
                <a:cubicBezTo>
                  <a:pt x="7204" y="2715"/>
                  <a:pt x="7251" y="2620"/>
                  <a:pt x="7216" y="2525"/>
                </a:cubicBezTo>
                <a:lnTo>
                  <a:pt x="7097" y="2239"/>
                </a:lnTo>
                <a:cubicBezTo>
                  <a:pt x="7068" y="2163"/>
                  <a:pt x="7001" y="2124"/>
                  <a:pt x="6933" y="2124"/>
                </a:cubicBezTo>
                <a:cubicBezTo>
                  <a:pt x="6916" y="2124"/>
                  <a:pt x="6899" y="2127"/>
                  <a:pt x="6882" y="2132"/>
                </a:cubicBezTo>
                <a:lnTo>
                  <a:pt x="6620" y="2239"/>
                </a:lnTo>
                <a:cubicBezTo>
                  <a:pt x="6608" y="2239"/>
                  <a:pt x="6585" y="2251"/>
                  <a:pt x="6573" y="2263"/>
                </a:cubicBezTo>
                <a:cubicBezTo>
                  <a:pt x="6466" y="2048"/>
                  <a:pt x="6335" y="1846"/>
                  <a:pt x="6192" y="1667"/>
                </a:cubicBezTo>
                <a:cubicBezTo>
                  <a:pt x="6204" y="1655"/>
                  <a:pt x="6216" y="1643"/>
                  <a:pt x="6227" y="1632"/>
                </a:cubicBezTo>
                <a:lnTo>
                  <a:pt x="6430" y="1441"/>
                </a:lnTo>
                <a:cubicBezTo>
                  <a:pt x="6489" y="1370"/>
                  <a:pt x="6489" y="1262"/>
                  <a:pt x="6430" y="1203"/>
                </a:cubicBezTo>
                <a:lnTo>
                  <a:pt x="6204" y="977"/>
                </a:lnTo>
                <a:cubicBezTo>
                  <a:pt x="6168" y="941"/>
                  <a:pt x="6123" y="923"/>
                  <a:pt x="6080" y="923"/>
                </a:cubicBezTo>
                <a:cubicBezTo>
                  <a:pt x="6037" y="923"/>
                  <a:pt x="5995" y="941"/>
                  <a:pt x="5966" y="977"/>
                </a:cubicBezTo>
                <a:lnTo>
                  <a:pt x="5763" y="1167"/>
                </a:lnTo>
                <a:cubicBezTo>
                  <a:pt x="5751" y="1179"/>
                  <a:pt x="5739" y="1203"/>
                  <a:pt x="5739" y="1215"/>
                </a:cubicBezTo>
                <a:cubicBezTo>
                  <a:pt x="5596" y="1096"/>
                  <a:pt x="5442" y="1001"/>
                  <a:pt x="5287" y="905"/>
                </a:cubicBezTo>
                <a:cubicBezTo>
                  <a:pt x="5299" y="893"/>
                  <a:pt x="5311" y="881"/>
                  <a:pt x="5311" y="858"/>
                </a:cubicBezTo>
                <a:lnTo>
                  <a:pt x="5430" y="608"/>
                </a:lnTo>
                <a:cubicBezTo>
                  <a:pt x="5465" y="524"/>
                  <a:pt x="5430" y="417"/>
                  <a:pt x="5334" y="381"/>
                </a:cubicBezTo>
                <a:lnTo>
                  <a:pt x="5049" y="250"/>
                </a:lnTo>
                <a:cubicBezTo>
                  <a:pt x="5030" y="242"/>
                  <a:pt x="5010" y="238"/>
                  <a:pt x="4990" y="238"/>
                </a:cubicBezTo>
                <a:cubicBezTo>
                  <a:pt x="4924" y="238"/>
                  <a:pt x="4859" y="281"/>
                  <a:pt x="4823" y="346"/>
                </a:cubicBezTo>
                <a:lnTo>
                  <a:pt x="4715" y="596"/>
                </a:lnTo>
                <a:cubicBezTo>
                  <a:pt x="4703" y="608"/>
                  <a:pt x="4703" y="631"/>
                  <a:pt x="4703" y="643"/>
                </a:cubicBezTo>
                <a:cubicBezTo>
                  <a:pt x="4489" y="572"/>
                  <a:pt x="4263" y="524"/>
                  <a:pt x="4025" y="500"/>
                </a:cubicBezTo>
                <a:cubicBezTo>
                  <a:pt x="4025" y="489"/>
                  <a:pt x="4025" y="465"/>
                  <a:pt x="4025" y="453"/>
                </a:cubicBezTo>
                <a:lnTo>
                  <a:pt x="4025" y="179"/>
                </a:lnTo>
                <a:cubicBezTo>
                  <a:pt x="4025" y="84"/>
                  <a:pt x="3953" y="0"/>
                  <a:pt x="3858" y="0"/>
                </a:cubicBezTo>
                <a:lnTo>
                  <a:pt x="3549" y="0"/>
                </a:lnTo>
                <a:close/>
              </a:path>
            </a:pathLst>
          </a:custGeom>
          <a:solidFill>
            <a:srgbClr val="C87C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defTabSz="847725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7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71" name="Google Shape;121;p2">
            <a:extLst>
              <a:ext uri="{FF2B5EF4-FFF2-40B4-BE49-F238E27FC236}">
                <a16:creationId xmlns:a16="http://schemas.microsoft.com/office/drawing/2014/main" id="{49EFEA9B-9879-C071-BD23-422DDDF8B214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7536962" y="3741052"/>
            <a:ext cx="252412" cy="252412"/>
            <a:chOff x="713852" y="2150658"/>
            <a:chExt cx="641027" cy="652866"/>
          </a:xfrm>
        </p:grpSpPr>
        <p:sp>
          <p:nvSpPr>
            <p:cNvPr id="672" name="Google Shape;122;p2">
              <a:extLst>
                <a:ext uri="{FF2B5EF4-FFF2-40B4-BE49-F238E27FC236}">
                  <a16:creationId xmlns:a16="http://schemas.microsoft.com/office/drawing/2014/main" id="{15921E7B-C2E0-34E1-4BAA-26162C58D9BB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750362" y="2198488"/>
              <a:ext cx="570037" cy="559753"/>
            </a:xfrm>
            <a:custGeom>
              <a:avLst/>
              <a:gdLst>
                <a:gd name="T0" fmla="*/ 12315876 w 13193"/>
                <a:gd name="T1" fmla="*/ 1713782 h 12955"/>
                <a:gd name="T2" fmla="*/ 22895543 w 13193"/>
                <a:gd name="T3" fmla="*/ 12093689 h 12955"/>
                <a:gd name="T4" fmla="*/ 12315876 w 13193"/>
                <a:gd name="T5" fmla="*/ 22473597 h 12955"/>
                <a:gd name="T6" fmla="*/ 1756732 w 13193"/>
                <a:gd name="T7" fmla="*/ 12093689 h 12955"/>
                <a:gd name="T8" fmla="*/ 12315876 w 13193"/>
                <a:gd name="T9" fmla="*/ 1713782 h 12955"/>
                <a:gd name="T10" fmla="*/ 12315876 w 13193"/>
                <a:gd name="T11" fmla="*/ 1858 h 12955"/>
                <a:gd name="T12" fmla="*/ 0 w 13193"/>
                <a:gd name="T13" fmla="*/ 12093689 h 12955"/>
                <a:gd name="T14" fmla="*/ 12315876 w 13193"/>
                <a:gd name="T15" fmla="*/ 24185521 h 12955"/>
                <a:gd name="T16" fmla="*/ 24629893 w 13193"/>
                <a:gd name="T17" fmla="*/ 12093689 h 12955"/>
                <a:gd name="T18" fmla="*/ 12315876 w 13193"/>
                <a:gd name="T19" fmla="*/ 1858 h 129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193" h="12955" extrusionOk="0">
                  <a:moveTo>
                    <a:pt x="6597" y="918"/>
                  </a:moveTo>
                  <a:cubicBezTo>
                    <a:pt x="9728" y="918"/>
                    <a:pt x="12264" y="3406"/>
                    <a:pt x="12264" y="6478"/>
                  </a:cubicBezTo>
                  <a:cubicBezTo>
                    <a:pt x="12264" y="9550"/>
                    <a:pt x="9728" y="12038"/>
                    <a:pt x="6597" y="12038"/>
                  </a:cubicBezTo>
                  <a:cubicBezTo>
                    <a:pt x="3465" y="12038"/>
                    <a:pt x="941" y="9550"/>
                    <a:pt x="941" y="6478"/>
                  </a:cubicBezTo>
                  <a:cubicBezTo>
                    <a:pt x="941" y="3406"/>
                    <a:pt x="3465" y="918"/>
                    <a:pt x="6597" y="918"/>
                  </a:cubicBezTo>
                  <a:close/>
                  <a:moveTo>
                    <a:pt x="6597" y="1"/>
                  </a:moveTo>
                  <a:cubicBezTo>
                    <a:pt x="2953" y="1"/>
                    <a:pt x="0" y="2894"/>
                    <a:pt x="0" y="6478"/>
                  </a:cubicBezTo>
                  <a:cubicBezTo>
                    <a:pt x="0" y="10050"/>
                    <a:pt x="2953" y="12955"/>
                    <a:pt x="6597" y="12955"/>
                  </a:cubicBezTo>
                  <a:cubicBezTo>
                    <a:pt x="10240" y="12955"/>
                    <a:pt x="13193" y="10050"/>
                    <a:pt x="13193" y="6478"/>
                  </a:cubicBezTo>
                  <a:cubicBezTo>
                    <a:pt x="13193" y="2894"/>
                    <a:pt x="10240" y="1"/>
                    <a:pt x="6597" y="1"/>
                  </a:cubicBezTo>
                  <a:close/>
                </a:path>
              </a:pathLst>
            </a:custGeom>
            <a:solidFill>
              <a:srgbClr val="894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3" name="Google Shape;123;p2">
              <a:extLst>
                <a:ext uri="{FF2B5EF4-FFF2-40B4-BE49-F238E27FC236}">
                  <a16:creationId xmlns:a16="http://schemas.microsoft.com/office/drawing/2014/main" id="{32F84D3D-344E-7290-382C-721C79137418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946892" y="2391388"/>
              <a:ext cx="176503" cy="173435"/>
            </a:xfrm>
            <a:custGeom>
              <a:avLst/>
              <a:gdLst>
                <a:gd name="T0" fmla="*/ 3802873 w 4085"/>
                <a:gd name="T1" fmla="*/ 1247099 h 4014"/>
                <a:gd name="T2" fmla="*/ 6358645 w 4085"/>
                <a:gd name="T3" fmla="*/ 3758061 h 4014"/>
                <a:gd name="T4" fmla="*/ 3802873 w 4085"/>
                <a:gd name="T5" fmla="*/ 6246598 h 4014"/>
                <a:gd name="T6" fmla="*/ 1245199 w 4085"/>
                <a:gd name="T7" fmla="*/ 3758061 h 4014"/>
                <a:gd name="T8" fmla="*/ 3802873 w 4085"/>
                <a:gd name="T9" fmla="*/ 1247099 h 4014"/>
                <a:gd name="T10" fmla="*/ 3802873 w 4085"/>
                <a:gd name="T11" fmla="*/ 1858 h 4014"/>
                <a:gd name="T12" fmla="*/ 1858 w 4085"/>
                <a:gd name="T13" fmla="*/ 3758061 h 4014"/>
                <a:gd name="T14" fmla="*/ 3802873 w 4085"/>
                <a:gd name="T15" fmla="*/ 7491839 h 4014"/>
                <a:gd name="T16" fmla="*/ 7624411 w 4085"/>
                <a:gd name="T17" fmla="*/ 3758061 h 4014"/>
                <a:gd name="T18" fmla="*/ 3802873 w 4085"/>
                <a:gd name="T19" fmla="*/ 1858 h 40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85" h="4014" extrusionOk="0">
                  <a:moveTo>
                    <a:pt x="2037" y="668"/>
                  </a:moveTo>
                  <a:cubicBezTo>
                    <a:pt x="2787" y="668"/>
                    <a:pt x="3406" y="1275"/>
                    <a:pt x="3406" y="2013"/>
                  </a:cubicBezTo>
                  <a:cubicBezTo>
                    <a:pt x="3406" y="2751"/>
                    <a:pt x="2787" y="3346"/>
                    <a:pt x="2037" y="3346"/>
                  </a:cubicBezTo>
                  <a:cubicBezTo>
                    <a:pt x="1286" y="3346"/>
                    <a:pt x="667" y="2751"/>
                    <a:pt x="667" y="2013"/>
                  </a:cubicBezTo>
                  <a:cubicBezTo>
                    <a:pt x="667" y="1275"/>
                    <a:pt x="1286" y="668"/>
                    <a:pt x="2037" y="668"/>
                  </a:cubicBezTo>
                  <a:close/>
                  <a:moveTo>
                    <a:pt x="2037" y="1"/>
                  </a:moveTo>
                  <a:cubicBezTo>
                    <a:pt x="905" y="1"/>
                    <a:pt x="1" y="906"/>
                    <a:pt x="1" y="2013"/>
                  </a:cubicBezTo>
                  <a:cubicBezTo>
                    <a:pt x="1" y="3120"/>
                    <a:pt x="905" y="4013"/>
                    <a:pt x="2037" y="4013"/>
                  </a:cubicBezTo>
                  <a:cubicBezTo>
                    <a:pt x="3168" y="4013"/>
                    <a:pt x="4084" y="3120"/>
                    <a:pt x="4084" y="2013"/>
                  </a:cubicBezTo>
                  <a:cubicBezTo>
                    <a:pt x="4084" y="906"/>
                    <a:pt x="3168" y="1"/>
                    <a:pt x="2037" y="1"/>
                  </a:cubicBezTo>
                  <a:close/>
                </a:path>
              </a:pathLst>
            </a:custGeom>
            <a:solidFill>
              <a:srgbClr val="894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4" name="Google Shape;124;p2">
              <a:extLst>
                <a:ext uri="{FF2B5EF4-FFF2-40B4-BE49-F238E27FC236}">
                  <a16:creationId xmlns:a16="http://schemas.microsoft.com/office/drawing/2014/main" id="{D15EF2F5-08D2-D235-29D3-2A16E45C9B3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711800" y="2450064"/>
              <a:ext cx="58157" cy="54053"/>
            </a:xfrm>
            <a:custGeom>
              <a:avLst/>
              <a:gdLst>
                <a:gd name="T0" fmla="*/ 645949 w 1346"/>
                <a:gd name="T1" fmla="*/ 1858 h 1251"/>
                <a:gd name="T2" fmla="*/ 1858 w 1346"/>
                <a:gd name="T3" fmla="*/ 645957 h 1251"/>
                <a:gd name="T4" fmla="*/ 1858 w 1346"/>
                <a:gd name="T5" fmla="*/ 1669032 h 1251"/>
                <a:gd name="T6" fmla="*/ 645949 w 1346"/>
                <a:gd name="T7" fmla="*/ 2335513 h 1251"/>
                <a:gd name="T8" fmla="*/ 1868715 w 1346"/>
                <a:gd name="T9" fmla="*/ 2335513 h 1251"/>
                <a:gd name="T10" fmla="*/ 2512806 w 1346"/>
                <a:gd name="T11" fmla="*/ 1669032 h 1251"/>
                <a:gd name="T12" fmla="*/ 2512806 w 1346"/>
                <a:gd name="T13" fmla="*/ 645957 h 1251"/>
                <a:gd name="T14" fmla="*/ 1868715 w 1346"/>
                <a:gd name="T15" fmla="*/ 1858 h 1251"/>
                <a:gd name="T16" fmla="*/ 645949 w 1346"/>
                <a:gd name="T17" fmla="*/ 1858 h 12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6" h="1251" extrusionOk="0">
                  <a:moveTo>
                    <a:pt x="346" y="1"/>
                  </a:moveTo>
                  <a:cubicBezTo>
                    <a:pt x="155" y="1"/>
                    <a:pt x="1" y="155"/>
                    <a:pt x="1" y="346"/>
                  </a:cubicBezTo>
                  <a:lnTo>
                    <a:pt x="1" y="894"/>
                  </a:lnTo>
                  <a:cubicBezTo>
                    <a:pt x="1" y="1096"/>
                    <a:pt x="155" y="1251"/>
                    <a:pt x="346" y="1251"/>
                  </a:cubicBezTo>
                  <a:lnTo>
                    <a:pt x="1001" y="1251"/>
                  </a:lnTo>
                  <a:cubicBezTo>
                    <a:pt x="1191" y="1251"/>
                    <a:pt x="1346" y="1096"/>
                    <a:pt x="1346" y="894"/>
                  </a:cubicBezTo>
                  <a:lnTo>
                    <a:pt x="1346" y="346"/>
                  </a:lnTo>
                  <a:cubicBezTo>
                    <a:pt x="1346" y="155"/>
                    <a:pt x="1191" y="1"/>
                    <a:pt x="1001" y="1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rgbClr val="894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5" name="Google Shape;125;p2">
              <a:extLst>
                <a:ext uri="{FF2B5EF4-FFF2-40B4-BE49-F238E27FC236}">
                  <a16:creationId xmlns:a16="http://schemas.microsoft.com/office/drawing/2014/main" id="{CCC75DD9-768D-41B3-320E-61882CF24C56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299033" y="2450323"/>
              <a:ext cx="58157" cy="53534"/>
            </a:xfrm>
            <a:custGeom>
              <a:avLst/>
              <a:gdLst>
                <a:gd name="T0" fmla="*/ 645949 w 1346"/>
                <a:gd name="T1" fmla="*/ 0 h 1239"/>
                <a:gd name="T2" fmla="*/ 1858 w 1346"/>
                <a:gd name="T3" fmla="*/ 645951 h 1239"/>
                <a:gd name="T4" fmla="*/ 1858 w 1346"/>
                <a:gd name="T5" fmla="*/ 1667115 h 1239"/>
                <a:gd name="T6" fmla="*/ 645949 w 1346"/>
                <a:gd name="T7" fmla="*/ 2313066 h 1239"/>
                <a:gd name="T8" fmla="*/ 1868715 w 1346"/>
                <a:gd name="T9" fmla="*/ 2313066 h 1239"/>
                <a:gd name="T10" fmla="*/ 2512806 w 1346"/>
                <a:gd name="T11" fmla="*/ 1667115 h 1239"/>
                <a:gd name="T12" fmla="*/ 2512806 w 1346"/>
                <a:gd name="T13" fmla="*/ 645951 h 1239"/>
                <a:gd name="T14" fmla="*/ 1868715 w 1346"/>
                <a:gd name="T15" fmla="*/ 0 h 1239"/>
                <a:gd name="T16" fmla="*/ 645949 w 1346"/>
                <a:gd name="T17" fmla="*/ 0 h 12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6" h="1239" extrusionOk="0">
                  <a:moveTo>
                    <a:pt x="346" y="0"/>
                  </a:moveTo>
                  <a:cubicBezTo>
                    <a:pt x="155" y="0"/>
                    <a:pt x="1" y="155"/>
                    <a:pt x="1" y="346"/>
                  </a:cubicBezTo>
                  <a:lnTo>
                    <a:pt x="1" y="893"/>
                  </a:lnTo>
                  <a:cubicBezTo>
                    <a:pt x="1" y="1084"/>
                    <a:pt x="155" y="1239"/>
                    <a:pt x="346" y="1239"/>
                  </a:cubicBezTo>
                  <a:lnTo>
                    <a:pt x="1001" y="1239"/>
                  </a:lnTo>
                  <a:cubicBezTo>
                    <a:pt x="1191" y="1239"/>
                    <a:pt x="1346" y="1084"/>
                    <a:pt x="1346" y="893"/>
                  </a:cubicBezTo>
                  <a:lnTo>
                    <a:pt x="1346" y="346"/>
                  </a:lnTo>
                  <a:cubicBezTo>
                    <a:pt x="1346" y="155"/>
                    <a:pt x="1191" y="0"/>
                    <a:pt x="1001" y="0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894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" name="Google Shape;126;p2">
              <a:extLst>
                <a:ext uri="{FF2B5EF4-FFF2-40B4-BE49-F238E27FC236}">
                  <a16:creationId xmlns:a16="http://schemas.microsoft.com/office/drawing/2014/main" id="{01B395F4-3399-DFCE-9123-BBFEF7BF4F38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007339" y="2149383"/>
              <a:ext cx="54571" cy="57120"/>
            </a:xfrm>
            <a:custGeom>
              <a:avLst/>
              <a:gdLst>
                <a:gd name="T0" fmla="*/ 645951 w 1263"/>
                <a:gd name="T1" fmla="*/ 0 h 1322"/>
                <a:gd name="T2" fmla="*/ 1858 w 1263"/>
                <a:gd name="T3" fmla="*/ 645949 h 1322"/>
                <a:gd name="T4" fmla="*/ 1858 w 1263"/>
                <a:gd name="T5" fmla="*/ 1801527 h 1322"/>
                <a:gd name="T6" fmla="*/ 645951 w 1263"/>
                <a:gd name="T7" fmla="*/ 2467999 h 1322"/>
                <a:gd name="T8" fmla="*/ 1713780 w 1263"/>
                <a:gd name="T9" fmla="*/ 2467999 h 1322"/>
                <a:gd name="T10" fmla="*/ 2357873 w 1263"/>
                <a:gd name="T11" fmla="*/ 1801527 h 1322"/>
                <a:gd name="T12" fmla="*/ 2357873 w 1263"/>
                <a:gd name="T13" fmla="*/ 645949 h 1322"/>
                <a:gd name="T14" fmla="*/ 1713780 w 1263"/>
                <a:gd name="T15" fmla="*/ 0 h 1322"/>
                <a:gd name="T16" fmla="*/ 645951 w 1263"/>
                <a:gd name="T17" fmla="*/ 0 h 13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3" h="1322" extrusionOk="0">
                  <a:moveTo>
                    <a:pt x="346" y="0"/>
                  </a:moveTo>
                  <a:cubicBezTo>
                    <a:pt x="156" y="0"/>
                    <a:pt x="1" y="155"/>
                    <a:pt x="1" y="346"/>
                  </a:cubicBezTo>
                  <a:lnTo>
                    <a:pt x="1" y="965"/>
                  </a:lnTo>
                  <a:cubicBezTo>
                    <a:pt x="1" y="1167"/>
                    <a:pt x="156" y="1322"/>
                    <a:pt x="346" y="1322"/>
                  </a:cubicBezTo>
                  <a:lnTo>
                    <a:pt x="918" y="1322"/>
                  </a:lnTo>
                  <a:cubicBezTo>
                    <a:pt x="1108" y="1322"/>
                    <a:pt x="1263" y="1167"/>
                    <a:pt x="1263" y="965"/>
                  </a:cubicBezTo>
                  <a:lnTo>
                    <a:pt x="1263" y="346"/>
                  </a:lnTo>
                  <a:cubicBezTo>
                    <a:pt x="1263" y="155"/>
                    <a:pt x="1108" y="0"/>
                    <a:pt x="918" y="0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894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7" name="Google Shape;127;p2">
              <a:extLst>
                <a:ext uri="{FF2B5EF4-FFF2-40B4-BE49-F238E27FC236}">
                  <a16:creationId xmlns:a16="http://schemas.microsoft.com/office/drawing/2014/main" id="{6830D553-7516-73C0-4618-14BF21CECDD4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007080" y="2747418"/>
              <a:ext cx="55090" cy="57120"/>
            </a:xfrm>
            <a:custGeom>
              <a:avLst/>
              <a:gdLst>
                <a:gd name="T0" fmla="*/ 668339 w 1275"/>
                <a:gd name="T1" fmla="*/ 0 h 1322"/>
                <a:gd name="T2" fmla="*/ 1858 w 1275"/>
                <a:gd name="T3" fmla="*/ 645949 h 1322"/>
                <a:gd name="T4" fmla="*/ 1858 w 1275"/>
                <a:gd name="T5" fmla="*/ 1801527 h 1322"/>
                <a:gd name="T6" fmla="*/ 668339 w 1275"/>
                <a:gd name="T7" fmla="*/ 2467999 h 1322"/>
                <a:gd name="T8" fmla="*/ 1713839 w 1275"/>
                <a:gd name="T9" fmla="*/ 2467999 h 1322"/>
                <a:gd name="T10" fmla="*/ 2380320 w 1275"/>
                <a:gd name="T11" fmla="*/ 1801527 h 1322"/>
                <a:gd name="T12" fmla="*/ 2380320 w 1275"/>
                <a:gd name="T13" fmla="*/ 645949 h 1322"/>
                <a:gd name="T14" fmla="*/ 1713839 w 1275"/>
                <a:gd name="T15" fmla="*/ 0 h 1322"/>
                <a:gd name="T16" fmla="*/ 668339 w 1275"/>
                <a:gd name="T17" fmla="*/ 0 h 13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75" h="1322" extrusionOk="0">
                  <a:moveTo>
                    <a:pt x="358" y="0"/>
                  </a:moveTo>
                  <a:cubicBezTo>
                    <a:pt x="156" y="0"/>
                    <a:pt x="1" y="155"/>
                    <a:pt x="1" y="346"/>
                  </a:cubicBezTo>
                  <a:lnTo>
                    <a:pt x="1" y="965"/>
                  </a:lnTo>
                  <a:cubicBezTo>
                    <a:pt x="1" y="1167"/>
                    <a:pt x="156" y="1322"/>
                    <a:pt x="358" y="1322"/>
                  </a:cubicBezTo>
                  <a:lnTo>
                    <a:pt x="918" y="1322"/>
                  </a:lnTo>
                  <a:cubicBezTo>
                    <a:pt x="1120" y="1322"/>
                    <a:pt x="1275" y="1167"/>
                    <a:pt x="1275" y="965"/>
                  </a:cubicBezTo>
                  <a:lnTo>
                    <a:pt x="1275" y="346"/>
                  </a:lnTo>
                  <a:cubicBezTo>
                    <a:pt x="1275" y="155"/>
                    <a:pt x="1120" y="0"/>
                    <a:pt x="918" y="0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894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8" name="Google Shape;128;p2">
              <a:extLst>
                <a:ext uri="{FF2B5EF4-FFF2-40B4-BE49-F238E27FC236}">
                  <a16:creationId xmlns:a16="http://schemas.microsoft.com/office/drawing/2014/main" id="{BD7C49E8-485E-6249-4D62-9A8DDF86C46D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207476" y="2232558"/>
              <a:ext cx="69478" cy="66151"/>
            </a:xfrm>
            <a:custGeom>
              <a:avLst/>
              <a:gdLst>
                <a:gd name="T0" fmla="*/ 1553274 w 1608"/>
                <a:gd name="T1" fmla="*/ 0 h 1531"/>
                <a:gd name="T2" fmla="*/ 1088402 w 1608"/>
                <a:gd name="T3" fmla="*/ 184843 h 1531"/>
                <a:gd name="T4" fmla="*/ 244556 w 1608"/>
                <a:gd name="T5" fmla="*/ 1006264 h 1531"/>
                <a:gd name="T6" fmla="*/ 244556 w 1608"/>
                <a:gd name="T7" fmla="*/ 1939724 h 1531"/>
                <a:gd name="T8" fmla="*/ 1000647 w 1608"/>
                <a:gd name="T9" fmla="*/ 2673390 h 1531"/>
                <a:gd name="T10" fmla="*/ 1446853 w 1608"/>
                <a:gd name="T11" fmla="*/ 2856375 h 1531"/>
                <a:gd name="T12" fmla="*/ 1911725 w 1608"/>
                <a:gd name="T13" fmla="*/ 2673390 h 1531"/>
                <a:gd name="T14" fmla="*/ 2755572 w 1608"/>
                <a:gd name="T15" fmla="*/ 1829587 h 1531"/>
                <a:gd name="T16" fmla="*/ 2755572 w 1608"/>
                <a:gd name="T17" fmla="*/ 916652 h 1531"/>
                <a:gd name="T18" fmla="*/ 2001338 w 1608"/>
                <a:gd name="T19" fmla="*/ 184843 h 1531"/>
                <a:gd name="T20" fmla="*/ 1553274 w 1608"/>
                <a:gd name="T21" fmla="*/ 0 h 15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08" h="1531" extrusionOk="0">
                  <a:moveTo>
                    <a:pt x="832" y="0"/>
                  </a:moveTo>
                  <a:cubicBezTo>
                    <a:pt x="744" y="0"/>
                    <a:pt x="655" y="33"/>
                    <a:pt x="583" y="99"/>
                  </a:cubicBezTo>
                  <a:lnTo>
                    <a:pt x="131" y="539"/>
                  </a:lnTo>
                  <a:cubicBezTo>
                    <a:pt x="0" y="682"/>
                    <a:pt x="0" y="896"/>
                    <a:pt x="131" y="1039"/>
                  </a:cubicBezTo>
                  <a:lnTo>
                    <a:pt x="536" y="1432"/>
                  </a:lnTo>
                  <a:cubicBezTo>
                    <a:pt x="601" y="1498"/>
                    <a:pt x="688" y="1530"/>
                    <a:pt x="775" y="1530"/>
                  </a:cubicBezTo>
                  <a:cubicBezTo>
                    <a:pt x="863" y="1530"/>
                    <a:pt x="953" y="1498"/>
                    <a:pt x="1024" y="1432"/>
                  </a:cubicBezTo>
                  <a:lnTo>
                    <a:pt x="1476" y="980"/>
                  </a:lnTo>
                  <a:cubicBezTo>
                    <a:pt x="1607" y="849"/>
                    <a:pt x="1607" y="622"/>
                    <a:pt x="1476" y="491"/>
                  </a:cubicBezTo>
                  <a:lnTo>
                    <a:pt x="1072" y="99"/>
                  </a:lnTo>
                  <a:cubicBezTo>
                    <a:pt x="1006" y="33"/>
                    <a:pt x="920" y="0"/>
                    <a:pt x="832" y="0"/>
                  </a:cubicBezTo>
                  <a:close/>
                </a:path>
              </a:pathLst>
            </a:custGeom>
            <a:solidFill>
              <a:srgbClr val="894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9" name="Google Shape;129;p2">
              <a:extLst>
                <a:ext uri="{FF2B5EF4-FFF2-40B4-BE49-F238E27FC236}">
                  <a16:creationId xmlns:a16="http://schemas.microsoft.com/office/drawing/2014/main" id="{99305FDA-CC45-6069-0392-7C823D47EBB9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791863" y="2654997"/>
              <a:ext cx="69996" cy="66496"/>
            </a:xfrm>
            <a:custGeom>
              <a:avLst/>
              <a:gdLst>
                <a:gd name="T0" fmla="*/ 1556979 w 1620"/>
                <a:gd name="T1" fmla="*/ 0 h 1539"/>
                <a:gd name="T2" fmla="*/ 1110776 w 1620"/>
                <a:gd name="T3" fmla="*/ 199747 h 1539"/>
                <a:gd name="T4" fmla="*/ 244554 w 1620"/>
                <a:gd name="T5" fmla="*/ 1023062 h 1539"/>
                <a:gd name="T6" fmla="*/ 244554 w 1620"/>
                <a:gd name="T7" fmla="*/ 1956469 h 1539"/>
                <a:gd name="T8" fmla="*/ 1000640 w 1620"/>
                <a:gd name="T9" fmla="*/ 2690172 h 1539"/>
                <a:gd name="T10" fmla="*/ 1456176 w 1620"/>
                <a:gd name="T11" fmla="*/ 2873111 h 1539"/>
                <a:gd name="T12" fmla="*/ 1911669 w 1620"/>
                <a:gd name="T13" fmla="*/ 2690172 h 1539"/>
                <a:gd name="T14" fmla="*/ 2757367 w 1620"/>
                <a:gd name="T15" fmla="*/ 1844475 h 1539"/>
                <a:gd name="T16" fmla="*/ 2757367 w 1620"/>
                <a:gd name="T17" fmla="*/ 933450 h 1539"/>
                <a:gd name="T18" fmla="*/ 2001281 w 1620"/>
                <a:gd name="T19" fmla="*/ 199747 h 1539"/>
                <a:gd name="T20" fmla="*/ 1556979 w 1620"/>
                <a:gd name="T21" fmla="*/ 0 h 15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20" h="1539" extrusionOk="0">
                  <a:moveTo>
                    <a:pt x="834" y="0"/>
                  </a:moveTo>
                  <a:cubicBezTo>
                    <a:pt x="747" y="0"/>
                    <a:pt x="661" y="36"/>
                    <a:pt x="595" y="107"/>
                  </a:cubicBezTo>
                  <a:lnTo>
                    <a:pt x="131" y="548"/>
                  </a:lnTo>
                  <a:cubicBezTo>
                    <a:pt x="0" y="679"/>
                    <a:pt x="0" y="905"/>
                    <a:pt x="131" y="1048"/>
                  </a:cubicBezTo>
                  <a:lnTo>
                    <a:pt x="536" y="1441"/>
                  </a:lnTo>
                  <a:cubicBezTo>
                    <a:pt x="601" y="1506"/>
                    <a:pt x="691" y="1539"/>
                    <a:pt x="780" y="1539"/>
                  </a:cubicBezTo>
                  <a:cubicBezTo>
                    <a:pt x="869" y="1539"/>
                    <a:pt x="959" y="1506"/>
                    <a:pt x="1024" y="1441"/>
                  </a:cubicBezTo>
                  <a:lnTo>
                    <a:pt x="1477" y="988"/>
                  </a:lnTo>
                  <a:cubicBezTo>
                    <a:pt x="1619" y="857"/>
                    <a:pt x="1619" y="631"/>
                    <a:pt x="1477" y="500"/>
                  </a:cubicBezTo>
                  <a:lnTo>
                    <a:pt x="1072" y="107"/>
                  </a:lnTo>
                  <a:cubicBezTo>
                    <a:pt x="1006" y="36"/>
                    <a:pt x="920" y="0"/>
                    <a:pt x="834" y="0"/>
                  </a:cubicBezTo>
                  <a:close/>
                </a:path>
              </a:pathLst>
            </a:custGeom>
            <a:solidFill>
              <a:srgbClr val="894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0" name="Google Shape;130;p2">
              <a:extLst>
                <a:ext uri="{FF2B5EF4-FFF2-40B4-BE49-F238E27FC236}">
                  <a16:creationId xmlns:a16="http://schemas.microsoft.com/office/drawing/2014/main" id="{89BA5092-FD67-EA93-C879-1F8AC5CD5FD6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207217" y="2655170"/>
              <a:ext cx="69996" cy="66151"/>
            </a:xfrm>
            <a:custGeom>
              <a:avLst/>
              <a:gdLst>
                <a:gd name="T0" fmla="*/ 1456176 w 1620"/>
                <a:gd name="T1" fmla="*/ 0 h 1531"/>
                <a:gd name="T2" fmla="*/ 1000640 w 1620"/>
                <a:gd name="T3" fmla="*/ 184843 h 1531"/>
                <a:gd name="T4" fmla="*/ 244554 w 1620"/>
                <a:gd name="T5" fmla="*/ 916652 h 1531"/>
                <a:gd name="T6" fmla="*/ 244554 w 1620"/>
                <a:gd name="T7" fmla="*/ 1829587 h 1531"/>
                <a:gd name="T8" fmla="*/ 1110776 w 1620"/>
                <a:gd name="T9" fmla="*/ 2673390 h 1531"/>
                <a:gd name="T10" fmla="*/ 1556979 w 1620"/>
                <a:gd name="T11" fmla="*/ 2856375 h 1531"/>
                <a:gd name="T12" fmla="*/ 2001281 w 1620"/>
                <a:gd name="T13" fmla="*/ 2673390 h 1531"/>
                <a:gd name="T14" fmla="*/ 2757367 w 1620"/>
                <a:gd name="T15" fmla="*/ 1939724 h 1531"/>
                <a:gd name="T16" fmla="*/ 2757367 w 1620"/>
                <a:gd name="T17" fmla="*/ 1006264 h 1531"/>
                <a:gd name="T18" fmla="*/ 1911669 w 1620"/>
                <a:gd name="T19" fmla="*/ 184843 h 1531"/>
                <a:gd name="T20" fmla="*/ 1456176 w 1620"/>
                <a:gd name="T21" fmla="*/ 0 h 15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20" h="1531" extrusionOk="0">
                  <a:moveTo>
                    <a:pt x="780" y="0"/>
                  </a:moveTo>
                  <a:cubicBezTo>
                    <a:pt x="691" y="0"/>
                    <a:pt x="601" y="33"/>
                    <a:pt x="536" y="99"/>
                  </a:cubicBezTo>
                  <a:lnTo>
                    <a:pt x="131" y="491"/>
                  </a:lnTo>
                  <a:cubicBezTo>
                    <a:pt x="0" y="622"/>
                    <a:pt x="0" y="849"/>
                    <a:pt x="131" y="980"/>
                  </a:cubicBezTo>
                  <a:lnTo>
                    <a:pt x="595" y="1432"/>
                  </a:lnTo>
                  <a:cubicBezTo>
                    <a:pt x="661" y="1498"/>
                    <a:pt x="747" y="1530"/>
                    <a:pt x="834" y="1530"/>
                  </a:cubicBezTo>
                  <a:cubicBezTo>
                    <a:pt x="920" y="1530"/>
                    <a:pt x="1006" y="1498"/>
                    <a:pt x="1072" y="1432"/>
                  </a:cubicBezTo>
                  <a:lnTo>
                    <a:pt x="1477" y="1039"/>
                  </a:lnTo>
                  <a:cubicBezTo>
                    <a:pt x="1619" y="896"/>
                    <a:pt x="1619" y="682"/>
                    <a:pt x="1477" y="539"/>
                  </a:cubicBezTo>
                  <a:lnTo>
                    <a:pt x="1024" y="99"/>
                  </a:lnTo>
                  <a:cubicBezTo>
                    <a:pt x="959" y="33"/>
                    <a:pt x="869" y="0"/>
                    <a:pt x="780" y="0"/>
                  </a:cubicBezTo>
                  <a:close/>
                </a:path>
              </a:pathLst>
            </a:custGeom>
            <a:solidFill>
              <a:srgbClr val="894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1" name="Google Shape;131;p2">
              <a:extLst>
                <a:ext uri="{FF2B5EF4-FFF2-40B4-BE49-F238E27FC236}">
                  <a16:creationId xmlns:a16="http://schemas.microsoft.com/office/drawing/2014/main" id="{D080D37F-35EC-E736-4F34-1E0592857054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792123" y="2232385"/>
              <a:ext cx="69478" cy="66496"/>
            </a:xfrm>
            <a:custGeom>
              <a:avLst/>
              <a:gdLst>
                <a:gd name="T0" fmla="*/ 1446853 w 1608"/>
                <a:gd name="T1" fmla="*/ 0 h 1539"/>
                <a:gd name="T2" fmla="*/ 1000647 w 1608"/>
                <a:gd name="T3" fmla="*/ 199747 h 1539"/>
                <a:gd name="T4" fmla="*/ 244556 w 1608"/>
                <a:gd name="T5" fmla="*/ 933450 h 1539"/>
                <a:gd name="T6" fmla="*/ 244556 w 1608"/>
                <a:gd name="T7" fmla="*/ 1844475 h 1539"/>
                <a:gd name="T8" fmla="*/ 1088402 w 1608"/>
                <a:gd name="T9" fmla="*/ 2690172 h 1539"/>
                <a:gd name="T10" fmla="*/ 1553274 w 1608"/>
                <a:gd name="T11" fmla="*/ 2873111 h 1539"/>
                <a:gd name="T12" fmla="*/ 2001338 w 1608"/>
                <a:gd name="T13" fmla="*/ 2690172 h 1539"/>
                <a:gd name="T14" fmla="*/ 2755572 w 1608"/>
                <a:gd name="T15" fmla="*/ 1956469 h 1539"/>
                <a:gd name="T16" fmla="*/ 2755572 w 1608"/>
                <a:gd name="T17" fmla="*/ 1023062 h 1539"/>
                <a:gd name="T18" fmla="*/ 1911725 w 1608"/>
                <a:gd name="T19" fmla="*/ 199747 h 1539"/>
                <a:gd name="T20" fmla="*/ 1446853 w 1608"/>
                <a:gd name="T21" fmla="*/ 0 h 15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08" h="1539" extrusionOk="0">
                  <a:moveTo>
                    <a:pt x="775" y="0"/>
                  </a:moveTo>
                  <a:cubicBezTo>
                    <a:pt x="688" y="0"/>
                    <a:pt x="601" y="36"/>
                    <a:pt x="536" y="107"/>
                  </a:cubicBezTo>
                  <a:lnTo>
                    <a:pt x="131" y="500"/>
                  </a:lnTo>
                  <a:cubicBezTo>
                    <a:pt x="0" y="631"/>
                    <a:pt x="0" y="857"/>
                    <a:pt x="131" y="988"/>
                  </a:cubicBezTo>
                  <a:lnTo>
                    <a:pt x="583" y="1441"/>
                  </a:lnTo>
                  <a:cubicBezTo>
                    <a:pt x="655" y="1506"/>
                    <a:pt x="744" y="1539"/>
                    <a:pt x="832" y="1539"/>
                  </a:cubicBezTo>
                  <a:cubicBezTo>
                    <a:pt x="920" y="1539"/>
                    <a:pt x="1006" y="1506"/>
                    <a:pt x="1072" y="1441"/>
                  </a:cubicBezTo>
                  <a:lnTo>
                    <a:pt x="1476" y="1048"/>
                  </a:lnTo>
                  <a:cubicBezTo>
                    <a:pt x="1607" y="905"/>
                    <a:pt x="1607" y="679"/>
                    <a:pt x="1476" y="548"/>
                  </a:cubicBezTo>
                  <a:lnTo>
                    <a:pt x="1024" y="107"/>
                  </a:lnTo>
                  <a:cubicBezTo>
                    <a:pt x="953" y="36"/>
                    <a:pt x="863" y="0"/>
                    <a:pt x="775" y="0"/>
                  </a:cubicBezTo>
                  <a:close/>
                </a:path>
              </a:pathLst>
            </a:custGeom>
            <a:solidFill>
              <a:srgbClr val="894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2" name="Google Shape;132;p2">
              <a:extLst>
                <a:ext uri="{FF2B5EF4-FFF2-40B4-BE49-F238E27FC236}">
                  <a16:creationId xmlns:a16="http://schemas.microsoft.com/office/drawing/2014/main" id="{EDB60629-BD2E-99D9-6F11-2810ECD41274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105831" y="2724194"/>
              <a:ext cx="66928" cy="63904"/>
            </a:xfrm>
            <a:custGeom>
              <a:avLst/>
              <a:gdLst>
                <a:gd name="T0" fmla="*/ 1736196 w 1549"/>
                <a:gd name="T1" fmla="*/ 0 h 1479"/>
                <a:gd name="T2" fmla="*/ 1489742 w 1549"/>
                <a:gd name="T3" fmla="*/ 48522 h 1479"/>
                <a:gd name="T4" fmla="*/ 511530 w 1549"/>
                <a:gd name="T5" fmla="*/ 403256 h 1479"/>
                <a:gd name="T6" fmla="*/ 134418 w 1549"/>
                <a:gd name="T7" fmla="*/ 1248958 h 1479"/>
                <a:gd name="T8" fmla="*/ 556336 w 1549"/>
                <a:gd name="T9" fmla="*/ 2337357 h 1479"/>
                <a:gd name="T10" fmla="*/ 1150004 w 1549"/>
                <a:gd name="T11" fmla="*/ 2759279 h 1479"/>
                <a:gd name="T12" fmla="*/ 1377749 w 1549"/>
                <a:gd name="T13" fmla="*/ 2714473 h 1479"/>
                <a:gd name="T14" fmla="*/ 2378385 w 1549"/>
                <a:gd name="T15" fmla="*/ 2337357 h 1479"/>
                <a:gd name="T16" fmla="*/ 2757356 w 1549"/>
                <a:gd name="T17" fmla="*/ 1493513 h 1479"/>
                <a:gd name="T18" fmla="*/ 2333579 w 1549"/>
                <a:gd name="T19" fmla="*/ 403256 h 1479"/>
                <a:gd name="T20" fmla="*/ 1736196 w 1549"/>
                <a:gd name="T21" fmla="*/ 0 h 14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49" h="1479" extrusionOk="0">
                  <a:moveTo>
                    <a:pt x="930" y="0"/>
                  </a:moveTo>
                  <a:cubicBezTo>
                    <a:pt x="886" y="0"/>
                    <a:pt x="841" y="8"/>
                    <a:pt x="798" y="26"/>
                  </a:cubicBezTo>
                  <a:lnTo>
                    <a:pt x="274" y="216"/>
                  </a:lnTo>
                  <a:cubicBezTo>
                    <a:pt x="84" y="288"/>
                    <a:pt x="0" y="490"/>
                    <a:pt x="72" y="669"/>
                  </a:cubicBezTo>
                  <a:lnTo>
                    <a:pt x="298" y="1252"/>
                  </a:lnTo>
                  <a:cubicBezTo>
                    <a:pt x="353" y="1390"/>
                    <a:pt x="479" y="1478"/>
                    <a:pt x="616" y="1478"/>
                  </a:cubicBezTo>
                  <a:cubicBezTo>
                    <a:pt x="657" y="1478"/>
                    <a:pt x="698" y="1471"/>
                    <a:pt x="738" y="1454"/>
                  </a:cubicBezTo>
                  <a:lnTo>
                    <a:pt x="1274" y="1252"/>
                  </a:lnTo>
                  <a:cubicBezTo>
                    <a:pt x="1453" y="1192"/>
                    <a:pt x="1548" y="990"/>
                    <a:pt x="1477" y="800"/>
                  </a:cubicBezTo>
                  <a:lnTo>
                    <a:pt x="1250" y="216"/>
                  </a:lnTo>
                  <a:cubicBezTo>
                    <a:pt x="1196" y="81"/>
                    <a:pt x="1067" y="0"/>
                    <a:pt x="930" y="0"/>
                  </a:cubicBezTo>
                  <a:close/>
                </a:path>
              </a:pathLst>
            </a:custGeom>
            <a:solidFill>
              <a:srgbClr val="894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3" name="Google Shape;133;p2">
              <a:extLst>
                <a:ext uri="{FF2B5EF4-FFF2-40B4-BE49-F238E27FC236}">
                  <a16:creationId xmlns:a16="http://schemas.microsoft.com/office/drawing/2014/main" id="{E22F68C0-6BB4-3D5C-58AC-36E0C8E1AD9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896209" y="2166018"/>
              <a:ext cx="66928" cy="63947"/>
            </a:xfrm>
            <a:custGeom>
              <a:avLst/>
              <a:gdLst>
                <a:gd name="T0" fmla="*/ 1732437 w 1549"/>
                <a:gd name="T1" fmla="*/ 1858 h 1480"/>
                <a:gd name="T2" fmla="*/ 1512167 w 1549"/>
                <a:gd name="T3" fmla="*/ 37331 h 1480"/>
                <a:gd name="T4" fmla="*/ 511530 w 1549"/>
                <a:gd name="T5" fmla="*/ 414446 h 1480"/>
                <a:gd name="T6" fmla="*/ 134418 w 1549"/>
                <a:gd name="T7" fmla="*/ 1260145 h 1480"/>
                <a:gd name="T8" fmla="*/ 556336 w 1549"/>
                <a:gd name="T9" fmla="*/ 2348540 h 1480"/>
                <a:gd name="T10" fmla="*/ 1181718 w 1549"/>
                <a:gd name="T11" fmla="*/ 2762986 h 1480"/>
                <a:gd name="T12" fmla="*/ 1402031 w 1549"/>
                <a:gd name="T13" fmla="*/ 2727512 h 1480"/>
                <a:gd name="T14" fmla="*/ 2400767 w 1549"/>
                <a:gd name="T15" fmla="*/ 2348540 h 1480"/>
                <a:gd name="T16" fmla="*/ 2757356 w 1549"/>
                <a:gd name="T17" fmla="*/ 1504699 h 1480"/>
                <a:gd name="T18" fmla="*/ 2335437 w 1549"/>
                <a:gd name="T19" fmla="*/ 414446 h 1480"/>
                <a:gd name="T20" fmla="*/ 1732437 w 1549"/>
                <a:gd name="T21" fmla="*/ 1858 h 14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49" h="1480" extrusionOk="0">
                  <a:moveTo>
                    <a:pt x="928" y="1"/>
                  </a:moveTo>
                  <a:cubicBezTo>
                    <a:pt x="888" y="1"/>
                    <a:pt x="849" y="7"/>
                    <a:pt x="810" y="20"/>
                  </a:cubicBezTo>
                  <a:lnTo>
                    <a:pt x="274" y="222"/>
                  </a:lnTo>
                  <a:cubicBezTo>
                    <a:pt x="96" y="294"/>
                    <a:pt x="1" y="496"/>
                    <a:pt x="72" y="675"/>
                  </a:cubicBezTo>
                  <a:lnTo>
                    <a:pt x="298" y="1258"/>
                  </a:lnTo>
                  <a:cubicBezTo>
                    <a:pt x="354" y="1398"/>
                    <a:pt x="491" y="1480"/>
                    <a:pt x="633" y="1480"/>
                  </a:cubicBezTo>
                  <a:cubicBezTo>
                    <a:pt x="672" y="1480"/>
                    <a:pt x="712" y="1473"/>
                    <a:pt x="751" y="1461"/>
                  </a:cubicBezTo>
                  <a:lnTo>
                    <a:pt x="1286" y="1258"/>
                  </a:lnTo>
                  <a:cubicBezTo>
                    <a:pt x="1465" y="1187"/>
                    <a:pt x="1548" y="984"/>
                    <a:pt x="1477" y="806"/>
                  </a:cubicBezTo>
                  <a:lnTo>
                    <a:pt x="1251" y="222"/>
                  </a:lnTo>
                  <a:cubicBezTo>
                    <a:pt x="1204" y="82"/>
                    <a:pt x="1070" y="1"/>
                    <a:pt x="928" y="1"/>
                  </a:cubicBezTo>
                  <a:close/>
                </a:path>
              </a:pathLst>
            </a:custGeom>
            <a:solidFill>
              <a:srgbClr val="894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4" name="Google Shape;134;p2">
              <a:extLst>
                <a:ext uri="{FF2B5EF4-FFF2-40B4-BE49-F238E27FC236}">
                  <a16:creationId xmlns:a16="http://schemas.microsoft.com/office/drawing/2014/main" id="{46963850-8F69-15B2-EF0D-5964EE9143F3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887222" y="2720586"/>
              <a:ext cx="67447" cy="64466"/>
            </a:xfrm>
            <a:custGeom>
              <a:avLst/>
              <a:gdLst>
                <a:gd name="T0" fmla="*/ 1202294 w 1561"/>
                <a:gd name="T1" fmla="*/ 0 h 1492"/>
                <a:gd name="T2" fmla="*/ 601147 w 1561"/>
                <a:gd name="T3" fmla="*/ 403258 h 1492"/>
                <a:gd name="T4" fmla="*/ 156800 w 1561"/>
                <a:gd name="T5" fmla="*/ 1471138 h 1492"/>
                <a:gd name="T6" fmla="*/ 491011 w 1561"/>
                <a:gd name="T7" fmla="*/ 2314986 h 1492"/>
                <a:gd name="T8" fmla="*/ 1467372 w 1561"/>
                <a:gd name="T9" fmla="*/ 2736910 h 1492"/>
                <a:gd name="T10" fmla="*/ 1713828 w 1561"/>
                <a:gd name="T11" fmla="*/ 2785432 h 1492"/>
                <a:gd name="T12" fmla="*/ 2313073 w 1561"/>
                <a:gd name="T13" fmla="*/ 2382174 h 1492"/>
                <a:gd name="T14" fmla="*/ 2779802 w 1561"/>
                <a:gd name="T15" fmla="*/ 1314294 h 1492"/>
                <a:gd name="T16" fmla="*/ 2423210 w 1561"/>
                <a:gd name="T17" fmla="*/ 448065 h 1492"/>
                <a:gd name="T18" fmla="*/ 1446848 w 1561"/>
                <a:gd name="T19" fmla="*/ 48522 h 1492"/>
                <a:gd name="T20" fmla="*/ 1202294 w 1561"/>
                <a:gd name="T21" fmla="*/ 0 h 14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61" h="1492" extrusionOk="0">
                  <a:moveTo>
                    <a:pt x="644" y="0"/>
                  </a:moveTo>
                  <a:cubicBezTo>
                    <a:pt x="510" y="0"/>
                    <a:pt x="385" y="81"/>
                    <a:pt x="322" y="216"/>
                  </a:cubicBezTo>
                  <a:lnTo>
                    <a:pt x="84" y="788"/>
                  </a:lnTo>
                  <a:cubicBezTo>
                    <a:pt x="1" y="966"/>
                    <a:pt x="84" y="1169"/>
                    <a:pt x="263" y="1240"/>
                  </a:cubicBezTo>
                  <a:lnTo>
                    <a:pt x="786" y="1466"/>
                  </a:lnTo>
                  <a:cubicBezTo>
                    <a:pt x="830" y="1483"/>
                    <a:pt x="874" y="1492"/>
                    <a:pt x="918" y="1492"/>
                  </a:cubicBezTo>
                  <a:cubicBezTo>
                    <a:pt x="1055" y="1492"/>
                    <a:pt x="1185" y="1411"/>
                    <a:pt x="1239" y="1276"/>
                  </a:cubicBezTo>
                  <a:lnTo>
                    <a:pt x="1489" y="704"/>
                  </a:lnTo>
                  <a:cubicBezTo>
                    <a:pt x="1560" y="526"/>
                    <a:pt x="1477" y="311"/>
                    <a:pt x="1298" y="240"/>
                  </a:cubicBezTo>
                  <a:lnTo>
                    <a:pt x="775" y="26"/>
                  </a:lnTo>
                  <a:cubicBezTo>
                    <a:pt x="731" y="8"/>
                    <a:pt x="687" y="0"/>
                    <a:pt x="644" y="0"/>
                  </a:cubicBezTo>
                  <a:close/>
                </a:path>
              </a:pathLst>
            </a:custGeom>
            <a:solidFill>
              <a:srgbClr val="894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5" name="Google Shape;135;p2">
              <a:extLst>
                <a:ext uri="{FF2B5EF4-FFF2-40B4-BE49-F238E27FC236}">
                  <a16:creationId xmlns:a16="http://schemas.microsoft.com/office/drawing/2014/main" id="{2BFD81CA-8519-183F-E8F3-E6D34F279625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114407" y="2169302"/>
              <a:ext cx="67404" cy="64077"/>
            </a:xfrm>
            <a:custGeom>
              <a:avLst/>
              <a:gdLst>
                <a:gd name="T0" fmla="*/ 1196680 w 1560"/>
                <a:gd name="T1" fmla="*/ 0 h 1483"/>
                <a:gd name="T2" fmla="*/ 601149 w 1560"/>
                <a:gd name="T3" fmla="*/ 382734 h 1483"/>
                <a:gd name="T4" fmla="*/ 134419 w 1560"/>
                <a:gd name="T5" fmla="*/ 1471135 h 1483"/>
                <a:gd name="T6" fmla="*/ 489111 w 1560"/>
                <a:gd name="T7" fmla="*/ 2314981 h 1483"/>
                <a:gd name="T8" fmla="*/ 1467376 w 1560"/>
                <a:gd name="T9" fmla="*/ 2716338 h 1483"/>
                <a:gd name="T10" fmla="*/ 1728740 w 1560"/>
                <a:gd name="T11" fmla="*/ 2766761 h 1483"/>
                <a:gd name="T12" fmla="*/ 2311223 w 1560"/>
                <a:gd name="T13" fmla="*/ 2382169 h 1483"/>
                <a:gd name="T14" fmla="*/ 2777952 w 1560"/>
                <a:gd name="T15" fmla="*/ 1293768 h 1483"/>
                <a:gd name="T16" fmla="*/ 2423260 w 1560"/>
                <a:gd name="T17" fmla="*/ 448064 h 1483"/>
                <a:gd name="T18" fmla="*/ 1444995 w 1560"/>
                <a:gd name="T19" fmla="*/ 48522 h 1483"/>
                <a:gd name="T20" fmla="*/ 1196680 w 1560"/>
                <a:gd name="T21" fmla="*/ 0 h 14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60" h="1483" extrusionOk="0">
                  <a:moveTo>
                    <a:pt x="641" y="0"/>
                  </a:moveTo>
                  <a:cubicBezTo>
                    <a:pt x="504" y="0"/>
                    <a:pt x="376" y="79"/>
                    <a:pt x="322" y="205"/>
                  </a:cubicBezTo>
                  <a:lnTo>
                    <a:pt x="72" y="788"/>
                  </a:lnTo>
                  <a:cubicBezTo>
                    <a:pt x="0" y="967"/>
                    <a:pt x="84" y="1169"/>
                    <a:pt x="262" y="1240"/>
                  </a:cubicBezTo>
                  <a:lnTo>
                    <a:pt x="786" y="1455"/>
                  </a:lnTo>
                  <a:cubicBezTo>
                    <a:pt x="832" y="1473"/>
                    <a:pt x="880" y="1482"/>
                    <a:pt x="926" y="1482"/>
                  </a:cubicBezTo>
                  <a:cubicBezTo>
                    <a:pt x="1060" y="1482"/>
                    <a:pt x="1185" y="1409"/>
                    <a:pt x="1238" y="1276"/>
                  </a:cubicBezTo>
                  <a:lnTo>
                    <a:pt x="1488" y="693"/>
                  </a:lnTo>
                  <a:cubicBezTo>
                    <a:pt x="1560" y="514"/>
                    <a:pt x="1477" y="312"/>
                    <a:pt x="1298" y="240"/>
                  </a:cubicBezTo>
                  <a:lnTo>
                    <a:pt x="774" y="26"/>
                  </a:lnTo>
                  <a:cubicBezTo>
                    <a:pt x="730" y="9"/>
                    <a:pt x="685" y="0"/>
                    <a:pt x="641" y="0"/>
                  </a:cubicBezTo>
                  <a:close/>
                </a:path>
              </a:pathLst>
            </a:custGeom>
            <a:solidFill>
              <a:srgbClr val="894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" name="Google Shape;136;p2">
              <a:extLst>
                <a:ext uri="{FF2B5EF4-FFF2-40B4-BE49-F238E27FC236}">
                  <a16:creationId xmlns:a16="http://schemas.microsoft.com/office/drawing/2014/main" id="{0AE06E50-9646-2501-1250-BB2BBB6E363E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728780" y="2560589"/>
              <a:ext cx="69478" cy="62435"/>
            </a:xfrm>
            <a:custGeom>
              <a:avLst/>
              <a:gdLst>
                <a:gd name="T0" fmla="*/ 1850111 w 1608"/>
                <a:gd name="T1" fmla="*/ 0 h 1445"/>
                <a:gd name="T2" fmla="*/ 1601796 w 1608"/>
                <a:gd name="T3" fmla="*/ 48522 h 1445"/>
                <a:gd name="T4" fmla="*/ 489111 w 1608"/>
                <a:gd name="T5" fmla="*/ 492869 h 1445"/>
                <a:gd name="T6" fmla="*/ 134419 w 1608"/>
                <a:gd name="T7" fmla="*/ 1338572 h 1445"/>
                <a:gd name="T8" fmla="*/ 533918 w 1608"/>
                <a:gd name="T9" fmla="*/ 2294411 h 1445"/>
                <a:gd name="T10" fmla="*/ 1146301 w 1608"/>
                <a:gd name="T11" fmla="*/ 2697667 h 1445"/>
                <a:gd name="T12" fmla="*/ 1379622 w 1608"/>
                <a:gd name="T13" fmla="*/ 2649145 h 1445"/>
                <a:gd name="T14" fmla="*/ 2512874 w 1608"/>
                <a:gd name="T15" fmla="*/ 2182417 h 1445"/>
                <a:gd name="T16" fmla="*/ 2847043 w 1608"/>
                <a:gd name="T17" fmla="*/ 1338572 h 1445"/>
                <a:gd name="T18" fmla="*/ 2445643 w 1608"/>
                <a:gd name="T19" fmla="*/ 382733 h 1445"/>
                <a:gd name="T20" fmla="*/ 1850111 w 1608"/>
                <a:gd name="T21" fmla="*/ 0 h 1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08" h="1445" extrusionOk="0">
                  <a:moveTo>
                    <a:pt x="991" y="0"/>
                  </a:moveTo>
                  <a:cubicBezTo>
                    <a:pt x="947" y="0"/>
                    <a:pt x="901" y="9"/>
                    <a:pt x="858" y="26"/>
                  </a:cubicBezTo>
                  <a:lnTo>
                    <a:pt x="262" y="264"/>
                  </a:lnTo>
                  <a:cubicBezTo>
                    <a:pt x="84" y="336"/>
                    <a:pt x="1" y="550"/>
                    <a:pt x="72" y="717"/>
                  </a:cubicBezTo>
                  <a:lnTo>
                    <a:pt x="286" y="1229"/>
                  </a:lnTo>
                  <a:cubicBezTo>
                    <a:pt x="349" y="1364"/>
                    <a:pt x="481" y="1445"/>
                    <a:pt x="614" y="1445"/>
                  </a:cubicBezTo>
                  <a:cubicBezTo>
                    <a:pt x="656" y="1445"/>
                    <a:pt x="698" y="1436"/>
                    <a:pt x="739" y="1419"/>
                  </a:cubicBezTo>
                  <a:lnTo>
                    <a:pt x="1346" y="1169"/>
                  </a:lnTo>
                  <a:cubicBezTo>
                    <a:pt x="1525" y="1098"/>
                    <a:pt x="1608" y="895"/>
                    <a:pt x="1525" y="717"/>
                  </a:cubicBezTo>
                  <a:lnTo>
                    <a:pt x="1310" y="205"/>
                  </a:lnTo>
                  <a:cubicBezTo>
                    <a:pt x="1256" y="79"/>
                    <a:pt x="1128" y="0"/>
                    <a:pt x="991" y="0"/>
                  </a:cubicBezTo>
                  <a:close/>
                </a:path>
              </a:pathLst>
            </a:custGeom>
            <a:solidFill>
              <a:srgbClr val="894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" name="Google Shape;137;p2">
              <a:extLst>
                <a:ext uri="{FF2B5EF4-FFF2-40B4-BE49-F238E27FC236}">
                  <a16:creationId xmlns:a16="http://schemas.microsoft.com/office/drawing/2014/main" id="{4FA14604-4666-90E8-DC4F-F16159437664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271229" y="2330876"/>
              <a:ext cx="69002" cy="62435"/>
            </a:xfrm>
            <a:custGeom>
              <a:avLst/>
              <a:gdLst>
                <a:gd name="T0" fmla="*/ 1846333 w 1597"/>
                <a:gd name="T1" fmla="*/ 0 h 1445"/>
                <a:gd name="T2" fmla="*/ 1601780 w 1597"/>
                <a:gd name="T3" fmla="*/ 48522 h 1445"/>
                <a:gd name="T4" fmla="*/ 491007 w 1597"/>
                <a:gd name="T5" fmla="*/ 492869 h 1445"/>
                <a:gd name="T6" fmla="*/ 134418 w 1597"/>
                <a:gd name="T7" fmla="*/ 1338572 h 1445"/>
                <a:gd name="T8" fmla="*/ 533912 w 1597"/>
                <a:gd name="T9" fmla="*/ 2294411 h 1445"/>
                <a:gd name="T10" fmla="*/ 1133197 w 1597"/>
                <a:gd name="T11" fmla="*/ 2697667 h 1445"/>
                <a:gd name="T12" fmla="*/ 1379608 w 1597"/>
                <a:gd name="T13" fmla="*/ 2649145 h 1445"/>
                <a:gd name="T14" fmla="*/ 2490380 w 1597"/>
                <a:gd name="T15" fmla="*/ 2182417 h 1445"/>
                <a:gd name="T16" fmla="*/ 2846970 w 1597"/>
                <a:gd name="T17" fmla="*/ 1338572 h 1445"/>
                <a:gd name="T18" fmla="*/ 2445618 w 1597"/>
                <a:gd name="T19" fmla="*/ 382733 h 1445"/>
                <a:gd name="T20" fmla="*/ 1846333 w 1597"/>
                <a:gd name="T21" fmla="*/ 0 h 1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97" h="1445" extrusionOk="0">
                  <a:moveTo>
                    <a:pt x="989" y="0"/>
                  </a:moveTo>
                  <a:cubicBezTo>
                    <a:pt x="946" y="0"/>
                    <a:pt x="902" y="9"/>
                    <a:pt x="858" y="26"/>
                  </a:cubicBezTo>
                  <a:lnTo>
                    <a:pt x="263" y="264"/>
                  </a:lnTo>
                  <a:cubicBezTo>
                    <a:pt x="84" y="336"/>
                    <a:pt x="1" y="550"/>
                    <a:pt x="72" y="717"/>
                  </a:cubicBezTo>
                  <a:lnTo>
                    <a:pt x="286" y="1229"/>
                  </a:lnTo>
                  <a:cubicBezTo>
                    <a:pt x="340" y="1364"/>
                    <a:pt x="470" y="1445"/>
                    <a:pt x="607" y="1445"/>
                  </a:cubicBezTo>
                  <a:cubicBezTo>
                    <a:pt x="651" y="1445"/>
                    <a:pt x="696" y="1437"/>
                    <a:pt x="739" y="1419"/>
                  </a:cubicBezTo>
                  <a:lnTo>
                    <a:pt x="1334" y="1169"/>
                  </a:lnTo>
                  <a:cubicBezTo>
                    <a:pt x="1513" y="1098"/>
                    <a:pt x="1596" y="895"/>
                    <a:pt x="1525" y="717"/>
                  </a:cubicBezTo>
                  <a:lnTo>
                    <a:pt x="1310" y="205"/>
                  </a:lnTo>
                  <a:cubicBezTo>
                    <a:pt x="1247" y="79"/>
                    <a:pt x="1123" y="0"/>
                    <a:pt x="989" y="0"/>
                  </a:cubicBezTo>
                  <a:close/>
                </a:path>
              </a:pathLst>
            </a:custGeom>
            <a:solidFill>
              <a:srgbClr val="894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" name="Google Shape;138;p2">
              <a:extLst>
                <a:ext uri="{FF2B5EF4-FFF2-40B4-BE49-F238E27FC236}">
                  <a16:creationId xmlns:a16="http://schemas.microsoft.com/office/drawing/2014/main" id="{9FB7F2D3-6124-30C6-4B21-CBAD43F47A5C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731222" y="2324784"/>
              <a:ext cx="69478" cy="62824"/>
            </a:xfrm>
            <a:custGeom>
              <a:avLst/>
              <a:gdLst>
                <a:gd name="T0" fmla="*/ 1151874 w 1608"/>
                <a:gd name="T1" fmla="*/ 1858 h 1454"/>
                <a:gd name="T2" fmla="*/ 578724 w 1608"/>
                <a:gd name="T3" fmla="*/ 373401 h 1454"/>
                <a:gd name="T4" fmla="*/ 156801 w 1608"/>
                <a:gd name="T5" fmla="*/ 1329242 h 1454"/>
                <a:gd name="T6" fmla="*/ 491012 w 1608"/>
                <a:gd name="T7" fmla="*/ 2174946 h 1454"/>
                <a:gd name="T8" fmla="*/ 1579415 w 1608"/>
                <a:gd name="T9" fmla="*/ 2664057 h 1454"/>
                <a:gd name="T10" fmla="*/ 1840778 w 1608"/>
                <a:gd name="T11" fmla="*/ 2714481 h 1454"/>
                <a:gd name="T12" fmla="*/ 2423261 w 1608"/>
                <a:gd name="T13" fmla="*/ 2329889 h 1454"/>
                <a:gd name="T14" fmla="*/ 2847043 w 1608"/>
                <a:gd name="T15" fmla="*/ 1396430 h 1454"/>
                <a:gd name="T16" fmla="*/ 2535256 w 1608"/>
                <a:gd name="T17" fmla="*/ 530202 h 1454"/>
                <a:gd name="T18" fmla="*/ 1424429 w 1608"/>
                <a:gd name="T19" fmla="*/ 63472 h 1454"/>
                <a:gd name="T20" fmla="*/ 1151874 w 1608"/>
                <a:gd name="T21" fmla="*/ 1858 h 14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08" h="1454" extrusionOk="0">
                  <a:moveTo>
                    <a:pt x="617" y="1"/>
                  </a:moveTo>
                  <a:cubicBezTo>
                    <a:pt x="485" y="1"/>
                    <a:pt x="362" y="78"/>
                    <a:pt x="310" y="200"/>
                  </a:cubicBezTo>
                  <a:lnTo>
                    <a:pt x="84" y="712"/>
                  </a:lnTo>
                  <a:cubicBezTo>
                    <a:pt x="1" y="879"/>
                    <a:pt x="84" y="1093"/>
                    <a:pt x="263" y="1165"/>
                  </a:cubicBezTo>
                  <a:lnTo>
                    <a:pt x="846" y="1427"/>
                  </a:lnTo>
                  <a:cubicBezTo>
                    <a:pt x="892" y="1445"/>
                    <a:pt x="940" y="1454"/>
                    <a:pt x="986" y="1454"/>
                  </a:cubicBezTo>
                  <a:cubicBezTo>
                    <a:pt x="1120" y="1454"/>
                    <a:pt x="1245" y="1380"/>
                    <a:pt x="1298" y="1248"/>
                  </a:cubicBezTo>
                  <a:lnTo>
                    <a:pt x="1525" y="748"/>
                  </a:lnTo>
                  <a:cubicBezTo>
                    <a:pt x="1608" y="569"/>
                    <a:pt x="1525" y="367"/>
                    <a:pt x="1358" y="284"/>
                  </a:cubicBezTo>
                  <a:lnTo>
                    <a:pt x="763" y="34"/>
                  </a:lnTo>
                  <a:cubicBezTo>
                    <a:pt x="715" y="11"/>
                    <a:pt x="665" y="1"/>
                    <a:pt x="617" y="1"/>
                  </a:cubicBezTo>
                  <a:close/>
                </a:path>
              </a:pathLst>
            </a:custGeom>
            <a:solidFill>
              <a:srgbClr val="894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9" name="Google Shape;139;p2">
              <a:extLst>
                <a:ext uri="{FF2B5EF4-FFF2-40B4-BE49-F238E27FC236}">
                  <a16:creationId xmlns:a16="http://schemas.microsoft.com/office/drawing/2014/main" id="{DC202014-3FCC-EB17-78DC-955F1D176439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268312" y="2566551"/>
              <a:ext cx="69478" cy="62867"/>
            </a:xfrm>
            <a:custGeom>
              <a:avLst/>
              <a:gdLst>
                <a:gd name="T0" fmla="*/ 1151874 w 1608"/>
                <a:gd name="T1" fmla="*/ 1858 h 1455"/>
                <a:gd name="T2" fmla="*/ 578724 w 1608"/>
                <a:gd name="T3" fmla="*/ 373400 h 1455"/>
                <a:gd name="T4" fmla="*/ 156801 w 1608"/>
                <a:gd name="T5" fmla="*/ 1329237 h 1455"/>
                <a:gd name="T6" fmla="*/ 491012 w 1608"/>
                <a:gd name="T7" fmla="*/ 2174939 h 1455"/>
                <a:gd name="T8" fmla="*/ 1579415 w 1608"/>
                <a:gd name="T9" fmla="*/ 2664049 h 1455"/>
                <a:gd name="T10" fmla="*/ 1842636 w 1608"/>
                <a:gd name="T11" fmla="*/ 2714472 h 1455"/>
                <a:gd name="T12" fmla="*/ 2445643 w 1608"/>
                <a:gd name="T13" fmla="*/ 2329881 h 1455"/>
                <a:gd name="T14" fmla="*/ 2869424 w 1608"/>
                <a:gd name="T15" fmla="*/ 1396425 h 1455"/>
                <a:gd name="T16" fmla="*/ 2535256 w 1608"/>
                <a:gd name="T17" fmla="*/ 530200 h 1455"/>
                <a:gd name="T18" fmla="*/ 1424429 w 1608"/>
                <a:gd name="T19" fmla="*/ 63472 h 1455"/>
                <a:gd name="T20" fmla="*/ 1151874 w 1608"/>
                <a:gd name="T21" fmla="*/ 1858 h 14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08" h="1455" extrusionOk="0">
                  <a:moveTo>
                    <a:pt x="617" y="1"/>
                  </a:moveTo>
                  <a:cubicBezTo>
                    <a:pt x="485" y="1"/>
                    <a:pt x="362" y="78"/>
                    <a:pt x="310" y="200"/>
                  </a:cubicBezTo>
                  <a:lnTo>
                    <a:pt x="84" y="712"/>
                  </a:lnTo>
                  <a:cubicBezTo>
                    <a:pt x="1" y="879"/>
                    <a:pt x="84" y="1093"/>
                    <a:pt x="263" y="1165"/>
                  </a:cubicBezTo>
                  <a:lnTo>
                    <a:pt x="846" y="1427"/>
                  </a:lnTo>
                  <a:cubicBezTo>
                    <a:pt x="892" y="1445"/>
                    <a:pt x="940" y="1454"/>
                    <a:pt x="987" y="1454"/>
                  </a:cubicBezTo>
                  <a:cubicBezTo>
                    <a:pt x="1121" y="1454"/>
                    <a:pt x="1249" y="1381"/>
                    <a:pt x="1310" y="1248"/>
                  </a:cubicBezTo>
                  <a:lnTo>
                    <a:pt x="1537" y="748"/>
                  </a:lnTo>
                  <a:cubicBezTo>
                    <a:pt x="1608" y="569"/>
                    <a:pt x="1525" y="367"/>
                    <a:pt x="1358" y="284"/>
                  </a:cubicBezTo>
                  <a:lnTo>
                    <a:pt x="763" y="34"/>
                  </a:lnTo>
                  <a:cubicBezTo>
                    <a:pt x="715" y="11"/>
                    <a:pt x="665" y="1"/>
                    <a:pt x="617" y="1"/>
                  </a:cubicBezTo>
                  <a:close/>
                </a:path>
              </a:pathLst>
            </a:custGeom>
            <a:solidFill>
              <a:srgbClr val="894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0" name="Google Shape;140;p2">
              <a:extLst>
                <a:ext uri="{FF2B5EF4-FFF2-40B4-BE49-F238E27FC236}">
                  <a16:creationId xmlns:a16="http://schemas.microsoft.com/office/drawing/2014/main" id="{3600EDD3-83BD-4353-1732-F4CC0479B068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855854" y="2384216"/>
              <a:ext cx="30375" cy="178533"/>
            </a:xfrm>
            <a:custGeom>
              <a:avLst/>
              <a:gdLst>
                <a:gd name="T0" fmla="*/ 0 w 703"/>
                <a:gd name="T1" fmla="*/ 0 h 4132"/>
                <a:gd name="T2" fmla="*/ 0 w 703"/>
                <a:gd name="T3" fmla="*/ 7713948 h 4132"/>
                <a:gd name="T4" fmla="*/ 1312433 w 703"/>
                <a:gd name="T5" fmla="*/ 7713948 h 4132"/>
                <a:gd name="T6" fmla="*/ 1312433 w 703"/>
                <a:gd name="T7" fmla="*/ 0 h 4132"/>
                <a:gd name="T8" fmla="*/ 0 w 703"/>
                <a:gd name="T9" fmla="*/ 0 h 4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3" h="4132" extrusionOk="0">
                  <a:moveTo>
                    <a:pt x="0" y="0"/>
                  </a:moveTo>
                  <a:lnTo>
                    <a:pt x="0" y="4132"/>
                  </a:lnTo>
                  <a:lnTo>
                    <a:pt x="703" y="4132"/>
                  </a:lnTo>
                  <a:lnTo>
                    <a:pt x="7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4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1" name="Google Shape;141;p2">
              <a:extLst>
                <a:ext uri="{FF2B5EF4-FFF2-40B4-BE49-F238E27FC236}">
                  <a16:creationId xmlns:a16="http://schemas.microsoft.com/office/drawing/2014/main" id="{2C6690BC-66B4-2C36-986B-5AF5B47AE91D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012718" y="2567351"/>
              <a:ext cx="172916" cy="114241"/>
            </a:xfrm>
            <a:custGeom>
              <a:avLst/>
              <a:gdLst>
                <a:gd name="T0" fmla="*/ 6802918 w 4002"/>
                <a:gd name="T1" fmla="*/ 1858 h 2644"/>
                <a:gd name="T2" fmla="*/ 1858 w 4002"/>
                <a:gd name="T3" fmla="*/ 3825259 h 2644"/>
                <a:gd name="T4" fmla="*/ 645951 w 4002"/>
                <a:gd name="T5" fmla="*/ 4936084 h 2644"/>
                <a:gd name="T6" fmla="*/ 7469392 w 4002"/>
                <a:gd name="T7" fmla="*/ 1112683 h 2644"/>
                <a:gd name="T8" fmla="*/ 6802918 w 4002"/>
                <a:gd name="T9" fmla="*/ 1858 h 26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02" h="2644" extrusionOk="0">
                  <a:moveTo>
                    <a:pt x="3644" y="1"/>
                  </a:moveTo>
                  <a:lnTo>
                    <a:pt x="1" y="2049"/>
                  </a:lnTo>
                  <a:lnTo>
                    <a:pt x="346" y="2644"/>
                  </a:lnTo>
                  <a:lnTo>
                    <a:pt x="4001" y="596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rgbClr val="894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2" name="Google Shape;142;p2">
              <a:extLst>
                <a:ext uri="{FF2B5EF4-FFF2-40B4-BE49-F238E27FC236}">
                  <a16:creationId xmlns:a16="http://schemas.microsoft.com/office/drawing/2014/main" id="{F9A5D6D4-C7EB-8519-19AF-AE9CFC70DA16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010428" y="2274879"/>
              <a:ext cx="172398" cy="114241"/>
            </a:xfrm>
            <a:custGeom>
              <a:avLst/>
              <a:gdLst>
                <a:gd name="T0" fmla="*/ 645952 w 3990"/>
                <a:gd name="T1" fmla="*/ 0 h 2644"/>
                <a:gd name="T2" fmla="*/ 1858 w 3990"/>
                <a:gd name="T3" fmla="*/ 1112683 h 2644"/>
                <a:gd name="T4" fmla="*/ 6802937 w 3990"/>
                <a:gd name="T5" fmla="*/ 4934226 h 2644"/>
                <a:gd name="T6" fmla="*/ 7447032 w 3990"/>
                <a:gd name="T7" fmla="*/ 3823401 h 2644"/>
                <a:gd name="T8" fmla="*/ 645952 w 3990"/>
                <a:gd name="T9" fmla="*/ 0 h 26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90" h="2644" extrusionOk="0">
                  <a:moveTo>
                    <a:pt x="346" y="0"/>
                  </a:moveTo>
                  <a:lnTo>
                    <a:pt x="1" y="596"/>
                  </a:lnTo>
                  <a:lnTo>
                    <a:pt x="3644" y="2643"/>
                  </a:lnTo>
                  <a:lnTo>
                    <a:pt x="3989" y="2048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894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93" name="Google Shape;143;p2">
            <a:extLst>
              <a:ext uri="{FF2B5EF4-FFF2-40B4-BE49-F238E27FC236}">
                <a16:creationId xmlns:a16="http://schemas.microsoft.com/office/drawing/2014/main" id="{405B78BA-24C4-59A2-EC04-D3879549DC52}"/>
              </a:ext>
            </a:extLst>
          </p:cNvPr>
          <p:cNvGrpSpPr>
            <a:grpSpLocks/>
          </p:cNvGrpSpPr>
          <p:nvPr/>
        </p:nvGrpSpPr>
        <p:grpSpPr bwMode="auto">
          <a:xfrm>
            <a:off x="1351972" y="2461782"/>
            <a:ext cx="577850" cy="647700"/>
            <a:chOff x="3564866" y="1499997"/>
            <a:chExt cx="326473" cy="366639"/>
          </a:xfrm>
        </p:grpSpPr>
        <p:sp>
          <p:nvSpPr>
            <p:cNvPr id="694" name="Google Shape;144;p2">
              <a:extLst>
                <a:ext uri="{FF2B5EF4-FFF2-40B4-BE49-F238E27FC236}">
                  <a16:creationId xmlns:a16="http://schemas.microsoft.com/office/drawing/2014/main" id="{D7A159A9-22F5-ECFA-7128-B23F58220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5284" y="1499997"/>
              <a:ext cx="263389" cy="366404"/>
            </a:xfrm>
            <a:custGeom>
              <a:avLst/>
              <a:gdLst>
                <a:gd name="T0" fmla="*/ 893233 w 10079"/>
                <a:gd name="T1" fmla="*/ 0 h 14021"/>
                <a:gd name="T2" fmla="*/ 0 w 10079"/>
                <a:gd name="T3" fmla="*/ 893236 h 14021"/>
                <a:gd name="T4" fmla="*/ 0 w 10079"/>
                <a:gd name="T5" fmla="*/ 9574379 h 14021"/>
                <a:gd name="T6" fmla="*/ 5319156 w 10079"/>
                <a:gd name="T7" fmla="*/ 9574379 h 14021"/>
                <a:gd name="T8" fmla="*/ 6140003 w 10079"/>
                <a:gd name="T9" fmla="*/ 8753530 h 14021"/>
                <a:gd name="T10" fmla="*/ 6140003 w 10079"/>
                <a:gd name="T11" fmla="*/ 788078 h 14021"/>
                <a:gd name="T12" fmla="*/ 6882321 w 10079"/>
                <a:gd name="T13" fmla="*/ 0 h 14021"/>
                <a:gd name="T14" fmla="*/ 893233 w 10079"/>
                <a:gd name="T15" fmla="*/ 0 h 140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079" h="14021" extrusionOk="0">
                  <a:moveTo>
                    <a:pt x="1308" y="0"/>
                  </a:moveTo>
                  <a:cubicBezTo>
                    <a:pt x="587" y="0"/>
                    <a:pt x="0" y="587"/>
                    <a:pt x="0" y="1308"/>
                  </a:cubicBezTo>
                  <a:lnTo>
                    <a:pt x="0" y="14020"/>
                  </a:lnTo>
                  <a:lnTo>
                    <a:pt x="7789" y="14020"/>
                  </a:lnTo>
                  <a:cubicBezTo>
                    <a:pt x="8453" y="14020"/>
                    <a:pt x="8991" y="13482"/>
                    <a:pt x="8991" y="12818"/>
                  </a:cubicBezTo>
                  <a:lnTo>
                    <a:pt x="8991" y="1154"/>
                  </a:lnTo>
                  <a:cubicBezTo>
                    <a:pt x="8991" y="548"/>
                    <a:pt x="9472" y="38"/>
                    <a:pt x="10078" y="0"/>
                  </a:cubicBezTo>
                  <a:lnTo>
                    <a:pt x="1308" y="0"/>
                  </a:ln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5" name="Google Shape;145;p2">
              <a:extLst>
                <a:ext uri="{FF2B5EF4-FFF2-40B4-BE49-F238E27FC236}">
                  <a16:creationId xmlns:a16="http://schemas.microsoft.com/office/drawing/2014/main" id="{10DB9E1C-F924-E8AE-D3EA-B6185FE6E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3690" y="1499997"/>
              <a:ext cx="234983" cy="366404"/>
            </a:xfrm>
            <a:custGeom>
              <a:avLst/>
              <a:gdLst>
                <a:gd name="T0" fmla="*/ 893233 w 8992"/>
                <a:gd name="T1" fmla="*/ 0 h 14021"/>
                <a:gd name="T2" fmla="*/ 0 w 8992"/>
                <a:gd name="T3" fmla="*/ 893236 h 14021"/>
                <a:gd name="T4" fmla="*/ 0 w 8992"/>
                <a:gd name="T5" fmla="*/ 9574379 h 14021"/>
                <a:gd name="T6" fmla="*/ 4576837 w 8992"/>
                <a:gd name="T7" fmla="*/ 9574379 h 14021"/>
                <a:gd name="T8" fmla="*/ 5397684 w 8992"/>
                <a:gd name="T9" fmla="*/ 8753530 h 14021"/>
                <a:gd name="T10" fmla="*/ 5397684 w 8992"/>
                <a:gd name="T11" fmla="*/ 788078 h 14021"/>
                <a:gd name="T12" fmla="*/ 6140002 w 8992"/>
                <a:gd name="T13" fmla="*/ 0 h 14021"/>
                <a:gd name="T14" fmla="*/ 893233 w 8992"/>
                <a:gd name="T15" fmla="*/ 0 h 140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92" h="14021" extrusionOk="0">
                  <a:moveTo>
                    <a:pt x="1308" y="0"/>
                  </a:moveTo>
                  <a:cubicBezTo>
                    <a:pt x="587" y="0"/>
                    <a:pt x="0" y="587"/>
                    <a:pt x="0" y="1308"/>
                  </a:cubicBezTo>
                  <a:lnTo>
                    <a:pt x="0" y="14020"/>
                  </a:lnTo>
                  <a:lnTo>
                    <a:pt x="6702" y="14020"/>
                  </a:lnTo>
                  <a:cubicBezTo>
                    <a:pt x="7366" y="14020"/>
                    <a:pt x="7904" y="13482"/>
                    <a:pt x="7904" y="12818"/>
                  </a:cubicBezTo>
                  <a:lnTo>
                    <a:pt x="7904" y="1154"/>
                  </a:lnTo>
                  <a:cubicBezTo>
                    <a:pt x="7904" y="548"/>
                    <a:pt x="8385" y="38"/>
                    <a:pt x="8991" y="0"/>
                  </a:cubicBezTo>
                  <a:lnTo>
                    <a:pt x="1308" y="0"/>
                  </a:lnTo>
                  <a:close/>
                </a:path>
              </a:pathLst>
            </a:custGeom>
            <a:solidFill>
              <a:srgbClr val="ECE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6" name="Google Shape;146;p2">
              <a:extLst>
                <a:ext uri="{FF2B5EF4-FFF2-40B4-BE49-F238E27FC236}">
                  <a16:creationId xmlns:a16="http://schemas.microsoft.com/office/drawing/2014/main" id="{7A19AFE3-4496-81B0-5E4A-3CB8B54FE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0241" y="1499997"/>
              <a:ext cx="61098" cy="87204"/>
            </a:xfrm>
            <a:custGeom>
              <a:avLst/>
              <a:gdLst>
                <a:gd name="T0" fmla="*/ 794901 w 2338"/>
                <a:gd name="T1" fmla="*/ 0 h 3337"/>
                <a:gd name="T2" fmla="*/ 0 w 2338"/>
                <a:gd name="T3" fmla="*/ 794897 h 3337"/>
                <a:gd name="T4" fmla="*/ 0 w 2338"/>
                <a:gd name="T5" fmla="*/ 2278855 h 3337"/>
                <a:gd name="T6" fmla="*/ 1103579 w 2338"/>
                <a:gd name="T7" fmla="*/ 2278855 h 3337"/>
                <a:gd name="T8" fmla="*/ 1595970 w 2338"/>
                <a:gd name="T9" fmla="*/ 1786493 h 3337"/>
                <a:gd name="T10" fmla="*/ 1595970 w 2338"/>
                <a:gd name="T11" fmla="*/ 794897 h 3337"/>
                <a:gd name="T12" fmla="*/ 801748 w 2338"/>
                <a:gd name="T13" fmla="*/ 0 h 3337"/>
                <a:gd name="T14" fmla="*/ 794901 w 2338"/>
                <a:gd name="T15" fmla="*/ 0 h 33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38" h="3337" extrusionOk="0">
                  <a:moveTo>
                    <a:pt x="1164" y="0"/>
                  </a:moveTo>
                  <a:cubicBezTo>
                    <a:pt x="520" y="0"/>
                    <a:pt x="0" y="519"/>
                    <a:pt x="0" y="1164"/>
                  </a:cubicBezTo>
                  <a:lnTo>
                    <a:pt x="0" y="3337"/>
                  </a:lnTo>
                  <a:lnTo>
                    <a:pt x="1616" y="3337"/>
                  </a:lnTo>
                  <a:cubicBezTo>
                    <a:pt x="2010" y="3337"/>
                    <a:pt x="2337" y="3010"/>
                    <a:pt x="2337" y="2616"/>
                  </a:cubicBezTo>
                  <a:lnTo>
                    <a:pt x="2337" y="1164"/>
                  </a:lnTo>
                  <a:cubicBezTo>
                    <a:pt x="2337" y="519"/>
                    <a:pt x="1818" y="0"/>
                    <a:pt x="1174" y="0"/>
                  </a:cubicBezTo>
                  <a:lnTo>
                    <a:pt x="1164" y="0"/>
                  </a:lnTo>
                  <a:close/>
                </a:path>
              </a:pathLst>
            </a:custGeom>
            <a:solidFill>
              <a:srgbClr val="C5D0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7" name="Google Shape;147;p2">
              <a:extLst>
                <a:ext uri="{FF2B5EF4-FFF2-40B4-BE49-F238E27FC236}">
                  <a16:creationId xmlns:a16="http://schemas.microsoft.com/office/drawing/2014/main" id="{5006E519-CD72-428C-1A3E-74BE0D507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866" y="1779431"/>
              <a:ext cx="230724" cy="87204"/>
            </a:xfrm>
            <a:custGeom>
              <a:avLst/>
              <a:gdLst>
                <a:gd name="T0" fmla="*/ 493068 w 8829"/>
                <a:gd name="T1" fmla="*/ 0 h 3337"/>
                <a:gd name="T2" fmla="*/ 679 w 8829"/>
                <a:gd name="T3" fmla="*/ 492362 h 3337"/>
                <a:gd name="T4" fmla="*/ 679 w 8829"/>
                <a:gd name="T5" fmla="*/ 1483958 h 3337"/>
                <a:gd name="T6" fmla="*/ 13667 w 8829"/>
                <a:gd name="T7" fmla="*/ 1634872 h 3337"/>
                <a:gd name="T8" fmla="*/ 788758 w 8829"/>
                <a:gd name="T9" fmla="*/ 2278855 h 3337"/>
                <a:gd name="T10" fmla="*/ 6028720 w 8829"/>
                <a:gd name="T11" fmla="*/ 2278855 h 3337"/>
                <a:gd name="T12" fmla="*/ 6028720 w 8829"/>
                <a:gd name="T13" fmla="*/ 2272034 h 3337"/>
                <a:gd name="T14" fmla="*/ 5345799 w 8829"/>
                <a:gd name="T15" fmla="*/ 1628731 h 3337"/>
                <a:gd name="T16" fmla="*/ 5332837 w 8829"/>
                <a:gd name="T17" fmla="*/ 1483958 h 3337"/>
                <a:gd name="T18" fmla="*/ 5332837 w 8829"/>
                <a:gd name="T19" fmla="*/ 492362 h 3337"/>
                <a:gd name="T20" fmla="*/ 4840448 w 8829"/>
                <a:gd name="T21" fmla="*/ 0 h 3337"/>
                <a:gd name="T22" fmla="*/ 493068 w 8829"/>
                <a:gd name="T23" fmla="*/ 0 h 33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829" h="3337" extrusionOk="0">
                  <a:moveTo>
                    <a:pt x="722" y="0"/>
                  </a:moveTo>
                  <a:cubicBezTo>
                    <a:pt x="318" y="0"/>
                    <a:pt x="1" y="317"/>
                    <a:pt x="1" y="721"/>
                  </a:cubicBezTo>
                  <a:lnTo>
                    <a:pt x="1" y="2173"/>
                  </a:lnTo>
                  <a:cubicBezTo>
                    <a:pt x="1" y="2241"/>
                    <a:pt x="1" y="2317"/>
                    <a:pt x="20" y="2394"/>
                  </a:cubicBezTo>
                  <a:cubicBezTo>
                    <a:pt x="126" y="2933"/>
                    <a:pt x="607" y="3327"/>
                    <a:pt x="1155" y="3337"/>
                  </a:cubicBezTo>
                  <a:lnTo>
                    <a:pt x="8828" y="3337"/>
                  </a:lnTo>
                  <a:lnTo>
                    <a:pt x="8828" y="3327"/>
                  </a:lnTo>
                  <a:cubicBezTo>
                    <a:pt x="8328" y="3260"/>
                    <a:pt x="7925" y="2885"/>
                    <a:pt x="7828" y="2385"/>
                  </a:cubicBezTo>
                  <a:cubicBezTo>
                    <a:pt x="7819" y="2317"/>
                    <a:pt x="7809" y="2241"/>
                    <a:pt x="7809" y="2173"/>
                  </a:cubicBezTo>
                  <a:lnTo>
                    <a:pt x="7809" y="721"/>
                  </a:lnTo>
                  <a:cubicBezTo>
                    <a:pt x="7809" y="317"/>
                    <a:pt x="7482" y="0"/>
                    <a:pt x="7088" y="0"/>
                  </a:cubicBezTo>
                  <a:lnTo>
                    <a:pt x="722" y="0"/>
                  </a:lnTo>
                  <a:close/>
                </a:path>
              </a:pathLst>
            </a:custGeom>
            <a:solidFill>
              <a:srgbClr val="D1D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8" name="Google Shape;148;p2">
              <a:extLst>
                <a:ext uri="{FF2B5EF4-FFF2-40B4-BE49-F238E27FC236}">
                  <a16:creationId xmlns:a16="http://schemas.microsoft.com/office/drawing/2014/main" id="{DB7E67C7-7A8E-9D69-3363-5835EBACA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5389" y="1841993"/>
              <a:ext cx="230201" cy="24643"/>
            </a:xfrm>
            <a:custGeom>
              <a:avLst/>
              <a:gdLst>
                <a:gd name="T0" fmla="*/ 0 w 8809"/>
                <a:gd name="T1" fmla="*/ 0 h 943"/>
                <a:gd name="T2" fmla="*/ 775089 w 8809"/>
                <a:gd name="T3" fmla="*/ 643985 h 943"/>
                <a:gd name="T4" fmla="*/ 6015043 w 8809"/>
                <a:gd name="T5" fmla="*/ 643985 h 943"/>
                <a:gd name="T6" fmla="*/ 6015043 w 8809"/>
                <a:gd name="T7" fmla="*/ 637164 h 943"/>
                <a:gd name="T8" fmla="*/ 5338970 w 8809"/>
                <a:gd name="T9" fmla="*/ 0 h 943"/>
                <a:gd name="T10" fmla="*/ 0 w 8809"/>
                <a:gd name="T11" fmla="*/ 0 h 9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809" h="943" extrusionOk="0">
                  <a:moveTo>
                    <a:pt x="0" y="0"/>
                  </a:moveTo>
                  <a:cubicBezTo>
                    <a:pt x="106" y="539"/>
                    <a:pt x="587" y="933"/>
                    <a:pt x="1135" y="943"/>
                  </a:cubicBezTo>
                  <a:lnTo>
                    <a:pt x="8808" y="943"/>
                  </a:lnTo>
                  <a:lnTo>
                    <a:pt x="8808" y="933"/>
                  </a:lnTo>
                  <a:cubicBezTo>
                    <a:pt x="8308" y="866"/>
                    <a:pt x="7905" y="491"/>
                    <a:pt x="781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5D0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9" name="Google Shape;149;p2">
              <a:extLst>
                <a:ext uri="{FF2B5EF4-FFF2-40B4-BE49-F238E27FC236}">
                  <a16:creationId xmlns:a16="http://schemas.microsoft.com/office/drawing/2014/main" id="{E749773A-C537-4BAD-187E-A59414E1E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659" y="1593708"/>
              <a:ext cx="153737" cy="11368"/>
            </a:xfrm>
            <a:custGeom>
              <a:avLst/>
              <a:gdLst>
                <a:gd name="T0" fmla="*/ 193955 w 5883"/>
                <a:gd name="T1" fmla="*/ 0 h 435"/>
                <a:gd name="T2" fmla="*/ 193955 w 5883"/>
                <a:gd name="T3" fmla="*/ 296404 h 435"/>
                <a:gd name="T4" fmla="*/ 206237 w 5883"/>
                <a:gd name="T5" fmla="*/ 295725 h 435"/>
                <a:gd name="T6" fmla="*/ 3811282 w 5883"/>
                <a:gd name="T7" fmla="*/ 295725 h 435"/>
                <a:gd name="T8" fmla="*/ 3823564 w 5883"/>
                <a:gd name="T9" fmla="*/ 296404 h 435"/>
                <a:gd name="T10" fmla="*/ 3823564 w 5883"/>
                <a:gd name="T11" fmla="*/ 0 h 435"/>
                <a:gd name="T12" fmla="*/ 3811282 w 5883"/>
                <a:gd name="T13" fmla="*/ 679 h 435"/>
                <a:gd name="T14" fmla="*/ 206237 w 5883"/>
                <a:gd name="T15" fmla="*/ 679 h 435"/>
                <a:gd name="T16" fmla="*/ 193955 w 5883"/>
                <a:gd name="T17" fmla="*/ 0 h 4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83" h="435" extrusionOk="0">
                  <a:moveTo>
                    <a:pt x="284" y="0"/>
                  </a:moveTo>
                  <a:cubicBezTo>
                    <a:pt x="0" y="0"/>
                    <a:pt x="0" y="434"/>
                    <a:pt x="284" y="434"/>
                  </a:cubicBezTo>
                  <a:cubicBezTo>
                    <a:pt x="290" y="434"/>
                    <a:pt x="296" y="434"/>
                    <a:pt x="302" y="433"/>
                  </a:cubicBezTo>
                  <a:lnTo>
                    <a:pt x="5581" y="433"/>
                  </a:lnTo>
                  <a:cubicBezTo>
                    <a:pt x="5587" y="434"/>
                    <a:pt x="5593" y="434"/>
                    <a:pt x="5599" y="434"/>
                  </a:cubicBezTo>
                  <a:cubicBezTo>
                    <a:pt x="5883" y="434"/>
                    <a:pt x="5883" y="0"/>
                    <a:pt x="5599" y="0"/>
                  </a:cubicBezTo>
                  <a:cubicBezTo>
                    <a:pt x="5593" y="0"/>
                    <a:pt x="5587" y="0"/>
                    <a:pt x="5581" y="1"/>
                  </a:cubicBezTo>
                  <a:lnTo>
                    <a:pt x="302" y="1"/>
                  </a:lnTo>
                  <a:cubicBezTo>
                    <a:pt x="296" y="0"/>
                    <a:pt x="290" y="0"/>
                    <a:pt x="284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0" name="Google Shape;150;p2">
              <a:extLst>
                <a:ext uri="{FF2B5EF4-FFF2-40B4-BE49-F238E27FC236}">
                  <a16:creationId xmlns:a16="http://schemas.microsoft.com/office/drawing/2014/main" id="{44E52BFE-07B3-7ED7-1254-BA2F5FC38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659" y="1639675"/>
              <a:ext cx="152901" cy="11368"/>
            </a:xfrm>
            <a:custGeom>
              <a:avLst/>
              <a:gdLst>
                <a:gd name="T0" fmla="*/ 193955 w 5851"/>
                <a:gd name="T1" fmla="*/ 679 h 435"/>
                <a:gd name="T2" fmla="*/ 193955 w 5851"/>
                <a:gd name="T3" fmla="*/ 297084 h 435"/>
                <a:gd name="T4" fmla="*/ 206237 w 5851"/>
                <a:gd name="T5" fmla="*/ 296404 h 435"/>
                <a:gd name="T6" fmla="*/ 3811288 w 5851"/>
                <a:gd name="T7" fmla="*/ 296404 h 435"/>
                <a:gd name="T8" fmla="*/ 3811288 w 5851"/>
                <a:gd name="T9" fmla="*/ 1359 h 435"/>
                <a:gd name="T10" fmla="*/ 206237 w 5851"/>
                <a:gd name="T11" fmla="*/ 1359 h 435"/>
                <a:gd name="T12" fmla="*/ 193955 w 5851"/>
                <a:gd name="T13" fmla="*/ 679 h 4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51" h="435" extrusionOk="0">
                  <a:moveTo>
                    <a:pt x="284" y="1"/>
                  </a:moveTo>
                  <a:cubicBezTo>
                    <a:pt x="0" y="1"/>
                    <a:pt x="0" y="435"/>
                    <a:pt x="284" y="435"/>
                  </a:cubicBezTo>
                  <a:cubicBezTo>
                    <a:pt x="290" y="435"/>
                    <a:pt x="296" y="435"/>
                    <a:pt x="302" y="434"/>
                  </a:cubicBezTo>
                  <a:lnTo>
                    <a:pt x="5581" y="434"/>
                  </a:lnTo>
                  <a:cubicBezTo>
                    <a:pt x="5850" y="415"/>
                    <a:pt x="5850" y="21"/>
                    <a:pt x="5581" y="2"/>
                  </a:cubicBezTo>
                  <a:lnTo>
                    <a:pt x="302" y="2"/>
                  </a:lnTo>
                  <a:cubicBezTo>
                    <a:pt x="296" y="1"/>
                    <a:pt x="290" y="1"/>
                    <a:pt x="284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1" name="Google Shape;151;p2">
              <a:extLst>
                <a:ext uri="{FF2B5EF4-FFF2-40B4-BE49-F238E27FC236}">
                  <a16:creationId xmlns:a16="http://schemas.microsoft.com/office/drawing/2014/main" id="{C32246CF-4BB1-9B24-F532-F1C2D8CC6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659" y="1685668"/>
              <a:ext cx="152901" cy="11368"/>
            </a:xfrm>
            <a:custGeom>
              <a:avLst/>
              <a:gdLst>
                <a:gd name="T0" fmla="*/ 193955 w 5851"/>
                <a:gd name="T1" fmla="*/ 679 h 435"/>
                <a:gd name="T2" fmla="*/ 193955 w 5851"/>
                <a:gd name="T3" fmla="*/ 297084 h 435"/>
                <a:gd name="T4" fmla="*/ 206237 w 5851"/>
                <a:gd name="T5" fmla="*/ 296404 h 435"/>
                <a:gd name="T6" fmla="*/ 3811288 w 5851"/>
                <a:gd name="T7" fmla="*/ 296404 h 435"/>
                <a:gd name="T8" fmla="*/ 3811288 w 5851"/>
                <a:gd name="T9" fmla="*/ 679 h 435"/>
                <a:gd name="T10" fmla="*/ 206237 w 5851"/>
                <a:gd name="T11" fmla="*/ 679 h 435"/>
                <a:gd name="T12" fmla="*/ 193955 w 5851"/>
                <a:gd name="T13" fmla="*/ 679 h 4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51" h="435" extrusionOk="0">
                  <a:moveTo>
                    <a:pt x="284" y="1"/>
                  </a:moveTo>
                  <a:cubicBezTo>
                    <a:pt x="0" y="1"/>
                    <a:pt x="0" y="435"/>
                    <a:pt x="284" y="435"/>
                  </a:cubicBezTo>
                  <a:cubicBezTo>
                    <a:pt x="290" y="435"/>
                    <a:pt x="296" y="434"/>
                    <a:pt x="302" y="434"/>
                  </a:cubicBezTo>
                  <a:lnTo>
                    <a:pt x="5581" y="434"/>
                  </a:lnTo>
                  <a:cubicBezTo>
                    <a:pt x="5850" y="415"/>
                    <a:pt x="5850" y="20"/>
                    <a:pt x="5581" y="1"/>
                  </a:cubicBezTo>
                  <a:lnTo>
                    <a:pt x="302" y="1"/>
                  </a:lnTo>
                  <a:cubicBezTo>
                    <a:pt x="296" y="1"/>
                    <a:pt x="290" y="1"/>
                    <a:pt x="284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2" name="Google Shape;152;p2">
              <a:extLst>
                <a:ext uri="{FF2B5EF4-FFF2-40B4-BE49-F238E27FC236}">
                  <a16:creationId xmlns:a16="http://schemas.microsoft.com/office/drawing/2014/main" id="{64320EC8-F410-2289-89AE-AB157E3EF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659" y="1731661"/>
              <a:ext cx="152901" cy="11368"/>
            </a:xfrm>
            <a:custGeom>
              <a:avLst/>
              <a:gdLst>
                <a:gd name="T0" fmla="*/ 193955 w 5851"/>
                <a:gd name="T1" fmla="*/ 0 h 435"/>
                <a:gd name="T2" fmla="*/ 193955 w 5851"/>
                <a:gd name="T3" fmla="*/ 296404 h 435"/>
                <a:gd name="T4" fmla="*/ 206237 w 5851"/>
                <a:gd name="T5" fmla="*/ 296404 h 435"/>
                <a:gd name="T6" fmla="*/ 3811288 w 5851"/>
                <a:gd name="T7" fmla="*/ 296404 h 435"/>
                <a:gd name="T8" fmla="*/ 3811288 w 5851"/>
                <a:gd name="T9" fmla="*/ 679 h 435"/>
                <a:gd name="T10" fmla="*/ 206237 w 5851"/>
                <a:gd name="T11" fmla="*/ 679 h 435"/>
                <a:gd name="T12" fmla="*/ 193955 w 5851"/>
                <a:gd name="T13" fmla="*/ 0 h 4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51" h="435" extrusionOk="0">
                  <a:moveTo>
                    <a:pt x="284" y="0"/>
                  </a:moveTo>
                  <a:cubicBezTo>
                    <a:pt x="0" y="0"/>
                    <a:pt x="0" y="434"/>
                    <a:pt x="284" y="434"/>
                  </a:cubicBezTo>
                  <a:cubicBezTo>
                    <a:pt x="290" y="434"/>
                    <a:pt x="296" y="434"/>
                    <a:pt x="302" y="434"/>
                  </a:cubicBezTo>
                  <a:lnTo>
                    <a:pt x="5581" y="434"/>
                  </a:lnTo>
                  <a:cubicBezTo>
                    <a:pt x="5850" y="414"/>
                    <a:pt x="5850" y="20"/>
                    <a:pt x="5581" y="1"/>
                  </a:cubicBezTo>
                  <a:lnTo>
                    <a:pt x="302" y="1"/>
                  </a:lnTo>
                  <a:cubicBezTo>
                    <a:pt x="296" y="1"/>
                    <a:pt x="290" y="0"/>
                    <a:pt x="284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03" name="Google Shape;154;p2">
            <a:extLst>
              <a:ext uri="{FF2B5EF4-FFF2-40B4-BE49-F238E27FC236}">
                <a16:creationId xmlns:a16="http://schemas.microsoft.com/office/drawing/2014/main" id="{58A904E5-A9B0-75C8-885A-32BBFDCA0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4981" y="4381761"/>
            <a:ext cx="1274762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algn="ctr" defTabSz="8477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</a:pPr>
            <a:r>
              <a:rPr lang="fr-FR" altLang="fr-FR" sz="1200" b="1" i="1">
                <a:solidFill>
                  <a:srgbClr val="000000"/>
                </a:solidFill>
                <a:latin typeface="Barlow" charset="0"/>
                <a:cs typeface="Arial" panose="020B0604020202020204" pitchFamily="34" charset="0"/>
                <a:sym typeface="Barlow" charset="0"/>
              </a:rPr>
              <a:t>Chargement</a:t>
            </a:r>
          </a:p>
        </p:txBody>
      </p:sp>
      <p:pic>
        <p:nvPicPr>
          <p:cNvPr id="704" name="Google Shape;155;p2">
            <a:extLst>
              <a:ext uri="{FF2B5EF4-FFF2-40B4-BE49-F238E27FC236}">
                <a16:creationId xmlns:a16="http://schemas.microsoft.com/office/drawing/2014/main" id="{5A7EC0C0-AFDB-0BB1-133D-C7EA6F81DC9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601" y="5344107"/>
            <a:ext cx="4762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7" name="Google Shape;159;p2">
            <a:extLst>
              <a:ext uri="{FF2B5EF4-FFF2-40B4-BE49-F238E27FC236}">
                <a16:creationId xmlns:a16="http://schemas.microsoft.com/office/drawing/2014/main" id="{DE2C7839-C446-21C9-E225-8708B3927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3908" y="3590290"/>
            <a:ext cx="13446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algn="ctr" defTabSz="8477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</a:pPr>
            <a:r>
              <a:rPr lang="fr-FR" altLang="fr-FR" sz="1400" b="1" dirty="0">
                <a:solidFill>
                  <a:srgbClr val="000000"/>
                </a:solidFill>
                <a:latin typeface="Barlow" charset="0"/>
                <a:cs typeface="Arial" panose="020B0604020202020204" pitchFamily="34" charset="0"/>
                <a:sym typeface="Barlow" charset="0"/>
              </a:rPr>
              <a:t>Signalement local</a:t>
            </a:r>
          </a:p>
        </p:txBody>
      </p:sp>
      <p:sp>
        <p:nvSpPr>
          <p:cNvPr id="708" name="Google Shape;160;p2">
            <a:extLst>
              <a:ext uri="{FF2B5EF4-FFF2-40B4-BE49-F238E27FC236}">
                <a16:creationId xmlns:a16="http://schemas.microsoft.com/office/drawing/2014/main" id="{C8485BA2-4C28-9AD6-DA8D-0BA39E881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4040" y="3442644"/>
            <a:ext cx="1274763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algn="ctr" defTabSz="8477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</a:pPr>
            <a:r>
              <a:rPr lang="fr-FR" altLang="fr-FR" sz="1400" b="1" dirty="0">
                <a:solidFill>
                  <a:srgbClr val="000000"/>
                </a:solidFill>
                <a:latin typeface="Barlow" charset="0"/>
                <a:cs typeface="Arial" panose="020B0604020202020204" pitchFamily="34" charset="0"/>
                <a:sym typeface="Barlow" charset="0"/>
              </a:rPr>
              <a:t>Récupération</a:t>
            </a:r>
            <a:endParaRPr lang="fr-FR" altLang="fr-FR" sz="1200" b="1" dirty="0">
              <a:solidFill>
                <a:srgbClr val="000000"/>
              </a:solidFill>
              <a:latin typeface="Barlow" charset="0"/>
              <a:cs typeface="Arial" panose="020B0604020202020204" pitchFamily="34" charset="0"/>
              <a:sym typeface="Barlow" charset="0"/>
            </a:endParaRPr>
          </a:p>
        </p:txBody>
      </p:sp>
      <p:pic>
        <p:nvPicPr>
          <p:cNvPr id="709" name="Google Shape;161;p2">
            <a:extLst>
              <a:ext uri="{FF2B5EF4-FFF2-40B4-BE49-F238E27FC236}">
                <a16:creationId xmlns:a16="http://schemas.microsoft.com/office/drawing/2014/main" id="{E3F6D562-D5F5-54AE-90CF-B7B8E4E11BF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518" y="4397636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0" name="Google Shape;162;p2">
            <a:extLst>
              <a:ext uri="{FF2B5EF4-FFF2-40B4-BE49-F238E27FC236}">
                <a16:creationId xmlns:a16="http://schemas.microsoft.com/office/drawing/2014/main" id="{0E65CC56-ACF8-1620-EF7D-2BD5F28D8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468" y="3581662"/>
            <a:ext cx="147478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algn="ctr" defTabSz="8477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4000"/>
            </a:pPr>
            <a:r>
              <a:rPr lang="fr-FR" altLang="fr-FR" sz="4000">
                <a:solidFill>
                  <a:srgbClr val="C87C06"/>
                </a:solidFill>
                <a:latin typeface="Bebas Neue" charset="0"/>
                <a:cs typeface="Arial" panose="020B0604020202020204" pitchFamily="34" charset="0"/>
                <a:sym typeface="Bebas Neue" charset="0"/>
              </a:rPr>
              <a:t>+</a:t>
            </a:r>
          </a:p>
        </p:txBody>
      </p:sp>
      <p:grpSp>
        <p:nvGrpSpPr>
          <p:cNvPr id="711" name="Google Shape;163;p2">
            <a:extLst>
              <a:ext uri="{FF2B5EF4-FFF2-40B4-BE49-F238E27FC236}">
                <a16:creationId xmlns:a16="http://schemas.microsoft.com/office/drawing/2014/main" id="{C357B7CB-8464-6E3E-BECF-03E960544018}"/>
              </a:ext>
            </a:extLst>
          </p:cNvPr>
          <p:cNvGrpSpPr>
            <a:grpSpLocks/>
          </p:cNvGrpSpPr>
          <p:nvPr/>
        </p:nvGrpSpPr>
        <p:grpSpPr bwMode="auto">
          <a:xfrm>
            <a:off x="3169020" y="4700756"/>
            <a:ext cx="3026545" cy="1674552"/>
            <a:chOff x="4618913" y="2214604"/>
            <a:chExt cx="2265385" cy="1204071"/>
          </a:xfrm>
        </p:grpSpPr>
        <p:sp>
          <p:nvSpPr>
            <p:cNvPr id="712" name="Google Shape;164;p2">
              <a:extLst>
                <a:ext uri="{FF2B5EF4-FFF2-40B4-BE49-F238E27FC236}">
                  <a16:creationId xmlns:a16="http://schemas.microsoft.com/office/drawing/2014/main" id="{E8400D04-6CE5-C664-692A-D5631BB1ADAF}"/>
                </a:ext>
              </a:extLst>
            </p:cNvPr>
            <p:cNvSpPr/>
            <p:nvPr/>
          </p:nvSpPr>
          <p:spPr>
            <a:xfrm rot="2550549">
              <a:off x="5974972" y="2250308"/>
              <a:ext cx="351864" cy="92336"/>
            </a:xfrm>
            <a:custGeom>
              <a:avLst/>
              <a:gdLst/>
              <a:ahLst/>
              <a:cxnLst/>
              <a:rect l="l" t="t" r="r" b="b"/>
              <a:pathLst>
                <a:path w="14681" h="5049" fill="none" extrusionOk="0">
                  <a:moveTo>
                    <a:pt x="14681" y="0"/>
                  </a:moveTo>
                  <a:lnTo>
                    <a:pt x="5037" y="0"/>
                  </a:lnTo>
                  <a:cubicBezTo>
                    <a:pt x="2262" y="0"/>
                    <a:pt x="0" y="2262"/>
                    <a:pt x="0" y="5048"/>
                  </a:cubicBezTo>
                </a:path>
              </a:pathLst>
            </a:custGeom>
            <a:solidFill>
              <a:schemeClr val="lt2"/>
            </a:solidFill>
            <a:ln w="40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defTabSz="847725" eaLnBrk="0" fontAlgn="base" hangingPunct="0">
                <a:buClr>
                  <a:srgbClr val="000000"/>
                </a:buClr>
                <a:buSzPts val="1400"/>
                <a:defRPr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165;p2">
              <a:extLst>
                <a:ext uri="{FF2B5EF4-FFF2-40B4-BE49-F238E27FC236}">
                  <a16:creationId xmlns:a16="http://schemas.microsoft.com/office/drawing/2014/main" id="{30CBFC19-EE9A-517B-73F9-44CB73D4FA35}"/>
                </a:ext>
              </a:extLst>
            </p:cNvPr>
            <p:cNvSpPr/>
            <p:nvPr/>
          </p:nvSpPr>
          <p:spPr>
            <a:xfrm>
              <a:off x="4618913" y="2214604"/>
              <a:ext cx="1370556" cy="1204071"/>
            </a:xfrm>
            <a:custGeom>
              <a:avLst/>
              <a:gdLst/>
              <a:ahLst/>
              <a:cxnLst/>
              <a:rect l="l" t="t" r="r" b="b"/>
              <a:pathLst>
                <a:path w="54841" h="48161" fill="none" extrusionOk="0">
                  <a:moveTo>
                    <a:pt x="13883" y="1905"/>
                  </a:moveTo>
                  <a:lnTo>
                    <a:pt x="5036" y="1905"/>
                  </a:lnTo>
                  <a:cubicBezTo>
                    <a:pt x="2250" y="1905"/>
                    <a:pt x="0" y="4167"/>
                    <a:pt x="0" y="6954"/>
                  </a:cubicBezTo>
                  <a:lnTo>
                    <a:pt x="0" y="34671"/>
                  </a:lnTo>
                  <a:cubicBezTo>
                    <a:pt x="0" y="37457"/>
                    <a:pt x="2250" y="39719"/>
                    <a:pt x="5036" y="39719"/>
                  </a:cubicBezTo>
                  <a:lnTo>
                    <a:pt x="20372" y="39719"/>
                  </a:lnTo>
                  <a:cubicBezTo>
                    <a:pt x="21027" y="39719"/>
                    <a:pt x="21634" y="40029"/>
                    <a:pt x="22015" y="40553"/>
                  </a:cubicBezTo>
                  <a:lnTo>
                    <a:pt x="25765" y="47054"/>
                  </a:lnTo>
                  <a:cubicBezTo>
                    <a:pt x="26587" y="48161"/>
                    <a:pt x="28254" y="48161"/>
                    <a:pt x="29063" y="47054"/>
                  </a:cubicBezTo>
                  <a:lnTo>
                    <a:pt x="32814" y="40553"/>
                  </a:lnTo>
                  <a:cubicBezTo>
                    <a:pt x="33207" y="40029"/>
                    <a:pt x="33814" y="39719"/>
                    <a:pt x="34469" y="39719"/>
                  </a:cubicBezTo>
                  <a:lnTo>
                    <a:pt x="49792" y="39719"/>
                  </a:lnTo>
                  <a:cubicBezTo>
                    <a:pt x="52578" y="39719"/>
                    <a:pt x="54840" y="37457"/>
                    <a:pt x="54840" y="34671"/>
                  </a:cubicBezTo>
                  <a:lnTo>
                    <a:pt x="54840" y="0"/>
                  </a:lnTo>
                </a:path>
              </a:pathLst>
            </a:custGeom>
            <a:solidFill>
              <a:schemeClr val="lt2"/>
            </a:solidFill>
            <a:ln w="40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defTabSz="847725" eaLnBrk="0" fontAlgn="base" hangingPunct="0">
                <a:buClr>
                  <a:srgbClr val="000000"/>
                </a:buClr>
                <a:buSzPts val="1400"/>
                <a:defRPr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166;p2">
              <a:extLst>
                <a:ext uri="{FF2B5EF4-FFF2-40B4-BE49-F238E27FC236}">
                  <a16:creationId xmlns:a16="http://schemas.microsoft.com/office/drawing/2014/main" id="{E7E4B147-7553-28E5-B7C0-E39D2A93409B}"/>
                </a:ext>
              </a:extLst>
            </p:cNvPr>
            <p:cNvSpPr/>
            <p:nvPr/>
          </p:nvSpPr>
          <p:spPr>
            <a:xfrm rot="2582127">
              <a:off x="6777552" y="2767756"/>
              <a:ext cx="106746" cy="134196"/>
            </a:xfrm>
            <a:custGeom>
              <a:avLst/>
              <a:gdLst/>
              <a:ahLst/>
              <a:cxnLst/>
              <a:rect l="l" t="t" r="r" b="b"/>
              <a:pathLst>
                <a:path w="4406" h="5192" extrusionOk="0">
                  <a:moveTo>
                    <a:pt x="24" y="0"/>
                  </a:moveTo>
                  <a:lnTo>
                    <a:pt x="2274" y="2572"/>
                  </a:lnTo>
                  <a:lnTo>
                    <a:pt x="0" y="5180"/>
                  </a:lnTo>
                  <a:lnTo>
                    <a:pt x="12" y="5192"/>
                  </a:lnTo>
                  <a:lnTo>
                    <a:pt x="2119" y="5192"/>
                  </a:lnTo>
                  <a:lnTo>
                    <a:pt x="3334" y="3799"/>
                  </a:lnTo>
                  <a:lnTo>
                    <a:pt x="4405" y="2572"/>
                  </a:lnTo>
                  <a:lnTo>
                    <a:pt x="21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defTabSz="847725" eaLnBrk="0" fontAlgn="base" hangingPunct="0">
                <a:buClr>
                  <a:srgbClr val="000000"/>
                </a:buClr>
                <a:buSzPts val="1400"/>
                <a:defRPr/>
              </a:pPr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5" name="Google Shape;167;p2">
            <a:extLst>
              <a:ext uri="{FF2B5EF4-FFF2-40B4-BE49-F238E27FC236}">
                <a16:creationId xmlns:a16="http://schemas.microsoft.com/office/drawing/2014/main" id="{0D1B8E11-9652-CDB4-108B-5B9D01DEE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895" y="4617065"/>
            <a:ext cx="127476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algn="ctr" defTabSz="8477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</a:pPr>
            <a:r>
              <a:rPr lang="fr-FR" altLang="fr-FR" sz="1200" b="1" i="1" dirty="0">
                <a:solidFill>
                  <a:srgbClr val="000000"/>
                </a:solidFill>
                <a:latin typeface="Barlow" charset="0"/>
                <a:cs typeface="Arial" panose="020B0604020202020204" pitchFamily="34" charset="0"/>
                <a:sym typeface="Barlow" charset="0"/>
              </a:rPr>
              <a:t>Requêtes SQL</a:t>
            </a:r>
          </a:p>
        </p:txBody>
      </p:sp>
      <p:cxnSp>
        <p:nvCxnSpPr>
          <p:cNvPr id="716" name="Google Shape;168;p2">
            <a:extLst>
              <a:ext uri="{FF2B5EF4-FFF2-40B4-BE49-F238E27FC236}">
                <a16:creationId xmlns:a16="http://schemas.microsoft.com/office/drawing/2014/main" id="{E1B1FE92-DCC5-FFC6-FEED-E52E03356CB9}"/>
              </a:ext>
            </a:extLst>
          </p:cNvPr>
          <p:cNvCxnSpPr/>
          <p:nvPr/>
        </p:nvCxnSpPr>
        <p:spPr>
          <a:xfrm rot="10800000" flipH="1">
            <a:off x="4159565" y="4984919"/>
            <a:ext cx="4763" cy="215900"/>
          </a:xfrm>
          <a:prstGeom prst="straightConnector1">
            <a:avLst/>
          </a:prstGeom>
          <a:noFill/>
          <a:ln w="41275" cap="flat" cmpd="sng">
            <a:solidFill>
              <a:schemeClr val="accent4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717" name="Google Shape;170;p2">
            <a:extLst>
              <a:ext uri="{FF2B5EF4-FFF2-40B4-BE49-F238E27FC236}">
                <a16:creationId xmlns:a16="http://schemas.microsoft.com/office/drawing/2014/main" id="{D8207C34-E05E-ACA7-10F0-EF9D333DD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7525" y="5109988"/>
            <a:ext cx="1981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algn="ctr" defTabSz="8477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</a:pPr>
            <a:r>
              <a:rPr lang="fr-FR" altLang="fr-FR" sz="1400" b="1" dirty="0">
                <a:solidFill>
                  <a:srgbClr val="000000"/>
                </a:solidFill>
                <a:latin typeface="Barlow" charset="0"/>
                <a:cs typeface="Arial" panose="020B0604020202020204" pitchFamily="34" charset="0"/>
                <a:sym typeface="Barlow" charset="0"/>
              </a:rPr>
              <a:t>Signalement sur le web de données</a:t>
            </a:r>
          </a:p>
        </p:txBody>
      </p:sp>
      <p:sp>
        <p:nvSpPr>
          <p:cNvPr id="718" name="Google Shape;171;p2">
            <a:extLst>
              <a:ext uri="{FF2B5EF4-FFF2-40B4-BE49-F238E27FC236}">
                <a16:creationId xmlns:a16="http://schemas.microsoft.com/office/drawing/2014/main" id="{DAAEF1CF-3722-54E9-1DC3-66BEDECEC0A1}"/>
              </a:ext>
            </a:extLst>
          </p:cNvPr>
          <p:cNvSpPr>
            <a:spLocks/>
          </p:cNvSpPr>
          <p:nvPr/>
        </p:nvSpPr>
        <p:spPr bwMode="auto">
          <a:xfrm rot="-10799679">
            <a:off x="5205006" y="4985011"/>
            <a:ext cx="360362" cy="360362"/>
          </a:xfrm>
          <a:custGeom>
            <a:avLst/>
            <a:gdLst>
              <a:gd name="T0" fmla="*/ 5307052 w 18861"/>
              <a:gd name="T1" fmla="*/ 2540676 h 18811"/>
              <a:gd name="T2" fmla="*/ 3903071 w 18861"/>
              <a:gd name="T3" fmla="*/ 2186885 h 18811"/>
              <a:gd name="T4" fmla="*/ 2278261 w 18861"/>
              <a:gd name="T5" fmla="*/ 1410337 h 18811"/>
              <a:gd name="T6" fmla="*/ 2173483 w 18861"/>
              <a:gd name="T7" fmla="*/ 2973355 h 18811"/>
              <a:gd name="T8" fmla="*/ 1173617 w 18861"/>
              <a:gd name="T9" fmla="*/ 2706920 h 18811"/>
              <a:gd name="T10" fmla="*/ 3890309 w 18861"/>
              <a:gd name="T11" fmla="*/ 2759391 h 18811"/>
              <a:gd name="T12" fmla="*/ 2677619 w 18861"/>
              <a:gd name="T13" fmla="*/ 2920865 h 18811"/>
              <a:gd name="T14" fmla="*/ 5476429 w 18861"/>
              <a:gd name="T15" fmla="*/ 3847163 h 18811"/>
              <a:gd name="T16" fmla="*/ 4333477 w 18861"/>
              <a:gd name="T17" fmla="*/ 5337135 h 18811"/>
              <a:gd name="T18" fmla="*/ 4937997 w 18861"/>
              <a:gd name="T19" fmla="*/ 3751378 h 18811"/>
              <a:gd name="T20" fmla="*/ 3125163 w 18861"/>
              <a:gd name="T21" fmla="*/ 5013823 h 18811"/>
              <a:gd name="T22" fmla="*/ 1439022 w 18861"/>
              <a:gd name="T23" fmla="*/ 4751794 h 18811"/>
              <a:gd name="T24" fmla="*/ 3166050 w 18861"/>
              <a:gd name="T25" fmla="*/ 364 h 18811"/>
              <a:gd name="T26" fmla="*/ 2746975 w 18861"/>
              <a:gd name="T27" fmla="*/ 474154 h 18811"/>
              <a:gd name="T28" fmla="*/ 2086607 w 18861"/>
              <a:gd name="T29" fmla="*/ 430477 h 18811"/>
              <a:gd name="T30" fmla="*/ 1551805 w 18861"/>
              <a:gd name="T31" fmla="*/ 736184 h 18811"/>
              <a:gd name="T32" fmla="*/ 1195532 w 18861"/>
              <a:gd name="T33" fmla="*/ 1321525 h 18811"/>
              <a:gd name="T34" fmla="*/ 587000 w 18861"/>
              <a:gd name="T35" fmla="*/ 1430893 h 18811"/>
              <a:gd name="T36" fmla="*/ 652343 w 18861"/>
              <a:gd name="T37" fmla="*/ 2291846 h 18811"/>
              <a:gd name="T38" fmla="*/ 187260 w 18861"/>
              <a:gd name="T39" fmla="*/ 2317918 h 18811"/>
              <a:gd name="T40" fmla="*/ 473834 w 18861"/>
              <a:gd name="T41" fmla="*/ 2877206 h 18811"/>
              <a:gd name="T42" fmla="*/ 147844 w 18861"/>
              <a:gd name="T43" fmla="*/ 3571915 h 18811"/>
              <a:gd name="T44" fmla="*/ 226332 w 18861"/>
              <a:gd name="T45" fmla="*/ 4183693 h 18811"/>
              <a:gd name="T46" fmla="*/ 639198 w 18861"/>
              <a:gd name="T47" fmla="*/ 4638020 h 18811"/>
              <a:gd name="T48" fmla="*/ 632988 w 18861"/>
              <a:gd name="T49" fmla="*/ 5320258 h 18811"/>
              <a:gd name="T50" fmla="*/ 1373678 w 18861"/>
              <a:gd name="T51" fmla="*/ 5656042 h 18811"/>
              <a:gd name="T52" fmla="*/ 1460554 w 18861"/>
              <a:gd name="T53" fmla="*/ 6285444 h 18811"/>
              <a:gd name="T54" fmla="*/ 1856263 w 18861"/>
              <a:gd name="T55" fmla="*/ 6027438 h 18811"/>
              <a:gd name="T56" fmla="*/ 2412597 w 18861"/>
              <a:gd name="T57" fmla="*/ 6757396 h 18811"/>
              <a:gd name="T58" fmla="*/ 2955786 w 18861"/>
              <a:gd name="T59" fmla="*/ 6468930 h 18811"/>
              <a:gd name="T60" fmla="*/ 3529278 w 18861"/>
              <a:gd name="T61" fmla="*/ 6508202 h 18811"/>
              <a:gd name="T62" fmla="*/ 4033758 w 18861"/>
              <a:gd name="T63" fmla="*/ 6862338 h 18811"/>
              <a:gd name="T64" fmla="*/ 4659467 w 18861"/>
              <a:gd name="T65" fmla="*/ 6211307 h 18811"/>
              <a:gd name="T66" fmla="*/ 5020115 w 18861"/>
              <a:gd name="T67" fmla="*/ 6530213 h 18811"/>
              <a:gd name="T68" fmla="*/ 5181104 w 18861"/>
              <a:gd name="T69" fmla="*/ 5909642 h 18811"/>
              <a:gd name="T70" fmla="*/ 5955001 w 18861"/>
              <a:gd name="T71" fmla="*/ 5740830 h 18811"/>
              <a:gd name="T72" fmla="*/ 6028751 w 18861"/>
              <a:gd name="T73" fmla="*/ 5061888 h 18811"/>
              <a:gd name="T74" fmla="*/ 6497827 w 18861"/>
              <a:gd name="T75" fmla="*/ 4694898 h 18811"/>
              <a:gd name="T76" fmla="*/ 6676336 w 18861"/>
              <a:gd name="T77" fmla="*/ 4105150 h 18811"/>
              <a:gd name="T78" fmla="*/ 6432847 w 18861"/>
              <a:gd name="T79" fmla="*/ 3362357 h 18811"/>
              <a:gd name="T80" fmla="*/ 6876015 w 18861"/>
              <a:gd name="T81" fmla="*/ 3152435 h 18811"/>
              <a:gd name="T82" fmla="*/ 6402563 w 18861"/>
              <a:gd name="T83" fmla="*/ 2754985 h 18811"/>
              <a:gd name="T84" fmla="*/ 6471919 w 18861"/>
              <a:gd name="T85" fmla="*/ 2143226 h 18811"/>
              <a:gd name="T86" fmla="*/ 6180607 w 18861"/>
              <a:gd name="T87" fmla="*/ 1605585 h 18811"/>
              <a:gd name="T88" fmla="*/ 5528627 w 18861"/>
              <a:gd name="T89" fmla="*/ 1229782 h 18811"/>
              <a:gd name="T90" fmla="*/ 5328585 w 18861"/>
              <a:gd name="T91" fmla="*/ 586089 h 18811"/>
              <a:gd name="T92" fmla="*/ 4507229 w 18861"/>
              <a:gd name="T93" fmla="*/ 626816 h 18811"/>
              <a:gd name="T94" fmla="*/ 4190008 w 18861"/>
              <a:gd name="T95" fmla="*/ 71934 h 18811"/>
              <a:gd name="T96" fmla="*/ 3924986 w 18861"/>
              <a:gd name="T97" fmla="*/ 469748 h 18811"/>
              <a:gd name="T98" fmla="*/ 3320829 w 18861"/>
              <a:gd name="T99" fmla="*/ 142030 h 188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8861" h="18811" extrusionOk="0">
                <a:moveTo>
                  <a:pt x="11198" y="3199"/>
                </a:moveTo>
                <a:cubicBezTo>
                  <a:pt x="11271" y="3199"/>
                  <a:pt x="11346" y="3209"/>
                  <a:pt x="11419" y="3232"/>
                </a:cubicBezTo>
                <a:cubicBezTo>
                  <a:pt x="12824" y="3685"/>
                  <a:pt x="14038" y="4614"/>
                  <a:pt x="14836" y="5864"/>
                </a:cubicBezTo>
                <a:cubicBezTo>
                  <a:pt x="15074" y="6233"/>
                  <a:pt x="14931" y="6733"/>
                  <a:pt x="14538" y="6923"/>
                </a:cubicBezTo>
                <a:cubicBezTo>
                  <a:pt x="14121" y="7114"/>
                  <a:pt x="13705" y="7316"/>
                  <a:pt x="13300" y="7507"/>
                </a:cubicBezTo>
                <a:cubicBezTo>
                  <a:pt x="13200" y="7555"/>
                  <a:pt x="13093" y="7578"/>
                  <a:pt x="12987" y="7578"/>
                </a:cubicBezTo>
                <a:cubicBezTo>
                  <a:pt x="12753" y="7578"/>
                  <a:pt x="12523" y="7466"/>
                  <a:pt x="12383" y="7269"/>
                </a:cubicBezTo>
                <a:cubicBezTo>
                  <a:pt x="11966" y="6673"/>
                  <a:pt x="11371" y="6221"/>
                  <a:pt x="10692" y="5959"/>
                </a:cubicBezTo>
                <a:cubicBezTo>
                  <a:pt x="10359" y="5840"/>
                  <a:pt x="10157" y="5495"/>
                  <a:pt x="10216" y="5137"/>
                </a:cubicBezTo>
                <a:cubicBezTo>
                  <a:pt x="10300" y="4697"/>
                  <a:pt x="10383" y="4244"/>
                  <a:pt x="10466" y="3792"/>
                </a:cubicBezTo>
                <a:cubicBezTo>
                  <a:pt x="10535" y="3439"/>
                  <a:pt x="10855" y="3199"/>
                  <a:pt x="11198" y="3199"/>
                </a:cubicBezTo>
                <a:close/>
                <a:moveTo>
                  <a:pt x="6241" y="3843"/>
                </a:moveTo>
                <a:cubicBezTo>
                  <a:pt x="6513" y="3843"/>
                  <a:pt x="6779" y="3994"/>
                  <a:pt x="6906" y="4256"/>
                </a:cubicBezTo>
                <a:cubicBezTo>
                  <a:pt x="7109" y="4673"/>
                  <a:pt x="7299" y="5078"/>
                  <a:pt x="7490" y="5495"/>
                </a:cubicBezTo>
                <a:cubicBezTo>
                  <a:pt x="7644" y="5816"/>
                  <a:pt x="7549" y="6209"/>
                  <a:pt x="7252" y="6411"/>
                </a:cubicBezTo>
                <a:cubicBezTo>
                  <a:pt x="6656" y="6828"/>
                  <a:pt x="6204" y="7423"/>
                  <a:pt x="5954" y="8102"/>
                </a:cubicBezTo>
                <a:cubicBezTo>
                  <a:pt x="5838" y="8396"/>
                  <a:pt x="5555" y="8589"/>
                  <a:pt x="5245" y="8589"/>
                </a:cubicBezTo>
                <a:cubicBezTo>
                  <a:pt x="5204" y="8589"/>
                  <a:pt x="5162" y="8585"/>
                  <a:pt x="5120" y="8578"/>
                </a:cubicBezTo>
                <a:cubicBezTo>
                  <a:pt x="4680" y="8495"/>
                  <a:pt x="4227" y="8400"/>
                  <a:pt x="3787" y="8316"/>
                </a:cubicBezTo>
                <a:cubicBezTo>
                  <a:pt x="3346" y="8245"/>
                  <a:pt x="3084" y="7792"/>
                  <a:pt x="3215" y="7376"/>
                </a:cubicBezTo>
                <a:cubicBezTo>
                  <a:pt x="3680" y="5971"/>
                  <a:pt x="4608" y="4756"/>
                  <a:pt x="5847" y="3959"/>
                </a:cubicBezTo>
                <a:cubicBezTo>
                  <a:pt x="5969" y="3880"/>
                  <a:pt x="6106" y="3843"/>
                  <a:pt x="6241" y="3843"/>
                </a:cubicBezTo>
                <a:close/>
                <a:moveTo>
                  <a:pt x="9222" y="7030"/>
                </a:moveTo>
                <a:cubicBezTo>
                  <a:pt x="9724" y="7030"/>
                  <a:pt x="10229" y="7189"/>
                  <a:pt x="10657" y="7519"/>
                </a:cubicBezTo>
                <a:cubicBezTo>
                  <a:pt x="11693" y="8316"/>
                  <a:pt x="11883" y="9805"/>
                  <a:pt x="11085" y="10840"/>
                </a:cubicBezTo>
                <a:cubicBezTo>
                  <a:pt x="10619" y="11453"/>
                  <a:pt x="9916" y="11773"/>
                  <a:pt x="9205" y="11773"/>
                </a:cubicBezTo>
                <a:cubicBezTo>
                  <a:pt x="8701" y="11773"/>
                  <a:pt x="8193" y="11612"/>
                  <a:pt x="7763" y="11281"/>
                </a:cubicBezTo>
                <a:cubicBezTo>
                  <a:pt x="6728" y="10483"/>
                  <a:pt x="6537" y="8995"/>
                  <a:pt x="7335" y="7959"/>
                </a:cubicBezTo>
                <a:cubicBezTo>
                  <a:pt x="7803" y="7351"/>
                  <a:pt x="8509" y="7030"/>
                  <a:pt x="9222" y="7030"/>
                </a:cubicBezTo>
                <a:close/>
                <a:moveTo>
                  <a:pt x="13527" y="10222"/>
                </a:moveTo>
                <a:cubicBezTo>
                  <a:pt x="13570" y="10222"/>
                  <a:pt x="13614" y="10226"/>
                  <a:pt x="13657" y="10233"/>
                </a:cubicBezTo>
                <a:cubicBezTo>
                  <a:pt x="14098" y="10317"/>
                  <a:pt x="14550" y="10400"/>
                  <a:pt x="15002" y="10483"/>
                </a:cubicBezTo>
                <a:cubicBezTo>
                  <a:pt x="15431" y="10567"/>
                  <a:pt x="15693" y="11007"/>
                  <a:pt x="15562" y="11436"/>
                </a:cubicBezTo>
                <a:cubicBezTo>
                  <a:pt x="15110" y="12841"/>
                  <a:pt x="14181" y="14043"/>
                  <a:pt x="12931" y="14853"/>
                </a:cubicBezTo>
                <a:cubicBezTo>
                  <a:pt x="12809" y="14931"/>
                  <a:pt x="12673" y="14968"/>
                  <a:pt x="12539" y="14968"/>
                </a:cubicBezTo>
                <a:cubicBezTo>
                  <a:pt x="12266" y="14968"/>
                  <a:pt x="11999" y="14815"/>
                  <a:pt x="11871" y="14543"/>
                </a:cubicBezTo>
                <a:cubicBezTo>
                  <a:pt x="11681" y="14138"/>
                  <a:pt x="11478" y="13722"/>
                  <a:pt x="11288" y="13317"/>
                </a:cubicBezTo>
                <a:cubicBezTo>
                  <a:pt x="11133" y="12984"/>
                  <a:pt x="11240" y="12603"/>
                  <a:pt x="11526" y="12400"/>
                </a:cubicBezTo>
                <a:cubicBezTo>
                  <a:pt x="12121" y="11972"/>
                  <a:pt x="12574" y="11388"/>
                  <a:pt x="12836" y="10710"/>
                </a:cubicBezTo>
                <a:cubicBezTo>
                  <a:pt x="12940" y="10406"/>
                  <a:pt x="13219" y="10222"/>
                  <a:pt x="13527" y="10222"/>
                </a:cubicBezTo>
                <a:close/>
                <a:moveTo>
                  <a:pt x="5786" y="11228"/>
                </a:moveTo>
                <a:cubicBezTo>
                  <a:pt x="6022" y="11228"/>
                  <a:pt x="6254" y="11337"/>
                  <a:pt x="6394" y="11543"/>
                </a:cubicBezTo>
                <a:cubicBezTo>
                  <a:pt x="6811" y="12138"/>
                  <a:pt x="7406" y="12591"/>
                  <a:pt x="8085" y="12841"/>
                </a:cubicBezTo>
                <a:cubicBezTo>
                  <a:pt x="8430" y="12972"/>
                  <a:pt x="8621" y="13317"/>
                  <a:pt x="8561" y="13662"/>
                </a:cubicBezTo>
                <a:cubicBezTo>
                  <a:pt x="8478" y="14115"/>
                  <a:pt x="8395" y="14567"/>
                  <a:pt x="8311" y="15008"/>
                </a:cubicBezTo>
                <a:cubicBezTo>
                  <a:pt x="8242" y="15371"/>
                  <a:pt x="7922" y="15613"/>
                  <a:pt x="7579" y="15613"/>
                </a:cubicBezTo>
                <a:cubicBezTo>
                  <a:pt x="7506" y="15613"/>
                  <a:pt x="7432" y="15602"/>
                  <a:pt x="7359" y="15579"/>
                </a:cubicBezTo>
                <a:cubicBezTo>
                  <a:pt x="5954" y="15115"/>
                  <a:pt x="4751" y="14186"/>
                  <a:pt x="3942" y="12948"/>
                </a:cubicBezTo>
                <a:cubicBezTo>
                  <a:pt x="3703" y="12579"/>
                  <a:pt x="3846" y="12079"/>
                  <a:pt x="4251" y="11888"/>
                </a:cubicBezTo>
                <a:cubicBezTo>
                  <a:pt x="4656" y="11686"/>
                  <a:pt x="5073" y="11495"/>
                  <a:pt x="5477" y="11293"/>
                </a:cubicBezTo>
                <a:cubicBezTo>
                  <a:pt x="5576" y="11249"/>
                  <a:pt x="5682" y="11228"/>
                  <a:pt x="5786" y="11228"/>
                </a:cubicBezTo>
                <a:close/>
                <a:moveTo>
                  <a:pt x="8673" y="1"/>
                </a:moveTo>
                <a:cubicBezTo>
                  <a:pt x="8652" y="1"/>
                  <a:pt x="8630" y="3"/>
                  <a:pt x="8609" y="6"/>
                </a:cubicBezTo>
                <a:lnTo>
                  <a:pt x="7823" y="113"/>
                </a:lnTo>
                <a:cubicBezTo>
                  <a:pt x="7573" y="137"/>
                  <a:pt x="7406" y="363"/>
                  <a:pt x="7442" y="601"/>
                </a:cubicBezTo>
                <a:lnTo>
                  <a:pt x="7525" y="1292"/>
                </a:lnTo>
                <a:cubicBezTo>
                  <a:pt x="7537" y="1327"/>
                  <a:pt x="7537" y="1351"/>
                  <a:pt x="7549" y="1375"/>
                </a:cubicBezTo>
                <a:cubicBezTo>
                  <a:pt x="7049" y="1482"/>
                  <a:pt x="6561" y="1649"/>
                  <a:pt x="6085" y="1851"/>
                </a:cubicBezTo>
                <a:cubicBezTo>
                  <a:pt x="6085" y="1827"/>
                  <a:pt x="6073" y="1816"/>
                  <a:pt x="6061" y="1792"/>
                </a:cubicBezTo>
                <a:lnTo>
                  <a:pt x="5716" y="1173"/>
                </a:lnTo>
                <a:cubicBezTo>
                  <a:pt x="5636" y="1037"/>
                  <a:pt x="5486" y="960"/>
                  <a:pt x="5336" y="960"/>
                </a:cubicBezTo>
                <a:cubicBezTo>
                  <a:pt x="5261" y="960"/>
                  <a:pt x="5187" y="979"/>
                  <a:pt x="5120" y="1018"/>
                </a:cubicBezTo>
                <a:lnTo>
                  <a:pt x="4418" y="1411"/>
                </a:lnTo>
                <a:cubicBezTo>
                  <a:pt x="4204" y="1530"/>
                  <a:pt x="4132" y="1792"/>
                  <a:pt x="4251" y="2006"/>
                </a:cubicBezTo>
                <a:lnTo>
                  <a:pt x="4608" y="2625"/>
                </a:lnTo>
                <a:cubicBezTo>
                  <a:pt x="4608" y="2637"/>
                  <a:pt x="4620" y="2649"/>
                  <a:pt x="4644" y="2673"/>
                </a:cubicBezTo>
                <a:cubicBezTo>
                  <a:pt x="4192" y="2982"/>
                  <a:pt x="3787" y="3340"/>
                  <a:pt x="3394" y="3744"/>
                </a:cubicBezTo>
                <a:cubicBezTo>
                  <a:pt x="3370" y="3697"/>
                  <a:pt x="3334" y="3649"/>
                  <a:pt x="3275" y="3601"/>
                </a:cubicBezTo>
                <a:lnTo>
                  <a:pt x="2715" y="3173"/>
                </a:lnTo>
                <a:cubicBezTo>
                  <a:pt x="2637" y="3114"/>
                  <a:pt x="2544" y="3086"/>
                  <a:pt x="2452" y="3086"/>
                </a:cubicBezTo>
                <a:cubicBezTo>
                  <a:pt x="2320" y="3086"/>
                  <a:pt x="2187" y="3144"/>
                  <a:pt x="2096" y="3256"/>
                </a:cubicBezTo>
                <a:lnTo>
                  <a:pt x="1608" y="3899"/>
                </a:lnTo>
                <a:cubicBezTo>
                  <a:pt x="1453" y="4090"/>
                  <a:pt x="1489" y="4363"/>
                  <a:pt x="1691" y="4506"/>
                </a:cubicBezTo>
                <a:lnTo>
                  <a:pt x="2251" y="4947"/>
                </a:lnTo>
                <a:cubicBezTo>
                  <a:pt x="2299" y="4983"/>
                  <a:pt x="2358" y="5006"/>
                  <a:pt x="2418" y="5018"/>
                </a:cubicBezTo>
                <a:cubicBezTo>
                  <a:pt x="2168" y="5411"/>
                  <a:pt x="1953" y="5828"/>
                  <a:pt x="1787" y="6245"/>
                </a:cubicBezTo>
                <a:cubicBezTo>
                  <a:pt x="1763" y="6233"/>
                  <a:pt x="1751" y="6233"/>
                  <a:pt x="1739" y="6221"/>
                </a:cubicBezTo>
                <a:lnTo>
                  <a:pt x="1060" y="6018"/>
                </a:lnTo>
                <a:cubicBezTo>
                  <a:pt x="1020" y="6006"/>
                  <a:pt x="980" y="6000"/>
                  <a:pt x="940" y="6000"/>
                </a:cubicBezTo>
                <a:cubicBezTo>
                  <a:pt x="751" y="6000"/>
                  <a:pt x="571" y="6130"/>
                  <a:pt x="513" y="6316"/>
                </a:cubicBezTo>
                <a:lnTo>
                  <a:pt x="286" y="7078"/>
                </a:lnTo>
                <a:cubicBezTo>
                  <a:pt x="215" y="7316"/>
                  <a:pt x="346" y="7554"/>
                  <a:pt x="584" y="7626"/>
                </a:cubicBezTo>
                <a:lnTo>
                  <a:pt x="1251" y="7828"/>
                </a:lnTo>
                <a:cubicBezTo>
                  <a:pt x="1275" y="7840"/>
                  <a:pt x="1286" y="7840"/>
                  <a:pt x="1298" y="7840"/>
                </a:cubicBezTo>
                <a:cubicBezTo>
                  <a:pt x="1179" y="8435"/>
                  <a:pt x="1132" y="9043"/>
                  <a:pt x="1156" y="9638"/>
                </a:cubicBezTo>
                <a:cubicBezTo>
                  <a:pt x="1150" y="9644"/>
                  <a:pt x="1141" y="9644"/>
                  <a:pt x="1132" y="9644"/>
                </a:cubicBezTo>
                <a:cubicBezTo>
                  <a:pt x="1123" y="9644"/>
                  <a:pt x="1114" y="9644"/>
                  <a:pt x="1108" y="9650"/>
                </a:cubicBezTo>
                <a:lnTo>
                  <a:pt x="405" y="9733"/>
                </a:lnTo>
                <a:cubicBezTo>
                  <a:pt x="167" y="9769"/>
                  <a:pt x="1" y="9983"/>
                  <a:pt x="36" y="10221"/>
                </a:cubicBezTo>
                <a:lnTo>
                  <a:pt x="132" y="11019"/>
                </a:lnTo>
                <a:cubicBezTo>
                  <a:pt x="164" y="11237"/>
                  <a:pt x="346" y="11405"/>
                  <a:pt x="559" y="11405"/>
                </a:cubicBezTo>
                <a:cubicBezTo>
                  <a:pt x="579" y="11405"/>
                  <a:pt x="599" y="11403"/>
                  <a:pt x="620" y="11400"/>
                </a:cubicBezTo>
                <a:lnTo>
                  <a:pt x="1322" y="11305"/>
                </a:lnTo>
                <a:cubicBezTo>
                  <a:pt x="1346" y="11305"/>
                  <a:pt x="1358" y="11305"/>
                  <a:pt x="1370" y="11293"/>
                </a:cubicBezTo>
                <a:cubicBezTo>
                  <a:pt x="1477" y="11745"/>
                  <a:pt x="1620" y="12186"/>
                  <a:pt x="1798" y="12614"/>
                </a:cubicBezTo>
                <a:cubicBezTo>
                  <a:pt x="1787" y="12614"/>
                  <a:pt x="1775" y="12626"/>
                  <a:pt x="1751" y="12638"/>
                </a:cubicBezTo>
                <a:lnTo>
                  <a:pt x="1132" y="12972"/>
                </a:lnTo>
                <a:cubicBezTo>
                  <a:pt x="917" y="13091"/>
                  <a:pt x="846" y="13353"/>
                  <a:pt x="965" y="13567"/>
                </a:cubicBezTo>
                <a:lnTo>
                  <a:pt x="1346" y="14269"/>
                </a:lnTo>
                <a:cubicBezTo>
                  <a:pt x="1428" y="14417"/>
                  <a:pt x="1579" y="14497"/>
                  <a:pt x="1734" y="14497"/>
                </a:cubicBezTo>
                <a:cubicBezTo>
                  <a:pt x="1804" y="14497"/>
                  <a:pt x="1875" y="14481"/>
                  <a:pt x="1941" y="14448"/>
                </a:cubicBezTo>
                <a:lnTo>
                  <a:pt x="2560" y="14103"/>
                </a:lnTo>
                <a:cubicBezTo>
                  <a:pt x="2572" y="14091"/>
                  <a:pt x="2584" y="14091"/>
                  <a:pt x="2608" y="14079"/>
                </a:cubicBezTo>
                <a:cubicBezTo>
                  <a:pt x="2930" y="14555"/>
                  <a:pt x="3322" y="15008"/>
                  <a:pt x="3763" y="15412"/>
                </a:cubicBezTo>
                <a:cubicBezTo>
                  <a:pt x="3739" y="15424"/>
                  <a:pt x="3727" y="15448"/>
                  <a:pt x="3715" y="15460"/>
                </a:cubicBezTo>
                <a:lnTo>
                  <a:pt x="3287" y="16020"/>
                </a:lnTo>
                <a:cubicBezTo>
                  <a:pt x="3132" y="16210"/>
                  <a:pt x="3168" y="16484"/>
                  <a:pt x="3370" y="16639"/>
                </a:cubicBezTo>
                <a:lnTo>
                  <a:pt x="4001" y="17127"/>
                </a:lnTo>
                <a:cubicBezTo>
                  <a:pt x="4079" y="17186"/>
                  <a:pt x="4172" y="17214"/>
                  <a:pt x="4264" y="17214"/>
                </a:cubicBezTo>
                <a:cubicBezTo>
                  <a:pt x="4395" y="17214"/>
                  <a:pt x="4524" y="17156"/>
                  <a:pt x="4608" y="17044"/>
                </a:cubicBezTo>
                <a:lnTo>
                  <a:pt x="5049" y="16484"/>
                </a:lnTo>
                <a:cubicBezTo>
                  <a:pt x="5061" y="16460"/>
                  <a:pt x="5073" y="16448"/>
                  <a:pt x="5085" y="16424"/>
                </a:cubicBezTo>
                <a:cubicBezTo>
                  <a:pt x="5537" y="16710"/>
                  <a:pt x="6013" y="16936"/>
                  <a:pt x="6501" y="17127"/>
                </a:cubicBezTo>
                <a:cubicBezTo>
                  <a:pt x="6501" y="17151"/>
                  <a:pt x="6490" y="17175"/>
                  <a:pt x="6478" y="17198"/>
                </a:cubicBezTo>
                <a:lnTo>
                  <a:pt x="6299" y="17877"/>
                </a:lnTo>
                <a:cubicBezTo>
                  <a:pt x="6239" y="18103"/>
                  <a:pt x="6370" y="18353"/>
                  <a:pt x="6609" y="18413"/>
                </a:cubicBezTo>
                <a:lnTo>
                  <a:pt x="7382" y="18615"/>
                </a:lnTo>
                <a:cubicBezTo>
                  <a:pt x="7421" y="18625"/>
                  <a:pt x="7460" y="18630"/>
                  <a:pt x="7497" y="18630"/>
                </a:cubicBezTo>
                <a:cubicBezTo>
                  <a:pt x="7693" y="18630"/>
                  <a:pt x="7868" y="18505"/>
                  <a:pt x="7918" y="18306"/>
                </a:cubicBezTo>
                <a:lnTo>
                  <a:pt x="8097" y="17627"/>
                </a:lnTo>
                <a:cubicBezTo>
                  <a:pt x="8109" y="17603"/>
                  <a:pt x="8109" y="17567"/>
                  <a:pt x="8109" y="17544"/>
                </a:cubicBezTo>
                <a:cubicBezTo>
                  <a:pt x="8550" y="17614"/>
                  <a:pt x="8991" y="17642"/>
                  <a:pt x="9424" y="17642"/>
                </a:cubicBezTo>
                <a:cubicBezTo>
                  <a:pt x="9506" y="17642"/>
                  <a:pt x="9587" y="17641"/>
                  <a:pt x="9668" y="17639"/>
                </a:cubicBezTo>
                <a:cubicBezTo>
                  <a:pt x="9668" y="17663"/>
                  <a:pt x="9668" y="17698"/>
                  <a:pt x="9668" y="17734"/>
                </a:cubicBezTo>
                <a:lnTo>
                  <a:pt x="9764" y="18425"/>
                </a:lnTo>
                <a:cubicBezTo>
                  <a:pt x="9796" y="18652"/>
                  <a:pt x="9976" y="18811"/>
                  <a:pt x="10188" y="18811"/>
                </a:cubicBezTo>
                <a:cubicBezTo>
                  <a:pt x="10209" y="18811"/>
                  <a:pt x="10230" y="18809"/>
                  <a:pt x="10252" y="18806"/>
                </a:cubicBezTo>
                <a:lnTo>
                  <a:pt x="11050" y="18699"/>
                </a:lnTo>
                <a:cubicBezTo>
                  <a:pt x="11288" y="18675"/>
                  <a:pt x="11454" y="18449"/>
                  <a:pt x="11431" y="18210"/>
                </a:cubicBezTo>
                <a:lnTo>
                  <a:pt x="11335" y="17520"/>
                </a:lnTo>
                <a:cubicBezTo>
                  <a:pt x="11335" y="17484"/>
                  <a:pt x="11323" y="17448"/>
                  <a:pt x="11312" y="17413"/>
                </a:cubicBezTo>
                <a:cubicBezTo>
                  <a:pt x="11800" y="17294"/>
                  <a:pt x="12288" y="17127"/>
                  <a:pt x="12764" y="16925"/>
                </a:cubicBezTo>
                <a:cubicBezTo>
                  <a:pt x="12776" y="16960"/>
                  <a:pt x="12788" y="16984"/>
                  <a:pt x="12800" y="17020"/>
                </a:cubicBezTo>
                <a:lnTo>
                  <a:pt x="13157" y="17639"/>
                </a:lnTo>
                <a:cubicBezTo>
                  <a:pt x="13237" y="17775"/>
                  <a:pt x="13381" y="17851"/>
                  <a:pt x="13532" y="17851"/>
                </a:cubicBezTo>
                <a:cubicBezTo>
                  <a:pt x="13606" y="17851"/>
                  <a:pt x="13682" y="17833"/>
                  <a:pt x="13752" y="17794"/>
                </a:cubicBezTo>
                <a:lnTo>
                  <a:pt x="14443" y="17401"/>
                </a:lnTo>
                <a:cubicBezTo>
                  <a:pt x="14657" y="17282"/>
                  <a:pt x="14729" y="17020"/>
                  <a:pt x="14610" y="16805"/>
                </a:cubicBezTo>
                <a:lnTo>
                  <a:pt x="14264" y="16198"/>
                </a:lnTo>
                <a:cubicBezTo>
                  <a:pt x="14240" y="16163"/>
                  <a:pt x="14217" y="16127"/>
                  <a:pt x="14193" y="16103"/>
                </a:cubicBezTo>
                <a:cubicBezTo>
                  <a:pt x="14621" y="15793"/>
                  <a:pt x="15026" y="15436"/>
                  <a:pt x="15407" y="15031"/>
                </a:cubicBezTo>
                <a:cubicBezTo>
                  <a:pt x="15431" y="15067"/>
                  <a:pt x="15455" y="15103"/>
                  <a:pt x="15491" y="15127"/>
                </a:cubicBezTo>
                <a:lnTo>
                  <a:pt x="16050" y="15555"/>
                </a:lnTo>
                <a:cubicBezTo>
                  <a:pt x="16129" y="15614"/>
                  <a:pt x="16221" y="15643"/>
                  <a:pt x="16313" y="15643"/>
                </a:cubicBezTo>
                <a:cubicBezTo>
                  <a:pt x="16444" y="15643"/>
                  <a:pt x="16573" y="15584"/>
                  <a:pt x="16657" y="15472"/>
                </a:cubicBezTo>
                <a:lnTo>
                  <a:pt x="17146" y="14841"/>
                </a:lnTo>
                <a:cubicBezTo>
                  <a:pt x="17300" y="14650"/>
                  <a:pt x="17265" y="14377"/>
                  <a:pt x="17074" y="14222"/>
                </a:cubicBezTo>
                <a:lnTo>
                  <a:pt x="16515" y="13793"/>
                </a:lnTo>
                <a:cubicBezTo>
                  <a:pt x="16479" y="13769"/>
                  <a:pt x="16443" y="13746"/>
                  <a:pt x="16396" y="13734"/>
                </a:cubicBezTo>
                <a:cubicBezTo>
                  <a:pt x="16634" y="13341"/>
                  <a:pt x="16848" y="12948"/>
                  <a:pt x="17015" y="12531"/>
                </a:cubicBezTo>
                <a:cubicBezTo>
                  <a:pt x="17050" y="12555"/>
                  <a:pt x="17086" y="12579"/>
                  <a:pt x="17134" y="12591"/>
                </a:cubicBezTo>
                <a:lnTo>
                  <a:pt x="17800" y="12793"/>
                </a:lnTo>
                <a:cubicBezTo>
                  <a:pt x="17844" y="12806"/>
                  <a:pt x="17888" y="12813"/>
                  <a:pt x="17931" y="12813"/>
                </a:cubicBezTo>
                <a:cubicBezTo>
                  <a:pt x="18121" y="12813"/>
                  <a:pt x="18290" y="12690"/>
                  <a:pt x="18348" y="12495"/>
                </a:cubicBezTo>
                <a:lnTo>
                  <a:pt x="18574" y="11733"/>
                </a:lnTo>
                <a:cubicBezTo>
                  <a:pt x="18646" y="11495"/>
                  <a:pt x="18515" y="11257"/>
                  <a:pt x="18289" y="11186"/>
                </a:cubicBezTo>
                <a:lnTo>
                  <a:pt x="17610" y="10983"/>
                </a:lnTo>
                <a:cubicBezTo>
                  <a:pt x="17562" y="10971"/>
                  <a:pt x="17527" y="10960"/>
                  <a:pt x="17479" y="10960"/>
                </a:cubicBezTo>
                <a:cubicBezTo>
                  <a:pt x="17598" y="10364"/>
                  <a:pt x="17646" y="9769"/>
                  <a:pt x="17622" y="9162"/>
                </a:cubicBezTo>
                <a:cubicBezTo>
                  <a:pt x="17646" y="9168"/>
                  <a:pt x="17669" y="9171"/>
                  <a:pt x="17692" y="9171"/>
                </a:cubicBezTo>
                <a:cubicBezTo>
                  <a:pt x="17714" y="9171"/>
                  <a:pt x="17735" y="9168"/>
                  <a:pt x="17753" y="9162"/>
                </a:cubicBezTo>
                <a:lnTo>
                  <a:pt x="18455" y="9078"/>
                </a:lnTo>
                <a:cubicBezTo>
                  <a:pt x="18693" y="9043"/>
                  <a:pt x="18860" y="8828"/>
                  <a:pt x="18836" y="8590"/>
                </a:cubicBezTo>
                <a:lnTo>
                  <a:pt x="18729" y="7792"/>
                </a:lnTo>
                <a:cubicBezTo>
                  <a:pt x="18707" y="7570"/>
                  <a:pt x="18507" y="7409"/>
                  <a:pt x="18286" y="7409"/>
                </a:cubicBezTo>
                <a:cubicBezTo>
                  <a:pt x="18271" y="7409"/>
                  <a:pt x="18256" y="7410"/>
                  <a:pt x="18241" y="7411"/>
                </a:cubicBezTo>
                <a:lnTo>
                  <a:pt x="17539" y="7507"/>
                </a:lnTo>
                <a:cubicBezTo>
                  <a:pt x="17491" y="7507"/>
                  <a:pt x="17455" y="7531"/>
                  <a:pt x="17419" y="7542"/>
                </a:cubicBezTo>
                <a:cubicBezTo>
                  <a:pt x="17312" y="7090"/>
                  <a:pt x="17169" y="6649"/>
                  <a:pt x="16991" y="6221"/>
                </a:cubicBezTo>
                <a:cubicBezTo>
                  <a:pt x="17027" y="6221"/>
                  <a:pt x="17074" y="6197"/>
                  <a:pt x="17110" y="6185"/>
                </a:cubicBezTo>
                <a:lnTo>
                  <a:pt x="17729" y="5840"/>
                </a:lnTo>
                <a:cubicBezTo>
                  <a:pt x="17943" y="5733"/>
                  <a:pt x="18027" y="5459"/>
                  <a:pt x="17908" y="5245"/>
                </a:cubicBezTo>
                <a:lnTo>
                  <a:pt x="17527" y="4542"/>
                </a:lnTo>
                <a:cubicBezTo>
                  <a:pt x="17446" y="4398"/>
                  <a:pt x="17301" y="4318"/>
                  <a:pt x="17149" y="4318"/>
                </a:cubicBezTo>
                <a:cubicBezTo>
                  <a:pt x="17076" y="4318"/>
                  <a:pt x="17001" y="4337"/>
                  <a:pt x="16931" y="4375"/>
                </a:cubicBezTo>
                <a:lnTo>
                  <a:pt x="16312" y="4709"/>
                </a:lnTo>
                <a:cubicBezTo>
                  <a:pt x="16276" y="4733"/>
                  <a:pt x="16241" y="4756"/>
                  <a:pt x="16205" y="4780"/>
                </a:cubicBezTo>
                <a:cubicBezTo>
                  <a:pt x="15884" y="4304"/>
                  <a:pt x="15503" y="3852"/>
                  <a:pt x="15062" y="3435"/>
                </a:cubicBezTo>
                <a:cubicBezTo>
                  <a:pt x="15098" y="3411"/>
                  <a:pt x="15122" y="3387"/>
                  <a:pt x="15145" y="3351"/>
                </a:cubicBezTo>
                <a:lnTo>
                  <a:pt x="15586" y="2792"/>
                </a:lnTo>
                <a:cubicBezTo>
                  <a:pt x="15729" y="2601"/>
                  <a:pt x="15693" y="2328"/>
                  <a:pt x="15503" y="2173"/>
                </a:cubicBezTo>
                <a:lnTo>
                  <a:pt x="14860" y="1685"/>
                </a:lnTo>
                <a:cubicBezTo>
                  <a:pt x="14781" y="1626"/>
                  <a:pt x="14689" y="1597"/>
                  <a:pt x="14597" y="1597"/>
                </a:cubicBezTo>
                <a:cubicBezTo>
                  <a:pt x="14466" y="1597"/>
                  <a:pt x="14336" y="1656"/>
                  <a:pt x="14252" y="1768"/>
                </a:cubicBezTo>
                <a:lnTo>
                  <a:pt x="13824" y="2328"/>
                </a:lnTo>
                <a:cubicBezTo>
                  <a:pt x="13800" y="2363"/>
                  <a:pt x="13776" y="2387"/>
                  <a:pt x="13764" y="2423"/>
                </a:cubicBezTo>
                <a:cubicBezTo>
                  <a:pt x="13312" y="2137"/>
                  <a:pt x="12836" y="1899"/>
                  <a:pt x="12347" y="1708"/>
                </a:cubicBezTo>
                <a:cubicBezTo>
                  <a:pt x="12359" y="1685"/>
                  <a:pt x="12371" y="1649"/>
                  <a:pt x="12383" y="1613"/>
                </a:cubicBezTo>
                <a:lnTo>
                  <a:pt x="12574" y="934"/>
                </a:lnTo>
                <a:cubicBezTo>
                  <a:pt x="12633" y="708"/>
                  <a:pt x="12490" y="470"/>
                  <a:pt x="12264" y="399"/>
                </a:cubicBezTo>
                <a:lnTo>
                  <a:pt x="11478" y="196"/>
                </a:lnTo>
                <a:cubicBezTo>
                  <a:pt x="11442" y="187"/>
                  <a:pt x="11405" y="182"/>
                  <a:pt x="11368" y="182"/>
                </a:cubicBezTo>
                <a:cubicBezTo>
                  <a:pt x="11179" y="182"/>
                  <a:pt x="11002" y="306"/>
                  <a:pt x="10942" y="506"/>
                </a:cubicBezTo>
                <a:lnTo>
                  <a:pt x="10764" y="1185"/>
                </a:lnTo>
                <a:cubicBezTo>
                  <a:pt x="10752" y="1220"/>
                  <a:pt x="10752" y="1244"/>
                  <a:pt x="10752" y="1280"/>
                </a:cubicBezTo>
                <a:cubicBezTo>
                  <a:pt x="10304" y="1207"/>
                  <a:pt x="9847" y="1170"/>
                  <a:pt x="9389" y="1170"/>
                </a:cubicBezTo>
                <a:cubicBezTo>
                  <a:pt x="9323" y="1170"/>
                  <a:pt x="9258" y="1171"/>
                  <a:pt x="9192" y="1173"/>
                </a:cubicBezTo>
                <a:cubicBezTo>
                  <a:pt x="9192" y="1137"/>
                  <a:pt x="9192" y="1113"/>
                  <a:pt x="9192" y="1077"/>
                </a:cubicBezTo>
                <a:lnTo>
                  <a:pt x="9097" y="387"/>
                </a:lnTo>
                <a:cubicBezTo>
                  <a:pt x="9075" y="159"/>
                  <a:pt x="8886" y="1"/>
                  <a:pt x="8673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defTabSz="847725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7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9" name="Google Shape;172;p2">
            <a:extLst>
              <a:ext uri="{FF2B5EF4-FFF2-40B4-BE49-F238E27FC236}">
                <a16:creationId xmlns:a16="http://schemas.microsoft.com/office/drawing/2014/main" id="{93F63D43-333E-FE73-D717-13CB0B8FC90D}"/>
              </a:ext>
            </a:extLst>
          </p:cNvPr>
          <p:cNvSpPr/>
          <p:nvPr/>
        </p:nvSpPr>
        <p:spPr>
          <a:xfrm>
            <a:off x="5509806" y="4865949"/>
            <a:ext cx="252412" cy="250825"/>
          </a:xfrm>
          <a:custGeom>
            <a:avLst/>
            <a:gdLst/>
            <a:ahLst/>
            <a:cxnLst/>
            <a:rect l="l" t="t" r="r" b="b"/>
            <a:pathLst>
              <a:path w="42094" h="41998" extrusionOk="0">
                <a:moveTo>
                  <a:pt x="20920" y="14128"/>
                </a:moveTo>
                <a:cubicBezTo>
                  <a:pt x="21647" y="14128"/>
                  <a:pt x="22386" y="14246"/>
                  <a:pt x="23111" y="14494"/>
                </a:cubicBezTo>
                <a:cubicBezTo>
                  <a:pt x="26687" y="15711"/>
                  <a:pt x="28589" y="19572"/>
                  <a:pt x="27372" y="23148"/>
                </a:cubicBezTo>
                <a:cubicBezTo>
                  <a:pt x="26418" y="25980"/>
                  <a:pt x="23764" y="27775"/>
                  <a:pt x="20917" y="27775"/>
                </a:cubicBezTo>
                <a:cubicBezTo>
                  <a:pt x="20188" y="27775"/>
                  <a:pt x="19446" y="27657"/>
                  <a:pt x="18717" y="27409"/>
                </a:cubicBezTo>
                <a:cubicBezTo>
                  <a:pt x="15160" y="26192"/>
                  <a:pt x="13258" y="22330"/>
                  <a:pt x="14456" y="18755"/>
                </a:cubicBezTo>
                <a:cubicBezTo>
                  <a:pt x="15426" y="15923"/>
                  <a:pt x="18082" y="14128"/>
                  <a:pt x="20920" y="14128"/>
                </a:cubicBezTo>
                <a:close/>
                <a:moveTo>
                  <a:pt x="22046" y="0"/>
                </a:moveTo>
                <a:lnTo>
                  <a:pt x="18907" y="57"/>
                </a:lnTo>
                <a:lnTo>
                  <a:pt x="18945" y="2397"/>
                </a:lnTo>
                <a:cubicBezTo>
                  <a:pt x="17823" y="2511"/>
                  <a:pt x="16720" y="2739"/>
                  <a:pt x="15655" y="3062"/>
                </a:cubicBezTo>
                <a:lnTo>
                  <a:pt x="14799" y="875"/>
                </a:lnTo>
                <a:lnTo>
                  <a:pt x="11889" y="2016"/>
                </a:lnTo>
                <a:lnTo>
                  <a:pt x="12726" y="4185"/>
                </a:lnTo>
                <a:cubicBezTo>
                  <a:pt x="11717" y="4679"/>
                  <a:pt x="10747" y="5269"/>
                  <a:pt x="9853" y="5935"/>
                </a:cubicBezTo>
                <a:lnTo>
                  <a:pt x="8313" y="4185"/>
                </a:lnTo>
                <a:lnTo>
                  <a:pt x="5954" y="6239"/>
                </a:lnTo>
                <a:lnTo>
                  <a:pt x="7495" y="8008"/>
                </a:lnTo>
                <a:cubicBezTo>
                  <a:pt x="6715" y="8807"/>
                  <a:pt x="6011" y="9682"/>
                  <a:pt x="5384" y="10633"/>
                </a:cubicBezTo>
                <a:lnTo>
                  <a:pt x="3329" y="9510"/>
                </a:lnTo>
                <a:lnTo>
                  <a:pt x="1827" y="12249"/>
                </a:lnTo>
                <a:lnTo>
                  <a:pt x="3881" y="13372"/>
                </a:lnTo>
                <a:cubicBezTo>
                  <a:pt x="3653" y="13885"/>
                  <a:pt x="3443" y="14418"/>
                  <a:pt x="3253" y="14950"/>
                </a:cubicBezTo>
                <a:cubicBezTo>
                  <a:pt x="3082" y="15483"/>
                  <a:pt x="2930" y="16035"/>
                  <a:pt x="2797" y="16567"/>
                </a:cubicBezTo>
                <a:lnTo>
                  <a:pt x="476" y="16206"/>
                </a:lnTo>
                <a:lnTo>
                  <a:pt x="1" y="19306"/>
                </a:lnTo>
                <a:lnTo>
                  <a:pt x="2302" y="19668"/>
                </a:lnTo>
                <a:cubicBezTo>
                  <a:pt x="2226" y="20790"/>
                  <a:pt x="2264" y="21931"/>
                  <a:pt x="2378" y="23034"/>
                </a:cubicBezTo>
                <a:lnTo>
                  <a:pt x="77" y="23491"/>
                </a:lnTo>
                <a:lnTo>
                  <a:pt x="685" y="26572"/>
                </a:lnTo>
                <a:lnTo>
                  <a:pt x="2987" y="26097"/>
                </a:lnTo>
                <a:cubicBezTo>
                  <a:pt x="3310" y="27181"/>
                  <a:pt x="3710" y="28246"/>
                  <a:pt x="4223" y="29254"/>
                </a:cubicBezTo>
                <a:lnTo>
                  <a:pt x="2207" y="30452"/>
                </a:lnTo>
                <a:lnTo>
                  <a:pt x="3843" y="33134"/>
                </a:lnTo>
                <a:lnTo>
                  <a:pt x="5840" y="31917"/>
                </a:lnTo>
                <a:cubicBezTo>
                  <a:pt x="6506" y="32830"/>
                  <a:pt x="7248" y="33686"/>
                  <a:pt x="8065" y="34466"/>
                </a:cubicBezTo>
                <a:lnTo>
                  <a:pt x="6582" y="36292"/>
                </a:lnTo>
                <a:lnTo>
                  <a:pt x="9036" y="38251"/>
                </a:lnTo>
                <a:lnTo>
                  <a:pt x="10500" y="36425"/>
                </a:lnTo>
                <a:cubicBezTo>
                  <a:pt x="11413" y="37033"/>
                  <a:pt x="12402" y="37585"/>
                  <a:pt x="13448" y="38042"/>
                </a:cubicBezTo>
                <a:lnTo>
                  <a:pt x="12707" y="40267"/>
                </a:lnTo>
                <a:lnTo>
                  <a:pt x="15674" y="41275"/>
                </a:lnTo>
                <a:lnTo>
                  <a:pt x="16416" y="39050"/>
                </a:lnTo>
                <a:cubicBezTo>
                  <a:pt x="17538" y="39316"/>
                  <a:pt x="18641" y="39487"/>
                  <a:pt x="19744" y="39563"/>
                </a:cubicBezTo>
                <a:lnTo>
                  <a:pt x="19801" y="41998"/>
                </a:lnTo>
                <a:lnTo>
                  <a:pt x="22940" y="41941"/>
                </a:lnTo>
                <a:lnTo>
                  <a:pt x="22883" y="39506"/>
                </a:lnTo>
                <a:cubicBezTo>
                  <a:pt x="24005" y="39373"/>
                  <a:pt x="25089" y="39164"/>
                  <a:pt x="26173" y="38840"/>
                </a:cubicBezTo>
                <a:lnTo>
                  <a:pt x="27086" y="41199"/>
                </a:lnTo>
                <a:lnTo>
                  <a:pt x="29997" y="40058"/>
                </a:lnTo>
                <a:lnTo>
                  <a:pt x="29084" y="37718"/>
                </a:lnTo>
                <a:cubicBezTo>
                  <a:pt x="30073" y="37243"/>
                  <a:pt x="31005" y="36672"/>
                  <a:pt x="31899" y="36025"/>
                </a:cubicBezTo>
                <a:lnTo>
                  <a:pt x="33629" y="38004"/>
                </a:lnTo>
                <a:lnTo>
                  <a:pt x="35988" y="35930"/>
                </a:lnTo>
                <a:lnTo>
                  <a:pt x="34276" y="33990"/>
                </a:lnTo>
                <a:cubicBezTo>
                  <a:pt x="35056" y="33191"/>
                  <a:pt x="35760" y="32316"/>
                  <a:pt x="36388" y="31365"/>
                </a:cubicBezTo>
                <a:lnTo>
                  <a:pt x="38689" y="32621"/>
                </a:lnTo>
                <a:lnTo>
                  <a:pt x="40211" y="29882"/>
                </a:lnTo>
                <a:lnTo>
                  <a:pt x="37928" y="28626"/>
                </a:lnTo>
                <a:cubicBezTo>
                  <a:pt x="38156" y="28075"/>
                  <a:pt x="38385" y="27523"/>
                  <a:pt x="38575" y="26952"/>
                </a:cubicBezTo>
                <a:cubicBezTo>
                  <a:pt x="38746" y="26458"/>
                  <a:pt x="38898" y="25944"/>
                  <a:pt x="39012" y="25450"/>
                </a:cubicBezTo>
                <a:lnTo>
                  <a:pt x="41618" y="25849"/>
                </a:lnTo>
                <a:lnTo>
                  <a:pt x="42094" y="22749"/>
                </a:lnTo>
                <a:lnTo>
                  <a:pt x="39526" y="22349"/>
                </a:lnTo>
                <a:cubicBezTo>
                  <a:pt x="39602" y="21208"/>
                  <a:pt x="39583" y="20086"/>
                  <a:pt x="39469" y="18983"/>
                </a:cubicBezTo>
                <a:lnTo>
                  <a:pt x="42037" y="18469"/>
                </a:lnTo>
                <a:lnTo>
                  <a:pt x="41428" y="15388"/>
                </a:lnTo>
                <a:lnTo>
                  <a:pt x="38879" y="15901"/>
                </a:lnTo>
                <a:cubicBezTo>
                  <a:pt x="38575" y="14817"/>
                  <a:pt x="38175" y="13771"/>
                  <a:pt x="37681" y="12763"/>
                </a:cubicBezTo>
                <a:lnTo>
                  <a:pt x="39925" y="11393"/>
                </a:lnTo>
                <a:lnTo>
                  <a:pt x="38290" y="8712"/>
                </a:lnTo>
                <a:lnTo>
                  <a:pt x="36064" y="10062"/>
                </a:lnTo>
                <a:cubicBezTo>
                  <a:pt x="35417" y="9149"/>
                  <a:pt x="34676" y="8293"/>
                  <a:pt x="33858" y="7513"/>
                </a:cubicBezTo>
                <a:lnTo>
                  <a:pt x="35513" y="5478"/>
                </a:lnTo>
                <a:lnTo>
                  <a:pt x="33059" y="3500"/>
                </a:lnTo>
                <a:lnTo>
                  <a:pt x="31423" y="5535"/>
                </a:lnTo>
                <a:cubicBezTo>
                  <a:pt x="30491" y="4888"/>
                  <a:pt x="29464" y="4337"/>
                  <a:pt x="28380" y="3861"/>
                </a:cubicBezTo>
                <a:lnTo>
                  <a:pt x="29141" y="1636"/>
                </a:lnTo>
                <a:lnTo>
                  <a:pt x="26173" y="628"/>
                </a:lnTo>
                <a:lnTo>
                  <a:pt x="25412" y="2853"/>
                </a:lnTo>
                <a:cubicBezTo>
                  <a:pt x="24309" y="2568"/>
                  <a:pt x="23187" y="2397"/>
                  <a:pt x="22084" y="2340"/>
                </a:cubicBezTo>
                <a:lnTo>
                  <a:pt x="2204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defTabSz="847725" eaLnBrk="0" fontAlgn="base" hangingPunct="0">
              <a:buClr>
                <a:srgbClr val="000000"/>
              </a:buClr>
              <a:buSzPts val="1400"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173;p2">
            <a:extLst>
              <a:ext uri="{FF2B5EF4-FFF2-40B4-BE49-F238E27FC236}">
                <a16:creationId xmlns:a16="http://schemas.microsoft.com/office/drawing/2014/main" id="{8AC5883F-06E7-90BD-69F0-E3B36B0EF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903" y="5723376"/>
            <a:ext cx="15065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algn="ctr" defTabSz="8477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</a:pPr>
            <a:r>
              <a:rPr lang="fr-FR" altLang="fr-FR" sz="1400" b="1" i="1" dirty="0">
                <a:solidFill>
                  <a:srgbClr val="000000"/>
                </a:solidFill>
                <a:latin typeface="Barlow" charset="0"/>
                <a:cs typeface="Arial" panose="020B0604020202020204" pitchFamily="34" charset="0"/>
                <a:sym typeface="Barlow" charset="0"/>
              </a:rPr>
              <a:t>Conversion</a:t>
            </a:r>
          </a:p>
        </p:txBody>
      </p:sp>
      <p:sp>
        <p:nvSpPr>
          <p:cNvPr id="721" name="Google Shape;175;p2">
            <a:extLst>
              <a:ext uri="{FF2B5EF4-FFF2-40B4-BE49-F238E27FC236}">
                <a16:creationId xmlns:a16="http://schemas.microsoft.com/office/drawing/2014/main" id="{8A72798F-A8EC-F04D-B2B6-58CC39847623}"/>
              </a:ext>
            </a:extLst>
          </p:cNvPr>
          <p:cNvSpPr>
            <a:spLocks/>
          </p:cNvSpPr>
          <p:nvPr/>
        </p:nvSpPr>
        <p:spPr bwMode="auto">
          <a:xfrm>
            <a:off x="3509386" y="3002563"/>
            <a:ext cx="360362" cy="360363"/>
          </a:xfrm>
          <a:custGeom>
            <a:avLst/>
            <a:gdLst>
              <a:gd name="T0" fmla="*/ 1693780 w 42094"/>
              <a:gd name="T1" fmla="*/ 1067111 h 41998"/>
              <a:gd name="T2" fmla="*/ 1532981 w 42094"/>
              <a:gd name="T3" fmla="*/ 2044926 h 41998"/>
              <a:gd name="T4" fmla="*/ 1059461 w 42094"/>
              <a:gd name="T5" fmla="*/ 1380831 h 41998"/>
              <a:gd name="T6" fmla="*/ 1615722 w 42094"/>
              <a:gd name="T7" fmla="*/ 0 h 41998"/>
              <a:gd name="T8" fmla="*/ 1388456 w 42094"/>
              <a:gd name="T9" fmla="*/ 176475 h 41998"/>
              <a:gd name="T10" fmla="*/ 1084605 w 42094"/>
              <a:gd name="T11" fmla="*/ 64422 h 41998"/>
              <a:gd name="T12" fmla="*/ 932674 w 42094"/>
              <a:gd name="T13" fmla="*/ 308116 h 41998"/>
              <a:gd name="T14" fmla="*/ 609253 w 42094"/>
              <a:gd name="T15" fmla="*/ 308116 h 41998"/>
              <a:gd name="T16" fmla="*/ 549301 w 42094"/>
              <a:gd name="T17" fmla="*/ 589582 h 41998"/>
              <a:gd name="T18" fmla="*/ 243977 w 42094"/>
              <a:gd name="T19" fmla="*/ 700167 h 41998"/>
              <a:gd name="T20" fmla="*/ 284435 w 42094"/>
              <a:gd name="T21" fmla="*/ 984507 h 41998"/>
              <a:gd name="T22" fmla="*/ 204990 w 42094"/>
              <a:gd name="T23" fmla="*/ 1219741 h 41998"/>
              <a:gd name="T24" fmla="*/ 77 w 42094"/>
              <a:gd name="T25" fmla="*/ 1421399 h 41998"/>
              <a:gd name="T26" fmla="*/ 174283 w 42094"/>
              <a:gd name="T27" fmla="*/ 1695872 h 41998"/>
              <a:gd name="T28" fmla="*/ 50201 w 42094"/>
              <a:gd name="T29" fmla="*/ 1956358 h 41998"/>
              <a:gd name="T30" fmla="*/ 309502 w 42094"/>
              <a:gd name="T31" fmla="*/ 2153812 h 41998"/>
              <a:gd name="T32" fmla="*/ 281645 w 42094"/>
              <a:gd name="T33" fmla="*/ 2439482 h 41998"/>
              <a:gd name="T34" fmla="*/ 591078 w 42094"/>
              <a:gd name="T35" fmla="*/ 2537548 h 41998"/>
              <a:gd name="T36" fmla="*/ 662236 w 42094"/>
              <a:gd name="T37" fmla="*/ 2816217 h 41998"/>
              <a:gd name="T38" fmla="*/ 985589 w 42094"/>
              <a:gd name="T39" fmla="*/ 2800832 h 41998"/>
              <a:gd name="T40" fmla="*/ 1148726 w 42094"/>
              <a:gd name="T41" fmla="*/ 3038854 h 41998"/>
              <a:gd name="T42" fmla="*/ 1447013 w 42094"/>
              <a:gd name="T43" fmla="*/ 2912816 h 41998"/>
              <a:gd name="T44" fmla="*/ 1681247 w 42094"/>
              <a:gd name="T45" fmla="*/ 3087892 h 41998"/>
              <a:gd name="T46" fmla="*/ 1918187 w 42094"/>
              <a:gd name="T47" fmla="*/ 2859582 h 41998"/>
              <a:gd name="T48" fmla="*/ 2198444 w 42094"/>
              <a:gd name="T49" fmla="*/ 2949257 h 41998"/>
              <a:gd name="T50" fmla="*/ 2337841 w 42094"/>
              <a:gd name="T51" fmla="*/ 2652329 h 41998"/>
              <a:gd name="T52" fmla="*/ 2637515 w 42094"/>
              <a:gd name="T53" fmla="*/ 2645336 h 41998"/>
              <a:gd name="T54" fmla="*/ 2666836 w 42094"/>
              <a:gd name="T55" fmla="*/ 2309239 h 41998"/>
              <a:gd name="T56" fmla="*/ 2947017 w 42094"/>
              <a:gd name="T57" fmla="*/ 2200052 h 41998"/>
              <a:gd name="T58" fmla="*/ 2827113 w 42094"/>
              <a:gd name="T59" fmla="*/ 1984330 h 41998"/>
              <a:gd name="T60" fmla="*/ 3050133 w 42094"/>
              <a:gd name="T61" fmla="*/ 1903125 h 41998"/>
              <a:gd name="T62" fmla="*/ 2896816 w 42094"/>
              <a:gd name="T63" fmla="*/ 1645436 h 41998"/>
              <a:gd name="T64" fmla="*/ 3080841 w 42094"/>
              <a:gd name="T65" fmla="*/ 1359774 h 41998"/>
              <a:gd name="T66" fmla="*/ 2849397 w 42094"/>
              <a:gd name="T67" fmla="*/ 1170704 h 41998"/>
              <a:gd name="T68" fmla="*/ 2926051 w 42094"/>
              <a:gd name="T69" fmla="*/ 838802 h 41998"/>
              <a:gd name="T70" fmla="*/ 2643088 w 42094"/>
              <a:gd name="T71" fmla="*/ 740813 h 41998"/>
              <a:gd name="T72" fmla="*/ 2602707 w 42094"/>
              <a:gd name="T73" fmla="*/ 403317 h 41998"/>
              <a:gd name="T74" fmla="*/ 2302956 w 42094"/>
              <a:gd name="T75" fmla="*/ 407513 h 41998"/>
              <a:gd name="T76" fmla="*/ 2135710 w 42094"/>
              <a:gd name="T77" fmla="*/ 120453 h 41998"/>
              <a:gd name="T78" fmla="*/ 1862413 w 42094"/>
              <a:gd name="T79" fmla="*/ 210050 h 41998"/>
              <a:gd name="T80" fmla="*/ 1615722 w 42094"/>
              <a:gd name="T81" fmla="*/ 0 h 419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42094" h="41998" extrusionOk="0">
                <a:moveTo>
                  <a:pt x="20920" y="14128"/>
                </a:moveTo>
                <a:cubicBezTo>
                  <a:pt x="21647" y="14128"/>
                  <a:pt x="22386" y="14246"/>
                  <a:pt x="23111" y="14494"/>
                </a:cubicBezTo>
                <a:cubicBezTo>
                  <a:pt x="26687" y="15711"/>
                  <a:pt x="28589" y="19572"/>
                  <a:pt x="27372" y="23148"/>
                </a:cubicBezTo>
                <a:cubicBezTo>
                  <a:pt x="26418" y="25980"/>
                  <a:pt x="23764" y="27775"/>
                  <a:pt x="20917" y="27775"/>
                </a:cubicBezTo>
                <a:cubicBezTo>
                  <a:pt x="20188" y="27775"/>
                  <a:pt x="19446" y="27657"/>
                  <a:pt x="18717" y="27409"/>
                </a:cubicBezTo>
                <a:cubicBezTo>
                  <a:pt x="15160" y="26192"/>
                  <a:pt x="13258" y="22330"/>
                  <a:pt x="14456" y="18755"/>
                </a:cubicBezTo>
                <a:cubicBezTo>
                  <a:pt x="15426" y="15923"/>
                  <a:pt x="18082" y="14128"/>
                  <a:pt x="20920" y="14128"/>
                </a:cubicBezTo>
                <a:close/>
                <a:moveTo>
                  <a:pt x="22046" y="0"/>
                </a:moveTo>
                <a:lnTo>
                  <a:pt x="18907" y="57"/>
                </a:lnTo>
                <a:lnTo>
                  <a:pt x="18945" y="2397"/>
                </a:lnTo>
                <a:cubicBezTo>
                  <a:pt x="17823" y="2511"/>
                  <a:pt x="16720" y="2739"/>
                  <a:pt x="15655" y="3062"/>
                </a:cubicBezTo>
                <a:lnTo>
                  <a:pt x="14799" y="875"/>
                </a:lnTo>
                <a:lnTo>
                  <a:pt x="11889" y="2016"/>
                </a:lnTo>
                <a:lnTo>
                  <a:pt x="12726" y="4185"/>
                </a:lnTo>
                <a:cubicBezTo>
                  <a:pt x="11717" y="4679"/>
                  <a:pt x="10747" y="5269"/>
                  <a:pt x="9853" y="5935"/>
                </a:cubicBezTo>
                <a:lnTo>
                  <a:pt x="8313" y="4185"/>
                </a:lnTo>
                <a:lnTo>
                  <a:pt x="5954" y="6239"/>
                </a:lnTo>
                <a:lnTo>
                  <a:pt x="7495" y="8008"/>
                </a:lnTo>
                <a:cubicBezTo>
                  <a:pt x="6715" y="8807"/>
                  <a:pt x="6011" y="9682"/>
                  <a:pt x="5384" y="10633"/>
                </a:cubicBezTo>
                <a:lnTo>
                  <a:pt x="3329" y="9510"/>
                </a:lnTo>
                <a:lnTo>
                  <a:pt x="1827" y="12249"/>
                </a:lnTo>
                <a:lnTo>
                  <a:pt x="3881" y="13372"/>
                </a:lnTo>
                <a:cubicBezTo>
                  <a:pt x="3653" y="13885"/>
                  <a:pt x="3443" y="14418"/>
                  <a:pt x="3253" y="14950"/>
                </a:cubicBezTo>
                <a:cubicBezTo>
                  <a:pt x="3082" y="15483"/>
                  <a:pt x="2930" y="16035"/>
                  <a:pt x="2797" y="16567"/>
                </a:cubicBezTo>
                <a:lnTo>
                  <a:pt x="476" y="16206"/>
                </a:lnTo>
                <a:lnTo>
                  <a:pt x="1" y="19306"/>
                </a:lnTo>
                <a:lnTo>
                  <a:pt x="2302" y="19668"/>
                </a:lnTo>
                <a:cubicBezTo>
                  <a:pt x="2226" y="20790"/>
                  <a:pt x="2264" y="21931"/>
                  <a:pt x="2378" y="23034"/>
                </a:cubicBezTo>
                <a:lnTo>
                  <a:pt x="77" y="23491"/>
                </a:lnTo>
                <a:lnTo>
                  <a:pt x="685" y="26572"/>
                </a:lnTo>
                <a:lnTo>
                  <a:pt x="2987" y="26097"/>
                </a:lnTo>
                <a:cubicBezTo>
                  <a:pt x="3310" y="27181"/>
                  <a:pt x="3710" y="28246"/>
                  <a:pt x="4223" y="29254"/>
                </a:cubicBezTo>
                <a:lnTo>
                  <a:pt x="2207" y="30452"/>
                </a:lnTo>
                <a:lnTo>
                  <a:pt x="3843" y="33134"/>
                </a:lnTo>
                <a:lnTo>
                  <a:pt x="5840" y="31917"/>
                </a:lnTo>
                <a:cubicBezTo>
                  <a:pt x="6506" y="32830"/>
                  <a:pt x="7248" y="33686"/>
                  <a:pt x="8065" y="34466"/>
                </a:cubicBezTo>
                <a:lnTo>
                  <a:pt x="6582" y="36292"/>
                </a:lnTo>
                <a:lnTo>
                  <a:pt x="9036" y="38251"/>
                </a:lnTo>
                <a:lnTo>
                  <a:pt x="10500" y="36425"/>
                </a:lnTo>
                <a:cubicBezTo>
                  <a:pt x="11413" y="37033"/>
                  <a:pt x="12402" y="37585"/>
                  <a:pt x="13448" y="38042"/>
                </a:cubicBezTo>
                <a:lnTo>
                  <a:pt x="12707" y="40267"/>
                </a:lnTo>
                <a:lnTo>
                  <a:pt x="15674" y="41275"/>
                </a:lnTo>
                <a:lnTo>
                  <a:pt x="16416" y="39050"/>
                </a:lnTo>
                <a:cubicBezTo>
                  <a:pt x="17538" y="39316"/>
                  <a:pt x="18641" y="39487"/>
                  <a:pt x="19744" y="39563"/>
                </a:cubicBezTo>
                <a:lnTo>
                  <a:pt x="19801" y="41998"/>
                </a:lnTo>
                <a:lnTo>
                  <a:pt x="22940" y="41941"/>
                </a:lnTo>
                <a:lnTo>
                  <a:pt x="22883" y="39506"/>
                </a:lnTo>
                <a:cubicBezTo>
                  <a:pt x="24005" y="39373"/>
                  <a:pt x="25089" y="39164"/>
                  <a:pt x="26173" y="38840"/>
                </a:cubicBezTo>
                <a:lnTo>
                  <a:pt x="27086" y="41199"/>
                </a:lnTo>
                <a:lnTo>
                  <a:pt x="29997" y="40058"/>
                </a:lnTo>
                <a:lnTo>
                  <a:pt x="29084" y="37718"/>
                </a:lnTo>
                <a:cubicBezTo>
                  <a:pt x="30073" y="37243"/>
                  <a:pt x="31005" y="36672"/>
                  <a:pt x="31899" y="36025"/>
                </a:cubicBezTo>
                <a:lnTo>
                  <a:pt x="33629" y="38004"/>
                </a:lnTo>
                <a:lnTo>
                  <a:pt x="35988" y="35930"/>
                </a:lnTo>
                <a:lnTo>
                  <a:pt x="34276" y="33990"/>
                </a:lnTo>
                <a:cubicBezTo>
                  <a:pt x="35056" y="33191"/>
                  <a:pt x="35760" y="32316"/>
                  <a:pt x="36388" y="31365"/>
                </a:cubicBezTo>
                <a:lnTo>
                  <a:pt x="38689" y="32621"/>
                </a:lnTo>
                <a:lnTo>
                  <a:pt x="40211" y="29882"/>
                </a:lnTo>
                <a:lnTo>
                  <a:pt x="37928" y="28626"/>
                </a:lnTo>
                <a:cubicBezTo>
                  <a:pt x="38156" y="28075"/>
                  <a:pt x="38385" y="27523"/>
                  <a:pt x="38575" y="26952"/>
                </a:cubicBezTo>
                <a:cubicBezTo>
                  <a:pt x="38746" y="26458"/>
                  <a:pt x="38898" y="25944"/>
                  <a:pt x="39012" y="25450"/>
                </a:cubicBezTo>
                <a:lnTo>
                  <a:pt x="41618" y="25849"/>
                </a:lnTo>
                <a:lnTo>
                  <a:pt x="42094" y="22749"/>
                </a:lnTo>
                <a:lnTo>
                  <a:pt x="39526" y="22349"/>
                </a:lnTo>
                <a:cubicBezTo>
                  <a:pt x="39602" y="21208"/>
                  <a:pt x="39583" y="20086"/>
                  <a:pt x="39469" y="18983"/>
                </a:cubicBezTo>
                <a:lnTo>
                  <a:pt x="42037" y="18469"/>
                </a:lnTo>
                <a:lnTo>
                  <a:pt x="41428" y="15388"/>
                </a:lnTo>
                <a:lnTo>
                  <a:pt x="38879" y="15901"/>
                </a:lnTo>
                <a:cubicBezTo>
                  <a:pt x="38575" y="14817"/>
                  <a:pt x="38175" y="13771"/>
                  <a:pt x="37681" y="12763"/>
                </a:cubicBezTo>
                <a:lnTo>
                  <a:pt x="39925" y="11393"/>
                </a:lnTo>
                <a:lnTo>
                  <a:pt x="38290" y="8712"/>
                </a:lnTo>
                <a:lnTo>
                  <a:pt x="36064" y="10062"/>
                </a:lnTo>
                <a:cubicBezTo>
                  <a:pt x="35417" y="9149"/>
                  <a:pt x="34676" y="8293"/>
                  <a:pt x="33858" y="7513"/>
                </a:cubicBezTo>
                <a:lnTo>
                  <a:pt x="35513" y="5478"/>
                </a:lnTo>
                <a:lnTo>
                  <a:pt x="33059" y="3500"/>
                </a:lnTo>
                <a:lnTo>
                  <a:pt x="31423" y="5535"/>
                </a:lnTo>
                <a:cubicBezTo>
                  <a:pt x="30491" y="4888"/>
                  <a:pt x="29464" y="4337"/>
                  <a:pt x="28380" y="3861"/>
                </a:cubicBezTo>
                <a:lnTo>
                  <a:pt x="29141" y="1636"/>
                </a:lnTo>
                <a:lnTo>
                  <a:pt x="26173" y="628"/>
                </a:lnTo>
                <a:lnTo>
                  <a:pt x="25412" y="2853"/>
                </a:lnTo>
                <a:cubicBezTo>
                  <a:pt x="24309" y="2568"/>
                  <a:pt x="23187" y="2397"/>
                  <a:pt x="22084" y="2340"/>
                </a:cubicBezTo>
                <a:lnTo>
                  <a:pt x="22046" y="0"/>
                </a:lnTo>
                <a:close/>
              </a:path>
            </a:pathLst>
          </a:custGeom>
          <a:solidFill>
            <a:srgbClr val="E595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defTabSz="847725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7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2" name="Google Shape;176;p2">
            <a:extLst>
              <a:ext uri="{FF2B5EF4-FFF2-40B4-BE49-F238E27FC236}">
                <a16:creationId xmlns:a16="http://schemas.microsoft.com/office/drawing/2014/main" id="{22576CAF-710C-C7D5-CADB-BFCB59DD7B85}"/>
              </a:ext>
            </a:extLst>
          </p:cNvPr>
          <p:cNvSpPr>
            <a:spLocks/>
          </p:cNvSpPr>
          <p:nvPr/>
        </p:nvSpPr>
        <p:spPr bwMode="auto">
          <a:xfrm rot="-5400000">
            <a:off x="3268086" y="2953350"/>
            <a:ext cx="252412" cy="252412"/>
          </a:xfrm>
          <a:custGeom>
            <a:avLst/>
            <a:gdLst>
              <a:gd name="T0" fmla="*/ 4300186 w 7395"/>
              <a:gd name="T1" fmla="*/ 3080382 h 7395"/>
              <a:gd name="T2" fmla="*/ 2233411 w 7395"/>
              <a:gd name="T3" fmla="*/ 3648932 h 7395"/>
              <a:gd name="T4" fmla="*/ 1498259 w 7395"/>
              <a:gd name="T5" fmla="*/ 4398044 h 7395"/>
              <a:gd name="T6" fmla="*/ 5049332 w 7395"/>
              <a:gd name="T7" fmla="*/ 4398044 h 7395"/>
              <a:gd name="T8" fmla="*/ 4314180 w 7395"/>
              <a:gd name="T9" fmla="*/ 3648932 h 7395"/>
              <a:gd name="T10" fmla="*/ 6354161 w 7395"/>
              <a:gd name="T11" fmla="*/ 5133197 h 7395"/>
              <a:gd name="T12" fmla="*/ 4300186 w 7395"/>
              <a:gd name="T13" fmla="*/ 5701746 h 7395"/>
              <a:gd name="T14" fmla="*/ 3551073 w 7395"/>
              <a:gd name="T15" fmla="*/ 6450859 h 7395"/>
              <a:gd name="T16" fmla="*/ 3926227 w 7395"/>
              <a:gd name="T17" fmla="*/ 208551 h 7395"/>
              <a:gd name="T18" fmla="*/ 3219030 w 7395"/>
              <a:gd name="T19" fmla="*/ 722318 h 7395"/>
              <a:gd name="T20" fmla="*/ 2905622 w 7395"/>
              <a:gd name="T21" fmla="*/ 248145 h 7395"/>
              <a:gd name="T22" fmla="*/ 2386019 w 7395"/>
              <a:gd name="T23" fmla="*/ 666409 h 7395"/>
              <a:gd name="T24" fmla="*/ 1928161 w 7395"/>
              <a:gd name="T25" fmla="*/ 1401561 h 7395"/>
              <a:gd name="T26" fmla="*/ 1533211 w 7395"/>
              <a:gd name="T27" fmla="*/ 1075354 h 7395"/>
              <a:gd name="T28" fmla="*/ 1138260 w 7395"/>
              <a:gd name="T29" fmla="*/ 1678821 h 7395"/>
              <a:gd name="T30" fmla="*/ 999613 w 7395"/>
              <a:gd name="T31" fmla="*/ 2510672 h 7395"/>
              <a:gd name="T32" fmla="*/ 590668 w 7395"/>
              <a:gd name="T33" fmla="*/ 2356903 h 7395"/>
              <a:gd name="T34" fmla="*/ 375154 w 7395"/>
              <a:gd name="T35" fmla="*/ 3080382 h 7395"/>
              <a:gd name="T36" fmla="*/ 555716 w 7395"/>
              <a:gd name="T37" fmla="*/ 3926227 h 7395"/>
              <a:gd name="T38" fmla="*/ 0 w 7395"/>
              <a:gd name="T39" fmla="*/ 4494743 h 7395"/>
              <a:gd name="T40" fmla="*/ 652414 w 7395"/>
              <a:gd name="T41" fmla="*/ 5299799 h 7395"/>
              <a:gd name="T42" fmla="*/ 222512 w 7395"/>
              <a:gd name="T43" fmla="*/ 5673792 h 7395"/>
              <a:gd name="T44" fmla="*/ 610499 w 7395"/>
              <a:gd name="T45" fmla="*/ 6131649 h 7395"/>
              <a:gd name="T46" fmla="*/ 1373606 w 7395"/>
              <a:gd name="T47" fmla="*/ 6700199 h 7395"/>
              <a:gd name="T48" fmla="*/ 1138260 w 7395"/>
              <a:gd name="T49" fmla="*/ 7227960 h 7395"/>
              <a:gd name="T50" fmla="*/ 1678821 w 7395"/>
              <a:gd name="T51" fmla="*/ 7491260 h 7395"/>
              <a:gd name="T52" fmla="*/ 2441928 w 7395"/>
              <a:gd name="T53" fmla="*/ 7601919 h 7395"/>
              <a:gd name="T54" fmla="*/ 2400013 w 7395"/>
              <a:gd name="T55" fmla="*/ 8184463 h 7395"/>
              <a:gd name="T56" fmla="*/ 2996518 w 7395"/>
              <a:gd name="T57" fmla="*/ 8226413 h 7395"/>
              <a:gd name="T58" fmla="*/ 3926227 w 7395"/>
              <a:gd name="T59" fmla="*/ 8073771 h 7395"/>
              <a:gd name="T60" fmla="*/ 4134744 w 7395"/>
              <a:gd name="T61" fmla="*/ 8614366 h 7395"/>
              <a:gd name="T62" fmla="*/ 4689300 w 7395"/>
              <a:gd name="T63" fmla="*/ 8101725 h 7395"/>
              <a:gd name="T64" fmla="*/ 5410491 w 7395"/>
              <a:gd name="T65" fmla="*/ 7949118 h 7395"/>
              <a:gd name="T66" fmla="*/ 5798445 w 7395"/>
              <a:gd name="T67" fmla="*/ 8365026 h 7395"/>
              <a:gd name="T68" fmla="*/ 6117655 w 7395"/>
              <a:gd name="T69" fmla="*/ 7657863 h 7395"/>
              <a:gd name="T70" fmla="*/ 6714159 w 7395"/>
              <a:gd name="T71" fmla="*/ 7254754 h 7395"/>
              <a:gd name="T72" fmla="*/ 7227960 w 7395"/>
              <a:gd name="T73" fmla="*/ 7491260 h 7395"/>
              <a:gd name="T74" fmla="*/ 7254754 w 7395"/>
              <a:gd name="T75" fmla="*/ 6714159 h 7395"/>
              <a:gd name="T76" fmla="*/ 7657863 w 7395"/>
              <a:gd name="T77" fmla="*/ 6131649 h 7395"/>
              <a:gd name="T78" fmla="*/ 8212418 w 7395"/>
              <a:gd name="T79" fmla="*/ 6145609 h 7395"/>
              <a:gd name="T80" fmla="*/ 7949118 w 7395"/>
              <a:gd name="T81" fmla="*/ 5424452 h 7395"/>
              <a:gd name="T82" fmla="*/ 8420969 w 7395"/>
              <a:gd name="T83" fmla="*/ 4689300 h 7395"/>
              <a:gd name="T84" fmla="*/ 8420969 w 7395"/>
              <a:gd name="T85" fmla="*/ 3926227 h 7395"/>
              <a:gd name="T86" fmla="*/ 7921163 w 7395"/>
              <a:gd name="T87" fmla="*/ 3329722 h 7395"/>
              <a:gd name="T88" fmla="*/ 8406975 w 7395"/>
              <a:gd name="T89" fmla="*/ 2941735 h 7395"/>
              <a:gd name="T90" fmla="*/ 8017861 w 7395"/>
              <a:gd name="T91" fmla="*/ 2483877 h 7395"/>
              <a:gd name="T92" fmla="*/ 7213966 w 7395"/>
              <a:gd name="T93" fmla="*/ 1942122 h 7395"/>
              <a:gd name="T94" fmla="*/ 7491260 w 7395"/>
              <a:gd name="T95" fmla="*/ 1401561 h 7395"/>
              <a:gd name="T96" fmla="*/ 6950665 w 7395"/>
              <a:gd name="T97" fmla="*/ 1138260 h 7395"/>
              <a:gd name="T98" fmla="*/ 6159604 w 7395"/>
              <a:gd name="T99" fmla="*/ 1054362 h 7395"/>
              <a:gd name="T100" fmla="*/ 6214353 w 7395"/>
              <a:gd name="T101" fmla="*/ 443897 h 7395"/>
              <a:gd name="T102" fmla="*/ 5619009 w 7395"/>
              <a:gd name="T103" fmla="*/ 403108 h 7395"/>
              <a:gd name="T104" fmla="*/ 4689300 w 7395"/>
              <a:gd name="T105" fmla="*/ 582510 h 7395"/>
              <a:gd name="T106" fmla="*/ 4494743 w 7395"/>
              <a:gd name="T107" fmla="*/ 0 h 739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395" h="7395" extrusionOk="0">
                <a:moveTo>
                  <a:pt x="3691" y="1370"/>
                </a:moveTo>
                <a:cubicBezTo>
                  <a:pt x="4037" y="1370"/>
                  <a:pt x="4322" y="1655"/>
                  <a:pt x="4322" y="2001"/>
                </a:cubicBezTo>
                <a:cubicBezTo>
                  <a:pt x="4322" y="2358"/>
                  <a:pt x="4037" y="2644"/>
                  <a:pt x="3691" y="2644"/>
                </a:cubicBezTo>
                <a:cubicBezTo>
                  <a:pt x="3334" y="2644"/>
                  <a:pt x="3048" y="2358"/>
                  <a:pt x="3048" y="2001"/>
                </a:cubicBezTo>
                <a:cubicBezTo>
                  <a:pt x="3048" y="1655"/>
                  <a:pt x="3334" y="1370"/>
                  <a:pt x="3691" y="1370"/>
                </a:cubicBezTo>
                <a:close/>
                <a:moveTo>
                  <a:pt x="1917" y="3132"/>
                </a:moveTo>
                <a:cubicBezTo>
                  <a:pt x="2275" y="3132"/>
                  <a:pt x="2560" y="3417"/>
                  <a:pt x="2560" y="3775"/>
                </a:cubicBezTo>
                <a:cubicBezTo>
                  <a:pt x="2560" y="4120"/>
                  <a:pt x="2275" y="4406"/>
                  <a:pt x="1917" y="4406"/>
                </a:cubicBezTo>
                <a:cubicBezTo>
                  <a:pt x="1572" y="4406"/>
                  <a:pt x="1286" y="4120"/>
                  <a:pt x="1286" y="3775"/>
                </a:cubicBezTo>
                <a:cubicBezTo>
                  <a:pt x="1286" y="3417"/>
                  <a:pt x="1572" y="3132"/>
                  <a:pt x="1917" y="3132"/>
                </a:cubicBezTo>
                <a:close/>
                <a:moveTo>
                  <a:pt x="3703" y="3132"/>
                </a:moveTo>
                <a:cubicBezTo>
                  <a:pt x="4049" y="3132"/>
                  <a:pt x="4334" y="3417"/>
                  <a:pt x="4334" y="3775"/>
                </a:cubicBezTo>
                <a:cubicBezTo>
                  <a:pt x="4334" y="4120"/>
                  <a:pt x="4049" y="4406"/>
                  <a:pt x="3703" y="4406"/>
                </a:cubicBezTo>
                <a:cubicBezTo>
                  <a:pt x="3346" y="4406"/>
                  <a:pt x="3060" y="4120"/>
                  <a:pt x="3060" y="3775"/>
                </a:cubicBezTo>
                <a:cubicBezTo>
                  <a:pt x="3060" y="3417"/>
                  <a:pt x="3346" y="3132"/>
                  <a:pt x="3703" y="3132"/>
                </a:cubicBezTo>
                <a:close/>
                <a:moveTo>
                  <a:pt x="5454" y="3132"/>
                </a:moveTo>
                <a:cubicBezTo>
                  <a:pt x="5799" y="3132"/>
                  <a:pt x="6085" y="3417"/>
                  <a:pt x="6085" y="3775"/>
                </a:cubicBezTo>
                <a:cubicBezTo>
                  <a:pt x="6085" y="4120"/>
                  <a:pt x="5799" y="4406"/>
                  <a:pt x="5454" y="4406"/>
                </a:cubicBezTo>
                <a:cubicBezTo>
                  <a:pt x="5096" y="4406"/>
                  <a:pt x="4811" y="4120"/>
                  <a:pt x="4811" y="3775"/>
                </a:cubicBezTo>
                <a:cubicBezTo>
                  <a:pt x="4811" y="3417"/>
                  <a:pt x="5096" y="3132"/>
                  <a:pt x="5454" y="3132"/>
                </a:cubicBezTo>
                <a:close/>
                <a:moveTo>
                  <a:pt x="3691" y="4894"/>
                </a:moveTo>
                <a:cubicBezTo>
                  <a:pt x="4037" y="4894"/>
                  <a:pt x="4322" y="5180"/>
                  <a:pt x="4322" y="5537"/>
                </a:cubicBezTo>
                <a:cubicBezTo>
                  <a:pt x="4322" y="5882"/>
                  <a:pt x="4037" y="6168"/>
                  <a:pt x="3691" y="6168"/>
                </a:cubicBezTo>
                <a:cubicBezTo>
                  <a:pt x="3334" y="6168"/>
                  <a:pt x="3048" y="5882"/>
                  <a:pt x="3048" y="5537"/>
                </a:cubicBezTo>
                <a:cubicBezTo>
                  <a:pt x="3048" y="5180"/>
                  <a:pt x="3334" y="4894"/>
                  <a:pt x="3691" y="4894"/>
                </a:cubicBezTo>
                <a:close/>
                <a:moveTo>
                  <a:pt x="3549" y="0"/>
                </a:moveTo>
                <a:cubicBezTo>
                  <a:pt x="3453" y="0"/>
                  <a:pt x="3370" y="84"/>
                  <a:pt x="3370" y="179"/>
                </a:cubicBezTo>
                <a:lnTo>
                  <a:pt x="3370" y="453"/>
                </a:lnTo>
                <a:cubicBezTo>
                  <a:pt x="3370" y="465"/>
                  <a:pt x="3370" y="477"/>
                  <a:pt x="3382" y="500"/>
                </a:cubicBezTo>
                <a:cubicBezTo>
                  <a:pt x="3168" y="512"/>
                  <a:pt x="2965" y="560"/>
                  <a:pt x="2763" y="620"/>
                </a:cubicBezTo>
                <a:cubicBezTo>
                  <a:pt x="2763" y="596"/>
                  <a:pt x="2763" y="584"/>
                  <a:pt x="2751" y="572"/>
                </a:cubicBezTo>
                <a:lnTo>
                  <a:pt x="2644" y="322"/>
                </a:lnTo>
                <a:cubicBezTo>
                  <a:pt x="2617" y="251"/>
                  <a:pt x="2557" y="213"/>
                  <a:pt x="2494" y="213"/>
                </a:cubicBezTo>
                <a:cubicBezTo>
                  <a:pt x="2473" y="213"/>
                  <a:pt x="2451" y="217"/>
                  <a:pt x="2429" y="227"/>
                </a:cubicBezTo>
                <a:lnTo>
                  <a:pt x="2132" y="346"/>
                </a:lnTo>
                <a:cubicBezTo>
                  <a:pt x="2048" y="381"/>
                  <a:pt x="2001" y="489"/>
                  <a:pt x="2048" y="572"/>
                </a:cubicBezTo>
                <a:lnTo>
                  <a:pt x="2144" y="822"/>
                </a:lnTo>
                <a:cubicBezTo>
                  <a:pt x="2156" y="834"/>
                  <a:pt x="2156" y="846"/>
                  <a:pt x="2167" y="858"/>
                </a:cubicBezTo>
                <a:cubicBezTo>
                  <a:pt x="1989" y="953"/>
                  <a:pt x="1810" y="1072"/>
                  <a:pt x="1655" y="1203"/>
                </a:cubicBezTo>
                <a:cubicBezTo>
                  <a:pt x="1655" y="1191"/>
                  <a:pt x="1644" y="1179"/>
                  <a:pt x="1632" y="1167"/>
                </a:cubicBezTo>
                <a:lnTo>
                  <a:pt x="1441" y="977"/>
                </a:lnTo>
                <a:cubicBezTo>
                  <a:pt x="1405" y="941"/>
                  <a:pt x="1361" y="923"/>
                  <a:pt x="1316" y="923"/>
                </a:cubicBezTo>
                <a:cubicBezTo>
                  <a:pt x="1271" y="923"/>
                  <a:pt x="1227" y="941"/>
                  <a:pt x="1191" y="977"/>
                </a:cubicBezTo>
                <a:lnTo>
                  <a:pt x="977" y="1203"/>
                </a:lnTo>
                <a:cubicBezTo>
                  <a:pt x="905" y="1262"/>
                  <a:pt x="905" y="1370"/>
                  <a:pt x="977" y="1441"/>
                </a:cubicBezTo>
                <a:lnTo>
                  <a:pt x="1167" y="1632"/>
                </a:lnTo>
                <a:cubicBezTo>
                  <a:pt x="1179" y="1643"/>
                  <a:pt x="1191" y="1643"/>
                  <a:pt x="1191" y="1655"/>
                </a:cubicBezTo>
                <a:cubicBezTo>
                  <a:pt x="1072" y="1810"/>
                  <a:pt x="953" y="1977"/>
                  <a:pt x="858" y="2155"/>
                </a:cubicBezTo>
                <a:cubicBezTo>
                  <a:pt x="846" y="2144"/>
                  <a:pt x="834" y="2144"/>
                  <a:pt x="834" y="2144"/>
                </a:cubicBezTo>
                <a:lnTo>
                  <a:pt x="572" y="2036"/>
                </a:lnTo>
                <a:cubicBezTo>
                  <a:pt x="551" y="2027"/>
                  <a:pt x="529" y="2023"/>
                  <a:pt x="507" y="2023"/>
                </a:cubicBezTo>
                <a:cubicBezTo>
                  <a:pt x="443" y="2023"/>
                  <a:pt x="381" y="2061"/>
                  <a:pt x="346" y="2132"/>
                </a:cubicBezTo>
                <a:lnTo>
                  <a:pt x="227" y="2417"/>
                </a:lnTo>
                <a:cubicBezTo>
                  <a:pt x="191" y="2501"/>
                  <a:pt x="239" y="2608"/>
                  <a:pt x="322" y="2644"/>
                </a:cubicBezTo>
                <a:lnTo>
                  <a:pt x="572" y="2751"/>
                </a:lnTo>
                <a:lnTo>
                  <a:pt x="596" y="2751"/>
                </a:lnTo>
                <a:cubicBezTo>
                  <a:pt x="536" y="2953"/>
                  <a:pt x="501" y="3156"/>
                  <a:pt x="477" y="3370"/>
                </a:cubicBezTo>
                <a:lnTo>
                  <a:pt x="179" y="3370"/>
                </a:lnTo>
                <a:cubicBezTo>
                  <a:pt x="84" y="3370"/>
                  <a:pt x="0" y="3453"/>
                  <a:pt x="0" y="3548"/>
                </a:cubicBezTo>
                <a:lnTo>
                  <a:pt x="0" y="3858"/>
                </a:lnTo>
                <a:cubicBezTo>
                  <a:pt x="0" y="3953"/>
                  <a:pt x="84" y="4025"/>
                  <a:pt x="179" y="4025"/>
                </a:cubicBezTo>
                <a:lnTo>
                  <a:pt x="477" y="4025"/>
                </a:lnTo>
                <a:cubicBezTo>
                  <a:pt x="489" y="4203"/>
                  <a:pt x="524" y="4382"/>
                  <a:pt x="560" y="4549"/>
                </a:cubicBezTo>
                <a:lnTo>
                  <a:pt x="548" y="4549"/>
                </a:lnTo>
                <a:lnTo>
                  <a:pt x="286" y="4656"/>
                </a:lnTo>
                <a:cubicBezTo>
                  <a:pt x="203" y="4691"/>
                  <a:pt x="155" y="4787"/>
                  <a:pt x="191" y="4870"/>
                </a:cubicBezTo>
                <a:lnTo>
                  <a:pt x="298" y="5168"/>
                </a:lnTo>
                <a:cubicBezTo>
                  <a:pt x="326" y="5232"/>
                  <a:pt x="389" y="5275"/>
                  <a:pt x="460" y="5275"/>
                </a:cubicBezTo>
                <a:cubicBezTo>
                  <a:pt x="481" y="5275"/>
                  <a:pt x="503" y="5271"/>
                  <a:pt x="524" y="5263"/>
                </a:cubicBezTo>
                <a:lnTo>
                  <a:pt x="786" y="5168"/>
                </a:lnTo>
                <a:cubicBezTo>
                  <a:pt x="786" y="5168"/>
                  <a:pt x="798" y="5168"/>
                  <a:pt x="798" y="5156"/>
                </a:cubicBezTo>
                <a:cubicBezTo>
                  <a:pt x="905" y="5370"/>
                  <a:pt x="1036" y="5573"/>
                  <a:pt x="1179" y="5751"/>
                </a:cubicBezTo>
                <a:cubicBezTo>
                  <a:pt x="1179" y="5763"/>
                  <a:pt x="1179" y="5763"/>
                  <a:pt x="1167" y="5763"/>
                </a:cubicBezTo>
                <a:lnTo>
                  <a:pt x="977" y="5965"/>
                </a:lnTo>
                <a:cubicBezTo>
                  <a:pt x="905" y="6025"/>
                  <a:pt x="905" y="6132"/>
                  <a:pt x="977" y="6204"/>
                </a:cubicBezTo>
                <a:lnTo>
                  <a:pt x="1191" y="6430"/>
                </a:lnTo>
                <a:cubicBezTo>
                  <a:pt x="1227" y="6460"/>
                  <a:pt x="1271" y="6474"/>
                  <a:pt x="1316" y="6474"/>
                </a:cubicBezTo>
                <a:cubicBezTo>
                  <a:pt x="1361" y="6474"/>
                  <a:pt x="1405" y="6460"/>
                  <a:pt x="1441" y="6430"/>
                </a:cubicBezTo>
                <a:lnTo>
                  <a:pt x="1632" y="6227"/>
                </a:lnTo>
                <a:cubicBezTo>
                  <a:pt x="1644" y="6227"/>
                  <a:pt x="1644" y="6227"/>
                  <a:pt x="1644" y="6215"/>
                </a:cubicBezTo>
                <a:cubicBezTo>
                  <a:pt x="1786" y="6335"/>
                  <a:pt x="1941" y="6430"/>
                  <a:pt x="2096" y="6525"/>
                </a:cubicBezTo>
                <a:cubicBezTo>
                  <a:pt x="2096" y="6525"/>
                  <a:pt x="2084" y="6537"/>
                  <a:pt x="2084" y="6537"/>
                </a:cubicBezTo>
                <a:lnTo>
                  <a:pt x="1977" y="6799"/>
                </a:lnTo>
                <a:cubicBezTo>
                  <a:pt x="1941" y="6882"/>
                  <a:pt x="1977" y="6977"/>
                  <a:pt x="2060" y="7025"/>
                </a:cubicBezTo>
                <a:lnTo>
                  <a:pt x="2346" y="7144"/>
                </a:lnTo>
                <a:cubicBezTo>
                  <a:pt x="2371" y="7153"/>
                  <a:pt x="2396" y="7158"/>
                  <a:pt x="2420" y="7158"/>
                </a:cubicBezTo>
                <a:cubicBezTo>
                  <a:pt x="2487" y="7158"/>
                  <a:pt x="2546" y="7122"/>
                  <a:pt x="2572" y="7061"/>
                </a:cubicBezTo>
                <a:lnTo>
                  <a:pt x="2691" y="6811"/>
                </a:lnTo>
                <a:cubicBezTo>
                  <a:pt x="2691" y="6799"/>
                  <a:pt x="2691" y="6787"/>
                  <a:pt x="2691" y="6787"/>
                </a:cubicBezTo>
                <a:cubicBezTo>
                  <a:pt x="2918" y="6858"/>
                  <a:pt x="3144" y="6906"/>
                  <a:pt x="3370" y="6930"/>
                </a:cubicBezTo>
                <a:cubicBezTo>
                  <a:pt x="3370" y="6930"/>
                  <a:pt x="3370" y="6942"/>
                  <a:pt x="3370" y="6954"/>
                </a:cubicBezTo>
                <a:lnTo>
                  <a:pt x="3370" y="7227"/>
                </a:lnTo>
                <a:cubicBezTo>
                  <a:pt x="3370" y="7323"/>
                  <a:pt x="3453" y="7394"/>
                  <a:pt x="3549" y="7394"/>
                </a:cubicBezTo>
                <a:lnTo>
                  <a:pt x="3858" y="7394"/>
                </a:lnTo>
                <a:cubicBezTo>
                  <a:pt x="3953" y="7394"/>
                  <a:pt x="4025" y="7323"/>
                  <a:pt x="4025" y="7227"/>
                </a:cubicBezTo>
                <a:lnTo>
                  <a:pt x="4025" y="6954"/>
                </a:lnTo>
                <a:cubicBezTo>
                  <a:pt x="4025" y="6942"/>
                  <a:pt x="4025" y="6930"/>
                  <a:pt x="4025" y="6918"/>
                </a:cubicBezTo>
                <a:cubicBezTo>
                  <a:pt x="4239" y="6906"/>
                  <a:pt x="4442" y="6858"/>
                  <a:pt x="4632" y="6799"/>
                </a:cubicBezTo>
                <a:cubicBezTo>
                  <a:pt x="4644" y="6811"/>
                  <a:pt x="4644" y="6823"/>
                  <a:pt x="4644" y="6823"/>
                </a:cubicBezTo>
                <a:lnTo>
                  <a:pt x="4751" y="7085"/>
                </a:lnTo>
                <a:cubicBezTo>
                  <a:pt x="4779" y="7149"/>
                  <a:pt x="4849" y="7192"/>
                  <a:pt x="4917" y="7192"/>
                </a:cubicBezTo>
                <a:cubicBezTo>
                  <a:pt x="4938" y="7192"/>
                  <a:pt x="4958" y="7188"/>
                  <a:pt x="4977" y="7180"/>
                </a:cubicBezTo>
                <a:lnTo>
                  <a:pt x="5263" y="7061"/>
                </a:lnTo>
                <a:cubicBezTo>
                  <a:pt x="5358" y="7013"/>
                  <a:pt x="5394" y="6918"/>
                  <a:pt x="5358" y="6835"/>
                </a:cubicBezTo>
                <a:lnTo>
                  <a:pt x="5251" y="6573"/>
                </a:lnTo>
                <a:cubicBezTo>
                  <a:pt x="5251" y="6561"/>
                  <a:pt x="5239" y="6561"/>
                  <a:pt x="5239" y="6549"/>
                </a:cubicBezTo>
                <a:cubicBezTo>
                  <a:pt x="5418" y="6442"/>
                  <a:pt x="5585" y="6335"/>
                  <a:pt x="5739" y="6204"/>
                </a:cubicBezTo>
                <a:cubicBezTo>
                  <a:pt x="5751" y="6215"/>
                  <a:pt x="5763" y="6227"/>
                  <a:pt x="5763" y="6227"/>
                </a:cubicBezTo>
                <a:lnTo>
                  <a:pt x="5966" y="6430"/>
                </a:lnTo>
                <a:cubicBezTo>
                  <a:pt x="5995" y="6460"/>
                  <a:pt x="6037" y="6474"/>
                  <a:pt x="6080" y="6474"/>
                </a:cubicBezTo>
                <a:cubicBezTo>
                  <a:pt x="6123" y="6474"/>
                  <a:pt x="6168" y="6460"/>
                  <a:pt x="6204" y="6430"/>
                </a:cubicBezTo>
                <a:lnTo>
                  <a:pt x="6430" y="6204"/>
                </a:lnTo>
                <a:cubicBezTo>
                  <a:pt x="6489" y="6144"/>
                  <a:pt x="6489" y="6025"/>
                  <a:pt x="6430" y="5965"/>
                </a:cubicBezTo>
                <a:lnTo>
                  <a:pt x="6227" y="5763"/>
                </a:lnTo>
                <a:cubicBezTo>
                  <a:pt x="6216" y="5751"/>
                  <a:pt x="6216" y="5751"/>
                  <a:pt x="6204" y="5739"/>
                </a:cubicBezTo>
                <a:cubicBezTo>
                  <a:pt x="6323" y="5584"/>
                  <a:pt x="6442" y="5418"/>
                  <a:pt x="6537" y="5239"/>
                </a:cubicBezTo>
                <a:cubicBezTo>
                  <a:pt x="6549" y="5251"/>
                  <a:pt x="6561" y="5251"/>
                  <a:pt x="6573" y="5263"/>
                </a:cubicBezTo>
                <a:lnTo>
                  <a:pt x="6823" y="5370"/>
                </a:lnTo>
                <a:cubicBezTo>
                  <a:pt x="6847" y="5379"/>
                  <a:pt x="6871" y="5384"/>
                  <a:pt x="6895" y="5384"/>
                </a:cubicBezTo>
                <a:cubicBezTo>
                  <a:pt x="6963" y="5384"/>
                  <a:pt x="7022" y="5346"/>
                  <a:pt x="7049" y="5275"/>
                </a:cubicBezTo>
                <a:lnTo>
                  <a:pt x="7168" y="4989"/>
                </a:lnTo>
                <a:cubicBezTo>
                  <a:pt x="7204" y="4906"/>
                  <a:pt x="7168" y="4799"/>
                  <a:pt x="7085" y="4763"/>
                </a:cubicBezTo>
                <a:lnTo>
                  <a:pt x="6823" y="4656"/>
                </a:lnTo>
                <a:cubicBezTo>
                  <a:pt x="6811" y="4644"/>
                  <a:pt x="6799" y="4644"/>
                  <a:pt x="6775" y="4644"/>
                </a:cubicBezTo>
                <a:cubicBezTo>
                  <a:pt x="6835" y="4441"/>
                  <a:pt x="6882" y="4239"/>
                  <a:pt x="6906" y="4025"/>
                </a:cubicBezTo>
                <a:lnTo>
                  <a:pt x="7228" y="4025"/>
                </a:lnTo>
                <a:cubicBezTo>
                  <a:pt x="7323" y="4025"/>
                  <a:pt x="7394" y="3953"/>
                  <a:pt x="7394" y="3858"/>
                </a:cubicBezTo>
                <a:lnTo>
                  <a:pt x="7394" y="3548"/>
                </a:lnTo>
                <a:cubicBezTo>
                  <a:pt x="7394" y="3453"/>
                  <a:pt x="7323" y="3370"/>
                  <a:pt x="7228" y="3370"/>
                </a:cubicBezTo>
                <a:lnTo>
                  <a:pt x="6954" y="3370"/>
                </a:lnTo>
                <a:cubicBezTo>
                  <a:pt x="6930" y="3370"/>
                  <a:pt x="6918" y="3382"/>
                  <a:pt x="6906" y="3382"/>
                </a:cubicBezTo>
                <a:cubicBezTo>
                  <a:pt x="6882" y="3203"/>
                  <a:pt x="6847" y="3025"/>
                  <a:pt x="6799" y="2858"/>
                </a:cubicBezTo>
                <a:cubicBezTo>
                  <a:pt x="6823" y="2858"/>
                  <a:pt x="6835" y="2858"/>
                  <a:pt x="6858" y="2846"/>
                </a:cubicBezTo>
                <a:lnTo>
                  <a:pt x="7109" y="2751"/>
                </a:lnTo>
                <a:cubicBezTo>
                  <a:pt x="7204" y="2715"/>
                  <a:pt x="7251" y="2620"/>
                  <a:pt x="7216" y="2525"/>
                </a:cubicBezTo>
                <a:lnTo>
                  <a:pt x="7097" y="2239"/>
                </a:lnTo>
                <a:cubicBezTo>
                  <a:pt x="7068" y="2163"/>
                  <a:pt x="7001" y="2124"/>
                  <a:pt x="6933" y="2124"/>
                </a:cubicBezTo>
                <a:cubicBezTo>
                  <a:pt x="6916" y="2124"/>
                  <a:pt x="6899" y="2127"/>
                  <a:pt x="6882" y="2132"/>
                </a:cubicBezTo>
                <a:lnTo>
                  <a:pt x="6620" y="2239"/>
                </a:lnTo>
                <a:cubicBezTo>
                  <a:pt x="6608" y="2239"/>
                  <a:pt x="6585" y="2251"/>
                  <a:pt x="6573" y="2263"/>
                </a:cubicBezTo>
                <a:cubicBezTo>
                  <a:pt x="6466" y="2048"/>
                  <a:pt x="6335" y="1846"/>
                  <a:pt x="6192" y="1667"/>
                </a:cubicBezTo>
                <a:cubicBezTo>
                  <a:pt x="6204" y="1655"/>
                  <a:pt x="6216" y="1643"/>
                  <a:pt x="6227" y="1632"/>
                </a:cubicBezTo>
                <a:lnTo>
                  <a:pt x="6430" y="1441"/>
                </a:lnTo>
                <a:cubicBezTo>
                  <a:pt x="6489" y="1370"/>
                  <a:pt x="6489" y="1262"/>
                  <a:pt x="6430" y="1203"/>
                </a:cubicBezTo>
                <a:lnTo>
                  <a:pt x="6204" y="977"/>
                </a:lnTo>
                <a:cubicBezTo>
                  <a:pt x="6168" y="941"/>
                  <a:pt x="6123" y="923"/>
                  <a:pt x="6080" y="923"/>
                </a:cubicBezTo>
                <a:cubicBezTo>
                  <a:pt x="6037" y="923"/>
                  <a:pt x="5995" y="941"/>
                  <a:pt x="5966" y="977"/>
                </a:cubicBezTo>
                <a:lnTo>
                  <a:pt x="5763" y="1167"/>
                </a:lnTo>
                <a:cubicBezTo>
                  <a:pt x="5751" y="1179"/>
                  <a:pt x="5739" y="1203"/>
                  <a:pt x="5739" y="1215"/>
                </a:cubicBezTo>
                <a:cubicBezTo>
                  <a:pt x="5596" y="1096"/>
                  <a:pt x="5442" y="1001"/>
                  <a:pt x="5287" y="905"/>
                </a:cubicBezTo>
                <a:cubicBezTo>
                  <a:pt x="5299" y="893"/>
                  <a:pt x="5311" y="881"/>
                  <a:pt x="5311" y="858"/>
                </a:cubicBezTo>
                <a:lnTo>
                  <a:pt x="5430" y="608"/>
                </a:lnTo>
                <a:cubicBezTo>
                  <a:pt x="5465" y="524"/>
                  <a:pt x="5430" y="417"/>
                  <a:pt x="5334" y="381"/>
                </a:cubicBezTo>
                <a:lnTo>
                  <a:pt x="5049" y="250"/>
                </a:lnTo>
                <a:cubicBezTo>
                  <a:pt x="5030" y="242"/>
                  <a:pt x="5010" y="238"/>
                  <a:pt x="4990" y="238"/>
                </a:cubicBezTo>
                <a:cubicBezTo>
                  <a:pt x="4924" y="238"/>
                  <a:pt x="4859" y="281"/>
                  <a:pt x="4823" y="346"/>
                </a:cubicBezTo>
                <a:lnTo>
                  <a:pt x="4715" y="596"/>
                </a:lnTo>
                <a:cubicBezTo>
                  <a:pt x="4703" y="608"/>
                  <a:pt x="4703" y="631"/>
                  <a:pt x="4703" y="643"/>
                </a:cubicBezTo>
                <a:cubicBezTo>
                  <a:pt x="4489" y="572"/>
                  <a:pt x="4263" y="524"/>
                  <a:pt x="4025" y="500"/>
                </a:cubicBezTo>
                <a:cubicBezTo>
                  <a:pt x="4025" y="489"/>
                  <a:pt x="4025" y="465"/>
                  <a:pt x="4025" y="453"/>
                </a:cubicBezTo>
                <a:lnTo>
                  <a:pt x="4025" y="179"/>
                </a:lnTo>
                <a:cubicBezTo>
                  <a:pt x="4025" y="84"/>
                  <a:pt x="3953" y="0"/>
                  <a:pt x="3858" y="0"/>
                </a:cubicBezTo>
                <a:lnTo>
                  <a:pt x="3549" y="0"/>
                </a:lnTo>
                <a:close/>
              </a:path>
            </a:pathLst>
          </a:custGeom>
          <a:solidFill>
            <a:srgbClr val="E595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defTabSz="847725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7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3" name="Google Shape;177;p2">
            <a:extLst>
              <a:ext uri="{FF2B5EF4-FFF2-40B4-BE49-F238E27FC236}">
                <a16:creationId xmlns:a16="http://schemas.microsoft.com/office/drawing/2014/main" id="{BC8A4225-EF8D-3E40-6335-9D0F0F519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2532" y="3013675"/>
            <a:ext cx="661681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algn="ctr" defTabSz="8477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</a:pPr>
            <a:r>
              <a:rPr lang="fr-FR" altLang="fr-FR" sz="1200" b="1" i="1" dirty="0">
                <a:solidFill>
                  <a:srgbClr val="000000"/>
                </a:solidFill>
                <a:latin typeface="Barlow" charset="0"/>
                <a:cs typeface="Arial" panose="020B0604020202020204" pitchFamily="34" charset="0"/>
                <a:sym typeface="Barlow" charset="0"/>
              </a:rPr>
              <a:t>Import</a:t>
            </a:r>
          </a:p>
        </p:txBody>
      </p:sp>
      <p:cxnSp>
        <p:nvCxnSpPr>
          <p:cNvPr id="724" name="Google Shape;179;p2">
            <a:extLst>
              <a:ext uri="{FF2B5EF4-FFF2-40B4-BE49-F238E27FC236}">
                <a16:creationId xmlns:a16="http://schemas.microsoft.com/office/drawing/2014/main" id="{761B8F02-4E4A-A908-0489-5159561F985C}"/>
              </a:ext>
            </a:extLst>
          </p:cNvPr>
          <p:cNvCxnSpPr/>
          <p:nvPr/>
        </p:nvCxnSpPr>
        <p:spPr>
          <a:xfrm rot="10800000" flipH="1">
            <a:off x="3518274" y="2678623"/>
            <a:ext cx="3175" cy="215900"/>
          </a:xfrm>
          <a:prstGeom prst="straightConnector1">
            <a:avLst/>
          </a:prstGeom>
          <a:noFill/>
          <a:ln w="41275" cap="flat" cmpd="sng">
            <a:solidFill>
              <a:schemeClr val="accent4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725" name="Google Shape;181;p2">
            <a:extLst>
              <a:ext uri="{FF2B5EF4-FFF2-40B4-BE49-F238E27FC236}">
                <a16:creationId xmlns:a16="http://schemas.microsoft.com/office/drawing/2014/main" id="{6E582BC2-8078-9203-04D8-A9DBFBBABE46}"/>
              </a:ext>
            </a:extLst>
          </p:cNvPr>
          <p:cNvCxnSpPr>
            <a:cxnSpLocks/>
          </p:cNvCxnSpPr>
          <p:nvPr/>
        </p:nvCxnSpPr>
        <p:spPr>
          <a:xfrm>
            <a:off x="5683965" y="5179371"/>
            <a:ext cx="424200" cy="384833"/>
          </a:xfrm>
          <a:prstGeom prst="straightConnector1">
            <a:avLst/>
          </a:prstGeom>
          <a:noFill/>
          <a:ln w="412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726" name="Google Shape;182;p2">
            <a:extLst>
              <a:ext uri="{FF2B5EF4-FFF2-40B4-BE49-F238E27FC236}">
                <a16:creationId xmlns:a16="http://schemas.microsoft.com/office/drawing/2014/main" id="{A73A14D8-23EB-FBFF-9E53-A7352326A7CA}"/>
              </a:ext>
            </a:extLst>
          </p:cNvPr>
          <p:cNvGrpSpPr>
            <a:grpSpLocks/>
          </p:cNvGrpSpPr>
          <p:nvPr/>
        </p:nvGrpSpPr>
        <p:grpSpPr bwMode="auto">
          <a:xfrm>
            <a:off x="2883387" y="5366003"/>
            <a:ext cx="469577" cy="497619"/>
            <a:chOff x="1388708" y="4274484"/>
            <a:chExt cx="330211" cy="366665"/>
          </a:xfrm>
        </p:grpSpPr>
        <p:sp>
          <p:nvSpPr>
            <p:cNvPr id="727" name="Google Shape;183;p2">
              <a:extLst>
                <a:ext uri="{FF2B5EF4-FFF2-40B4-BE49-F238E27FC236}">
                  <a16:creationId xmlns:a16="http://schemas.microsoft.com/office/drawing/2014/main" id="{4CFEC6C6-E556-D7E8-8BC1-A8FE4C9F8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0965" y="4274484"/>
              <a:ext cx="227954" cy="366665"/>
            </a:xfrm>
            <a:custGeom>
              <a:avLst/>
              <a:gdLst>
                <a:gd name="T0" fmla="*/ 197353 w 8723"/>
                <a:gd name="T1" fmla="*/ 679 h 14031"/>
                <a:gd name="T2" fmla="*/ 679 w 8723"/>
                <a:gd name="T3" fmla="*/ 197353 h 14031"/>
                <a:gd name="T4" fmla="*/ 679 w 8723"/>
                <a:gd name="T5" fmla="*/ 9581191 h 14031"/>
                <a:gd name="T6" fmla="*/ 4755100 w 8723"/>
                <a:gd name="T7" fmla="*/ 9581191 h 14031"/>
                <a:gd name="T8" fmla="*/ 5957013 w 8723"/>
                <a:gd name="T9" fmla="*/ 8379959 h 14031"/>
                <a:gd name="T10" fmla="*/ 5957013 w 8723"/>
                <a:gd name="T11" fmla="*/ 197353 h 14031"/>
                <a:gd name="T12" fmla="*/ 5766481 w 8723"/>
                <a:gd name="T13" fmla="*/ 679 h 14031"/>
                <a:gd name="T14" fmla="*/ 197353 w 8723"/>
                <a:gd name="T15" fmla="*/ 679 h 140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723" h="14031" extrusionOk="0">
                  <a:moveTo>
                    <a:pt x="289" y="1"/>
                  </a:moveTo>
                  <a:cubicBezTo>
                    <a:pt x="126" y="1"/>
                    <a:pt x="1" y="126"/>
                    <a:pt x="1" y="289"/>
                  </a:cubicBezTo>
                  <a:lnTo>
                    <a:pt x="1" y="14030"/>
                  </a:lnTo>
                  <a:lnTo>
                    <a:pt x="6963" y="14030"/>
                  </a:lnTo>
                  <a:cubicBezTo>
                    <a:pt x="7934" y="14030"/>
                    <a:pt x="8723" y="13242"/>
                    <a:pt x="8723" y="12271"/>
                  </a:cubicBezTo>
                  <a:lnTo>
                    <a:pt x="8723" y="289"/>
                  </a:lnTo>
                  <a:cubicBezTo>
                    <a:pt x="8723" y="126"/>
                    <a:pt x="8598" y="1"/>
                    <a:pt x="8444" y="1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rgbClr val="F5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8" name="Google Shape;184;p2">
              <a:extLst>
                <a:ext uri="{FF2B5EF4-FFF2-40B4-BE49-F238E27FC236}">
                  <a16:creationId xmlns:a16="http://schemas.microsoft.com/office/drawing/2014/main" id="{AC0D0BBA-50B0-1572-1658-156275E84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1810" y="4274484"/>
              <a:ext cx="67108" cy="366665"/>
            </a:xfrm>
            <a:custGeom>
              <a:avLst/>
              <a:gdLst>
                <a:gd name="T0" fmla="*/ 1011376 w 2568"/>
                <a:gd name="T1" fmla="*/ 679 h 14031"/>
                <a:gd name="T2" fmla="*/ 1201907 w 2568"/>
                <a:gd name="T3" fmla="*/ 197353 h 14031"/>
                <a:gd name="T4" fmla="*/ 1201907 w 2568"/>
                <a:gd name="T5" fmla="*/ 8379959 h 14031"/>
                <a:gd name="T6" fmla="*/ 0 w 2568"/>
                <a:gd name="T7" fmla="*/ 9581191 h 14031"/>
                <a:gd name="T8" fmla="*/ 551786 w 2568"/>
                <a:gd name="T9" fmla="*/ 9581191 h 14031"/>
                <a:gd name="T10" fmla="*/ 1753693 w 2568"/>
                <a:gd name="T11" fmla="*/ 8379959 h 14031"/>
                <a:gd name="T12" fmla="*/ 1753693 w 2568"/>
                <a:gd name="T13" fmla="*/ 197353 h 14031"/>
                <a:gd name="T14" fmla="*/ 1563162 w 2568"/>
                <a:gd name="T15" fmla="*/ 679 h 14031"/>
                <a:gd name="T16" fmla="*/ 1011376 w 2568"/>
                <a:gd name="T17" fmla="*/ 679 h 140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68" h="14031" extrusionOk="0">
                  <a:moveTo>
                    <a:pt x="1481" y="1"/>
                  </a:moveTo>
                  <a:cubicBezTo>
                    <a:pt x="1635" y="1"/>
                    <a:pt x="1760" y="126"/>
                    <a:pt x="1760" y="289"/>
                  </a:cubicBezTo>
                  <a:lnTo>
                    <a:pt x="1760" y="12271"/>
                  </a:lnTo>
                  <a:cubicBezTo>
                    <a:pt x="1760" y="13242"/>
                    <a:pt x="971" y="14030"/>
                    <a:pt x="0" y="14030"/>
                  </a:cubicBezTo>
                  <a:lnTo>
                    <a:pt x="808" y="14030"/>
                  </a:lnTo>
                  <a:cubicBezTo>
                    <a:pt x="1779" y="14030"/>
                    <a:pt x="2568" y="13242"/>
                    <a:pt x="2568" y="12271"/>
                  </a:cubicBezTo>
                  <a:lnTo>
                    <a:pt x="2568" y="289"/>
                  </a:lnTo>
                  <a:cubicBezTo>
                    <a:pt x="2568" y="126"/>
                    <a:pt x="2443" y="1"/>
                    <a:pt x="2289" y="1"/>
                  </a:cubicBezTo>
                  <a:lnTo>
                    <a:pt x="148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9" name="Google Shape;185;p2">
              <a:extLst>
                <a:ext uri="{FF2B5EF4-FFF2-40B4-BE49-F238E27FC236}">
                  <a16:creationId xmlns:a16="http://schemas.microsoft.com/office/drawing/2014/main" id="{11C3199E-87B0-B77C-6E48-8939A4FA0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5973" y="4576288"/>
              <a:ext cx="273947" cy="64861"/>
            </a:xfrm>
            <a:custGeom>
              <a:avLst/>
              <a:gdLst>
                <a:gd name="T0" fmla="*/ 191212 w 10483"/>
                <a:gd name="T1" fmla="*/ 0 h 2482"/>
                <a:gd name="T2" fmla="*/ 679 w 10483"/>
                <a:gd name="T3" fmla="*/ 197353 h 2482"/>
                <a:gd name="T4" fmla="*/ 679 w 10483"/>
                <a:gd name="T5" fmla="*/ 493069 h 2482"/>
                <a:gd name="T6" fmla="*/ 1202592 w 10483"/>
                <a:gd name="T7" fmla="*/ 1694304 h 2482"/>
                <a:gd name="T8" fmla="*/ 7158241 w 10483"/>
                <a:gd name="T9" fmla="*/ 1694304 h 2482"/>
                <a:gd name="T10" fmla="*/ 5957008 w 10483"/>
                <a:gd name="T11" fmla="*/ 493069 h 2482"/>
                <a:gd name="T12" fmla="*/ 5957008 w 10483"/>
                <a:gd name="T13" fmla="*/ 197353 h 2482"/>
                <a:gd name="T14" fmla="*/ 5766476 w 10483"/>
                <a:gd name="T15" fmla="*/ 0 h 2482"/>
                <a:gd name="T16" fmla="*/ 191212 w 10483"/>
                <a:gd name="T17" fmla="*/ 0 h 24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483" h="2482" extrusionOk="0">
                  <a:moveTo>
                    <a:pt x="280" y="0"/>
                  </a:moveTo>
                  <a:cubicBezTo>
                    <a:pt x="126" y="0"/>
                    <a:pt x="1" y="125"/>
                    <a:pt x="1" y="289"/>
                  </a:cubicBezTo>
                  <a:lnTo>
                    <a:pt x="1" y="722"/>
                  </a:lnTo>
                  <a:cubicBezTo>
                    <a:pt x="1" y="1693"/>
                    <a:pt x="789" y="2481"/>
                    <a:pt x="1761" y="2481"/>
                  </a:cubicBezTo>
                  <a:lnTo>
                    <a:pt x="10482" y="2481"/>
                  </a:lnTo>
                  <a:cubicBezTo>
                    <a:pt x="9511" y="2481"/>
                    <a:pt x="8723" y="1693"/>
                    <a:pt x="8723" y="722"/>
                  </a:cubicBezTo>
                  <a:lnTo>
                    <a:pt x="8723" y="289"/>
                  </a:lnTo>
                  <a:cubicBezTo>
                    <a:pt x="8723" y="125"/>
                    <a:pt x="8598" y="0"/>
                    <a:pt x="8444" y="0"/>
                  </a:cubicBezTo>
                  <a:lnTo>
                    <a:pt x="280" y="0"/>
                  </a:ln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0" name="Google Shape;186;p2">
              <a:extLst>
                <a:ext uri="{FF2B5EF4-FFF2-40B4-BE49-F238E27FC236}">
                  <a16:creationId xmlns:a16="http://schemas.microsoft.com/office/drawing/2014/main" id="{663A1379-B74D-2143-1014-E089A7888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3395" y="4385547"/>
              <a:ext cx="31437" cy="26916"/>
            </a:xfrm>
            <a:custGeom>
              <a:avLst/>
              <a:gdLst>
                <a:gd name="T0" fmla="*/ 466407 w 1203"/>
                <a:gd name="T1" fmla="*/ 679 h 1030"/>
                <a:gd name="T2" fmla="*/ 223299 w 1203"/>
                <a:gd name="T3" fmla="*/ 598215 h 1030"/>
                <a:gd name="T4" fmla="*/ 467792 w 1203"/>
                <a:gd name="T5" fmla="*/ 702691 h 1030"/>
                <a:gd name="T6" fmla="*/ 820838 w 1203"/>
                <a:gd name="T7" fmla="*/ 355108 h 1030"/>
                <a:gd name="T8" fmla="*/ 466407 w 1203"/>
                <a:gd name="T9" fmla="*/ 679 h 10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3" h="1030" extrusionOk="0">
                  <a:moveTo>
                    <a:pt x="683" y="1"/>
                  </a:moveTo>
                  <a:cubicBezTo>
                    <a:pt x="231" y="1"/>
                    <a:pt x="0" y="559"/>
                    <a:pt x="327" y="876"/>
                  </a:cubicBezTo>
                  <a:cubicBezTo>
                    <a:pt x="430" y="982"/>
                    <a:pt x="559" y="1029"/>
                    <a:pt x="685" y="1029"/>
                  </a:cubicBezTo>
                  <a:cubicBezTo>
                    <a:pt x="948" y="1029"/>
                    <a:pt x="1202" y="825"/>
                    <a:pt x="1202" y="520"/>
                  </a:cubicBezTo>
                  <a:cubicBezTo>
                    <a:pt x="1202" y="232"/>
                    <a:pt x="972" y="1"/>
                    <a:pt x="683" y="1"/>
                  </a:cubicBezTo>
                  <a:close/>
                </a:path>
              </a:pathLst>
            </a:custGeom>
            <a:solidFill>
              <a:srgbClr val="A2A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1" name="Google Shape;187;p2">
              <a:extLst>
                <a:ext uri="{FF2B5EF4-FFF2-40B4-BE49-F238E27FC236}">
                  <a16:creationId xmlns:a16="http://schemas.microsoft.com/office/drawing/2014/main" id="{3107DFE4-EA03-F7AB-A326-1D3C8DDE4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9623" y="4394589"/>
              <a:ext cx="41734" cy="11106"/>
            </a:xfrm>
            <a:custGeom>
              <a:avLst/>
              <a:gdLst>
                <a:gd name="T0" fmla="*/ 191213 w 1597"/>
                <a:gd name="T1" fmla="*/ 679 h 425"/>
                <a:gd name="T2" fmla="*/ 191213 w 1597"/>
                <a:gd name="T3" fmla="*/ 289540 h 425"/>
                <a:gd name="T4" fmla="*/ 900090 w 1597"/>
                <a:gd name="T5" fmla="*/ 289540 h 425"/>
                <a:gd name="T6" fmla="*/ 900090 w 1597"/>
                <a:gd name="T7" fmla="*/ 679 h 425"/>
                <a:gd name="T8" fmla="*/ 191213 w 1597"/>
                <a:gd name="T9" fmla="*/ 679 h 4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7" h="425" extrusionOk="0">
                  <a:moveTo>
                    <a:pt x="280" y="1"/>
                  </a:moveTo>
                  <a:cubicBezTo>
                    <a:pt x="1" y="1"/>
                    <a:pt x="1" y="424"/>
                    <a:pt x="280" y="424"/>
                  </a:cubicBezTo>
                  <a:lnTo>
                    <a:pt x="1318" y="424"/>
                  </a:lnTo>
                  <a:cubicBezTo>
                    <a:pt x="1597" y="424"/>
                    <a:pt x="1597" y="1"/>
                    <a:pt x="1318" y="1"/>
                  </a:cubicBezTo>
                  <a:lnTo>
                    <a:pt x="280" y="1"/>
                  </a:ln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2" name="Google Shape;188;p2">
              <a:extLst>
                <a:ext uri="{FF2B5EF4-FFF2-40B4-BE49-F238E27FC236}">
                  <a16:creationId xmlns:a16="http://schemas.microsoft.com/office/drawing/2014/main" id="{F4971787-E952-D23E-63D3-0D5752CF4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9623" y="4407917"/>
              <a:ext cx="109103" cy="11080"/>
            </a:xfrm>
            <a:custGeom>
              <a:avLst/>
              <a:gdLst>
                <a:gd name="T0" fmla="*/ 191211 w 4175"/>
                <a:gd name="T1" fmla="*/ 679 h 424"/>
                <a:gd name="T2" fmla="*/ 191211 w 4175"/>
                <a:gd name="T3" fmla="*/ 289543 h 424"/>
                <a:gd name="T4" fmla="*/ 2659918 w 4175"/>
                <a:gd name="T5" fmla="*/ 289543 h 424"/>
                <a:gd name="T6" fmla="*/ 2659918 w 4175"/>
                <a:gd name="T7" fmla="*/ 679 h 424"/>
                <a:gd name="T8" fmla="*/ 191211 w 4175"/>
                <a:gd name="T9" fmla="*/ 679 h 4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5" h="424" extrusionOk="0">
                  <a:moveTo>
                    <a:pt x="280" y="1"/>
                  </a:moveTo>
                  <a:cubicBezTo>
                    <a:pt x="1" y="1"/>
                    <a:pt x="1" y="424"/>
                    <a:pt x="280" y="424"/>
                  </a:cubicBezTo>
                  <a:lnTo>
                    <a:pt x="3895" y="424"/>
                  </a:lnTo>
                  <a:cubicBezTo>
                    <a:pt x="4174" y="424"/>
                    <a:pt x="4174" y="1"/>
                    <a:pt x="3895" y="1"/>
                  </a:cubicBezTo>
                  <a:lnTo>
                    <a:pt x="280" y="1"/>
                  </a:ln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3" name="Google Shape;189;p2">
              <a:extLst>
                <a:ext uri="{FF2B5EF4-FFF2-40B4-BE49-F238E27FC236}">
                  <a16:creationId xmlns:a16="http://schemas.microsoft.com/office/drawing/2014/main" id="{D86253C1-E489-D19D-1096-C599E60DB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9623" y="4379014"/>
              <a:ext cx="14608" cy="11080"/>
            </a:xfrm>
            <a:custGeom>
              <a:avLst/>
              <a:gdLst>
                <a:gd name="T0" fmla="*/ 191211 w 559"/>
                <a:gd name="T1" fmla="*/ 679 h 424"/>
                <a:gd name="T2" fmla="*/ 191211 w 559"/>
                <a:gd name="T3" fmla="*/ 289543 h 424"/>
                <a:gd name="T4" fmla="*/ 191211 w 559"/>
                <a:gd name="T5" fmla="*/ 679 h 4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59" h="424" extrusionOk="0">
                  <a:moveTo>
                    <a:pt x="280" y="1"/>
                  </a:moveTo>
                  <a:cubicBezTo>
                    <a:pt x="1" y="1"/>
                    <a:pt x="1" y="424"/>
                    <a:pt x="280" y="424"/>
                  </a:cubicBezTo>
                  <a:cubicBezTo>
                    <a:pt x="558" y="424"/>
                    <a:pt x="558" y="1"/>
                    <a:pt x="280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4" name="Google Shape;190;p2">
              <a:extLst>
                <a:ext uri="{FF2B5EF4-FFF2-40B4-BE49-F238E27FC236}">
                  <a16:creationId xmlns:a16="http://schemas.microsoft.com/office/drawing/2014/main" id="{AB324DE5-76CE-1545-CA80-E7362AE19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3395" y="4444110"/>
              <a:ext cx="31437" cy="26786"/>
            </a:xfrm>
            <a:custGeom>
              <a:avLst/>
              <a:gdLst>
                <a:gd name="T0" fmla="*/ 466407 w 1203"/>
                <a:gd name="T1" fmla="*/ 0 h 1025"/>
                <a:gd name="T2" fmla="*/ 223299 w 1203"/>
                <a:gd name="T3" fmla="*/ 597550 h 1025"/>
                <a:gd name="T4" fmla="*/ 467086 w 1203"/>
                <a:gd name="T5" fmla="*/ 699311 h 1025"/>
                <a:gd name="T6" fmla="*/ 820838 w 1203"/>
                <a:gd name="T7" fmla="*/ 348296 h 1025"/>
                <a:gd name="T8" fmla="*/ 466407 w 1203"/>
                <a:gd name="T9" fmla="*/ 0 h 10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3" h="1025" extrusionOk="0">
                  <a:moveTo>
                    <a:pt x="683" y="0"/>
                  </a:moveTo>
                  <a:cubicBezTo>
                    <a:pt x="231" y="0"/>
                    <a:pt x="0" y="548"/>
                    <a:pt x="327" y="875"/>
                  </a:cubicBezTo>
                  <a:cubicBezTo>
                    <a:pt x="430" y="978"/>
                    <a:pt x="558" y="1024"/>
                    <a:pt x="684" y="1024"/>
                  </a:cubicBezTo>
                  <a:cubicBezTo>
                    <a:pt x="947" y="1024"/>
                    <a:pt x="1202" y="822"/>
                    <a:pt x="1202" y="510"/>
                  </a:cubicBezTo>
                  <a:cubicBezTo>
                    <a:pt x="1202" y="231"/>
                    <a:pt x="972" y="0"/>
                    <a:pt x="683" y="0"/>
                  </a:cubicBezTo>
                  <a:close/>
                </a:path>
              </a:pathLst>
            </a:custGeom>
            <a:solidFill>
              <a:srgbClr val="A2A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5" name="Google Shape;191;p2">
              <a:extLst>
                <a:ext uri="{FF2B5EF4-FFF2-40B4-BE49-F238E27FC236}">
                  <a16:creationId xmlns:a16="http://schemas.microsoft.com/office/drawing/2014/main" id="{D184CA31-109F-F4CB-9007-FAFC6F3BE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9623" y="4453152"/>
              <a:ext cx="41734" cy="11080"/>
            </a:xfrm>
            <a:custGeom>
              <a:avLst/>
              <a:gdLst>
                <a:gd name="T0" fmla="*/ 191213 w 1597"/>
                <a:gd name="T1" fmla="*/ 679 h 424"/>
                <a:gd name="T2" fmla="*/ 191213 w 1597"/>
                <a:gd name="T3" fmla="*/ 289543 h 424"/>
                <a:gd name="T4" fmla="*/ 900090 w 1597"/>
                <a:gd name="T5" fmla="*/ 289543 h 424"/>
                <a:gd name="T6" fmla="*/ 900090 w 1597"/>
                <a:gd name="T7" fmla="*/ 679 h 424"/>
                <a:gd name="T8" fmla="*/ 191213 w 1597"/>
                <a:gd name="T9" fmla="*/ 679 h 4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7" h="424" extrusionOk="0">
                  <a:moveTo>
                    <a:pt x="280" y="1"/>
                  </a:moveTo>
                  <a:cubicBezTo>
                    <a:pt x="1" y="1"/>
                    <a:pt x="1" y="424"/>
                    <a:pt x="280" y="424"/>
                  </a:cubicBezTo>
                  <a:lnTo>
                    <a:pt x="1318" y="424"/>
                  </a:lnTo>
                  <a:cubicBezTo>
                    <a:pt x="1597" y="424"/>
                    <a:pt x="1597" y="1"/>
                    <a:pt x="1318" y="1"/>
                  </a:cubicBezTo>
                  <a:lnTo>
                    <a:pt x="280" y="1"/>
                  </a:ln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6" name="Google Shape;192;p2">
              <a:extLst>
                <a:ext uri="{FF2B5EF4-FFF2-40B4-BE49-F238E27FC236}">
                  <a16:creationId xmlns:a16="http://schemas.microsoft.com/office/drawing/2014/main" id="{8515FB2A-F90E-12DD-DB71-4923369FB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9623" y="4466480"/>
              <a:ext cx="109103" cy="11080"/>
            </a:xfrm>
            <a:custGeom>
              <a:avLst/>
              <a:gdLst>
                <a:gd name="T0" fmla="*/ 191211 w 4175"/>
                <a:gd name="T1" fmla="*/ 0 h 424"/>
                <a:gd name="T2" fmla="*/ 191211 w 4175"/>
                <a:gd name="T3" fmla="*/ 288864 h 424"/>
                <a:gd name="T4" fmla="*/ 2659918 w 4175"/>
                <a:gd name="T5" fmla="*/ 288864 h 424"/>
                <a:gd name="T6" fmla="*/ 2659918 w 4175"/>
                <a:gd name="T7" fmla="*/ 0 h 424"/>
                <a:gd name="T8" fmla="*/ 191211 w 4175"/>
                <a:gd name="T9" fmla="*/ 0 h 4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5" h="424" extrusionOk="0">
                  <a:moveTo>
                    <a:pt x="280" y="0"/>
                  </a:moveTo>
                  <a:cubicBezTo>
                    <a:pt x="1" y="0"/>
                    <a:pt x="1" y="423"/>
                    <a:pt x="280" y="423"/>
                  </a:cubicBezTo>
                  <a:lnTo>
                    <a:pt x="3895" y="423"/>
                  </a:lnTo>
                  <a:cubicBezTo>
                    <a:pt x="4174" y="423"/>
                    <a:pt x="4174" y="0"/>
                    <a:pt x="3895" y="0"/>
                  </a:cubicBezTo>
                  <a:lnTo>
                    <a:pt x="280" y="0"/>
                  </a:ln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7" name="Google Shape;193;p2">
              <a:extLst>
                <a:ext uri="{FF2B5EF4-FFF2-40B4-BE49-F238E27FC236}">
                  <a16:creationId xmlns:a16="http://schemas.microsoft.com/office/drawing/2014/main" id="{FEDA794F-0018-1B09-DCA0-69ED92E72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9623" y="4437577"/>
              <a:ext cx="14608" cy="11080"/>
            </a:xfrm>
            <a:custGeom>
              <a:avLst/>
              <a:gdLst>
                <a:gd name="T0" fmla="*/ 191211 w 559"/>
                <a:gd name="T1" fmla="*/ 0 h 424"/>
                <a:gd name="T2" fmla="*/ 191211 w 559"/>
                <a:gd name="T3" fmla="*/ 288864 h 424"/>
                <a:gd name="T4" fmla="*/ 191211 w 559"/>
                <a:gd name="T5" fmla="*/ 0 h 4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59" h="424" extrusionOk="0">
                  <a:moveTo>
                    <a:pt x="280" y="0"/>
                  </a:moveTo>
                  <a:cubicBezTo>
                    <a:pt x="1" y="0"/>
                    <a:pt x="1" y="423"/>
                    <a:pt x="280" y="423"/>
                  </a:cubicBezTo>
                  <a:cubicBezTo>
                    <a:pt x="558" y="423"/>
                    <a:pt x="558" y="0"/>
                    <a:pt x="280" y="0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8" name="Google Shape;194;p2">
              <a:extLst>
                <a:ext uri="{FF2B5EF4-FFF2-40B4-BE49-F238E27FC236}">
                  <a16:creationId xmlns:a16="http://schemas.microsoft.com/office/drawing/2014/main" id="{AA52FAC2-7E40-10DE-34B1-ED96B4CDD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3395" y="4502647"/>
              <a:ext cx="31437" cy="26655"/>
            </a:xfrm>
            <a:custGeom>
              <a:avLst/>
              <a:gdLst>
                <a:gd name="T0" fmla="*/ 466407 w 1203"/>
                <a:gd name="T1" fmla="*/ 679 h 1020"/>
                <a:gd name="T2" fmla="*/ 223299 w 1203"/>
                <a:gd name="T3" fmla="*/ 591401 h 1020"/>
                <a:gd name="T4" fmla="*/ 467792 w 1203"/>
                <a:gd name="T5" fmla="*/ 696558 h 1020"/>
                <a:gd name="T6" fmla="*/ 820838 w 1203"/>
                <a:gd name="T7" fmla="*/ 348971 h 1020"/>
                <a:gd name="T8" fmla="*/ 466407 w 1203"/>
                <a:gd name="T9" fmla="*/ 679 h 10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3" h="1020" extrusionOk="0">
                  <a:moveTo>
                    <a:pt x="683" y="1"/>
                  </a:moveTo>
                  <a:cubicBezTo>
                    <a:pt x="231" y="1"/>
                    <a:pt x="0" y="549"/>
                    <a:pt x="327" y="866"/>
                  </a:cubicBezTo>
                  <a:cubicBezTo>
                    <a:pt x="430" y="973"/>
                    <a:pt x="559" y="1020"/>
                    <a:pt x="685" y="1020"/>
                  </a:cubicBezTo>
                  <a:cubicBezTo>
                    <a:pt x="948" y="1020"/>
                    <a:pt x="1202" y="816"/>
                    <a:pt x="1202" y="511"/>
                  </a:cubicBezTo>
                  <a:cubicBezTo>
                    <a:pt x="1202" y="222"/>
                    <a:pt x="972" y="1"/>
                    <a:pt x="683" y="1"/>
                  </a:cubicBezTo>
                  <a:close/>
                </a:path>
              </a:pathLst>
            </a:custGeom>
            <a:solidFill>
              <a:srgbClr val="A2A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9" name="Google Shape;195;p2">
              <a:extLst>
                <a:ext uri="{FF2B5EF4-FFF2-40B4-BE49-F238E27FC236}">
                  <a16:creationId xmlns:a16="http://schemas.microsoft.com/office/drawing/2014/main" id="{216FDB38-7808-8726-9680-A9948DFB4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9623" y="4511689"/>
              <a:ext cx="41734" cy="11106"/>
            </a:xfrm>
            <a:custGeom>
              <a:avLst/>
              <a:gdLst>
                <a:gd name="T0" fmla="*/ 906231 w 1597"/>
                <a:gd name="T1" fmla="*/ 679 h 425"/>
                <a:gd name="T2" fmla="*/ 900090 w 1597"/>
                <a:gd name="T3" fmla="*/ 679 h 425"/>
                <a:gd name="T4" fmla="*/ 191213 w 1597"/>
                <a:gd name="T5" fmla="*/ 679 h 425"/>
                <a:gd name="T6" fmla="*/ 191213 w 1597"/>
                <a:gd name="T7" fmla="*/ 289540 h 425"/>
                <a:gd name="T8" fmla="*/ 900090 w 1597"/>
                <a:gd name="T9" fmla="*/ 289540 h 425"/>
                <a:gd name="T10" fmla="*/ 906231 w 1597"/>
                <a:gd name="T11" fmla="*/ 679 h 4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97" h="425" extrusionOk="0">
                  <a:moveTo>
                    <a:pt x="1327" y="1"/>
                  </a:moveTo>
                  <a:cubicBezTo>
                    <a:pt x="1324" y="1"/>
                    <a:pt x="1321" y="1"/>
                    <a:pt x="1318" y="1"/>
                  </a:cubicBezTo>
                  <a:lnTo>
                    <a:pt x="280" y="1"/>
                  </a:lnTo>
                  <a:cubicBezTo>
                    <a:pt x="1" y="1"/>
                    <a:pt x="1" y="424"/>
                    <a:pt x="280" y="424"/>
                  </a:cubicBezTo>
                  <a:lnTo>
                    <a:pt x="1318" y="424"/>
                  </a:lnTo>
                  <a:cubicBezTo>
                    <a:pt x="1594" y="415"/>
                    <a:pt x="1597" y="1"/>
                    <a:pt x="1327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0" name="Google Shape;196;p2">
              <a:extLst>
                <a:ext uri="{FF2B5EF4-FFF2-40B4-BE49-F238E27FC236}">
                  <a16:creationId xmlns:a16="http://schemas.microsoft.com/office/drawing/2014/main" id="{66C9CD4E-0D67-1EE2-AA5A-CFE55DD57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9623" y="4524781"/>
              <a:ext cx="109103" cy="11080"/>
            </a:xfrm>
            <a:custGeom>
              <a:avLst/>
              <a:gdLst>
                <a:gd name="T0" fmla="*/ 191211 w 4175"/>
                <a:gd name="T1" fmla="*/ 0 h 424"/>
                <a:gd name="T2" fmla="*/ 191211 w 4175"/>
                <a:gd name="T3" fmla="*/ 288864 h 424"/>
                <a:gd name="T4" fmla="*/ 2659918 w 4175"/>
                <a:gd name="T5" fmla="*/ 288864 h 424"/>
                <a:gd name="T6" fmla="*/ 2659918 w 4175"/>
                <a:gd name="T7" fmla="*/ 0 h 424"/>
                <a:gd name="T8" fmla="*/ 191211 w 4175"/>
                <a:gd name="T9" fmla="*/ 0 h 4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5" h="424" extrusionOk="0">
                  <a:moveTo>
                    <a:pt x="280" y="0"/>
                  </a:moveTo>
                  <a:cubicBezTo>
                    <a:pt x="1" y="0"/>
                    <a:pt x="1" y="423"/>
                    <a:pt x="280" y="423"/>
                  </a:cubicBezTo>
                  <a:lnTo>
                    <a:pt x="3895" y="423"/>
                  </a:lnTo>
                  <a:cubicBezTo>
                    <a:pt x="4174" y="423"/>
                    <a:pt x="4174" y="0"/>
                    <a:pt x="3895" y="0"/>
                  </a:cubicBezTo>
                  <a:lnTo>
                    <a:pt x="280" y="0"/>
                  </a:ln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1" name="Google Shape;197;p2">
              <a:extLst>
                <a:ext uri="{FF2B5EF4-FFF2-40B4-BE49-F238E27FC236}">
                  <a16:creationId xmlns:a16="http://schemas.microsoft.com/office/drawing/2014/main" id="{ED8B85AB-7AE1-B133-C62A-B6B5259EE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9623" y="4495879"/>
              <a:ext cx="14608" cy="11080"/>
            </a:xfrm>
            <a:custGeom>
              <a:avLst/>
              <a:gdLst>
                <a:gd name="T0" fmla="*/ 191211 w 559"/>
                <a:gd name="T1" fmla="*/ 0 h 424"/>
                <a:gd name="T2" fmla="*/ 191211 w 559"/>
                <a:gd name="T3" fmla="*/ 288864 h 424"/>
                <a:gd name="T4" fmla="*/ 191211 w 559"/>
                <a:gd name="T5" fmla="*/ 0 h 4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59" h="424" extrusionOk="0">
                  <a:moveTo>
                    <a:pt x="280" y="0"/>
                  </a:moveTo>
                  <a:cubicBezTo>
                    <a:pt x="1" y="0"/>
                    <a:pt x="1" y="423"/>
                    <a:pt x="280" y="423"/>
                  </a:cubicBezTo>
                  <a:cubicBezTo>
                    <a:pt x="558" y="423"/>
                    <a:pt x="558" y="0"/>
                    <a:pt x="280" y="0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2" name="Google Shape;198;p2">
              <a:extLst>
                <a:ext uri="{FF2B5EF4-FFF2-40B4-BE49-F238E27FC236}">
                  <a16:creationId xmlns:a16="http://schemas.microsoft.com/office/drawing/2014/main" id="{A9449B23-F922-8391-ADFE-25FD90401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0425" y="4309423"/>
              <a:ext cx="149295" cy="32169"/>
            </a:xfrm>
            <a:custGeom>
              <a:avLst/>
              <a:gdLst>
                <a:gd name="T0" fmla="*/ 190532 w 5713"/>
                <a:gd name="T1" fmla="*/ 0 h 1231"/>
                <a:gd name="T2" fmla="*/ 679 w 5713"/>
                <a:gd name="T3" fmla="*/ 190531 h 1231"/>
                <a:gd name="T4" fmla="*/ 679 w 5713"/>
                <a:gd name="T5" fmla="*/ 643981 h 1231"/>
                <a:gd name="T6" fmla="*/ 190532 w 5713"/>
                <a:gd name="T7" fmla="*/ 840654 h 1231"/>
                <a:gd name="T8" fmla="*/ 3704100 w 5713"/>
                <a:gd name="T9" fmla="*/ 840654 h 1231"/>
                <a:gd name="T10" fmla="*/ 3900773 w 5713"/>
                <a:gd name="T11" fmla="*/ 643981 h 1231"/>
                <a:gd name="T12" fmla="*/ 3900773 w 5713"/>
                <a:gd name="T13" fmla="*/ 190531 h 1231"/>
                <a:gd name="T14" fmla="*/ 3704100 w 5713"/>
                <a:gd name="T15" fmla="*/ 0 h 1231"/>
                <a:gd name="T16" fmla="*/ 190532 w 5713"/>
                <a:gd name="T17" fmla="*/ 0 h 12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13" h="1231" extrusionOk="0">
                  <a:moveTo>
                    <a:pt x="279" y="0"/>
                  </a:moveTo>
                  <a:cubicBezTo>
                    <a:pt x="126" y="0"/>
                    <a:pt x="1" y="125"/>
                    <a:pt x="1" y="279"/>
                  </a:cubicBezTo>
                  <a:lnTo>
                    <a:pt x="1" y="943"/>
                  </a:lnTo>
                  <a:cubicBezTo>
                    <a:pt x="1" y="1106"/>
                    <a:pt x="126" y="1231"/>
                    <a:pt x="279" y="1231"/>
                  </a:cubicBezTo>
                  <a:lnTo>
                    <a:pt x="5424" y="1231"/>
                  </a:lnTo>
                  <a:cubicBezTo>
                    <a:pt x="5587" y="1231"/>
                    <a:pt x="5712" y="1106"/>
                    <a:pt x="5712" y="943"/>
                  </a:cubicBezTo>
                  <a:lnTo>
                    <a:pt x="5712" y="279"/>
                  </a:lnTo>
                  <a:cubicBezTo>
                    <a:pt x="5712" y="125"/>
                    <a:pt x="5587" y="0"/>
                    <a:pt x="5424" y="0"/>
                  </a:cubicBezTo>
                  <a:lnTo>
                    <a:pt x="279" y="0"/>
                  </a:ln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3" name="Google Shape;199;p2">
              <a:extLst>
                <a:ext uri="{FF2B5EF4-FFF2-40B4-BE49-F238E27FC236}">
                  <a16:creationId xmlns:a16="http://schemas.microsoft.com/office/drawing/2014/main" id="{4BC998A8-64CC-1349-D487-4A21639C7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0965" y="4463448"/>
              <a:ext cx="29634" cy="29451"/>
            </a:xfrm>
            <a:custGeom>
              <a:avLst/>
              <a:gdLst>
                <a:gd name="T0" fmla="*/ 499884 w 1134"/>
                <a:gd name="T1" fmla="*/ 679 h 1127"/>
                <a:gd name="T2" fmla="*/ 679 w 1134"/>
                <a:gd name="T3" fmla="*/ 447305 h 1127"/>
                <a:gd name="T4" fmla="*/ 624169 w 1134"/>
                <a:gd name="T5" fmla="*/ 755953 h 1127"/>
                <a:gd name="T6" fmla="*/ 669927 w 1134"/>
                <a:gd name="T7" fmla="*/ 769620 h 1127"/>
                <a:gd name="T8" fmla="*/ 742313 w 1134"/>
                <a:gd name="T9" fmla="*/ 650797 h 1127"/>
                <a:gd name="T10" fmla="*/ 499884 w 1134"/>
                <a:gd name="T11" fmla="*/ 679 h 11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34" h="1127" extrusionOk="0">
                  <a:moveTo>
                    <a:pt x="732" y="1"/>
                  </a:moveTo>
                  <a:lnTo>
                    <a:pt x="1" y="655"/>
                  </a:lnTo>
                  <a:lnTo>
                    <a:pt x="914" y="1107"/>
                  </a:lnTo>
                  <a:cubicBezTo>
                    <a:pt x="936" y="1121"/>
                    <a:pt x="959" y="1127"/>
                    <a:pt x="981" y="1127"/>
                  </a:cubicBezTo>
                  <a:cubicBezTo>
                    <a:pt x="1064" y="1127"/>
                    <a:pt x="1133" y="1037"/>
                    <a:pt x="1087" y="953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4" name="Google Shape;200;p2">
              <a:extLst>
                <a:ext uri="{FF2B5EF4-FFF2-40B4-BE49-F238E27FC236}">
                  <a16:creationId xmlns:a16="http://schemas.microsoft.com/office/drawing/2014/main" id="{C7775B7C-2433-03B8-8128-31793C35D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708" y="4350242"/>
              <a:ext cx="122640" cy="130689"/>
            </a:xfrm>
            <a:custGeom>
              <a:avLst/>
              <a:gdLst>
                <a:gd name="T0" fmla="*/ 553827 w 4693"/>
                <a:gd name="T1" fmla="*/ 679 h 5001"/>
                <a:gd name="T2" fmla="*/ 459593 w 4693"/>
                <a:gd name="T3" fmla="*/ 36873 h 5001"/>
                <a:gd name="T4" fmla="*/ 59425 w 4693"/>
                <a:gd name="T5" fmla="*/ 391309 h 5001"/>
                <a:gd name="T6" fmla="*/ 52579 w 4693"/>
                <a:gd name="T7" fmla="*/ 594804 h 5001"/>
                <a:gd name="T8" fmla="*/ 2541781 w 4693"/>
                <a:gd name="T9" fmla="*/ 3366058 h 5001"/>
                <a:gd name="T10" fmla="*/ 2650362 w 4693"/>
                <a:gd name="T11" fmla="*/ 3414560 h 5001"/>
                <a:gd name="T12" fmla="*/ 2745301 w 4693"/>
                <a:gd name="T13" fmla="*/ 3379046 h 5001"/>
                <a:gd name="T14" fmla="*/ 3139328 w 4693"/>
                <a:gd name="T15" fmla="*/ 3017790 h 5001"/>
                <a:gd name="T16" fmla="*/ 3152316 w 4693"/>
                <a:gd name="T17" fmla="*/ 2821116 h 5001"/>
                <a:gd name="T18" fmla="*/ 656972 w 4693"/>
                <a:gd name="T19" fmla="*/ 43014 h 5001"/>
                <a:gd name="T20" fmla="*/ 553827 w 4693"/>
                <a:gd name="T21" fmla="*/ 679 h 50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693" h="5001" extrusionOk="0">
                  <a:moveTo>
                    <a:pt x="811" y="1"/>
                  </a:moveTo>
                  <a:cubicBezTo>
                    <a:pt x="763" y="1"/>
                    <a:pt x="714" y="18"/>
                    <a:pt x="673" y="54"/>
                  </a:cubicBezTo>
                  <a:lnTo>
                    <a:pt x="87" y="573"/>
                  </a:lnTo>
                  <a:cubicBezTo>
                    <a:pt x="0" y="650"/>
                    <a:pt x="0" y="784"/>
                    <a:pt x="77" y="871"/>
                  </a:cubicBezTo>
                  <a:lnTo>
                    <a:pt x="3722" y="4929"/>
                  </a:lnTo>
                  <a:cubicBezTo>
                    <a:pt x="3763" y="4976"/>
                    <a:pt x="3822" y="5000"/>
                    <a:pt x="3881" y="5000"/>
                  </a:cubicBezTo>
                  <a:cubicBezTo>
                    <a:pt x="3931" y="5000"/>
                    <a:pt x="3980" y="4983"/>
                    <a:pt x="4020" y="4948"/>
                  </a:cubicBezTo>
                  <a:lnTo>
                    <a:pt x="4597" y="4419"/>
                  </a:lnTo>
                  <a:cubicBezTo>
                    <a:pt x="4683" y="4342"/>
                    <a:pt x="4693" y="4217"/>
                    <a:pt x="4616" y="4131"/>
                  </a:cubicBezTo>
                  <a:lnTo>
                    <a:pt x="962" y="63"/>
                  </a:lnTo>
                  <a:cubicBezTo>
                    <a:pt x="921" y="22"/>
                    <a:pt x="866" y="1"/>
                    <a:pt x="811" y="1"/>
                  </a:cubicBezTo>
                  <a:close/>
                </a:path>
              </a:pathLst>
            </a:custGeom>
            <a:solidFill>
              <a:srgbClr val="D3D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5" name="Google Shape;201;p2">
              <a:extLst>
                <a:ext uri="{FF2B5EF4-FFF2-40B4-BE49-F238E27FC236}">
                  <a16:creationId xmlns:a16="http://schemas.microsoft.com/office/drawing/2014/main" id="{3CB9B067-6E12-03E2-9522-35211B8B5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708" y="4358422"/>
              <a:ext cx="112605" cy="122509"/>
            </a:xfrm>
            <a:custGeom>
              <a:avLst/>
              <a:gdLst>
                <a:gd name="T0" fmla="*/ 262919 w 4309"/>
                <a:gd name="T1" fmla="*/ 0 h 4688"/>
                <a:gd name="T2" fmla="*/ 59425 w 4309"/>
                <a:gd name="T3" fmla="*/ 177544 h 4688"/>
                <a:gd name="T4" fmla="*/ 52579 w 4309"/>
                <a:gd name="T5" fmla="*/ 381064 h 4688"/>
                <a:gd name="T6" fmla="*/ 2541779 w 4309"/>
                <a:gd name="T7" fmla="*/ 3152281 h 4688"/>
                <a:gd name="T8" fmla="*/ 2650360 w 4309"/>
                <a:gd name="T9" fmla="*/ 3200783 h 4688"/>
                <a:gd name="T10" fmla="*/ 2745299 w 4309"/>
                <a:gd name="T11" fmla="*/ 3165269 h 4688"/>
                <a:gd name="T12" fmla="*/ 2941972 w 4309"/>
                <a:gd name="T13" fmla="*/ 2988404 h 4688"/>
                <a:gd name="T14" fmla="*/ 262919 w 4309"/>
                <a:gd name="T15" fmla="*/ 0 h 46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09" h="4688" extrusionOk="0">
                  <a:moveTo>
                    <a:pt x="385" y="0"/>
                  </a:moveTo>
                  <a:lnTo>
                    <a:pt x="87" y="260"/>
                  </a:lnTo>
                  <a:cubicBezTo>
                    <a:pt x="0" y="337"/>
                    <a:pt x="0" y="471"/>
                    <a:pt x="77" y="558"/>
                  </a:cubicBezTo>
                  <a:lnTo>
                    <a:pt x="3722" y="4616"/>
                  </a:lnTo>
                  <a:cubicBezTo>
                    <a:pt x="3763" y="4663"/>
                    <a:pt x="3822" y="4687"/>
                    <a:pt x="3881" y="4687"/>
                  </a:cubicBezTo>
                  <a:cubicBezTo>
                    <a:pt x="3931" y="4687"/>
                    <a:pt x="3980" y="4670"/>
                    <a:pt x="4020" y="4635"/>
                  </a:cubicBezTo>
                  <a:lnTo>
                    <a:pt x="4308" y="4376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D1D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6" name="Google Shape;202;p2">
              <a:extLst>
                <a:ext uri="{FF2B5EF4-FFF2-40B4-BE49-F238E27FC236}">
                  <a16:creationId xmlns:a16="http://schemas.microsoft.com/office/drawing/2014/main" id="{4A24337A-691E-E7A9-8B2A-3DBC20354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708" y="4350242"/>
              <a:ext cx="35697" cy="34338"/>
            </a:xfrm>
            <a:custGeom>
              <a:avLst/>
              <a:gdLst>
                <a:gd name="T0" fmla="*/ 553826 w 1366"/>
                <a:gd name="T1" fmla="*/ 679 h 1314"/>
                <a:gd name="T2" fmla="*/ 459592 w 1366"/>
                <a:gd name="T3" fmla="*/ 36873 h 1314"/>
                <a:gd name="T4" fmla="*/ 59425 w 1366"/>
                <a:gd name="T5" fmla="*/ 391307 h 1314"/>
                <a:gd name="T6" fmla="*/ 52579 w 1366"/>
                <a:gd name="T7" fmla="*/ 594800 h 1314"/>
                <a:gd name="T8" fmla="*/ 321639 w 1366"/>
                <a:gd name="T9" fmla="*/ 896656 h 1314"/>
                <a:gd name="T10" fmla="*/ 932852 w 1366"/>
                <a:gd name="T11" fmla="*/ 345549 h 1314"/>
                <a:gd name="T12" fmla="*/ 656945 w 1366"/>
                <a:gd name="T13" fmla="*/ 43014 h 1314"/>
                <a:gd name="T14" fmla="*/ 553826 w 1366"/>
                <a:gd name="T15" fmla="*/ 679 h 13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66" h="1314" extrusionOk="0">
                  <a:moveTo>
                    <a:pt x="811" y="1"/>
                  </a:moveTo>
                  <a:cubicBezTo>
                    <a:pt x="763" y="1"/>
                    <a:pt x="714" y="18"/>
                    <a:pt x="673" y="54"/>
                  </a:cubicBezTo>
                  <a:lnTo>
                    <a:pt x="87" y="573"/>
                  </a:lnTo>
                  <a:cubicBezTo>
                    <a:pt x="0" y="650"/>
                    <a:pt x="0" y="784"/>
                    <a:pt x="77" y="871"/>
                  </a:cubicBezTo>
                  <a:lnTo>
                    <a:pt x="471" y="1313"/>
                  </a:lnTo>
                  <a:lnTo>
                    <a:pt x="1366" y="506"/>
                  </a:lnTo>
                  <a:lnTo>
                    <a:pt x="962" y="63"/>
                  </a:lnTo>
                  <a:cubicBezTo>
                    <a:pt x="921" y="22"/>
                    <a:pt x="866" y="1"/>
                    <a:pt x="811" y="1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47" name="Google Shape;203;p2">
            <a:extLst>
              <a:ext uri="{FF2B5EF4-FFF2-40B4-BE49-F238E27FC236}">
                <a16:creationId xmlns:a16="http://schemas.microsoft.com/office/drawing/2014/main" id="{C5B1F0E9-BAD5-BB3E-0C1B-42CD5594E227}"/>
              </a:ext>
            </a:extLst>
          </p:cNvPr>
          <p:cNvGrpSpPr>
            <a:grpSpLocks/>
          </p:cNvGrpSpPr>
          <p:nvPr/>
        </p:nvGrpSpPr>
        <p:grpSpPr bwMode="auto">
          <a:xfrm>
            <a:off x="8234889" y="4292165"/>
            <a:ext cx="373063" cy="344487"/>
            <a:chOff x="6319908" y="3696721"/>
            <a:chExt cx="373963" cy="343119"/>
          </a:xfrm>
        </p:grpSpPr>
        <p:sp>
          <p:nvSpPr>
            <p:cNvPr id="748" name="Google Shape;204;p2">
              <a:extLst>
                <a:ext uri="{FF2B5EF4-FFF2-40B4-BE49-F238E27FC236}">
                  <a16:creationId xmlns:a16="http://schemas.microsoft.com/office/drawing/2014/main" id="{780C5C3D-D9DB-65C9-D01F-9D96C27B2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8049" y="3745325"/>
              <a:ext cx="48315" cy="66180"/>
            </a:xfrm>
            <a:custGeom>
              <a:avLst/>
              <a:gdLst>
                <a:gd name="T0" fmla="*/ 0 w 1839"/>
                <a:gd name="T1" fmla="*/ 683 h 2519"/>
                <a:gd name="T2" fmla="*/ 0 w 1839"/>
                <a:gd name="T3" fmla="*/ 1738703 h 2519"/>
                <a:gd name="T4" fmla="*/ 1268669 w 1839"/>
                <a:gd name="T5" fmla="*/ 637078 h 2519"/>
                <a:gd name="T6" fmla="*/ 1268669 w 1839"/>
                <a:gd name="T7" fmla="*/ 683 h 2519"/>
                <a:gd name="T8" fmla="*/ 0 w 1839"/>
                <a:gd name="T9" fmla="*/ 683 h 25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39" h="2519" extrusionOk="0">
                  <a:moveTo>
                    <a:pt x="0" y="1"/>
                  </a:moveTo>
                  <a:lnTo>
                    <a:pt x="0" y="2519"/>
                  </a:lnTo>
                  <a:lnTo>
                    <a:pt x="1838" y="923"/>
                  </a:lnTo>
                  <a:lnTo>
                    <a:pt x="183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7C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9" name="Google Shape;205;p2">
              <a:extLst>
                <a:ext uri="{FF2B5EF4-FFF2-40B4-BE49-F238E27FC236}">
                  <a16:creationId xmlns:a16="http://schemas.microsoft.com/office/drawing/2014/main" id="{0DC390DB-C6F9-FDD0-3E76-E6EFEA626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1195" y="3745325"/>
              <a:ext cx="25169" cy="46135"/>
            </a:xfrm>
            <a:custGeom>
              <a:avLst/>
              <a:gdLst>
                <a:gd name="T0" fmla="*/ 0 w 958"/>
                <a:gd name="T1" fmla="*/ 683 h 1756"/>
                <a:gd name="T2" fmla="*/ 0 w 958"/>
                <a:gd name="T3" fmla="*/ 1212095 h 1756"/>
                <a:gd name="T4" fmla="*/ 660568 w 958"/>
                <a:gd name="T5" fmla="*/ 637115 h 1756"/>
                <a:gd name="T6" fmla="*/ 660568 w 958"/>
                <a:gd name="T7" fmla="*/ 683 h 1756"/>
                <a:gd name="T8" fmla="*/ 0 w 958"/>
                <a:gd name="T9" fmla="*/ 683 h 17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8" h="1756" extrusionOk="0">
                  <a:moveTo>
                    <a:pt x="0" y="1"/>
                  </a:moveTo>
                  <a:lnTo>
                    <a:pt x="0" y="1756"/>
                  </a:lnTo>
                  <a:lnTo>
                    <a:pt x="957" y="923"/>
                  </a:lnTo>
                  <a:lnTo>
                    <a:pt x="95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FA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0" name="Google Shape;206;p2">
              <a:extLst>
                <a:ext uri="{FF2B5EF4-FFF2-40B4-BE49-F238E27FC236}">
                  <a16:creationId xmlns:a16="http://schemas.microsoft.com/office/drawing/2014/main" id="{8F529435-0F96-2B32-D50D-FEDBCA76A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6016" y="3736813"/>
              <a:ext cx="281562" cy="303027"/>
            </a:xfrm>
            <a:custGeom>
              <a:avLst/>
              <a:gdLst>
                <a:gd name="T0" fmla="*/ 3699005 w 10717"/>
                <a:gd name="T1" fmla="*/ 683 h 11534"/>
                <a:gd name="T2" fmla="*/ 3648615 w 10717"/>
                <a:gd name="T3" fmla="*/ 18627 h 11534"/>
                <a:gd name="T4" fmla="*/ 0 w 10717"/>
                <a:gd name="T5" fmla="*/ 3192371 h 11534"/>
                <a:gd name="T6" fmla="*/ 0 w 10717"/>
                <a:gd name="T7" fmla="*/ 7745921 h 11534"/>
                <a:gd name="T8" fmla="*/ 220190 w 10717"/>
                <a:gd name="T9" fmla="*/ 7961276 h 11534"/>
                <a:gd name="T10" fmla="*/ 7181972 w 10717"/>
                <a:gd name="T11" fmla="*/ 7961276 h 11534"/>
                <a:gd name="T12" fmla="*/ 7397328 w 10717"/>
                <a:gd name="T13" fmla="*/ 7745921 h 11534"/>
                <a:gd name="T14" fmla="*/ 7397328 w 10717"/>
                <a:gd name="T15" fmla="*/ 3192371 h 11534"/>
                <a:gd name="T16" fmla="*/ 3748713 w 10717"/>
                <a:gd name="T17" fmla="*/ 18627 h 11534"/>
                <a:gd name="T18" fmla="*/ 3699005 w 10717"/>
                <a:gd name="T19" fmla="*/ 683 h 115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17" h="11534" extrusionOk="0">
                  <a:moveTo>
                    <a:pt x="5359" y="1"/>
                  </a:moveTo>
                  <a:cubicBezTo>
                    <a:pt x="5333" y="1"/>
                    <a:pt x="5307" y="9"/>
                    <a:pt x="5286" y="27"/>
                  </a:cubicBezTo>
                  <a:lnTo>
                    <a:pt x="0" y="4625"/>
                  </a:lnTo>
                  <a:lnTo>
                    <a:pt x="0" y="11222"/>
                  </a:lnTo>
                  <a:cubicBezTo>
                    <a:pt x="0" y="11395"/>
                    <a:pt x="146" y="11534"/>
                    <a:pt x="319" y="11534"/>
                  </a:cubicBezTo>
                  <a:lnTo>
                    <a:pt x="10405" y="11534"/>
                  </a:lnTo>
                  <a:cubicBezTo>
                    <a:pt x="10578" y="11534"/>
                    <a:pt x="10717" y="11395"/>
                    <a:pt x="10717" y="11222"/>
                  </a:cubicBezTo>
                  <a:lnTo>
                    <a:pt x="10717" y="4625"/>
                  </a:lnTo>
                  <a:lnTo>
                    <a:pt x="5431" y="27"/>
                  </a:lnTo>
                  <a:cubicBezTo>
                    <a:pt x="5411" y="9"/>
                    <a:pt x="5385" y="1"/>
                    <a:pt x="5359" y="1"/>
                  </a:cubicBezTo>
                  <a:close/>
                </a:path>
              </a:pathLst>
            </a:custGeom>
            <a:solidFill>
              <a:srgbClr val="879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1" name="Google Shape;207;p2">
              <a:extLst>
                <a:ext uri="{FF2B5EF4-FFF2-40B4-BE49-F238E27FC236}">
                  <a16:creationId xmlns:a16="http://schemas.microsoft.com/office/drawing/2014/main" id="{3CDFFEEA-F2E0-50BB-F103-211EFE218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3753" y="3736813"/>
              <a:ext cx="153825" cy="303027"/>
            </a:xfrm>
            <a:custGeom>
              <a:avLst/>
              <a:gdLst>
                <a:gd name="T0" fmla="*/ 343039 w 5855"/>
                <a:gd name="T1" fmla="*/ 683 h 11534"/>
                <a:gd name="T2" fmla="*/ 292675 w 5855"/>
                <a:gd name="T3" fmla="*/ 18627 h 11534"/>
                <a:gd name="T4" fmla="*/ 683 w 5855"/>
                <a:gd name="T5" fmla="*/ 271947 h 11534"/>
                <a:gd name="T6" fmla="*/ 3394606 w 5855"/>
                <a:gd name="T7" fmla="*/ 3192371 h 11534"/>
                <a:gd name="T8" fmla="*/ 3394606 w 5855"/>
                <a:gd name="T9" fmla="*/ 7745921 h 11534"/>
                <a:gd name="T10" fmla="*/ 3174417 w 5855"/>
                <a:gd name="T11" fmla="*/ 7961276 h 11534"/>
                <a:gd name="T12" fmla="*/ 3826000 w 5855"/>
                <a:gd name="T13" fmla="*/ 7961276 h 11534"/>
                <a:gd name="T14" fmla="*/ 4041355 w 5855"/>
                <a:gd name="T15" fmla="*/ 7745921 h 11534"/>
                <a:gd name="T16" fmla="*/ 4041355 w 5855"/>
                <a:gd name="T17" fmla="*/ 3192371 h 11534"/>
                <a:gd name="T18" fmla="*/ 392746 w 5855"/>
                <a:gd name="T19" fmla="*/ 18627 h 11534"/>
                <a:gd name="T20" fmla="*/ 343039 w 5855"/>
                <a:gd name="T21" fmla="*/ 683 h 115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855" h="11534" extrusionOk="0">
                  <a:moveTo>
                    <a:pt x="497" y="1"/>
                  </a:moveTo>
                  <a:cubicBezTo>
                    <a:pt x="471" y="1"/>
                    <a:pt x="445" y="9"/>
                    <a:pt x="424" y="27"/>
                  </a:cubicBezTo>
                  <a:lnTo>
                    <a:pt x="1" y="394"/>
                  </a:lnTo>
                  <a:cubicBezTo>
                    <a:pt x="1901" y="2010"/>
                    <a:pt x="4918" y="4625"/>
                    <a:pt x="4918" y="4625"/>
                  </a:cubicBezTo>
                  <a:lnTo>
                    <a:pt x="4918" y="11222"/>
                  </a:lnTo>
                  <a:cubicBezTo>
                    <a:pt x="4918" y="11395"/>
                    <a:pt x="4773" y="11534"/>
                    <a:pt x="4599" y="11534"/>
                  </a:cubicBezTo>
                  <a:lnTo>
                    <a:pt x="5543" y="11534"/>
                  </a:lnTo>
                  <a:cubicBezTo>
                    <a:pt x="5716" y="11534"/>
                    <a:pt x="5855" y="11395"/>
                    <a:pt x="5855" y="11222"/>
                  </a:cubicBezTo>
                  <a:lnTo>
                    <a:pt x="5855" y="4625"/>
                  </a:lnTo>
                  <a:lnTo>
                    <a:pt x="569" y="27"/>
                  </a:lnTo>
                  <a:cubicBezTo>
                    <a:pt x="549" y="9"/>
                    <a:pt x="523" y="1"/>
                    <a:pt x="497" y="1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2" name="Google Shape;208;p2">
              <a:extLst>
                <a:ext uri="{FF2B5EF4-FFF2-40B4-BE49-F238E27FC236}">
                  <a16:creationId xmlns:a16="http://schemas.microsoft.com/office/drawing/2014/main" id="{4D13772A-D48D-9389-A308-4EDD616E1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6200" y="3726750"/>
              <a:ext cx="70174" cy="22069"/>
            </a:xfrm>
            <a:custGeom>
              <a:avLst/>
              <a:gdLst>
                <a:gd name="T0" fmla="*/ 81445 w 2671"/>
                <a:gd name="T1" fmla="*/ 0 h 840"/>
                <a:gd name="T2" fmla="*/ 0 w 2671"/>
                <a:gd name="T3" fmla="*/ 81445 h 840"/>
                <a:gd name="T4" fmla="*/ 0 w 2671"/>
                <a:gd name="T5" fmla="*/ 498365 h 840"/>
                <a:gd name="T6" fmla="*/ 81445 w 2671"/>
                <a:gd name="T7" fmla="*/ 579810 h 840"/>
                <a:gd name="T8" fmla="*/ 1762205 w 2671"/>
                <a:gd name="T9" fmla="*/ 579810 h 840"/>
                <a:gd name="T10" fmla="*/ 1843650 w 2671"/>
                <a:gd name="T11" fmla="*/ 498365 h 840"/>
                <a:gd name="T12" fmla="*/ 1843650 w 2671"/>
                <a:gd name="T13" fmla="*/ 81445 h 840"/>
                <a:gd name="T14" fmla="*/ 1762205 w 2671"/>
                <a:gd name="T15" fmla="*/ 0 h 840"/>
                <a:gd name="T16" fmla="*/ 81445 w 2671"/>
                <a:gd name="T17" fmla="*/ 0 h 8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71" h="840" extrusionOk="0">
                  <a:moveTo>
                    <a:pt x="118" y="0"/>
                  </a:moveTo>
                  <a:cubicBezTo>
                    <a:pt x="49" y="0"/>
                    <a:pt x="0" y="49"/>
                    <a:pt x="0" y="118"/>
                  </a:cubicBezTo>
                  <a:lnTo>
                    <a:pt x="0" y="722"/>
                  </a:lnTo>
                  <a:cubicBezTo>
                    <a:pt x="0" y="791"/>
                    <a:pt x="49" y="840"/>
                    <a:pt x="118" y="840"/>
                  </a:cubicBezTo>
                  <a:lnTo>
                    <a:pt x="2553" y="840"/>
                  </a:lnTo>
                  <a:cubicBezTo>
                    <a:pt x="2615" y="840"/>
                    <a:pt x="2671" y="791"/>
                    <a:pt x="2671" y="722"/>
                  </a:cubicBezTo>
                  <a:lnTo>
                    <a:pt x="2671" y="118"/>
                  </a:lnTo>
                  <a:cubicBezTo>
                    <a:pt x="2671" y="49"/>
                    <a:pt x="2615" y="0"/>
                    <a:pt x="2553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576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3" name="Google Shape;209;p2">
              <a:extLst>
                <a:ext uri="{FF2B5EF4-FFF2-40B4-BE49-F238E27FC236}">
                  <a16:creationId xmlns:a16="http://schemas.microsoft.com/office/drawing/2014/main" id="{8AB04328-BEF2-CEA0-1992-8819EFBA9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7691" y="3889298"/>
              <a:ext cx="85123" cy="150541"/>
            </a:xfrm>
            <a:custGeom>
              <a:avLst/>
              <a:gdLst>
                <a:gd name="T0" fmla="*/ 201563 w 3240"/>
                <a:gd name="T1" fmla="*/ 0 h 5730"/>
                <a:gd name="T2" fmla="*/ 683 w 3240"/>
                <a:gd name="T3" fmla="*/ 201562 h 5730"/>
                <a:gd name="T4" fmla="*/ 683 w 3240"/>
                <a:gd name="T5" fmla="*/ 3955077 h 5730"/>
                <a:gd name="T6" fmla="*/ 2236397 w 3240"/>
                <a:gd name="T7" fmla="*/ 3955077 h 5730"/>
                <a:gd name="T8" fmla="*/ 2236397 w 3240"/>
                <a:gd name="T9" fmla="*/ 201562 h 5730"/>
                <a:gd name="T10" fmla="*/ 2030709 w 3240"/>
                <a:gd name="T11" fmla="*/ 0 h 5730"/>
                <a:gd name="T12" fmla="*/ 201563 w 3240"/>
                <a:gd name="T13" fmla="*/ 0 h 57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40" h="5730" extrusionOk="0">
                  <a:moveTo>
                    <a:pt x="292" y="0"/>
                  </a:moveTo>
                  <a:cubicBezTo>
                    <a:pt x="133" y="0"/>
                    <a:pt x="1" y="132"/>
                    <a:pt x="1" y="292"/>
                  </a:cubicBezTo>
                  <a:lnTo>
                    <a:pt x="1" y="5730"/>
                  </a:lnTo>
                  <a:lnTo>
                    <a:pt x="3240" y="5730"/>
                  </a:lnTo>
                  <a:lnTo>
                    <a:pt x="3240" y="292"/>
                  </a:lnTo>
                  <a:cubicBezTo>
                    <a:pt x="3240" y="132"/>
                    <a:pt x="3108" y="0"/>
                    <a:pt x="2942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576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4" name="Google Shape;210;p2">
              <a:extLst>
                <a:ext uri="{FF2B5EF4-FFF2-40B4-BE49-F238E27FC236}">
                  <a16:creationId xmlns:a16="http://schemas.microsoft.com/office/drawing/2014/main" id="{6C0ABB66-CA6E-A479-43E2-7FF295034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632" y="3889298"/>
              <a:ext cx="33182" cy="150541"/>
            </a:xfrm>
            <a:custGeom>
              <a:avLst/>
              <a:gdLst>
                <a:gd name="T0" fmla="*/ 683 w 1263"/>
                <a:gd name="T1" fmla="*/ 0 h 5730"/>
                <a:gd name="T2" fmla="*/ 206369 w 1263"/>
                <a:gd name="T3" fmla="*/ 201562 h 5730"/>
                <a:gd name="T4" fmla="*/ 206369 w 1263"/>
                <a:gd name="T5" fmla="*/ 3955077 h 5730"/>
                <a:gd name="T6" fmla="*/ 871770 w 1263"/>
                <a:gd name="T7" fmla="*/ 3955077 h 5730"/>
                <a:gd name="T8" fmla="*/ 871770 w 1263"/>
                <a:gd name="T9" fmla="*/ 201562 h 5730"/>
                <a:gd name="T10" fmla="*/ 666083 w 1263"/>
                <a:gd name="T11" fmla="*/ 0 h 5730"/>
                <a:gd name="T12" fmla="*/ 683 w 1263"/>
                <a:gd name="T13" fmla="*/ 0 h 57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3" h="5730" extrusionOk="0">
                  <a:moveTo>
                    <a:pt x="1" y="0"/>
                  </a:moveTo>
                  <a:cubicBezTo>
                    <a:pt x="167" y="0"/>
                    <a:pt x="299" y="132"/>
                    <a:pt x="299" y="292"/>
                  </a:cubicBezTo>
                  <a:lnTo>
                    <a:pt x="299" y="5730"/>
                  </a:lnTo>
                  <a:lnTo>
                    <a:pt x="1263" y="5730"/>
                  </a:lnTo>
                  <a:lnTo>
                    <a:pt x="1263" y="292"/>
                  </a:lnTo>
                  <a:cubicBezTo>
                    <a:pt x="1263" y="132"/>
                    <a:pt x="1131" y="0"/>
                    <a:pt x="965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239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5" name="Google Shape;211;p2">
              <a:extLst>
                <a:ext uri="{FF2B5EF4-FFF2-40B4-BE49-F238E27FC236}">
                  <a16:creationId xmlns:a16="http://schemas.microsoft.com/office/drawing/2014/main" id="{DEB6B97E-933E-973C-13B9-77C99B88E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9908" y="3696721"/>
              <a:ext cx="373963" cy="165096"/>
            </a:xfrm>
            <a:custGeom>
              <a:avLst/>
              <a:gdLst>
                <a:gd name="T0" fmla="*/ 4910412 w 14234"/>
                <a:gd name="T1" fmla="*/ 683 h 6284"/>
                <a:gd name="T2" fmla="*/ 4860021 w 14234"/>
                <a:gd name="T3" fmla="*/ 18627 h 6284"/>
                <a:gd name="T4" fmla="*/ 53149 w 14234"/>
                <a:gd name="T5" fmla="*/ 4202881 h 6284"/>
                <a:gd name="T6" fmla="*/ 105616 w 14234"/>
                <a:gd name="T7" fmla="*/ 4336791 h 6284"/>
                <a:gd name="T8" fmla="*/ 1216207 w 14234"/>
                <a:gd name="T9" fmla="*/ 4336791 h 6284"/>
                <a:gd name="T10" fmla="*/ 4860021 w 14234"/>
                <a:gd name="T11" fmla="*/ 1167206 h 6284"/>
                <a:gd name="T12" fmla="*/ 4910412 w 14234"/>
                <a:gd name="T13" fmla="*/ 1149262 h 6284"/>
                <a:gd name="T14" fmla="*/ 4960093 w 14234"/>
                <a:gd name="T15" fmla="*/ 1167206 h 6284"/>
                <a:gd name="T16" fmla="*/ 8608742 w 14234"/>
                <a:gd name="T17" fmla="*/ 4336791 h 6284"/>
                <a:gd name="T18" fmla="*/ 9719334 w 14234"/>
                <a:gd name="T19" fmla="*/ 4336791 h 6284"/>
                <a:gd name="T20" fmla="*/ 9766966 w 14234"/>
                <a:gd name="T21" fmla="*/ 4202881 h 6284"/>
                <a:gd name="T22" fmla="*/ 4960093 w 14234"/>
                <a:gd name="T23" fmla="*/ 18627 h 6284"/>
                <a:gd name="T24" fmla="*/ 4910412 w 14234"/>
                <a:gd name="T25" fmla="*/ 683 h 62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234" h="6284" extrusionOk="0">
                  <a:moveTo>
                    <a:pt x="7114" y="1"/>
                  </a:moveTo>
                  <a:cubicBezTo>
                    <a:pt x="7088" y="1"/>
                    <a:pt x="7062" y="9"/>
                    <a:pt x="7041" y="27"/>
                  </a:cubicBezTo>
                  <a:lnTo>
                    <a:pt x="77" y="6089"/>
                  </a:lnTo>
                  <a:cubicBezTo>
                    <a:pt x="1" y="6158"/>
                    <a:pt x="49" y="6283"/>
                    <a:pt x="153" y="6283"/>
                  </a:cubicBezTo>
                  <a:lnTo>
                    <a:pt x="1762" y="6283"/>
                  </a:lnTo>
                  <a:lnTo>
                    <a:pt x="7041" y="1691"/>
                  </a:lnTo>
                  <a:cubicBezTo>
                    <a:pt x="7062" y="1674"/>
                    <a:pt x="7088" y="1665"/>
                    <a:pt x="7114" y="1665"/>
                  </a:cubicBezTo>
                  <a:cubicBezTo>
                    <a:pt x="7140" y="1665"/>
                    <a:pt x="7166" y="1674"/>
                    <a:pt x="7186" y="1691"/>
                  </a:cubicBezTo>
                  <a:lnTo>
                    <a:pt x="12472" y="6283"/>
                  </a:lnTo>
                  <a:lnTo>
                    <a:pt x="14081" y="6283"/>
                  </a:lnTo>
                  <a:cubicBezTo>
                    <a:pt x="14185" y="6283"/>
                    <a:pt x="14234" y="6158"/>
                    <a:pt x="14150" y="6089"/>
                  </a:cubicBezTo>
                  <a:lnTo>
                    <a:pt x="7186" y="27"/>
                  </a:lnTo>
                  <a:cubicBezTo>
                    <a:pt x="7166" y="9"/>
                    <a:pt x="7140" y="1"/>
                    <a:pt x="7114" y="1"/>
                  </a:cubicBezTo>
                  <a:close/>
                </a:path>
              </a:pathLst>
            </a:custGeom>
            <a:solidFill>
              <a:srgbClr val="8797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6" name="Google Shape;212;p2">
              <a:extLst>
                <a:ext uri="{FF2B5EF4-FFF2-40B4-BE49-F238E27FC236}">
                  <a16:creationId xmlns:a16="http://schemas.microsoft.com/office/drawing/2014/main" id="{2F2E149B-0428-3A4C-88CE-EB9EB6968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021" y="3726750"/>
              <a:ext cx="25353" cy="22253"/>
            </a:xfrm>
            <a:custGeom>
              <a:avLst/>
              <a:gdLst>
                <a:gd name="T0" fmla="*/ 683 w 965"/>
                <a:gd name="T1" fmla="*/ 0 h 847"/>
                <a:gd name="T2" fmla="*/ 683 w 965"/>
                <a:gd name="T3" fmla="*/ 584647 h 847"/>
                <a:gd name="T4" fmla="*/ 584643 w 965"/>
                <a:gd name="T5" fmla="*/ 584647 h 847"/>
                <a:gd name="T6" fmla="*/ 666088 w 965"/>
                <a:gd name="T7" fmla="*/ 503202 h 847"/>
                <a:gd name="T8" fmla="*/ 666088 w 965"/>
                <a:gd name="T9" fmla="*/ 81445 h 847"/>
                <a:gd name="T10" fmla="*/ 584643 w 965"/>
                <a:gd name="T11" fmla="*/ 0 h 847"/>
                <a:gd name="T12" fmla="*/ 683 w 965"/>
                <a:gd name="T13" fmla="*/ 0 h 8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5" h="847" extrusionOk="0">
                  <a:moveTo>
                    <a:pt x="1" y="0"/>
                  </a:moveTo>
                  <a:lnTo>
                    <a:pt x="1" y="847"/>
                  </a:lnTo>
                  <a:lnTo>
                    <a:pt x="847" y="847"/>
                  </a:lnTo>
                  <a:cubicBezTo>
                    <a:pt x="909" y="847"/>
                    <a:pt x="965" y="791"/>
                    <a:pt x="965" y="729"/>
                  </a:cubicBezTo>
                  <a:lnTo>
                    <a:pt x="965" y="118"/>
                  </a:lnTo>
                  <a:cubicBezTo>
                    <a:pt x="965" y="56"/>
                    <a:pt x="909" y="0"/>
                    <a:pt x="847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239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7" name="Google Shape;213;p2">
            <a:extLst>
              <a:ext uri="{FF2B5EF4-FFF2-40B4-BE49-F238E27FC236}">
                <a16:creationId xmlns:a16="http://schemas.microsoft.com/office/drawing/2014/main" id="{CEE1DFB8-1293-F3C6-EFA4-B892E118D714}"/>
              </a:ext>
            </a:extLst>
          </p:cNvPr>
          <p:cNvGrpSpPr>
            <a:grpSpLocks/>
          </p:cNvGrpSpPr>
          <p:nvPr/>
        </p:nvGrpSpPr>
        <p:grpSpPr bwMode="auto">
          <a:xfrm>
            <a:off x="137340" y="3855505"/>
            <a:ext cx="373062" cy="255587"/>
            <a:chOff x="6871342" y="3740044"/>
            <a:chExt cx="371966" cy="256420"/>
          </a:xfrm>
        </p:grpSpPr>
        <p:sp>
          <p:nvSpPr>
            <p:cNvPr id="758" name="Google Shape;214;p2">
              <a:extLst>
                <a:ext uri="{FF2B5EF4-FFF2-40B4-BE49-F238E27FC236}">
                  <a16:creationId xmlns:a16="http://schemas.microsoft.com/office/drawing/2014/main" id="{E859367C-7FC8-A808-F29C-2C832DBBE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1342" y="3816944"/>
              <a:ext cx="371966" cy="179520"/>
            </a:xfrm>
            <a:custGeom>
              <a:avLst/>
              <a:gdLst>
                <a:gd name="T0" fmla="*/ 0 w 14158"/>
                <a:gd name="T1" fmla="*/ 683 h 6833"/>
                <a:gd name="T2" fmla="*/ 0 w 14158"/>
                <a:gd name="T3" fmla="*/ 4548716 h 6833"/>
                <a:gd name="T4" fmla="*/ 172558 w 14158"/>
                <a:gd name="T5" fmla="*/ 4716439 h 6833"/>
                <a:gd name="T6" fmla="*/ 9599234 w 14158"/>
                <a:gd name="T7" fmla="*/ 4716439 h 6833"/>
                <a:gd name="T8" fmla="*/ 9771792 w 14158"/>
                <a:gd name="T9" fmla="*/ 4548716 h 6833"/>
                <a:gd name="T10" fmla="*/ 9771792 w 14158"/>
                <a:gd name="T11" fmla="*/ 683 h 6833"/>
                <a:gd name="T12" fmla="*/ 0 w 14158"/>
                <a:gd name="T13" fmla="*/ 683 h 68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158" h="6833" extrusionOk="0">
                  <a:moveTo>
                    <a:pt x="0" y="1"/>
                  </a:moveTo>
                  <a:lnTo>
                    <a:pt x="0" y="6590"/>
                  </a:lnTo>
                  <a:cubicBezTo>
                    <a:pt x="0" y="6722"/>
                    <a:pt x="111" y="6833"/>
                    <a:pt x="250" y="6833"/>
                  </a:cubicBezTo>
                  <a:lnTo>
                    <a:pt x="13907" y="6833"/>
                  </a:lnTo>
                  <a:cubicBezTo>
                    <a:pt x="14046" y="6833"/>
                    <a:pt x="14157" y="6722"/>
                    <a:pt x="14157" y="6590"/>
                  </a:cubicBezTo>
                  <a:lnTo>
                    <a:pt x="1415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BD6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9" name="Google Shape;215;p2">
              <a:extLst>
                <a:ext uri="{FF2B5EF4-FFF2-40B4-BE49-F238E27FC236}">
                  <a16:creationId xmlns:a16="http://schemas.microsoft.com/office/drawing/2014/main" id="{144E503B-4BC0-0EA0-3B46-D5C58E3A7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1342" y="3740044"/>
              <a:ext cx="371966" cy="179520"/>
            </a:xfrm>
            <a:custGeom>
              <a:avLst/>
              <a:gdLst>
                <a:gd name="T0" fmla="*/ 172558 w 14158"/>
                <a:gd name="T1" fmla="*/ 683 h 6833"/>
                <a:gd name="T2" fmla="*/ 0 w 14158"/>
                <a:gd name="T3" fmla="*/ 167724 h 6833"/>
                <a:gd name="T4" fmla="*/ 0 w 14158"/>
                <a:gd name="T5" fmla="*/ 4548716 h 6833"/>
                <a:gd name="T6" fmla="*/ 172558 w 14158"/>
                <a:gd name="T7" fmla="*/ 4716439 h 6833"/>
                <a:gd name="T8" fmla="*/ 9599234 w 14158"/>
                <a:gd name="T9" fmla="*/ 4716439 h 6833"/>
                <a:gd name="T10" fmla="*/ 9771792 w 14158"/>
                <a:gd name="T11" fmla="*/ 4548716 h 6833"/>
                <a:gd name="T12" fmla="*/ 9771792 w 14158"/>
                <a:gd name="T13" fmla="*/ 167724 h 6833"/>
                <a:gd name="T14" fmla="*/ 9599234 w 14158"/>
                <a:gd name="T15" fmla="*/ 683 h 6833"/>
                <a:gd name="T16" fmla="*/ 172558 w 14158"/>
                <a:gd name="T17" fmla="*/ 683 h 68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158" h="6833" extrusionOk="0">
                  <a:moveTo>
                    <a:pt x="250" y="1"/>
                  </a:moveTo>
                  <a:cubicBezTo>
                    <a:pt x="111" y="1"/>
                    <a:pt x="0" y="112"/>
                    <a:pt x="0" y="243"/>
                  </a:cubicBezTo>
                  <a:lnTo>
                    <a:pt x="0" y="6590"/>
                  </a:lnTo>
                  <a:cubicBezTo>
                    <a:pt x="0" y="6722"/>
                    <a:pt x="111" y="6833"/>
                    <a:pt x="250" y="6833"/>
                  </a:cubicBezTo>
                  <a:lnTo>
                    <a:pt x="13907" y="6833"/>
                  </a:lnTo>
                  <a:cubicBezTo>
                    <a:pt x="14046" y="6833"/>
                    <a:pt x="14157" y="6722"/>
                    <a:pt x="14157" y="6590"/>
                  </a:cubicBezTo>
                  <a:lnTo>
                    <a:pt x="14157" y="243"/>
                  </a:lnTo>
                  <a:cubicBezTo>
                    <a:pt x="14157" y="112"/>
                    <a:pt x="14046" y="1"/>
                    <a:pt x="13907" y="1"/>
                  </a:cubicBezTo>
                  <a:lnTo>
                    <a:pt x="250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0" name="Google Shape;216;p2">
              <a:extLst>
                <a:ext uri="{FF2B5EF4-FFF2-40B4-BE49-F238E27FC236}">
                  <a16:creationId xmlns:a16="http://schemas.microsoft.com/office/drawing/2014/main" id="{9CEB0298-6FFF-CDBA-BB15-56092ABA4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0652" y="3759355"/>
              <a:ext cx="333319" cy="140899"/>
            </a:xfrm>
            <a:custGeom>
              <a:avLst/>
              <a:gdLst>
                <a:gd name="T0" fmla="*/ 2620155 w 12687"/>
                <a:gd name="T1" fmla="*/ 335446 h 5363"/>
                <a:gd name="T2" fmla="*/ 2676772 w 12687"/>
                <a:gd name="T3" fmla="*/ 470066 h 5363"/>
                <a:gd name="T4" fmla="*/ 2676772 w 12687"/>
                <a:gd name="T5" fmla="*/ 3227567 h 5363"/>
                <a:gd name="T6" fmla="*/ 2614638 w 12687"/>
                <a:gd name="T7" fmla="*/ 3366312 h 5363"/>
                <a:gd name="T8" fmla="*/ 996016 w 12687"/>
                <a:gd name="T9" fmla="*/ 3366312 h 5363"/>
                <a:gd name="T10" fmla="*/ 340281 w 12687"/>
                <a:gd name="T11" fmla="*/ 2710578 h 5363"/>
                <a:gd name="T12" fmla="*/ 340281 w 12687"/>
                <a:gd name="T13" fmla="*/ 991863 h 5363"/>
                <a:gd name="T14" fmla="*/ 996016 w 12687"/>
                <a:gd name="T15" fmla="*/ 335446 h 5363"/>
                <a:gd name="T16" fmla="*/ 2614638 w 12687"/>
                <a:gd name="T17" fmla="*/ 335446 h 5363"/>
                <a:gd name="T18" fmla="*/ 2620155 w 12687"/>
                <a:gd name="T19" fmla="*/ 335446 h 5363"/>
                <a:gd name="T20" fmla="*/ 7765936 w 12687"/>
                <a:gd name="T21" fmla="*/ 335446 h 5363"/>
                <a:gd name="T22" fmla="*/ 8421671 w 12687"/>
                <a:gd name="T23" fmla="*/ 996697 h 5363"/>
                <a:gd name="T24" fmla="*/ 8421671 w 12687"/>
                <a:gd name="T25" fmla="*/ 2710578 h 5363"/>
                <a:gd name="T26" fmla="*/ 7765936 w 12687"/>
                <a:gd name="T27" fmla="*/ 3371146 h 5363"/>
                <a:gd name="T28" fmla="*/ 6143163 w 12687"/>
                <a:gd name="T29" fmla="*/ 3371146 h 5363"/>
                <a:gd name="T30" fmla="*/ 6076221 w 12687"/>
                <a:gd name="T31" fmla="*/ 3232401 h 5363"/>
                <a:gd name="T32" fmla="*/ 6076221 w 12687"/>
                <a:gd name="T33" fmla="*/ 474874 h 5363"/>
                <a:gd name="T34" fmla="*/ 6143163 w 12687"/>
                <a:gd name="T35" fmla="*/ 335446 h 5363"/>
                <a:gd name="T36" fmla="*/ 7765936 w 12687"/>
                <a:gd name="T37" fmla="*/ 335446 h 5363"/>
                <a:gd name="T38" fmla="*/ 842795 w 12687"/>
                <a:gd name="T39" fmla="*/ 683 h 5363"/>
                <a:gd name="T40" fmla="*/ 675755 w 12687"/>
                <a:gd name="T41" fmla="*/ 168406 h 5363"/>
                <a:gd name="T42" fmla="*/ 167724 w 12687"/>
                <a:gd name="T43" fmla="*/ 670919 h 5363"/>
                <a:gd name="T44" fmla="*/ 683 w 12687"/>
                <a:gd name="T45" fmla="*/ 843476 h 5363"/>
                <a:gd name="T46" fmla="*/ 683 w 12687"/>
                <a:gd name="T47" fmla="*/ 2863799 h 5363"/>
                <a:gd name="T48" fmla="*/ 167724 w 12687"/>
                <a:gd name="T49" fmla="*/ 3031522 h 5363"/>
                <a:gd name="T50" fmla="*/ 675755 w 12687"/>
                <a:gd name="T51" fmla="*/ 3534035 h 5363"/>
                <a:gd name="T52" fmla="*/ 842795 w 12687"/>
                <a:gd name="T53" fmla="*/ 3701758 h 5363"/>
                <a:gd name="T54" fmla="*/ 7914323 w 12687"/>
                <a:gd name="T55" fmla="*/ 3701758 h 5363"/>
                <a:gd name="T56" fmla="*/ 8082073 w 12687"/>
                <a:gd name="T57" fmla="*/ 3534035 h 5363"/>
                <a:gd name="T58" fmla="*/ 8589394 w 12687"/>
                <a:gd name="T59" fmla="*/ 3031522 h 5363"/>
                <a:gd name="T60" fmla="*/ 8757118 w 12687"/>
                <a:gd name="T61" fmla="*/ 2863799 h 5363"/>
                <a:gd name="T62" fmla="*/ 8757118 w 12687"/>
                <a:gd name="T63" fmla="*/ 843476 h 5363"/>
                <a:gd name="T64" fmla="*/ 8589394 w 12687"/>
                <a:gd name="T65" fmla="*/ 670919 h 5363"/>
                <a:gd name="T66" fmla="*/ 8082073 w 12687"/>
                <a:gd name="T67" fmla="*/ 168406 h 5363"/>
                <a:gd name="T68" fmla="*/ 7914323 w 12687"/>
                <a:gd name="T69" fmla="*/ 683 h 5363"/>
                <a:gd name="T70" fmla="*/ 842795 w 12687"/>
                <a:gd name="T71" fmla="*/ 683 h 536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87" h="5363" extrusionOk="0">
                  <a:moveTo>
                    <a:pt x="3796" y="486"/>
                  </a:moveTo>
                  <a:cubicBezTo>
                    <a:pt x="3888" y="486"/>
                    <a:pt x="3939" y="606"/>
                    <a:pt x="3878" y="681"/>
                  </a:cubicBezTo>
                  <a:cubicBezTo>
                    <a:pt x="2935" y="1846"/>
                    <a:pt x="2935" y="3518"/>
                    <a:pt x="3878" y="4676"/>
                  </a:cubicBezTo>
                  <a:cubicBezTo>
                    <a:pt x="3940" y="4759"/>
                    <a:pt x="3885" y="4877"/>
                    <a:pt x="3788" y="4877"/>
                  </a:cubicBezTo>
                  <a:lnTo>
                    <a:pt x="1443" y="4877"/>
                  </a:lnTo>
                  <a:cubicBezTo>
                    <a:pt x="1346" y="4398"/>
                    <a:pt x="972" y="4024"/>
                    <a:pt x="493" y="3927"/>
                  </a:cubicBezTo>
                  <a:lnTo>
                    <a:pt x="493" y="1437"/>
                  </a:lnTo>
                  <a:cubicBezTo>
                    <a:pt x="972" y="1340"/>
                    <a:pt x="1346" y="965"/>
                    <a:pt x="1443" y="486"/>
                  </a:cubicBezTo>
                  <a:lnTo>
                    <a:pt x="3788" y="486"/>
                  </a:lnTo>
                  <a:cubicBezTo>
                    <a:pt x="3790" y="486"/>
                    <a:pt x="3793" y="486"/>
                    <a:pt x="3796" y="486"/>
                  </a:cubicBezTo>
                  <a:close/>
                  <a:moveTo>
                    <a:pt x="11251" y="486"/>
                  </a:moveTo>
                  <a:cubicBezTo>
                    <a:pt x="11348" y="972"/>
                    <a:pt x="11723" y="1347"/>
                    <a:pt x="12201" y="1444"/>
                  </a:cubicBezTo>
                  <a:lnTo>
                    <a:pt x="12201" y="3927"/>
                  </a:lnTo>
                  <a:cubicBezTo>
                    <a:pt x="11723" y="4024"/>
                    <a:pt x="11348" y="4398"/>
                    <a:pt x="11251" y="4884"/>
                  </a:cubicBezTo>
                  <a:lnTo>
                    <a:pt x="8900" y="4884"/>
                  </a:lnTo>
                  <a:cubicBezTo>
                    <a:pt x="8796" y="4884"/>
                    <a:pt x="8740" y="4766"/>
                    <a:pt x="8803" y="4683"/>
                  </a:cubicBezTo>
                  <a:cubicBezTo>
                    <a:pt x="9753" y="3518"/>
                    <a:pt x="9753" y="1853"/>
                    <a:pt x="8803" y="688"/>
                  </a:cubicBezTo>
                  <a:cubicBezTo>
                    <a:pt x="8740" y="604"/>
                    <a:pt x="8796" y="486"/>
                    <a:pt x="8900" y="486"/>
                  </a:cubicBezTo>
                  <a:lnTo>
                    <a:pt x="11251" y="486"/>
                  </a:lnTo>
                  <a:close/>
                  <a:moveTo>
                    <a:pt x="1221" y="1"/>
                  </a:moveTo>
                  <a:cubicBezTo>
                    <a:pt x="1083" y="1"/>
                    <a:pt x="979" y="105"/>
                    <a:pt x="979" y="244"/>
                  </a:cubicBezTo>
                  <a:cubicBezTo>
                    <a:pt x="979" y="646"/>
                    <a:pt x="646" y="972"/>
                    <a:pt x="243" y="972"/>
                  </a:cubicBezTo>
                  <a:cubicBezTo>
                    <a:pt x="112" y="972"/>
                    <a:pt x="1" y="1083"/>
                    <a:pt x="1" y="1222"/>
                  </a:cubicBezTo>
                  <a:lnTo>
                    <a:pt x="1" y="4149"/>
                  </a:lnTo>
                  <a:cubicBezTo>
                    <a:pt x="1" y="4281"/>
                    <a:pt x="112" y="4392"/>
                    <a:pt x="243" y="4392"/>
                  </a:cubicBezTo>
                  <a:cubicBezTo>
                    <a:pt x="646" y="4392"/>
                    <a:pt x="979" y="4718"/>
                    <a:pt x="979" y="5120"/>
                  </a:cubicBezTo>
                  <a:cubicBezTo>
                    <a:pt x="979" y="5259"/>
                    <a:pt x="1083" y="5363"/>
                    <a:pt x="1221" y="5363"/>
                  </a:cubicBezTo>
                  <a:lnTo>
                    <a:pt x="11466" y="5363"/>
                  </a:lnTo>
                  <a:cubicBezTo>
                    <a:pt x="11605" y="5363"/>
                    <a:pt x="11709" y="5259"/>
                    <a:pt x="11709" y="5120"/>
                  </a:cubicBezTo>
                  <a:cubicBezTo>
                    <a:pt x="11709" y="4718"/>
                    <a:pt x="12042" y="4392"/>
                    <a:pt x="12444" y="4392"/>
                  </a:cubicBezTo>
                  <a:cubicBezTo>
                    <a:pt x="12576" y="4392"/>
                    <a:pt x="12687" y="4281"/>
                    <a:pt x="12687" y="4149"/>
                  </a:cubicBezTo>
                  <a:lnTo>
                    <a:pt x="12687" y="1222"/>
                  </a:lnTo>
                  <a:cubicBezTo>
                    <a:pt x="12687" y="1083"/>
                    <a:pt x="12576" y="972"/>
                    <a:pt x="12444" y="972"/>
                  </a:cubicBezTo>
                  <a:cubicBezTo>
                    <a:pt x="12042" y="972"/>
                    <a:pt x="11709" y="646"/>
                    <a:pt x="11709" y="244"/>
                  </a:cubicBezTo>
                  <a:cubicBezTo>
                    <a:pt x="11709" y="105"/>
                    <a:pt x="11605" y="1"/>
                    <a:pt x="11466" y="1"/>
                  </a:cubicBezTo>
                  <a:lnTo>
                    <a:pt x="1221" y="1"/>
                  </a:ln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1" name="Google Shape;217;p2">
              <a:extLst>
                <a:ext uri="{FF2B5EF4-FFF2-40B4-BE49-F238E27FC236}">
                  <a16:creationId xmlns:a16="http://schemas.microsoft.com/office/drawing/2014/main" id="{5BD5CD1E-680B-6EB1-1215-6D74862B2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6862" y="3759355"/>
              <a:ext cx="140899" cy="141083"/>
            </a:xfrm>
            <a:custGeom>
              <a:avLst/>
              <a:gdLst>
                <a:gd name="T0" fmla="*/ 1853283 w 5363"/>
                <a:gd name="T1" fmla="*/ 683 h 5370"/>
                <a:gd name="T2" fmla="*/ 683 w 5363"/>
                <a:gd name="T3" fmla="*/ 1853310 h 5370"/>
                <a:gd name="T4" fmla="*/ 1853283 w 5363"/>
                <a:gd name="T5" fmla="*/ 3706595 h 5370"/>
                <a:gd name="T6" fmla="*/ 3701758 w 5363"/>
                <a:gd name="T7" fmla="*/ 1853310 h 5370"/>
                <a:gd name="T8" fmla="*/ 1853283 w 5363"/>
                <a:gd name="T9" fmla="*/ 683 h 53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63" h="5370" extrusionOk="0">
                  <a:moveTo>
                    <a:pt x="2685" y="1"/>
                  </a:moveTo>
                  <a:cubicBezTo>
                    <a:pt x="1201" y="1"/>
                    <a:pt x="1" y="1201"/>
                    <a:pt x="1" y="2685"/>
                  </a:cubicBezTo>
                  <a:cubicBezTo>
                    <a:pt x="1" y="4163"/>
                    <a:pt x="1201" y="5370"/>
                    <a:pt x="2685" y="5370"/>
                  </a:cubicBezTo>
                  <a:cubicBezTo>
                    <a:pt x="4163" y="5370"/>
                    <a:pt x="5363" y="4163"/>
                    <a:pt x="5363" y="2685"/>
                  </a:cubicBezTo>
                  <a:cubicBezTo>
                    <a:pt x="5363" y="1201"/>
                    <a:pt x="4163" y="1"/>
                    <a:pt x="2685" y="1"/>
                  </a:cubicBezTo>
                  <a:close/>
                </a:path>
              </a:pathLst>
            </a:custGeom>
            <a:solidFill>
              <a:srgbClr val="8095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2" name="Google Shape;218;p2">
              <a:extLst>
                <a:ext uri="{FF2B5EF4-FFF2-40B4-BE49-F238E27FC236}">
                  <a16:creationId xmlns:a16="http://schemas.microsoft.com/office/drawing/2014/main" id="{B570EC38-4FFA-FFA7-4082-B0BD06525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5141" y="3785023"/>
              <a:ext cx="64184" cy="89773"/>
            </a:xfrm>
            <a:custGeom>
              <a:avLst/>
              <a:gdLst>
                <a:gd name="T0" fmla="*/ 675758 w 2443"/>
                <a:gd name="T1" fmla="*/ 518382 h 3417"/>
                <a:gd name="T2" fmla="*/ 675758 w 2443"/>
                <a:gd name="T3" fmla="*/ 953927 h 3417"/>
                <a:gd name="T4" fmla="*/ 340283 w 2443"/>
                <a:gd name="T5" fmla="*/ 705416 h 3417"/>
                <a:gd name="T6" fmla="*/ 675758 w 2443"/>
                <a:gd name="T7" fmla="*/ 518382 h 3417"/>
                <a:gd name="T8" fmla="*/ 1015358 w 2443"/>
                <a:gd name="T9" fmla="*/ 1399114 h 3417"/>
                <a:gd name="T10" fmla="*/ 1350833 w 2443"/>
                <a:gd name="T11" fmla="*/ 1653142 h 3417"/>
                <a:gd name="T12" fmla="*/ 1015358 w 2443"/>
                <a:gd name="T13" fmla="*/ 1835342 h 3417"/>
                <a:gd name="T14" fmla="*/ 1015358 w 2443"/>
                <a:gd name="T15" fmla="*/ 1399114 h 3417"/>
                <a:gd name="T16" fmla="*/ 845558 w 2443"/>
                <a:gd name="T17" fmla="*/ 0 h 3417"/>
                <a:gd name="T18" fmla="*/ 675758 w 2443"/>
                <a:gd name="T19" fmla="*/ 169116 h 3417"/>
                <a:gd name="T20" fmla="*/ 675758 w 2443"/>
                <a:gd name="T21" fmla="*/ 178784 h 3417"/>
                <a:gd name="T22" fmla="*/ 683 w 2443"/>
                <a:gd name="T23" fmla="*/ 705416 h 3417"/>
                <a:gd name="T24" fmla="*/ 675758 w 2443"/>
                <a:gd name="T25" fmla="*/ 1308710 h 3417"/>
                <a:gd name="T26" fmla="*/ 675758 w 2443"/>
                <a:gd name="T27" fmla="*/ 1835342 h 3417"/>
                <a:gd name="T28" fmla="*/ 340283 w 2443"/>
                <a:gd name="T29" fmla="*/ 1653142 h 3417"/>
                <a:gd name="T30" fmla="*/ 170483 w 2443"/>
                <a:gd name="T31" fmla="*/ 1484026 h 3417"/>
                <a:gd name="T32" fmla="*/ 683 w 2443"/>
                <a:gd name="T33" fmla="*/ 1653142 h 3417"/>
                <a:gd name="T34" fmla="*/ 675758 w 2443"/>
                <a:gd name="T35" fmla="*/ 2179774 h 3417"/>
                <a:gd name="T36" fmla="*/ 675758 w 2443"/>
                <a:gd name="T37" fmla="*/ 2189442 h 3417"/>
                <a:gd name="T38" fmla="*/ 845558 w 2443"/>
                <a:gd name="T39" fmla="*/ 2357875 h 3417"/>
                <a:gd name="T40" fmla="*/ 1015358 w 2443"/>
                <a:gd name="T41" fmla="*/ 2189442 h 3417"/>
                <a:gd name="T42" fmla="*/ 1015358 w 2443"/>
                <a:gd name="T43" fmla="*/ 2179774 h 3417"/>
                <a:gd name="T44" fmla="*/ 1685598 w 2443"/>
                <a:gd name="T45" fmla="*/ 1653142 h 3417"/>
                <a:gd name="T46" fmla="*/ 1015358 w 2443"/>
                <a:gd name="T47" fmla="*/ 1049848 h 3417"/>
                <a:gd name="T48" fmla="*/ 1015358 w 2443"/>
                <a:gd name="T49" fmla="*/ 518382 h 3417"/>
                <a:gd name="T50" fmla="*/ 1350833 w 2443"/>
                <a:gd name="T51" fmla="*/ 705416 h 3417"/>
                <a:gd name="T52" fmla="*/ 1517848 w 2443"/>
                <a:gd name="T53" fmla="*/ 873848 h 3417"/>
                <a:gd name="T54" fmla="*/ 1685598 w 2443"/>
                <a:gd name="T55" fmla="*/ 705416 h 3417"/>
                <a:gd name="T56" fmla="*/ 1015358 w 2443"/>
                <a:gd name="T57" fmla="*/ 178784 h 3417"/>
                <a:gd name="T58" fmla="*/ 1015358 w 2443"/>
                <a:gd name="T59" fmla="*/ 169116 h 3417"/>
                <a:gd name="T60" fmla="*/ 845558 w 2443"/>
                <a:gd name="T61" fmla="*/ 0 h 341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443" h="3417" extrusionOk="0">
                  <a:moveTo>
                    <a:pt x="979" y="751"/>
                  </a:moveTo>
                  <a:lnTo>
                    <a:pt x="979" y="1382"/>
                  </a:lnTo>
                  <a:cubicBezTo>
                    <a:pt x="632" y="1264"/>
                    <a:pt x="493" y="1160"/>
                    <a:pt x="493" y="1022"/>
                  </a:cubicBezTo>
                  <a:cubicBezTo>
                    <a:pt x="493" y="938"/>
                    <a:pt x="673" y="800"/>
                    <a:pt x="979" y="751"/>
                  </a:cubicBezTo>
                  <a:close/>
                  <a:moveTo>
                    <a:pt x="1471" y="2027"/>
                  </a:moveTo>
                  <a:cubicBezTo>
                    <a:pt x="1818" y="2145"/>
                    <a:pt x="1957" y="2249"/>
                    <a:pt x="1957" y="2395"/>
                  </a:cubicBezTo>
                  <a:cubicBezTo>
                    <a:pt x="1964" y="2471"/>
                    <a:pt x="1776" y="2617"/>
                    <a:pt x="1471" y="2659"/>
                  </a:cubicBezTo>
                  <a:lnTo>
                    <a:pt x="1471" y="2027"/>
                  </a:lnTo>
                  <a:close/>
                  <a:moveTo>
                    <a:pt x="1225" y="0"/>
                  </a:moveTo>
                  <a:cubicBezTo>
                    <a:pt x="1102" y="0"/>
                    <a:pt x="979" y="82"/>
                    <a:pt x="979" y="245"/>
                  </a:cubicBezTo>
                  <a:lnTo>
                    <a:pt x="979" y="259"/>
                  </a:lnTo>
                  <a:cubicBezTo>
                    <a:pt x="410" y="328"/>
                    <a:pt x="1" y="626"/>
                    <a:pt x="1" y="1022"/>
                  </a:cubicBezTo>
                  <a:cubicBezTo>
                    <a:pt x="1" y="1563"/>
                    <a:pt x="535" y="1771"/>
                    <a:pt x="979" y="1896"/>
                  </a:cubicBezTo>
                  <a:lnTo>
                    <a:pt x="979" y="2659"/>
                  </a:lnTo>
                  <a:cubicBezTo>
                    <a:pt x="673" y="2610"/>
                    <a:pt x="493" y="2471"/>
                    <a:pt x="493" y="2395"/>
                  </a:cubicBezTo>
                  <a:cubicBezTo>
                    <a:pt x="493" y="2232"/>
                    <a:pt x="370" y="2150"/>
                    <a:pt x="247" y="2150"/>
                  </a:cubicBezTo>
                  <a:cubicBezTo>
                    <a:pt x="124" y="2150"/>
                    <a:pt x="1" y="2232"/>
                    <a:pt x="1" y="2395"/>
                  </a:cubicBezTo>
                  <a:cubicBezTo>
                    <a:pt x="1" y="2783"/>
                    <a:pt x="410" y="3089"/>
                    <a:pt x="979" y="3158"/>
                  </a:cubicBezTo>
                  <a:lnTo>
                    <a:pt x="979" y="3172"/>
                  </a:lnTo>
                  <a:cubicBezTo>
                    <a:pt x="979" y="3335"/>
                    <a:pt x="1102" y="3416"/>
                    <a:pt x="1225" y="3416"/>
                  </a:cubicBezTo>
                  <a:cubicBezTo>
                    <a:pt x="1348" y="3416"/>
                    <a:pt x="1471" y="3335"/>
                    <a:pt x="1471" y="3172"/>
                  </a:cubicBezTo>
                  <a:lnTo>
                    <a:pt x="1471" y="3158"/>
                  </a:lnTo>
                  <a:cubicBezTo>
                    <a:pt x="2040" y="3089"/>
                    <a:pt x="2442" y="2783"/>
                    <a:pt x="2442" y="2395"/>
                  </a:cubicBezTo>
                  <a:cubicBezTo>
                    <a:pt x="2442" y="1847"/>
                    <a:pt x="1908" y="1639"/>
                    <a:pt x="1471" y="1521"/>
                  </a:cubicBezTo>
                  <a:lnTo>
                    <a:pt x="1471" y="751"/>
                  </a:lnTo>
                  <a:cubicBezTo>
                    <a:pt x="1776" y="800"/>
                    <a:pt x="1957" y="938"/>
                    <a:pt x="1957" y="1022"/>
                  </a:cubicBezTo>
                  <a:cubicBezTo>
                    <a:pt x="1957" y="1185"/>
                    <a:pt x="2078" y="1266"/>
                    <a:pt x="2199" y="1266"/>
                  </a:cubicBezTo>
                  <a:cubicBezTo>
                    <a:pt x="2321" y="1266"/>
                    <a:pt x="2442" y="1185"/>
                    <a:pt x="2442" y="1022"/>
                  </a:cubicBezTo>
                  <a:cubicBezTo>
                    <a:pt x="2442" y="626"/>
                    <a:pt x="2040" y="328"/>
                    <a:pt x="1471" y="259"/>
                  </a:cubicBezTo>
                  <a:lnTo>
                    <a:pt x="1471" y="245"/>
                  </a:lnTo>
                  <a:cubicBezTo>
                    <a:pt x="1471" y="82"/>
                    <a:pt x="1348" y="0"/>
                    <a:pt x="1225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3" name="Google Shape;219;p2">
              <a:extLst>
                <a:ext uri="{FF2B5EF4-FFF2-40B4-BE49-F238E27FC236}">
                  <a16:creationId xmlns:a16="http://schemas.microsoft.com/office/drawing/2014/main" id="{127752A1-ACCF-2EAC-972B-901713506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0652" y="3759355"/>
              <a:ext cx="12795" cy="12795"/>
            </a:xfrm>
            <a:custGeom>
              <a:avLst/>
              <a:gdLst>
                <a:gd name="T0" fmla="*/ 167727 w 487"/>
                <a:gd name="T1" fmla="*/ 683 h 487"/>
                <a:gd name="T2" fmla="*/ 683 w 487"/>
                <a:gd name="T3" fmla="*/ 168437 h 487"/>
                <a:gd name="T4" fmla="*/ 167727 w 487"/>
                <a:gd name="T5" fmla="*/ 335481 h 487"/>
                <a:gd name="T6" fmla="*/ 335481 w 487"/>
                <a:gd name="T7" fmla="*/ 168437 h 487"/>
                <a:gd name="T8" fmla="*/ 167727 w 487"/>
                <a:gd name="T9" fmla="*/ 683 h 4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7" h="487" extrusionOk="0">
                  <a:moveTo>
                    <a:pt x="243" y="1"/>
                  </a:moveTo>
                  <a:cubicBezTo>
                    <a:pt x="112" y="1"/>
                    <a:pt x="1" y="105"/>
                    <a:pt x="1" y="244"/>
                  </a:cubicBezTo>
                  <a:cubicBezTo>
                    <a:pt x="1" y="376"/>
                    <a:pt x="112" y="486"/>
                    <a:pt x="243" y="486"/>
                  </a:cubicBezTo>
                  <a:cubicBezTo>
                    <a:pt x="382" y="486"/>
                    <a:pt x="486" y="376"/>
                    <a:pt x="486" y="244"/>
                  </a:cubicBezTo>
                  <a:cubicBezTo>
                    <a:pt x="486" y="105"/>
                    <a:pt x="382" y="1"/>
                    <a:pt x="243" y="1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4" name="Google Shape;220;p2">
              <a:extLst>
                <a:ext uri="{FF2B5EF4-FFF2-40B4-BE49-F238E27FC236}">
                  <a16:creationId xmlns:a16="http://schemas.microsoft.com/office/drawing/2014/main" id="{9F8790CF-E1B3-7AD0-1474-755FC88C4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1203" y="3759355"/>
              <a:ext cx="12768" cy="12795"/>
            </a:xfrm>
            <a:custGeom>
              <a:avLst/>
              <a:gdLst>
                <a:gd name="T0" fmla="*/ 167718 w 486"/>
                <a:gd name="T1" fmla="*/ 683 h 487"/>
                <a:gd name="T2" fmla="*/ 0 w 486"/>
                <a:gd name="T3" fmla="*/ 168437 h 487"/>
                <a:gd name="T4" fmla="*/ 167718 w 486"/>
                <a:gd name="T5" fmla="*/ 335481 h 487"/>
                <a:gd name="T6" fmla="*/ 335436 w 486"/>
                <a:gd name="T7" fmla="*/ 168437 h 487"/>
                <a:gd name="T8" fmla="*/ 167718 w 486"/>
                <a:gd name="T9" fmla="*/ 683 h 4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6" h="487" extrusionOk="0">
                  <a:moveTo>
                    <a:pt x="243" y="1"/>
                  </a:moveTo>
                  <a:cubicBezTo>
                    <a:pt x="104" y="1"/>
                    <a:pt x="0" y="105"/>
                    <a:pt x="0" y="244"/>
                  </a:cubicBezTo>
                  <a:cubicBezTo>
                    <a:pt x="0" y="376"/>
                    <a:pt x="104" y="486"/>
                    <a:pt x="243" y="486"/>
                  </a:cubicBezTo>
                  <a:cubicBezTo>
                    <a:pt x="375" y="486"/>
                    <a:pt x="486" y="376"/>
                    <a:pt x="486" y="244"/>
                  </a:cubicBezTo>
                  <a:cubicBezTo>
                    <a:pt x="486" y="105"/>
                    <a:pt x="375" y="1"/>
                    <a:pt x="243" y="1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5" name="Google Shape;221;p2">
              <a:extLst>
                <a:ext uri="{FF2B5EF4-FFF2-40B4-BE49-F238E27FC236}">
                  <a16:creationId xmlns:a16="http://schemas.microsoft.com/office/drawing/2014/main" id="{53B8D685-167A-E3B5-94C9-568BC4B05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0652" y="3887486"/>
              <a:ext cx="12795" cy="12768"/>
            </a:xfrm>
            <a:custGeom>
              <a:avLst/>
              <a:gdLst>
                <a:gd name="T0" fmla="*/ 167727 w 487"/>
                <a:gd name="T1" fmla="*/ 0 h 486"/>
                <a:gd name="T2" fmla="*/ 683 w 487"/>
                <a:gd name="T3" fmla="*/ 167718 h 486"/>
                <a:gd name="T4" fmla="*/ 167727 w 487"/>
                <a:gd name="T5" fmla="*/ 335436 h 486"/>
                <a:gd name="T6" fmla="*/ 335481 w 487"/>
                <a:gd name="T7" fmla="*/ 167718 h 486"/>
                <a:gd name="T8" fmla="*/ 167727 w 487"/>
                <a:gd name="T9" fmla="*/ 0 h 4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7" h="486" extrusionOk="0">
                  <a:moveTo>
                    <a:pt x="243" y="0"/>
                  </a:moveTo>
                  <a:cubicBezTo>
                    <a:pt x="112" y="0"/>
                    <a:pt x="1" y="111"/>
                    <a:pt x="1" y="243"/>
                  </a:cubicBezTo>
                  <a:cubicBezTo>
                    <a:pt x="1" y="382"/>
                    <a:pt x="112" y="486"/>
                    <a:pt x="243" y="486"/>
                  </a:cubicBezTo>
                  <a:cubicBezTo>
                    <a:pt x="382" y="486"/>
                    <a:pt x="486" y="382"/>
                    <a:pt x="486" y="243"/>
                  </a:cubicBezTo>
                  <a:cubicBezTo>
                    <a:pt x="486" y="111"/>
                    <a:pt x="382" y="0"/>
                    <a:pt x="243" y="0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6" name="Google Shape;222;p2">
              <a:extLst>
                <a:ext uri="{FF2B5EF4-FFF2-40B4-BE49-F238E27FC236}">
                  <a16:creationId xmlns:a16="http://schemas.microsoft.com/office/drawing/2014/main" id="{DA76325C-E66C-966E-7393-C45CD804B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1203" y="3887486"/>
              <a:ext cx="12768" cy="12768"/>
            </a:xfrm>
            <a:custGeom>
              <a:avLst/>
              <a:gdLst>
                <a:gd name="T0" fmla="*/ 167718 w 486"/>
                <a:gd name="T1" fmla="*/ 0 h 486"/>
                <a:gd name="T2" fmla="*/ 0 w 486"/>
                <a:gd name="T3" fmla="*/ 167718 h 486"/>
                <a:gd name="T4" fmla="*/ 167718 w 486"/>
                <a:gd name="T5" fmla="*/ 335436 h 486"/>
                <a:gd name="T6" fmla="*/ 335436 w 486"/>
                <a:gd name="T7" fmla="*/ 167718 h 486"/>
                <a:gd name="T8" fmla="*/ 167718 w 486"/>
                <a:gd name="T9" fmla="*/ 0 h 4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6" h="486" extrusionOk="0">
                  <a:moveTo>
                    <a:pt x="243" y="0"/>
                  </a:moveTo>
                  <a:cubicBezTo>
                    <a:pt x="104" y="0"/>
                    <a:pt x="0" y="111"/>
                    <a:pt x="0" y="243"/>
                  </a:cubicBezTo>
                  <a:cubicBezTo>
                    <a:pt x="0" y="382"/>
                    <a:pt x="104" y="486"/>
                    <a:pt x="243" y="486"/>
                  </a:cubicBezTo>
                  <a:cubicBezTo>
                    <a:pt x="375" y="486"/>
                    <a:pt x="486" y="382"/>
                    <a:pt x="486" y="243"/>
                  </a:cubicBezTo>
                  <a:cubicBezTo>
                    <a:pt x="486" y="111"/>
                    <a:pt x="375" y="0"/>
                    <a:pt x="243" y="0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7" name="Google Shape;223;p2">
              <a:extLst>
                <a:ext uri="{FF2B5EF4-FFF2-40B4-BE49-F238E27FC236}">
                  <a16:creationId xmlns:a16="http://schemas.microsoft.com/office/drawing/2014/main" id="{57E14410-9DDE-A3B7-8D55-9C2484EF9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1342" y="3932306"/>
              <a:ext cx="371966" cy="12952"/>
            </a:xfrm>
            <a:custGeom>
              <a:avLst/>
              <a:gdLst>
                <a:gd name="T0" fmla="*/ 0 w 14158"/>
                <a:gd name="T1" fmla="*/ 0 h 493"/>
                <a:gd name="T2" fmla="*/ 0 w 14158"/>
                <a:gd name="T3" fmla="*/ 340272 h 493"/>
                <a:gd name="T4" fmla="*/ 9771792 w 14158"/>
                <a:gd name="T5" fmla="*/ 340272 h 493"/>
                <a:gd name="T6" fmla="*/ 9771792 w 14158"/>
                <a:gd name="T7" fmla="*/ 0 h 493"/>
                <a:gd name="T8" fmla="*/ 0 w 14158"/>
                <a:gd name="T9" fmla="*/ 0 h 4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158" h="493" extrusionOk="0">
                  <a:moveTo>
                    <a:pt x="0" y="0"/>
                  </a:moveTo>
                  <a:lnTo>
                    <a:pt x="0" y="493"/>
                  </a:lnTo>
                  <a:lnTo>
                    <a:pt x="14157" y="493"/>
                  </a:lnTo>
                  <a:lnTo>
                    <a:pt x="141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8" name="Google Shape;224;p2">
              <a:extLst>
                <a:ext uri="{FF2B5EF4-FFF2-40B4-BE49-F238E27FC236}">
                  <a16:creationId xmlns:a16="http://schemas.microsoft.com/office/drawing/2014/main" id="{9DC533E5-63C8-5BAF-3A0E-398B538FC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1342" y="3958001"/>
              <a:ext cx="371966" cy="12768"/>
            </a:xfrm>
            <a:custGeom>
              <a:avLst/>
              <a:gdLst>
                <a:gd name="T0" fmla="*/ 0 w 14158"/>
                <a:gd name="T1" fmla="*/ 0 h 486"/>
                <a:gd name="T2" fmla="*/ 0 w 14158"/>
                <a:gd name="T3" fmla="*/ 335436 h 486"/>
                <a:gd name="T4" fmla="*/ 9771792 w 14158"/>
                <a:gd name="T5" fmla="*/ 335436 h 486"/>
                <a:gd name="T6" fmla="*/ 9771792 w 14158"/>
                <a:gd name="T7" fmla="*/ 0 h 486"/>
                <a:gd name="T8" fmla="*/ 0 w 14158"/>
                <a:gd name="T9" fmla="*/ 0 h 4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158" h="486" extrusionOk="0">
                  <a:moveTo>
                    <a:pt x="0" y="0"/>
                  </a:moveTo>
                  <a:lnTo>
                    <a:pt x="0" y="486"/>
                  </a:lnTo>
                  <a:lnTo>
                    <a:pt x="14157" y="486"/>
                  </a:lnTo>
                  <a:lnTo>
                    <a:pt x="141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9" name="Google Shape;225;p2">
              <a:extLst>
                <a:ext uri="{FF2B5EF4-FFF2-40B4-BE49-F238E27FC236}">
                  <a16:creationId xmlns:a16="http://schemas.microsoft.com/office/drawing/2014/main" id="{AF0A6759-E480-FFBC-D1A4-2FD55E2A0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1342" y="3983695"/>
              <a:ext cx="371966" cy="12768"/>
            </a:xfrm>
            <a:custGeom>
              <a:avLst/>
              <a:gdLst>
                <a:gd name="T0" fmla="*/ 0 w 14158"/>
                <a:gd name="T1" fmla="*/ 0 h 486"/>
                <a:gd name="T2" fmla="*/ 0 w 14158"/>
                <a:gd name="T3" fmla="*/ 167718 h 486"/>
                <a:gd name="T4" fmla="*/ 172558 w 14158"/>
                <a:gd name="T5" fmla="*/ 335436 h 486"/>
                <a:gd name="T6" fmla="*/ 9599234 w 14158"/>
                <a:gd name="T7" fmla="*/ 335436 h 486"/>
                <a:gd name="T8" fmla="*/ 9771792 w 14158"/>
                <a:gd name="T9" fmla="*/ 167718 h 486"/>
                <a:gd name="T10" fmla="*/ 9771792 w 14158"/>
                <a:gd name="T11" fmla="*/ 0 h 486"/>
                <a:gd name="T12" fmla="*/ 0 w 14158"/>
                <a:gd name="T13" fmla="*/ 0 h 4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158" h="486" extrusionOk="0">
                  <a:moveTo>
                    <a:pt x="0" y="0"/>
                  </a:moveTo>
                  <a:lnTo>
                    <a:pt x="0" y="243"/>
                  </a:lnTo>
                  <a:cubicBezTo>
                    <a:pt x="0" y="375"/>
                    <a:pt x="111" y="486"/>
                    <a:pt x="250" y="486"/>
                  </a:cubicBezTo>
                  <a:lnTo>
                    <a:pt x="13907" y="486"/>
                  </a:lnTo>
                  <a:cubicBezTo>
                    <a:pt x="14046" y="486"/>
                    <a:pt x="14157" y="375"/>
                    <a:pt x="14157" y="243"/>
                  </a:cubicBezTo>
                  <a:lnTo>
                    <a:pt x="141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70" name="Google Shape;226;p2">
            <a:extLst>
              <a:ext uri="{FF2B5EF4-FFF2-40B4-BE49-F238E27FC236}">
                <a16:creationId xmlns:a16="http://schemas.microsoft.com/office/drawing/2014/main" id="{91A7D9C7-560B-9810-0517-5F0AACA81F81}"/>
              </a:ext>
            </a:extLst>
          </p:cNvPr>
          <p:cNvGrpSpPr>
            <a:grpSpLocks/>
          </p:cNvGrpSpPr>
          <p:nvPr/>
        </p:nvGrpSpPr>
        <p:grpSpPr bwMode="auto">
          <a:xfrm>
            <a:off x="394516" y="3833279"/>
            <a:ext cx="401637" cy="373062"/>
            <a:chOff x="7402362" y="3681535"/>
            <a:chExt cx="402757" cy="372729"/>
          </a:xfrm>
        </p:grpSpPr>
        <p:sp>
          <p:nvSpPr>
            <p:cNvPr id="771" name="Google Shape;227;p2">
              <a:extLst>
                <a:ext uri="{FF2B5EF4-FFF2-40B4-BE49-F238E27FC236}">
                  <a16:creationId xmlns:a16="http://schemas.microsoft.com/office/drawing/2014/main" id="{4B7D84A7-8AC0-EEE7-1AB5-B49FF2FCA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1248" y="3681535"/>
              <a:ext cx="333871" cy="303763"/>
            </a:xfrm>
            <a:custGeom>
              <a:avLst/>
              <a:gdLst>
                <a:gd name="T0" fmla="*/ 4376842 w 12708"/>
                <a:gd name="T1" fmla="*/ 0 h 11562"/>
                <a:gd name="T2" fmla="*/ 1565474 w 12708"/>
                <a:gd name="T3" fmla="*/ 1164451 h 11562"/>
                <a:gd name="T4" fmla="*/ 1584810 w 12708"/>
                <a:gd name="T5" fmla="*/ 6813413 h 11562"/>
                <a:gd name="T6" fmla="*/ 1819476 w 12708"/>
                <a:gd name="T7" fmla="*/ 7029452 h 11562"/>
                <a:gd name="T8" fmla="*/ 4400303 w 12708"/>
                <a:gd name="T9" fmla="*/ 7979940 h 11562"/>
                <a:gd name="T10" fmla="*/ 7210305 w 12708"/>
                <a:gd name="T11" fmla="*/ 6813413 h 11562"/>
                <a:gd name="T12" fmla="*/ 7425661 w 12708"/>
                <a:gd name="T13" fmla="*/ 1422605 h 11562"/>
                <a:gd name="T14" fmla="*/ 7210305 w 12708"/>
                <a:gd name="T15" fmla="*/ 1187912 h 11562"/>
                <a:gd name="T16" fmla="*/ 4376842 w 12708"/>
                <a:gd name="T17" fmla="*/ 0 h 115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708" h="11562" extrusionOk="0">
                  <a:moveTo>
                    <a:pt x="6341" y="0"/>
                  </a:moveTo>
                  <a:cubicBezTo>
                    <a:pt x="4868" y="0"/>
                    <a:pt x="3393" y="562"/>
                    <a:pt x="2268" y="1687"/>
                  </a:cubicBezTo>
                  <a:cubicBezTo>
                    <a:pt x="0" y="3955"/>
                    <a:pt x="21" y="7624"/>
                    <a:pt x="2296" y="9871"/>
                  </a:cubicBezTo>
                  <a:cubicBezTo>
                    <a:pt x="2407" y="9982"/>
                    <a:pt x="2518" y="10086"/>
                    <a:pt x="2636" y="10184"/>
                  </a:cubicBezTo>
                  <a:cubicBezTo>
                    <a:pt x="3718" y="11105"/>
                    <a:pt x="5049" y="11561"/>
                    <a:pt x="6375" y="11561"/>
                  </a:cubicBezTo>
                  <a:cubicBezTo>
                    <a:pt x="7854" y="11561"/>
                    <a:pt x="9327" y="10994"/>
                    <a:pt x="10446" y="9871"/>
                  </a:cubicBezTo>
                  <a:cubicBezTo>
                    <a:pt x="12576" y="7749"/>
                    <a:pt x="12707" y="4343"/>
                    <a:pt x="10758" y="2061"/>
                  </a:cubicBezTo>
                  <a:cubicBezTo>
                    <a:pt x="10661" y="1943"/>
                    <a:pt x="10557" y="1832"/>
                    <a:pt x="10446" y="1721"/>
                  </a:cubicBezTo>
                  <a:cubicBezTo>
                    <a:pt x="9320" y="574"/>
                    <a:pt x="7831" y="0"/>
                    <a:pt x="6341" y="0"/>
                  </a:cubicBezTo>
                  <a:close/>
                </a:path>
              </a:pathLst>
            </a:custGeom>
            <a:solidFill>
              <a:srgbClr val="8A9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2" name="Google Shape;228;p2">
              <a:extLst>
                <a:ext uri="{FF2B5EF4-FFF2-40B4-BE49-F238E27FC236}">
                  <a16:creationId xmlns:a16="http://schemas.microsoft.com/office/drawing/2014/main" id="{E29506E3-8D64-A082-3FE9-789C12755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502" y="3735683"/>
              <a:ext cx="236741" cy="236558"/>
            </a:xfrm>
            <a:custGeom>
              <a:avLst/>
              <a:gdLst>
                <a:gd name="T0" fmla="*/ 5606146 w 9011"/>
                <a:gd name="T1" fmla="*/ 0 h 9004"/>
                <a:gd name="T2" fmla="*/ 0 w 9011"/>
                <a:gd name="T3" fmla="*/ 5606876 h 9004"/>
                <a:gd name="T4" fmla="*/ 967036 w 9011"/>
                <a:gd name="T5" fmla="*/ 6214298 h 9004"/>
                <a:gd name="T6" fmla="*/ 6219082 w 9011"/>
                <a:gd name="T7" fmla="*/ 967040 h 9004"/>
                <a:gd name="T8" fmla="*/ 5606146 w 9011"/>
                <a:gd name="T9" fmla="*/ 0 h 90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11" h="9004" extrusionOk="0">
                  <a:moveTo>
                    <a:pt x="8122" y="0"/>
                  </a:moveTo>
                  <a:lnTo>
                    <a:pt x="0" y="8123"/>
                  </a:lnTo>
                  <a:cubicBezTo>
                    <a:pt x="423" y="8483"/>
                    <a:pt x="895" y="8781"/>
                    <a:pt x="1401" y="9003"/>
                  </a:cubicBezTo>
                  <a:lnTo>
                    <a:pt x="9010" y="1401"/>
                  </a:lnTo>
                  <a:cubicBezTo>
                    <a:pt x="8781" y="888"/>
                    <a:pt x="8483" y="416"/>
                    <a:pt x="8122" y="0"/>
                  </a:cubicBez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3" name="Google Shape;229;p2">
              <a:extLst>
                <a:ext uri="{FF2B5EF4-FFF2-40B4-BE49-F238E27FC236}">
                  <a16:creationId xmlns:a16="http://schemas.microsoft.com/office/drawing/2014/main" id="{7F334527-4DA0-6D33-D439-B18F073D2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2693" y="3728274"/>
              <a:ext cx="283585" cy="256998"/>
            </a:xfrm>
            <a:custGeom>
              <a:avLst/>
              <a:gdLst>
                <a:gd name="T0" fmla="*/ 6506928 w 10794"/>
                <a:gd name="T1" fmla="*/ 6121791 h 9782"/>
                <a:gd name="T2" fmla="*/ 6504143 w 10794"/>
                <a:gd name="T3" fmla="*/ 6123867 h 9782"/>
                <a:gd name="T4" fmla="*/ 6504143 w 10794"/>
                <a:gd name="T5" fmla="*/ 6123867 h 9782"/>
                <a:gd name="T6" fmla="*/ 6502094 w 10794"/>
                <a:gd name="T7" fmla="*/ 6126625 h 9782"/>
                <a:gd name="T8" fmla="*/ 6506928 w 10794"/>
                <a:gd name="T9" fmla="*/ 6121791 h 9782"/>
                <a:gd name="T10" fmla="*/ 3147494 w 10794"/>
                <a:gd name="T11" fmla="*/ 0 h 9782"/>
                <a:gd name="T12" fmla="*/ 1005684 w 10794"/>
                <a:gd name="T13" fmla="*/ 626048 h 9782"/>
                <a:gd name="T14" fmla="*/ 1546844 w 10794"/>
                <a:gd name="T15" fmla="*/ 5585463 h 9782"/>
                <a:gd name="T16" fmla="*/ 1776676 w 10794"/>
                <a:gd name="T17" fmla="*/ 5801529 h 9782"/>
                <a:gd name="T18" fmla="*/ 4362333 w 10794"/>
                <a:gd name="T19" fmla="*/ 6751991 h 9782"/>
                <a:gd name="T20" fmla="*/ 6504143 w 10794"/>
                <a:gd name="T21" fmla="*/ 6123867 h 9782"/>
                <a:gd name="T22" fmla="*/ 6504143 w 10794"/>
                <a:gd name="T23" fmla="*/ 6123867 h 9782"/>
                <a:gd name="T24" fmla="*/ 6181123 w 10794"/>
                <a:gd name="T25" fmla="*/ 1396359 h 9782"/>
                <a:gd name="T26" fmla="*/ 5965768 w 10794"/>
                <a:gd name="T27" fmla="*/ 1166527 h 9782"/>
                <a:gd name="T28" fmla="*/ 3147494 w 10794"/>
                <a:gd name="T29" fmla="*/ 0 h 97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794" h="9782" extrusionOk="0">
                  <a:moveTo>
                    <a:pt x="9427" y="8869"/>
                  </a:moveTo>
                  <a:cubicBezTo>
                    <a:pt x="9426" y="8870"/>
                    <a:pt x="9424" y="8871"/>
                    <a:pt x="9423" y="8872"/>
                  </a:cubicBezTo>
                  <a:cubicBezTo>
                    <a:pt x="9422" y="8873"/>
                    <a:pt x="9421" y="8875"/>
                    <a:pt x="9420" y="8876"/>
                  </a:cubicBezTo>
                  <a:lnTo>
                    <a:pt x="9427" y="8869"/>
                  </a:lnTo>
                  <a:close/>
                  <a:moveTo>
                    <a:pt x="4560" y="0"/>
                  </a:moveTo>
                  <a:cubicBezTo>
                    <a:pt x="3489" y="0"/>
                    <a:pt x="2412" y="298"/>
                    <a:pt x="1457" y="907"/>
                  </a:cubicBezTo>
                  <a:cubicBezTo>
                    <a:pt x="1" y="3189"/>
                    <a:pt x="327" y="6178"/>
                    <a:pt x="2241" y="8092"/>
                  </a:cubicBezTo>
                  <a:cubicBezTo>
                    <a:pt x="2352" y="8203"/>
                    <a:pt x="2463" y="8307"/>
                    <a:pt x="2574" y="8405"/>
                  </a:cubicBezTo>
                  <a:cubicBezTo>
                    <a:pt x="3647" y="9316"/>
                    <a:pt x="4980" y="9782"/>
                    <a:pt x="6320" y="9782"/>
                  </a:cubicBezTo>
                  <a:cubicBezTo>
                    <a:pt x="7394" y="9782"/>
                    <a:pt x="8472" y="9482"/>
                    <a:pt x="9423" y="8872"/>
                  </a:cubicBezTo>
                  <a:cubicBezTo>
                    <a:pt x="10793" y="6736"/>
                    <a:pt x="10605" y="3957"/>
                    <a:pt x="8955" y="2023"/>
                  </a:cubicBezTo>
                  <a:cubicBezTo>
                    <a:pt x="8858" y="1912"/>
                    <a:pt x="8754" y="1794"/>
                    <a:pt x="8643" y="1690"/>
                  </a:cubicBezTo>
                  <a:cubicBezTo>
                    <a:pt x="7529" y="576"/>
                    <a:pt x="6051" y="0"/>
                    <a:pt x="4560" y="0"/>
                  </a:cubicBezTo>
                  <a:close/>
                </a:path>
              </a:pathLst>
            </a:custGeom>
            <a:solidFill>
              <a:srgbClr val="688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4" name="Google Shape;230;p2">
              <a:extLst>
                <a:ext uri="{FF2B5EF4-FFF2-40B4-BE49-F238E27FC236}">
                  <a16:creationId xmlns:a16="http://schemas.microsoft.com/office/drawing/2014/main" id="{4D2426C7-B542-7C90-E3B2-0187069DB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8791" y="3711985"/>
              <a:ext cx="251691" cy="243572"/>
            </a:xfrm>
            <a:custGeom>
              <a:avLst/>
              <a:gdLst>
                <a:gd name="T0" fmla="*/ 3413960 w 9580"/>
                <a:gd name="T1" fmla="*/ 683 h 9271"/>
                <a:gd name="T2" fmla="*/ 3203438 w 9580"/>
                <a:gd name="T3" fmla="*/ 9668 h 9271"/>
                <a:gd name="T4" fmla="*/ 479027 w 9580"/>
                <a:gd name="T5" fmla="*/ 1929923 h 9271"/>
                <a:gd name="T6" fmla="*/ 938744 w 9580"/>
                <a:gd name="T7" fmla="*/ 5228588 h 9271"/>
                <a:gd name="T8" fmla="*/ 1407420 w 9580"/>
                <a:gd name="T9" fmla="*/ 5693111 h 9271"/>
                <a:gd name="T10" fmla="*/ 3411884 w 9580"/>
                <a:gd name="T11" fmla="*/ 6398553 h 9271"/>
                <a:gd name="T12" fmla="*/ 4792375 w 9580"/>
                <a:gd name="T13" fmla="*/ 6085175 h 9271"/>
                <a:gd name="T14" fmla="*/ 6611881 w 9580"/>
                <a:gd name="T15" fmla="*/ 3198593 h 9271"/>
                <a:gd name="T16" fmla="*/ 5439153 w 9580"/>
                <a:gd name="T17" fmla="*/ 728194 h 9271"/>
                <a:gd name="T18" fmla="*/ 5137518 w 9580"/>
                <a:gd name="T19" fmla="*/ 508031 h 9271"/>
                <a:gd name="T20" fmla="*/ 3413960 w 9580"/>
                <a:gd name="T21" fmla="*/ 683 h 92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580" h="9271" extrusionOk="0">
                  <a:moveTo>
                    <a:pt x="4946" y="1"/>
                  </a:moveTo>
                  <a:cubicBezTo>
                    <a:pt x="4842" y="1"/>
                    <a:pt x="4738" y="7"/>
                    <a:pt x="4641" y="14"/>
                  </a:cubicBezTo>
                  <a:cubicBezTo>
                    <a:pt x="2906" y="125"/>
                    <a:pt x="1381" y="1201"/>
                    <a:pt x="694" y="2796"/>
                  </a:cubicBezTo>
                  <a:cubicBezTo>
                    <a:pt x="0" y="4384"/>
                    <a:pt x="257" y="6229"/>
                    <a:pt x="1360" y="7575"/>
                  </a:cubicBezTo>
                  <a:cubicBezTo>
                    <a:pt x="1561" y="7818"/>
                    <a:pt x="1790" y="8047"/>
                    <a:pt x="2039" y="8248"/>
                  </a:cubicBezTo>
                  <a:cubicBezTo>
                    <a:pt x="2878" y="8922"/>
                    <a:pt x="3906" y="9270"/>
                    <a:pt x="4943" y="9270"/>
                  </a:cubicBezTo>
                  <a:cubicBezTo>
                    <a:pt x="5623" y="9270"/>
                    <a:pt x="6306" y="9121"/>
                    <a:pt x="6943" y="8816"/>
                  </a:cubicBezTo>
                  <a:cubicBezTo>
                    <a:pt x="8553" y="8047"/>
                    <a:pt x="9579" y="6417"/>
                    <a:pt x="9579" y="4634"/>
                  </a:cubicBezTo>
                  <a:cubicBezTo>
                    <a:pt x="9579" y="3247"/>
                    <a:pt x="8955" y="1936"/>
                    <a:pt x="7880" y="1055"/>
                  </a:cubicBezTo>
                  <a:cubicBezTo>
                    <a:pt x="7741" y="937"/>
                    <a:pt x="7595" y="833"/>
                    <a:pt x="7443" y="736"/>
                  </a:cubicBezTo>
                  <a:cubicBezTo>
                    <a:pt x="6694" y="257"/>
                    <a:pt x="5827" y="1"/>
                    <a:pt x="4946" y="1"/>
                  </a:cubicBezTo>
                  <a:close/>
                </a:path>
              </a:pathLst>
            </a:custGeom>
            <a:solidFill>
              <a:srgbClr val="BAC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5" name="Google Shape;231;p2">
              <a:extLst>
                <a:ext uri="{FF2B5EF4-FFF2-40B4-BE49-F238E27FC236}">
                  <a16:creationId xmlns:a16="http://schemas.microsoft.com/office/drawing/2014/main" id="{A679B37F-11B3-360F-2011-5A3CE371B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6575" y="3728248"/>
              <a:ext cx="251323" cy="227310"/>
            </a:xfrm>
            <a:custGeom>
              <a:avLst/>
              <a:gdLst>
                <a:gd name="T0" fmla="*/ 2528363 w 9566"/>
                <a:gd name="T1" fmla="*/ 0 h 8652"/>
                <a:gd name="T2" fmla="*/ 2101802 w 9566"/>
                <a:gd name="T3" fmla="*/ 23461 h 8652"/>
                <a:gd name="T4" fmla="*/ 1475045 w 9566"/>
                <a:gd name="T5" fmla="*/ 5036025 h 8652"/>
                <a:gd name="T6" fmla="*/ 3729385 w 9566"/>
                <a:gd name="T7" fmla="*/ 5972011 h 8652"/>
                <a:gd name="T8" fmla="*/ 6482799 w 9566"/>
                <a:gd name="T9" fmla="*/ 4408611 h 8652"/>
                <a:gd name="T10" fmla="*/ 5558558 w 9566"/>
                <a:gd name="T11" fmla="*/ 1397068 h 8652"/>
                <a:gd name="T12" fmla="*/ 5343202 w 9566"/>
                <a:gd name="T13" fmla="*/ 1167210 h 8652"/>
                <a:gd name="T14" fmla="*/ 2528363 w 9566"/>
                <a:gd name="T15" fmla="*/ 0 h 86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566" h="8652" extrusionOk="0">
                  <a:moveTo>
                    <a:pt x="3663" y="0"/>
                  </a:moveTo>
                  <a:cubicBezTo>
                    <a:pt x="3458" y="0"/>
                    <a:pt x="3252" y="11"/>
                    <a:pt x="3045" y="34"/>
                  </a:cubicBezTo>
                  <a:cubicBezTo>
                    <a:pt x="444" y="1580"/>
                    <a:pt x="0" y="5159"/>
                    <a:pt x="2137" y="7296"/>
                  </a:cubicBezTo>
                  <a:cubicBezTo>
                    <a:pt x="3053" y="8211"/>
                    <a:pt x="4232" y="8652"/>
                    <a:pt x="5403" y="8652"/>
                  </a:cubicBezTo>
                  <a:cubicBezTo>
                    <a:pt x="6963" y="8652"/>
                    <a:pt x="8508" y="7869"/>
                    <a:pt x="9392" y="6387"/>
                  </a:cubicBezTo>
                  <a:cubicBezTo>
                    <a:pt x="9565" y="4813"/>
                    <a:pt x="9080" y="3231"/>
                    <a:pt x="8053" y="2024"/>
                  </a:cubicBezTo>
                  <a:cubicBezTo>
                    <a:pt x="7949" y="1913"/>
                    <a:pt x="7845" y="1795"/>
                    <a:pt x="7741" y="1691"/>
                  </a:cubicBezTo>
                  <a:cubicBezTo>
                    <a:pt x="6653" y="603"/>
                    <a:pt x="5183" y="0"/>
                    <a:pt x="3663" y="0"/>
                  </a:cubicBez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6" name="Google Shape;232;p2">
              <a:extLst>
                <a:ext uri="{FF2B5EF4-FFF2-40B4-BE49-F238E27FC236}">
                  <a16:creationId xmlns:a16="http://schemas.microsoft.com/office/drawing/2014/main" id="{88D45E8C-D103-A6A3-56B2-EF2324A91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1524" y="3731296"/>
              <a:ext cx="221976" cy="232564"/>
            </a:xfrm>
            <a:custGeom>
              <a:avLst/>
              <a:gdLst>
                <a:gd name="T0" fmla="*/ 5065698 w 8449"/>
                <a:gd name="T1" fmla="*/ 683 h 8852"/>
                <a:gd name="T2" fmla="*/ 0 w 8449"/>
                <a:gd name="T3" fmla="*/ 5065702 h 8852"/>
                <a:gd name="T4" fmla="*/ 412084 w 8449"/>
                <a:gd name="T5" fmla="*/ 6109350 h 8852"/>
                <a:gd name="T6" fmla="*/ 1335613 w 8449"/>
                <a:gd name="T7" fmla="*/ 5185794 h 8852"/>
                <a:gd name="T8" fmla="*/ 5831855 w 8449"/>
                <a:gd name="T9" fmla="*/ 690231 h 8852"/>
                <a:gd name="T10" fmla="*/ 5367332 w 8449"/>
                <a:gd name="T11" fmla="*/ 220873 h 8852"/>
                <a:gd name="T12" fmla="*/ 5065698 w 8449"/>
                <a:gd name="T13" fmla="*/ 683 h 88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49" h="8852" extrusionOk="0">
                  <a:moveTo>
                    <a:pt x="7339" y="1"/>
                  </a:moveTo>
                  <a:lnTo>
                    <a:pt x="0" y="7339"/>
                  </a:lnTo>
                  <a:cubicBezTo>
                    <a:pt x="139" y="7866"/>
                    <a:pt x="340" y="8373"/>
                    <a:pt x="597" y="8851"/>
                  </a:cubicBezTo>
                  <a:lnTo>
                    <a:pt x="1935" y="7513"/>
                  </a:lnTo>
                  <a:lnTo>
                    <a:pt x="8449" y="1000"/>
                  </a:lnTo>
                  <a:cubicBezTo>
                    <a:pt x="8247" y="750"/>
                    <a:pt x="8025" y="521"/>
                    <a:pt x="7776" y="320"/>
                  </a:cubicBezTo>
                  <a:cubicBezTo>
                    <a:pt x="7637" y="202"/>
                    <a:pt x="7491" y="98"/>
                    <a:pt x="7339" y="1"/>
                  </a:cubicBez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7" name="Google Shape;233;p2">
              <a:extLst>
                <a:ext uri="{FF2B5EF4-FFF2-40B4-BE49-F238E27FC236}">
                  <a16:creationId xmlns:a16="http://schemas.microsoft.com/office/drawing/2014/main" id="{C32A6270-696D-E400-9C8D-AC67E8EBD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9721" y="3712169"/>
              <a:ext cx="144157" cy="136696"/>
            </a:xfrm>
            <a:custGeom>
              <a:avLst/>
              <a:gdLst>
                <a:gd name="T0" fmla="*/ 3126791 w 5487"/>
                <a:gd name="T1" fmla="*/ 0 h 5203"/>
                <a:gd name="T2" fmla="*/ 2916270 w 5487"/>
                <a:gd name="T3" fmla="*/ 9668 h 5203"/>
                <a:gd name="T4" fmla="*/ 0 w 5487"/>
                <a:gd name="T5" fmla="*/ 2921112 h 5203"/>
                <a:gd name="T6" fmla="*/ 263670 w 5487"/>
                <a:gd name="T7" fmla="*/ 3591350 h 5203"/>
                <a:gd name="T8" fmla="*/ 3787359 w 5487"/>
                <a:gd name="T9" fmla="*/ 67652 h 5203"/>
                <a:gd name="T10" fmla="*/ 3126791 w 5487"/>
                <a:gd name="T11" fmla="*/ 0 h 52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87" h="5203" extrusionOk="0">
                  <a:moveTo>
                    <a:pt x="4530" y="0"/>
                  </a:moveTo>
                  <a:cubicBezTo>
                    <a:pt x="4426" y="0"/>
                    <a:pt x="4322" y="7"/>
                    <a:pt x="4225" y="14"/>
                  </a:cubicBezTo>
                  <a:lnTo>
                    <a:pt x="0" y="4232"/>
                  </a:lnTo>
                  <a:cubicBezTo>
                    <a:pt x="91" y="4571"/>
                    <a:pt x="215" y="4897"/>
                    <a:pt x="382" y="5203"/>
                  </a:cubicBezTo>
                  <a:lnTo>
                    <a:pt x="5487" y="98"/>
                  </a:lnTo>
                  <a:cubicBezTo>
                    <a:pt x="5175" y="35"/>
                    <a:pt x="4849" y="0"/>
                    <a:pt x="4530" y="0"/>
                  </a:cubicBez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8" name="Google Shape;234;p2">
              <a:extLst>
                <a:ext uri="{FF2B5EF4-FFF2-40B4-BE49-F238E27FC236}">
                  <a16:creationId xmlns:a16="http://schemas.microsoft.com/office/drawing/2014/main" id="{87918BF3-2197-19DF-F391-E9E47B879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039" y="3706442"/>
              <a:ext cx="276466" cy="254686"/>
            </a:xfrm>
            <a:custGeom>
              <a:avLst/>
              <a:gdLst>
                <a:gd name="T0" fmla="*/ 3591352 w 10523"/>
                <a:gd name="T1" fmla="*/ 299559 h 9694"/>
                <a:gd name="T2" fmla="*/ 5745622 w 10523"/>
                <a:gd name="T3" fmla="*/ 1189988 h 9694"/>
                <a:gd name="T4" fmla="*/ 6123868 w 10523"/>
                <a:gd name="T5" fmla="*/ 5038810 h 9694"/>
                <a:gd name="T6" fmla="*/ 3591352 w 10523"/>
                <a:gd name="T7" fmla="*/ 6390979 h 9694"/>
                <a:gd name="T8" fmla="*/ 2427610 w 10523"/>
                <a:gd name="T9" fmla="*/ 6159071 h 9694"/>
                <a:gd name="T10" fmla="*/ 603953 w 10523"/>
                <a:gd name="T11" fmla="*/ 2755464 h 9694"/>
                <a:gd name="T12" fmla="*/ 3591352 w 10523"/>
                <a:gd name="T13" fmla="*/ 299559 h 9694"/>
                <a:gd name="T14" fmla="*/ 3594111 w 10523"/>
                <a:gd name="T15" fmla="*/ 0 h 9694"/>
                <a:gd name="T16" fmla="*/ 2313009 w 10523"/>
                <a:gd name="T17" fmla="*/ 256078 h 9694"/>
                <a:gd name="T18" fmla="*/ 311303 w 10523"/>
                <a:gd name="T19" fmla="*/ 3995134 h 9694"/>
                <a:gd name="T20" fmla="*/ 3591352 w 10523"/>
                <a:gd name="T21" fmla="*/ 6690565 h 9694"/>
                <a:gd name="T22" fmla="*/ 3608613 w 10523"/>
                <a:gd name="T23" fmla="*/ 6690565 h 9694"/>
                <a:gd name="T24" fmla="*/ 5956144 w 10523"/>
                <a:gd name="T25" fmla="*/ 5713857 h 9694"/>
                <a:gd name="T26" fmla="*/ 6377871 w 10523"/>
                <a:gd name="T27" fmla="*/ 1486789 h 9694"/>
                <a:gd name="T28" fmla="*/ 3594111 w 10523"/>
                <a:gd name="T29" fmla="*/ 0 h 96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523" h="9694" extrusionOk="0">
                  <a:moveTo>
                    <a:pt x="5203" y="434"/>
                  </a:moveTo>
                  <a:cubicBezTo>
                    <a:pt x="6375" y="434"/>
                    <a:pt x="7492" y="898"/>
                    <a:pt x="8324" y="1724"/>
                  </a:cubicBezTo>
                  <a:cubicBezTo>
                    <a:pt x="9808" y="3215"/>
                    <a:pt x="10044" y="5545"/>
                    <a:pt x="8872" y="7300"/>
                  </a:cubicBezTo>
                  <a:cubicBezTo>
                    <a:pt x="8035" y="8555"/>
                    <a:pt x="6642" y="9259"/>
                    <a:pt x="5203" y="9259"/>
                  </a:cubicBezTo>
                  <a:cubicBezTo>
                    <a:pt x="4638" y="9259"/>
                    <a:pt x="4065" y="9150"/>
                    <a:pt x="3517" y="8923"/>
                  </a:cubicBezTo>
                  <a:cubicBezTo>
                    <a:pt x="1568" y="8119"/>
                    <a:pt x="465" y="6052"/>
                    <a:pt x="875" y="3992"/>
                  </a:cubicBezTo>
                  <a:cubicBezTo>
                    <a:pt x="1284" y="1925"/>
                    <a:pt x="3094" y="434"/>
                    <a:pt x="5203" y="434"/>
                  </a:cubicBezTo>
                  <a:close/>
                  <a:moveTo>
                    <a:pt x="5207" y="0"/>
                  </a:moveTo>
                  <a:cubicBezTo>
                    <a:pt x="4584" y="0"/>
                    <a:pt x="3954" y="120"/>
                    <a:pt x="3351" y="371"/>
                  </a:cubicBezTo>
                  <a:cubicBezTo>
                    <a:pt x="1214" y="1252"/>
                    <a:pt x="1" y="3520"/>
                    <a:pt x="451" y="5788"/>
                  </a:cubicBezTo>
                  <a:cubicBezTo>
                    <a:pt x="895" y="8056"/>
                    <a:pt x="2886" y="9693"/>
                    <a:pt x="5203" y="9693"/>
                  </a:cubicBezTo>
                  <a:cubicBezTo>
                    <a:pt x="5211" y="9693"/>
                    <a:pt x="5220" y="9693"/>
                    <a:pt x="5228" y="9693"/>
                  </a:cubicBezTo>
                  <a:cubicBezTo>
                    <a:pt x="6502" y="9693"/>
                    <a:pt x="7727" y="9181"/>
                    <a:pt x="8629" y="8278"/>
                  </a:cubicBezTo>
                  <a:cubicBezTo>
                    <a:pt x="10266" y="6641"/>
                    <a:pt x="10523" y="4082"/>
                    <a:pt x="9240" y="2154"/>
                  </a:cubicBezTo>
                  <a:cubicBezTo>
                    <a:pt x="8319" y="775"/>
                    <a:pt x="6788" y="0"/>
                    <a:pt x="5207" y="0"/>
                  </a:cubicBezTo>
                  <a:close/>
                </a:path>
              </a:pathLst>
            </a:custGeom>
            <a:solidFill>
              <a:srgbClr val="688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9" name="Google Shape;235;p2">
              <a:extLst>
                <a:ext uri="{FF2B5EF4-FFF2-40B4-BE49-F238E27FC236}">
                  <a16:creationId xmlns:a16="http://schemas.microsoft.com/office/drawing/2014/main" id="{9B173772-EBEC-EE2A-31EA-800C1F31E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2362" y="3750580"/>
              <a:ext cx="333871" cy="303684"/>
            </a:xfrm>
            <a:custGeom>
              <a:avLst/>
              <a:gdLst>
                <a:gd name="T0" fmla="*/ 4375449 w 12708"/>
                <a:gd name="T1" fmla="*/ 0 h 11559"/>
                <a:gd name="T2" fmla="*/ 1561322 w 12708"/>
                <a:gd name="T3" fmla="*/ 1165133 h 11559"/>
                <a:gd name="T4" fmla="*/ 1584810 w 12708"/>
                <a:gd name="T5" fmla="*/ 6809258 h 11559"/>
                <a:gd name="T6" fmla="*/ 1814642 w 12708"/>
                <a:gd name="T7" fmla="*/ 7024614 h 11559"/>
                <a:gd name="T8" fmla="*/ 4395469 w 12708"/>
                <a:gd name="T9" fmla="*/ 7977859 h 11559"/>
                <a:gd name="T10" fmla="*/ 7210305 w 12708"/>
                <a:gd name="T11" fmla="*/ 6809258 h 11559"/>
                <a:gd name="T12" fmla="*/ 7210305 w 12708"/>
                <a:gd name="T13" fmla="*/ 6814092 h 11559"/>
                <a:gd name="T14" fmla="*/ 7425661 w 12708"/>
                <a:gd name="T15" fmla="*/ 1418453 h 11559"/>
                <a:gd name="T16" fmla="*/ 7210305 w 12708"/>
                <a:gd name="T17" fmla="*/ 1183761 h 11559"/>
                <a:gd name="T18" fmla="*/ 4375449 w 12708"/>
                <a:gd name="T19" fmla="*/ 0 h 115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708" h="11559" extrusionOk="0">
                  <a:moveTo>
                    <a:pt x="6339" y="0"/>
                  </a:moveTo>
                  <a:cubicBezTo>
                    <a:pt x="4863" y="0"/>
                    <a:pt x="3387" y="562"/>
                    <a:pt x="2262" y="1688"/>
                  </a:cubicBezTo>
                  <a:cubicBezTo>
                    <a:pt x="0" y="3949"/>
                    <a:pt x="14" y="7625"/>
                    <a:pt x="2296" y="9865"/>
                  </a:cubicBezTo>
                  <a:cubicBezTo>
                    <a:pt x="2407" y="9976"/>
                    <a:pt x="2518" y="10080"/>
                    <a:pt x="2629" y="10177"/>
                  </a:cubicBezTo>
                  <a:cubicBezTo>
                    <a:pt x="3711" y="11101"/>
                    <a:pt x="5041" y="11558"/>
                    <a:pt x="6368" y="11558"/>
                  </a:cubicBezTo>
                  <a:cubicBezTo>
                    <a:pt x="7850" y="11558"/>
                    <a:pt x="9327" y="10989"/>
                    <a:pt x="10446" y="9865"/>
                  </a:cubicBezTo>
                  <a:lnTo>
                    <a:pt x="10446" y="9872"/>
                  </a:lnTo>
                  <a:cubicBezTo>
                    <a:pt x="12569" y="7743"/>
                    <a:pt x="12708" y="4344"/>
                    <a:pt x="10758" y="2055"/>
                  </a:cubicBezTo>
                  <a:cubicBezTo>
                    <a:pt x="10654" y="1937"/>
                    <a:pt x="10557" y="1826"/>
                    <a:pt x="10446" y="1715"/>
                  </a:cubicBezTo>
                  <a:cubicBezTo>
                    <a:pt x="9318" y="573"/>
                    <a:pt x="7828" y="0"/>
                    <a:pt x="6339" y="0"/>
                  </a:cubicBezTo>
                  <a:close/>
                </a:path>
              </a:pathLst>
            </a:custGeom>
            <a:solidFill>
              <a:srgbClr val="8A9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0" name="Google Shape;236;p2">
              <a:extLst>
                <a:ext uri="{FF2B5EF4-FFF2-40B4-BE49-F238E27FC236}">
                  <a16:creationId xmlns:a16="http://schemas.microsoft.com/office/drawing/2014/main" id="{9C999702-C657-BBF0-2B82-021A91697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1432" y="3804570"/>
              <a:ext cx="236741" cy="236741"/>
            </a:xfrm>
            <a:custGeom>
              <a:avLst/>
              <a:gdLst>
                <a:gd name="T0" fmla="*/ 5610980 w 9011"/>
                <a:gd name="T1" fmla="*/ 0 h 9011"/>
                <a:gd name="T2" fmla="*/ 0 w 9011"/>
                <a:gd name="T3" fmla="*/ 5606146 h 9011"/>
                <a:gd name="T4" fmla="*/ 971870 w 9011"/>
                <a:gd name="T5" fmla="*/ 6219082 h 9011"/>
                <a:gd name="T6" fmla="*/ 6219082 w 9011"/>
                <a:gd name="T7" fmla="*/ 967036 h 9011"/>
                <a:gd name="T8" fmla="*/ 5610980 w 9011"/>
                <a:gd name="T9" fmla="*/ 0 h 90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11" h="9011" extrusionOk="0">
                  <a:moveTo>
                    <a:pt x="8129" y="0"/>
                  </a:moveTo>
                  <a:lnTo>
                    <a:pt x="0" y="8122"/>
                  </a:lnTo>
                  <a:cubicBezTo>
                    <a:pt x="423" y="8483"/>
                    <a:pt x="895" y="8781"/>
                    <a:pt x="1408" y="9010"/>
                  </a:cubicBezTo>
                  <a:lnTo>
                    <a:pt x="9010" y="1401"/>
                  </a:lnTo>
                  <a:cubicBezTo>
                    <a:pt x="8788" y="895"/>
                    <a:pt x="8490" y="423"/>
                    <a:pt x="8129" y="0"/>
                  </a:cubicBez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1" name="Google Shape;237;p2">
              <a:extLst>
                <a:ext uri="{FF2B5EF4-FFF2-40B4-BE49-F238E27FC236}">
                  <a16:creationId xmlns:a16="http://schemas.microsoft.com/office/drawing/2014/main" id="{7A9CF10C-E396-29CA-204E-F4545377E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5334" y="3781029"/>
              <a:ext cx="256078" cy="243520"/>
            </a:xfrm>
            <a:custGeom>
              <a:avLst/>
              <a:gdLst>
                <a:gd name="T0" fmla="*/ 3531969 w 9747"/>
                <a:gd name="T1" fmla="*/ 0 h 9269"/>
                <a:gd name="T2" fmla="*/ 1561322 w 9747"/>
                <a:gd name="T3" fmla="*/ 680590 h 9269"/>
                <a:gd name="T4" fmla="*/ 641916 w 9747"/>
                <a:gd name="T5" fmla="*/ 4568056 h 9269"/>
                <a:gd name="T6" fmla="*/ 3534045 w 9747"/>
                <a:gd name="T7" fmla="*/ 6397884 h 9269"/>
                <a:gd name="T8" fmla="*/ 4233261 w 9747"/>
                <a:gd name="T9" fmla="*/ 6320564 h 9269"/>
                <a:gd name="T10" fmla="*/ 6727125 w 9747"/>
                <a:gd name="T11" fmla="*/ 3199284 h 9269"/>
                <a:gd name="T12" fmla="*/ 5559233 w 9747"/>
                <a:gd name="T13" fmla="*/ 724071 h 9269"/>
                <a:gd name="T14" fmla="*/ 3531969 w 9747"/>
                <a:gd name="T15" fmla="*/ 0 h 92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47" h="9269" extrusionOk="0">
                  <a:moveTo>
                    <a:pt x="5117" y="0"/>
                  </a:moveTo>
                  <a:cubicBezTo>
                    <a:pt x="4109" y="0"/>
                    <a:pt x="3101" y="328"/>
                    <a:pt x="2262" y="986"/>
                  </a:cubicBezTo>
                  <a:cubicBezTo>
                    <a:pt x="556" y="2318"/>
                    <a:pt x="1" y="4656"/>
                    <a:pt x="930" y="6618"/>
                  </a:cubicBezTo>
                  <a:cubicBezTo>
                    <a:pt x="1705" y="8262"/>
                    <a:pt x="3357" y="9269"/>
                    <a:pt x="5120" y="9269"/>
                  </a:cubicBezTo>
                  <a:cubicBezTo>
                    <a:pt x="5455" y="9269"/>
                    <a:pt x="5795" y="9232"/>
                    <a:pt x="6133" y="9157"/>
                  </a:cubicBezTo>
                  <a:cubicBezTo>
                    <a:pt x="8248" y="8679"/>
                    <a:pt x="9746" y="6799"/>
                    <a:pt x="9746" y="4635"/>
                  </a:cubicBezTo>
                  <a:cubicBezTo>
                    <a:pt x="9746" y="3247"/>
                    <a:pt x="9122" y="1930"/>
                    <a:pt x="8054" y="1049"/>
                  </a:cubicBezTo>
                  <a:cubicBezTo>
                    <a:pt x="7201" y="351"/>
                    <a:pt x="6159" y="0"/>
                    <a:pt x="5117" y="0"/>
                  </a:cubicBezTo>
                  <a:close/>
                </a:path>
              </a:pathLst>
            </a:custGeom>
            <a:solidFill>
              <a:srgbClr val="BAC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2" name="Google Shape;238;p2">
              <a:extLst>
                <a:ext uri="{FF2B5EF4-FFF2-40B4-BE49-F238E27FC236}">
                  <a16:creationId xmlns:a16="http://schemas.microsoft.com/office/drawing/2014/main" id="{8739AA38-6BA8-3589-7D4F-5AD3D038C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5701" y="3780924"/>
              <a:ext cx="211231" cy="198962"/>
            </a:xfrm>
            <a:custGeom>
              <a:avLst/>
              <a:gdLst>
                <a:gd name="T0" fmla="*/ 3518178 w 8040"/>
                <a:gd name="T1" fmla="*/ 683 h 7573"/>
                <a:gd name="T2" fmla="*/ 1254854 w 8040"/>
                <a:gd name="T3" fmla="*/ 937352 h 7573"/>
                <a:gd name="T4" fmla="*/ 1049167 w 8040"/>
                <a:gd name="T5" fmla="*/ 5227239 h 7573"/>
                <a:gd name="T6" fmla="*/ 1049167 w 8040"/>
                <a:gd name="T7" fmla="*/ 5227239 h 7573"/>
                <a:gd name="T8" fmla="*/ 5549569 w 8040"/>
                <a:gd name="T9" fmla="*/ 726830 h 7573"/>
                <a:gd name="T10" fmla="*/ 3518178 w 8040"/>
                <a:gd name="T11" fmla="*/ 683 h 75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040" h="7573" extrusionOk="0">
                  <a:moveTo>
                    <a:pt x="5097" y="1"/>
                  </a:moveTo>
                  <a:cubicBezTo>
                    <a:pt x="3906" y="1"/>
                    <a:pt x="2718" y="458"/>
                    <a:pt x="1818" y="1358"/>
                  </a:cubicBezTo>
                  <a:cubicBezTo>
                    <a:pt x="133" y="3043"/>
                    <a:pt x="1" y="5735"/>
                    <a:pt x="1520" y="7573"/>
                  </a:cubicBezTo>
                  <a:lnTo>
                    <a:pt x="8040" y="1053"/>
                  </a:lnTo>
                  <a:cubicBezTo>
                    <a:pt x="7180" y="348"/>
                    <a:pt x="6137" y="1"/>
                    <a:pt x="5097" y="1"/>
                  </a:cubicBez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3" name="Google Shape;239;p2">
              <a:extLst>
                <a:ext uri="{FF2B5EF4-FFF2-40B4-BE49-F238E27FC236}">
                  <a16:creationId xmlns:a16="http://schemas.microsoft.com/office/drawing/2014/main" id="{FCED6F15-0061-2CF9-3BFC-D0D6ACAC6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2122" y="3785417"/>
              <a:ext cx="174949" cy="174791"/>
            </a:xfrm>
            <a:custGeom>
              <a:avLst/>
              <a:gdLst>
                <a:gd name="T0" fmla="*/ 3926119 w 6659"/>
                <a:gd name="T1" fmla="*/ 683 h 6653"/>
                <a:gd name="T2" fmla="*/ 0 w 6659"/>
                <a:gd name="T3" fmla="*/ 3921960 h 6653"/>
                <a:gd name="T4" fmla="*/ 267823 w 6659"/>
                <a:gd name="T5" fmla="*/ 4592198 h 6653"/>
                <a:gd name="T6" fmla="*/ 4596359 w 6659"/>
                <a:gd name="T7" fmla="*/ 263671 h 6653"/>
                <a:gd name="T8" fmla="*/ 3926119 w 6659"/>
                <a:gd name="T9" fmla="*/ 683 h 66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659" h="6653" extrusionOk="0">
                  <a:moveTo>
                    <a:pt x="5688" y="1"/>
                  </a:moveTo>
                  <a:lnTo>
                    <a:pt x="0" y="5682"/>
                  </a:lnTo>
                  <a:cubicBezTo>
                    <a:pt x="97" y="6014"/>
                    <a:pt x="222" y="6340"/>
                    <a:pt x="388" y="6653"/>
                  </a:cubicBezTo>
                  <a:lnTo>
                    <a:pt x="6659" y="382"/>
                  </a:lnTo>
                  <a:cubicBezTo>
                    <a:pt x="6354" y="216"/>
                    <a:pt x="6028" y="91"/>
                    <a:pt x="5688" y="1"/>
                  </a:cubicBezTo>
                  <a:close/>
                </a:path>
              </a:pathLst>
            </a:custGeom>
            <a:solidFill>
              <a:srgbClr val="BAC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4" name="Google Shape;240;p2">
              <a:extLst>
                <a:ext uri="{FF2B5EF4-FFF2-40B4-BE49-F238E27FC236}">
                  <a16:creationId xmlns:a16="http://schemas.microsoft.com/office/drawing/2014/main" id="{79B29A33-8397-5257-F08C-AEDCC7C9F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2969" y="3775407"/>
              <a:ext cx="276466" cy="254791"/>
            </a:xfrm>
            <a:custGeom>
              <a:avLst/>
              <a:gdLst>
                <a:gd name="T0" fmla="*/ 3609296 w 10523"/>
                <a:gd name="T1" fmla="*/ 301635 h 9698"/>
                <a:gd name="T2" fmla="*/ 5745622 w 10523"/>
                <a:gd name="T3" fmla="*/ 1192064 h 9698"/>
                <a:gd name="T4" fmla="*/ 6128702 w 10523"/>
                <a:gd name="T5" fmla="*/ 5036733 h 9698"/>
                <a:gd name="T6" fmla="*/ 3591352 w 10523"/>
                <a:gd name="T7" fmla="*/ 6393052 h 9698"/>
                <a:gd name="T8" fmla="*/ 2432417 w 10523"/>
                <a:gd name="T9" fmla="*/ 6161828 h 9698"/>
                <a:gd name="T10" fmla="*/ 608787 w 10523"/>
                <a:gd name="T11" fmla="*/ 2753387 h 9698"/>
                <a:gd name="T12" fmla="*/ 3591352 w 10523"/>
                <a:gd name="T13" fmla="*/ 301635 h 9698"/>
                <a:gd name="T14" fmla="*/ 3609296 w 10523"/>
                <a:gd name="T15" fmla="*/ 301635 h 9698"/>
                <a:gd name="T16" fmla="*/ 3592035 w 10523"/>
                <a:gd name="T17" fmla="*/ 0 h 9698"/>
                <a:gd name="T18" fmla="*/ 2313009 w 10523"/>
                <a:gd name="T19" fmla="*/ 254003 h 9698"/>
                <a:gd name="T20" fmla="*/ 311986 w 10523"/>
                <a:gd name="T21" fmla="*/ 3997891 h 9698"/>
                <a:gd name="T22" fmla="*/ 3591352 w 10523"/>
                <a:gd name="T23" fmla="*/ 6693321 h 9698"/>
                <a:gd name="T24" fmla="*/ 5960978 w 10523"/>
                <a:gd name="T25" fmla="*/ 5711779 h 9698"/>
                <a:gd name="T26" fmla="*/ 6377871 w 10523"/>
                <a:gd name="T27" fmla="*/ 1488864 h 9698"/>
                <a:gd name="T28" fmla="*/ 3592035 w 10523"/>
                <a:gd name="T29" fmla="*/ 0 h 969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523" h="9698" extrusionOk="0">
                  <a:moveTo>
                    <a:pt x="5229" y="437"/>
                  </a:moveTo>
                  <a:cubicBezTo>
                    <a:pt x="6392" y="437"/>
                    <a:pt x="7505" y="901"/>
                    <a:pt x="8324" y="1727"/>
                  </a:cubicBezTo>
                  <a:cubicBezTo>
                    <a:pt x="9815" y="3212"/>
                    <a:pt x="10044" y="5549"/>
                    <a:pt x="8879" y="7297"/>
                  </a:cubicBezTo>
                  <a:cubicBezTo>
                    <a:pt x="8036" y="8554"/>
                    <a:pt x="6642" y="9262"/>
                    <a:pt x="5203" y="9262"/>
                  </a:cubicBezTo>
                  <a:cubicBezTo>
                    <a:pt x="4640" y="9262"/>
                    <a:pt x="4070" y="9153"/>
                    <a:pt x="3524" y="8927"/>
                  </a:cubicBezTo>
                  <a:cubicBezTo>
                    <a:pt x="1575" y="8123"/>
                    <a:pt x="472" y="6056"/>
                    <a:pt x="882" y="3989"/>
                  </a:cubicBezTo>
                  <a:cubicBezTo>
                    <a:pt x="1291" y="1922"/>
                    <a:pt x="3101" y="437"/>
                    <a:pt x="5203" y="437"/>
                  </a:cubicBezTo>
                  <a:cubicBezTo>
                    <a:pt x="5212" y="437"/>
                    <a:pt x="5220" y="437"/>
                    <a:pt x="5229" y="437"/>
                  </a:cubicBezTo>
                  <a:close/>
                  <a:moveTo>
                    <a:pt x="5204" y="0"/>
                  </a:moveTo>
                  <a:cubicBezTo>
                    <a:pt x="4583" y="0"/>
                    <a:pt x="3954" y="119"/>
                    <a:pt x="3351" y="368"/>
                  </a:cubicBezTo>
                  <a:cubicBezTo>
                    <a:pt x="1215" y="1256"/>
                    <a:pt x="1" y="3524"/>
                    <a:pt x="452" y="5792"/>
                  </a:cubicBezTo>
                  <a:cubicBezTo>
                    <a:pt x="902" y="8060"/>
                    <a:pt x="2893" y="9697"/>
                    <a:pt x="5203" y="9697"/>
                  </a:cubicBezTo>
                  <a:cubicBezTo>
                    <a:pt x="6493" y="9697"/>
                    <a:pt x="7728" y="9191"/>
                    <a:pt x="8636" y="8275"/>
                  </a:cubicBezTo>
                  <a:cubicBezTo>
                    <a:pt x="10266" y="6645"/>
                    <a:pt x="10523" y="4079"/>
                    <a:pt x="9240" y="2157"/>
                  </a:cubicBezTo>
                  <a:cubicBezTo>
                    <a:pt x="8319" y="773"/>
                    <a:pt x="6786" y="0"/>
                    <a:pt x="5204" y="0"/>
                  </a:cubicBezTo>
                  <a:close/>
                </a:path>
              </a:pathLst>
            </a:custGeom>
            <a:solidFill>
              <a:srgbClr val="688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5" name="Google Shape;241;p2">
              <a:extLst>
                <a:ext uri="{FF2B5EF4-FFF2-40B4-BE49-F238E27FC236}">
                  <a16:creationId xmlns:a16="http://schemas.microsoft.com/office/drawing/2014/main" id="{B1CC7EE5-B708-48AF-1DB2-BBB26C796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8286" y="3838093"/>
              <a:ext cx="82758" cy="129418"/>
            </a:xfrm>
            <a:custGeom>
              <a:avLst/>
              <a:gdLst>
                <a:gd name="T0" fmla="*/ 1087125 w 3150"/>
                <a:gd name="T1" fmla="*/ 0 h 4926"/>
                <a:gd name="T2" fmla="*/ 9668 w 3150"/>
                <a:gd name="T3" fmla="*/ 924238 h 4926"/>
                <a:gd name="T4" fmla="*/ 1087125 w 3150"/>
                <a:gd name="T5" fmla="*/ 1848476 h 4926"/>
                <a:gd name="T6" fmla="*/ 1867099 w 3150"/>
                <a:gd name="T7" fmla="*/ 2470371 h 4926"/>
                <a:gd name="T8" fmla="*/ 1087125 w 3150"/>
                <a:gd name="T9" fmla="*/ 3097809 h 4926"/>
                <a:gd name="T10" fmla="*/ 311301 w 3150"/>
                <a:gd name="T11" fmla="*/ 2470371 h 4926"/>
                <a:gd name="T12" fmla="*/ 160813 w 3150"/>
                <a:gd name="T13" fmla="*/ 2308848 h 4926"/>
                <a:gd name="T14" fmla="*/ 9668 w 3150"/>
                <a:gd name="T15" fmla="*/ 2470371 h 4926"/>
                <a:gd name="T16" fmla="*/ 1087125 w 3150"/>
                <a:gd name="T17" fmla="*/ 3399443 h 4926"/>
                <a:gd name="T18" fmla="*/ 2164581 w 3150"/>
                <a:gd name="T19" fmla="*/ 2470371 h 4926"/>
                <a:gd name="T20" fmla="*/ 1087125 w 3150"/>
                <a:gd name="T21" fmla="*/ 1546842 h 4926"/>
                <a:gd name="T22" fmla="*/ 311301 w 3150"/>
                <a:gd name="T23" fmla="*/ 924238 h 4926"/>
                <a:gd name="T24" fmla="*/ 1087125 w 3150"/>
                <a:gd name="T25" fmla="*/ 301634 h 4926"/>
                <a:gd name="T26" fmla="*/ 1867099 w 3150"/>
                <a:gd name="T27" fmla="*/ 924238 h 4926"/>
                <a:gd name="T28" fmla="*/ 2016195 w 3150"/>
                <a:gd name="T29" fmla="*/ 1089202 h 4926"/>
                <a:gd name="T30" fmla="*/ 2164581 w 3150"/>
                <a:gd name="T31" fmla="*/ 924238 h 4926"/>
                <a:gd name="T32" fmla="*/ 1087125 w 3150"/>
                <a:gd name="T33" fmla="*/ 0 h 49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50" h="4926" extrusionOk="0">
                  <a:moveTo>
                    <a:pt x="1575" y="0"/>
                  </a:moveTo>
                  <a:cubicBezTo>
                    <a:pt x="722" y="0"/>
                    <a:pt x="14" y="604"/>
                    <a:pt x="14" y="1339"/>
                  </a:cubicBezTo>
                  <a:cubicBezTo>
                    <a:pt x="14" y="2081"/>
                    <a:pt x="715" y="2678"/>
                    <a:pt x="1575" y="2678"/>
                  </a:cubicBezTo>
                  <a:cubicBezTo>
                    <a:pt x="2199" y="2678"/>
                    <a:pt x="2705" y="3087"/>
                    <a:pt x="2705" y="3579"/>
                  </a:cubicBezTo>
                  <a:cubicBezTo>
                    <a:pt x="2705" y="4079"/>
                    <a:pt x="2199" y="4488"/>
                    <a:pt x="1575" y="4488"/>
                  </a:cubicBezTo>
                  <a:cubicBezTo>
                    <a:pt x="958" y="4488"/>
                    <a:pt x="451" y="4079"/>
                    <a:pt x="451" y="3579"/>
                  </a:cubicBezTo>
                  <a:cubicBezTo>
                    <a:pt x="465" y="3423"/>
                    <a:pt x="349" y="3345"/>
                    <a:pt x="233" y="3345"/>
                  </a:cubicBezTo>
                  <a:cubicBezTo>
                    <a:pt x="117" y="3345"/>
                    <a:pt x="0" y="3423"/>
                    <a:pt x="14" y="3579"/>
                  </a:cubicBezTo>
                  <a:cubicBezTo>
                    <a:pt x="14" y="4322"/>
                    <a:pt x="715" y="4925"/>
                    <a:pt x="1575" y="4925"/>
                  </a:cubicBezTo>
                  <a:cubicBezTo>
                    <a:pt x="2442" y="4925"/>
                    <a:pt x="3136" y="4322"/>
                    <a:pt x="3136" y="3579"/>
                  </a:cubicBezTo>
                  <a:cubicBezTo>
                    <a:pt x="3136" y="2844"/>
                    <a:pt x="2442" y="2241"/>
                    <a:pt x="1575" y="2241"/>
                  </a:cubicBezTo>
                  <a:cubicBezTo>
                    <a:pt x="958" y="2241"/>
                    <a:pt x="451" y="1838"/>
                    <a:pt x="451" y="1339"/>
                  </a:cubicBezTo>
                  <a:cubicBezTo>
                    <a:pt x="451" y="840"/>
                    <a:pt x="958" y="437"/>
                    <a:pt x="1575" y="437"/>
                  </a:cubicBezTo>
                  <a:cubicBezTo>
                    <a:pt x="2199" y="437"/>
                    <a:pt x="2705" y="840"/>
                    <a:pt x="2705" y="1339"/>
                  </a:cubicBezTo>
                  <a:cubicBezTo>
                    <a:pt x="2692" y="1499"/>
                    <a:pt x="2806" y="1578"/>
                    <a:pt x="2921" y="1578"/>
                  </a:cubicBezTo>
                  <a:cubicBezTo>
                    <a:pt x="3035" y="1578"/>
                    <a:pt x="3149" y="1499"/>
                    <a:pt x="3136" y="1339"/>
                  </a:cubicBezTo>
                  <a:cubicBezTo>
                    <a:pt x="3136" y="604"/>
                    <a:pt x="2435" y="0"/>
                    <a:pt x="1575" y="0"/>
                  </a:cubicBezTo>
                  <a:close/>
                </a:path>
              </a:pathLst>
            </a:custGeom>
            <a:solidFill>
              <a:srgbClr val="688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6" name="Google Shape;242;p2">
              <a:extLst>
                <a:ext uri="{FF2B5EF4-FFF2-40B4-BE49-F238E27FC236}">
                  <a16:creationId xmlns:a16="http://schemas.microsoft.com/office/drawing/2014/main" id="{85E52F86-3572-140A-0C22-220CF7091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3622" y="3825798"/>
              <a:ext cx="12164" cy="153353"/>
            </a:xfrm>
            <a:custGeom>
              <a:avLst/>
              <a:gdLst>
                <a:gd name="T0" fmla="*/ 160129 w 463"/>
                <a:gd name="T1" fmla="*/ 0 h 5837"/>
                <a:gd name="T2" fmla="*/ 10351 w 463"/>
                <a:gd name="T3" fmla="*/ 164965 h 5837"/>
                <a:gd name="T4" fmla="*/ 10351 w 463"/>
                <a:gd name="T5" fmla="*/ 3880564 h 5837"/>
                <a:gd name="T6" fmla="*/ 158763 w 463"/>
                <a:gd name="T7" fmla="*/ 4028978 h 5837"/>
                <a:gd name="T8" fmla="*/ 307148 w 463"/>
                <a:gd name="T9" fmla="*/ 3880564 h 5837"/>
                <a:gd name="T10" fmla="*/ 307148 w 463"/>
                <a:gd name="T11" fmla="*/ 164965 h 5837"/>
                <a:gd name="T12" fmla="*/ 160129 w 463"/>
                <a:gd name="T13" fmla="*/ 0 h 58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3" h="5837" extrusionOk="0">
                  <a:moveTo>
                    <a:pt x="232" y="0"/>
                  </a:moveTo>
                  <a:cubicBezTo>
                    <a:pt x="117" y="0"/>
                    <a:pt x="1" y="80"/>
                    <a:pt x="15" y="239"/>
                  </a:cubicBezTo>
                  <a:lnTo>
                    <a:pt x="15" y="5622"/>
                  </a:lnTo>
                  <a:cubicBezTo>
                    <a:pt x="15" y="5740"/>
                    <a:pt x="112" y="5837"/>
                    <a:pt x="230" y="5837"/>
                  </a:cubicBezTo>
                  <a:cubicBezTo>
                    <a:pt x="355" y="5837"/>
                    <a:pt x="452" y="5740"/>
                    <a:pt x="445" y="5622"/>
                  </a:cubicBezTo>
                  <a:lnTo>
                    <a:pt x="445" y="239"/>
                  </a:lnTo>
                  <a:cubicBezTo>
                    <a:pt x="462" y="80"/>
                    <a:pt x="348" y="0"/>
                    <a:pt x="232" y="0"/>
                  </a:cubicBezTo>
                  <a:close/>
                </a:path>
              </a:pathLst>
            </a:custGeom>
            <a:solidFill>
              <a:srgbClr val="688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7" name="Google Shape;243;p2">
            <a:extLst>
              <a:ext uri="{FF2B5EF4-FFF2-40B4-BE49-F238E27FC236}">
                <a16:creationId xmlns:a16="http://schemas.microsoft.com/office/drawing/2014/main" id="{E3917FFB-4D61-5D95-9256-32B65EEB724A}"/>
              </a:ext>
            </a:extLst>
          </p:cNvPr>
          <p:cNvGrpSpPr>
            <a:grpSpLocks/>
          </p:cNvGrpSpPr>
          <p:nvPr/>
        </p:nvGrpSpPr>
        <p:grpSpPr bwMode="auto">
          <a:xfrm>
            <a:off x="206883" y="3349634"/>
            <a:ext cx="466725" cy="396875"/>
            <a:chOff x="2659157" y="2017412"/>
            <a:chExt cx="319191" cy="271240"/>
          </a:xfrm>
        </p:grpSpPr>
        <p:sp>
          <p:nvSpPr>
            <p:cNvPr id="788" name="Google Shape;244;p2">
              <a:extLst>
                <a:ext uri="{FF2B5EF4-FFF2-40B4-BE49-F238E27FC236}">
                  <a16:creationId xmlns:a16="http://schemas.microsoft.com/office/drawing/2014/main" id="{410A08E7-5F1E-A348-B474-523CA779D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8183" y="2086765"/>
              <a:ext cx="164125" cy="149314"/>
            </a:xfrm>
            <a:custGeom>
              <a:avLst/>
              <a:gdLst>
                <a:gd name="T0" fmla="*/ 2712842 w 6250"/>
                <a:gd name="T1" fmla="*/ 683 h 5686"/>
                <a:gd name="T2" fmla="*/ 1881188 w 6250"/>
                <a:gd name="T3" fmla="*/ 633731 h 5686"/>
                <a:gd name="T4" fmla="*/ 1195066 w 6250"/>
                <a:gd name="T5" fmla="*/ 402722 h 5686"/>
                <a:gd name="T6" fmla="*/ 0 w 6250"/>
                <a:gd name="T7" fmla="*/ 1372975 h 5686"/>
                <a:gd name="T8" fmla="*/ 1841194 w 6250"/>
                <a:gd name="T9" fmla="*/ 3920293 h 5686"/>
                <a:gd name="T10" fmla="*/ 4309923 w 6250"/>
                <a:gd name="T11" fmla="*/ 2165289 h 5686"/>
                <a:gd name="T12" fmla="*/ 2712842 w 6250"/>
                <a:gd name="T13" fmla="*/ 683 h 56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50" h="5686" extrusionOk="0">
                  <a:moveTo>
                    <a:pt x="3934" y="1"/>
                  </a:moveTo>
                  <a:lnTo>
                    <a:pt x="2728" y="919"/>
                  </a:lnTo>
                  <a:lnTo>
                    <a:pt x="1733" y="584"/>
                  </a:lnTo>
                  <a:lnTo>
                    <a:pt x="0" y="1991"/>
                  </a:lnTo>
                  <a:lnTo>
                    <a:pt x="2670" y="5685"/>
                  </a:lnTo>
                  <a:lnTo>
                    <a:pt x="6250" y="3140"/>
                  </a:lnTo>
                  <a:lnTo>
                    <a:pt x="3934" y="1"/>
                  </a:ln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9" name="Google Shape;245;p2">
              <a:extLst>
                <a:ext uri="{FF2B5EF4-FFF2-40B4-BE49-F238E27FC236}">
                  <a16:creationId xmlns:a16="http://schemas.microsoft.com/office/drawing/2014/main" id="{91BADBB5-AA25-6ABC-2410-6A8BCC5B9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816" y="2017412"/>
              <a:ext cx="96532" cy="177334"/>
            </a:xfrm>
            <a:custGeom>
              <a:avLst/>
              <a:gdLst>
                <a:gd name="T0" fmla="*/ 2534254 w 3676"/>
                <a:gd name="T1" fmla="*/ 0 h 6753"/>
                <a:gd name="T2" fmla="*/ 73108 w 3676"/>
                <a:gd name="T3" fmla="*/ 1748787 h 6753"/>
                <a:gd name="T4" fmla="*/ 39994 w 3676"/>
                <a:gd name="T5" fmla="*/ 1933605 h 6753"/>
                <a:gd name="T6" fmla="*/ 2112228 w 3676"/>
                <a:gd name="T7" fmla="*/ 4606456 h 6753"/>
                <a:gd name="T8" fmla="*/ 2212200 w 3676"/>
                <a:gd name="T9" fmla="*/ 4656797 h 6753"/>
                <a:gd name="T10" fmla="*/ 2297020 w 3676"/>
                <a:gd name="T11" fmla="*/ 4626466 h 6753"/>
                <a:gd name="T12" fmla="*/ 2534254 w 3676"/>
                <a:gd name="T13" fmla="*/ 4441648 h 6753"/>
                <a:gd name="T14" fmla="*/ 2534254 w 3676"/>
                <a:gd name="T15" fmla="*/ 0 h 67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676" h="6753" extrusionOk="0">
                  <a:moveTo>
                    <a:pt x="3675" y="0"/>
                  </a:moveTo>
                  <a:lnTo>
                    <a:pt x="106" y="2536"/>
                  </a:lnTo>
                  <a:cubicBezTo>
                    <a:pt x="10" y="2594"/>
                    <a:pt x="0" y="2718"/>
                    <a:pt x="58" y="2804"/>
                  </a:cubicBezTo>
                  <a:lnTo>
                    <a:pt x="3063" y="6680"/>
                  </a:lnTo>
                  <a:cubicBezTo>
                    <a:pt x="3101" y="6729"/>
                    <a:pt x="3153" y="6753"/>
                    <a:pt x="3208" y="6753"/>
                  </a:cubicBezTo>
                  <a:cubicBezTo>
                    <a:pt x="3250" y="6753"/>
                    <a:pt x="3293" y="6738"/>
                    <a:pt x="3331" y="6709"/>
                  </a:cubicBezTo>
                  <a:lnTo>
                    <a:pt x="3675" y="6441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0" name="Google Shape;246;p2">
              <a:extLst>
                <a:ext uri="{FF2B5EF4-FFF2-40B4-BE49-F238E27FC236}">
                  <a16:creationId xmlns:a16="http://schemas.microsoft.com/office/drawing/2014/main" id="{66BFD4C8-DAD9-92AB-68C5-D976BEEFF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650" y="2150603"/>
              <a:ext cx="30698" cy="44196"/>
            </a:xfrm>
            <a:custGeom>
              <a:avLst/>
              <a:gdLst>
                <a:gd name="T0" fmla="*/ 805448 w 1169"/>
                <a:gd name="T1" fmla="*/ 0 h 1683"/>
                <a:gd name="T2" fmla="*/ 683 w 1169"/>
                <a:gd name="T3" fmla="*/ 613755 h 1683"/>
                <a:gd name="T4" fmla="*/ 383423 w 1169"/>
                <a:gd name="T5" fmla="*/ 1108865 h 1683"/>
                <a:gd name="T6" fmla="*/ 487544 w 1169"/>
                <a:gd name="T7" fmla="*/ 1160598 h 1683"/>
                <a:gd name="T8" fmla="*/ 568215 w 1169"/>
                <a:gd name="T9" fmla="*/ 1135073 h 1683"/>
                <a:gd name="T10" fmla="*/ 805448 w 1169"/>
                <a:gd name="T11" fmla="*/ 944056 h 1683"/>
                <a:gd name="T12" fmla="*/ 805448 w 1169"/>
                <a:gd name="T13" fmla="*/ 0 h 16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69" h="1683" extrusionOk="0">
                  <a:moveTo>
                    <a:pt x="1168" y="0"/>
                  </a:moveTo>
                  <a:lnTo>
                    <a:pt x="1" y="890"/>
                  </a:lnTo>
                  <a:lnTo>
                    <a:pt x="556" y="1608"/>
                  </a:lnTo>
                  <a:cubicBezTo>
                    <a:pt x="595" y="1658"/>
                    <a:pt x="650" y="1683"/>
                    <a:pt x="707" y="1683"/>
                  </a:cubicBezTo>
                  <a:cubicBezTo>
                    <a:pt x="747" y="1683"/>
                    <a:pt x="788" y="1670"/>
                    <a:pt x="824" y="1646"/>
                  </a:cubicBezTo>
                  <a:lnTo>
                    <a:pt x="1168" y="1369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1" name="Google Shape;247;p2">
              <a:extLst>
                <a:ext uri="{FF2B5EF4-FFF2-40B4-BE49-F238E27FC236}">
                  <a16:creationId xmlns:a16="http://schemas.microsoft.com/office/drawing/2014/main" id="{20A67F4E-8F05-A852-6066-43D68086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8976" y="2136029"/>
              <a:ext cx="124682" cy="83034"/>
            </a:xfrm>
            <a:custGeom>
              <a:avLst/>
              <a:gdLst>
                <a:gd name="T0" fmla="*/ 376514 w 4748"/>
                <a:gd name="T1" fmla="*/ 0 h 3162"/>
                <a:gd name="T2" fmla="*/ 683 w 4748"/>
                <a:gd name="T3" fmla="*/ 693027 h 3162"/>
                <a:gd name="T4" fmla="*/ 2640407 w 4748"/>
                <a:gd name="T5" fmla="*/ 2132204 h 3162"/>
                <a:gd name="T6" fmla="*/ 2827981 w 4748"/>
                <a:gd name="T7" fmla="*/ 2180470 h 3162"/>
                <a:gd name="T8" fmla="*/ 3174848 w 4748"/>
                <a:gd name="T9" fmla="*/ 1973594 h 3162"/>
                <a:gd name="T10" fmla="*/ 3016238 w 4748"/>
                <a:gd name="T11" fmla="*/ 1439177 h 3162"/>
                <a:gd name="T12" fmla="*/ 376514 w 4748"/>
                <a:gd name="T13" fmla="*/ 0 h 3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48" h="3162" extrusionOk="0">
                  <a:moveTo>
                    <a:pt x="546" y="0"/>
                  </a:moveTo>
                  <a:lnTo>
                    <a:pt x="1" y="1005"/>
                  </a:lnTo>
                  <a:lnTo>
                    <a:pt x="3829" y="3092"/>
                  </a:lnTo>
                  <a:cubicBezTo>
                    <a:pt x="3916" y="3139"/>
                    <a:pt x="4009" y="3162"/>
                    <a:pt x="4101" y="3162"/>
                  </a:cubicBezTo>
                  <a:cubicBezTo>
                    <a:pt x="4303" y="3162"/>
                    <a:pt x="4499" y="3053"/>
                    <a:pt x="4604" y="2862"/>
                  </a:cubicBezTo>
                  <a:cubicBezTo>
                    <a:pt x="4748" y="2584"/>
                    <a:pt x="4652" y="2240"/>
                    <a:pt x="4374" y="2087"/>
                  </a:cubicBezTo>
                  <a:lnTo>
                    <a:pt x="546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2" name="Google Shape;248;p2">
              <a:extLst>
                <a:ext uri="{FF2B5EF4-FFF2-40B4-BE49-F238E27FC236}">
                  <a16:creationId xmlns:a16="http://schemas.microsoft.com/office/drawing/2014/main" id="{CCAD4D02-50E2-586B-4DC1-9D54DC20C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741" y="2177730"/>
              <a:ext cx="73160" cy="41360"/>
            </a:xfrm>
            <a:custGeom>
              <a:avLst/>
              <a:gdLst>
                <a:gd name="T0" fmla="*/ 165490 w 2786"/>
                <a:gd name="T1" fmla="*/ 683 h 1575"/>
                <a:gd name="T2" fmla="*/ 683 w 2786"/>
                <a:gd name="T3" fmla="*/ 297897 h 1575"/>
                <a:gd name="T4" fmla="*/ 1359841 w 2786"/>
                <a:gd name="T5" fmla="*/ 1037177 h 1575"/>
                <a:gd name="T6" fmla="*/ 1547415 w 2786"/>
                <a:gd name="T7" fmla="*/ 1086127 h 1575"/>
                <a:gd name="T8" fmla="*/ 1920489 w 2786"/>
                <a:gd name="T9" fmla="*/ 819243 h 1575"/>
                <a:gd name="T10" fmla="*/ 1920489 w 2786"/>
                <a:gd name="T11" fmla="*/ 819243 h 1575"/>
                <a:gd name="T12" fmla="*/ 1803265 w 2786"/>
                <a:gd name="T13" fmla="*/ 837179 h 1575"/>
                <a:gd name="T14" fmla="*/ 1610859 w 2786"/>
                <a:gd name="T15" fmla="*/ 786155 h 1575"/>
                <a:gd name="T16" fmla="*/ 165490 w 2786"/>
                <a:gd name="T17" fmla="*/ 683 h 15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86" h="1575" extrusionOk="0">
                  <a:moveTo>
                    <a:pt x="240" y="1"/>
                  </a:moveTo>
                  <a:lnTo>
                    <a:pt x="1" y="432"/>
                  </a:lnTo>
                  <a:lnTo>
                    <a:pt x="1972" y="1504"/>
                  </a:lnTo>
                  <a:cubicBezTo>
                    <a:pt x="2058" y="1552"/>
                    <a:pt x="2152" y="1575"/>
                    <a:pt x="2244" y="1575"/>
                  </a:cubicBezTo>
                  <a:cubicBezTo>
                    <a:pt x="2478" y="1575"/>
                    <a:pt x="2703" y="1428"/>
                    <a:pt x="2785" y="1188"/>
                  </a:cubicBezTo>
                  <a:cubicBezTo>
                    <a:pt x="2729" y="1205"/>
                    <a:pt x="2672" y="1214"/>
                    <a:pt x="2615" y="1214"/>
                  </a:cubicBezTo>
                  <a:cubicBezTo>
                    <a:pt x="2517" y="1214"/>
                    <a:pt x="2421" y="1188"/>
                    <a:pt x="2336" y="1140"/>
                  </a:cubicBezTo>
                  <a:lnTo>
                    <a:pt x="240" y="1"/>
                  </a:ln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3" name="Google Shape;249;p2">
              <a:extLst>
                <a:ext uri="{FF2B5EF4-FFF2-40B4-BE49-F238E27FC236}">
                  <a16:creationId xmlns:a16="http://schemas.microsoft.com/office/drawing/2014/main" id="{120A472C-42AD-A3FA-1051-056D18E9F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867" y="2157641"/>
              <a:ext cx="124919" cy="82798"/>
            </a:xfrm>
            <a:custGeom>
              <a:avLst/>
              <a:gdLst>
                <a:gd name="T0" fmla="*/ 376516 w 4757"/>
                <a:gd name="T1" fmla="*/ 0 h 3153"/>
                <a:gd name="T2" fmla="*/ 0 w 4757"/>
                <a:gd name="T3" fmla="*/ 686832 h 3153"/>
                <a:gd name="T4" fmla="*/ 2640447 w 4757"/>
                <a:gd name="T5" fmla="*/ 2125332 h 3153"/>
                <a:gd name="T6" fmla="*/ 2828705 w 4757"/>
                <a:gd name="T7" fmla="*/ 2174281 h 3153"/>
                <a:gd name="T8" fmla="*/ 3174865 w 4757"/>
                <a:gd name="T9" fmla="*/ 1973602 h 3153"/>
                <a:gd name="T10" fmla="*/ 3016254 w 4757"/>
                <a:gd name="T11" fmla="*/ 1439183 h 3153"/>
                <a:gd name="T12" fmla="*/ 376516 w 4757"/>
                <a:gd name="T13" fmla="*/ 0 h 3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57" h="3153" extrusionOk="0">
                  <a:moveTo>
                    <a:pt x="546" y="0"/>
                  </a:moveTo>
                  <a:lnTo>
                    <a:pt x="0" y="996"/>
                  </a:lnTo>
                  <a:lnTo>
                    <a:pt x="3829" y="3082"/>
                  </a:lnTo>
                  <a:cubicBezTo>
                    <a:pt x="3916" y="3130"/>
                    <a:pt x="4010" y="3153"/>
                    <a:pt x="4102" y="3153"/>
                  </a:cubicBezTo>
                  <a:cubicBezTo>
                    <a:pt x="4304" y="3153"/>
                    <a:pt x="4499" y="3046"/>
                    <a:pt x="4604" y="2862"/>
                  </a:cubicBezTo>
                  <a:cubicBezTo>
                    <a:pt x="4757" y="2584"/>
                    <a:pt x="4652" y="2240"/>
                    <a:pt x="4374" y="2087"/>
                  </a:cubicBezTo>
                  <a:lnTo>
                    <a:pt x="546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4" name="Google Shape;250;p2">
              <a:extLst>
                <a:ext uri="{FF2B5EF4-FFF2-40B4-BE49-F238E27FC236}">
                  <a16:creationId xmlns:a16="http://schemas.microsoft.com/office/drawing/2014/main" id="{8DE6609D-5D16-7CF6-564B-F18AB1015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667" y="2204620"/>
              <a:ext cx="65099" cy="35845"/>
            </a:xfrm>
            <a:custGeom>
              <a:avLst/>
              <a:gdLst>
                <a:gd name="T0" fmla="*/ 151705 w 2479"/>
                <a:gd name="T1" fmla="*/ 683 h 1365"/>
                <a:gd name="T2" fmla="*/ 0 w 2479"/>
                <a:gd name="T3" fmla="*/ 264807 h 1365"/>
                <a:gd name="T4" fmla="*/ 1148857 w 2479"/>
                <a:gd name="T5" fmla="*/ 891635 h 1365"/>
                <a:gd name="T6" fmla="*/ 1335751 w 2479"/>
                <a:gd name="T7" fmla="*/ 940610 h 1365"/>
                <a:gd name="T8" fmla="*/ 1709512 w 2479"/>
                <a:gd name="T9" fmla="*/ 673728 h 1365"/>
                <a:gd name="T10" fmla="*/ 1709512 w 2479"/>
                <a:gd name="T11" fmla="*/ 673728 h 1365"/>
                <a:gd name="T12" fmla="*/ 1548143 w 2479"/>
                <a:gd name="T13" fmla="*/ 709600 h 1365"/>
                <a:gd name="T14" fmla="*/ 1359884 w 2479"/>
                <a:gd name="T15" fmla="*/ 660625 h 1365"/>
                <a:gd name="T16" fmla="*/ 151705 w 2479"/>
                <a:gd name="T17" fmla="*/ 683 h 13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79" h="1365" extrusionOk="0">
                  <a:moveTo>
                    <a:pt x="220" y="1"/>
                  </a:moveTo>
                  <a:lnTo>
                    <a:pt x="0" y="384"/>
                  </a:lnTo>
                  <a:lnTo>
                    <a:pt x="1666" y="1293"/>
                  </a:lnTo>
                  <a:cubicBezTo>
                    <a:pt x="1752" y="1342"/>
                    <a:pt x="1845" y="1364"/>
                    <a:pt x="1937" y="1364"/>
                  </a:cubicBezTo>
                  <a:cubicBezTo>
                    <a:pt x="2171" y="1364"/>
                    <a:pt x="2397" y="1218"/>
                    <a:pt x="2479" y="977"/>
                  </a:cubicBezTo>
                  <a:cubicBezTo>
                    <a:pt x="2405" y="1012"/>
                    <a:pt x="2325" y="1029"/>
                    <a:pt x="2245" y="1029"/>
                  </a:cubicBezTo>
                  <a:cubicBezTo>
                    <a:pt x="2150" y="1029"/>
                    <a:pt x="2055" y="1005"/>
                    <a:pt x="1972" y="958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5" name="Google Shape;251;p2">
              <a:extLst>
                <a:ext uri="{FF2B5EF4-FFF2-40B4-BE49-F238E27FC236}">
                  <a16:creationId xmlns:a16="http://schemas.microsoft.com/office/drawing/2014/main" id="{4F3054EB-48BC-0D25-DDAB-E6D339E62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732" y="2178990"/>
              <a:ext cx="124945" cy="83060"/>
            </a:xfrm>
            <a:custGeom>
              <a:avLst/>
              <a:gdLst>
                <a:gd name="T0" fmla="*/ 376516 w 4758"/>
                <a:gd name="T1" fmla="*/ 683 h 3163"/>
                <a:gd name="T2" fmla="*/ 683 w 4758"/>
                <a:gd name="T3" fmla="*/ 693707 h 3163"/>
                <a:gd name="T4" fmla="*/ 2640415 w 4758"/>
                <a:gd name="T5" fmla="*/ 2132197 h 3163"/>
                <a:gd name="T6" fmla="*/ 2827990 w 4758"/>
                <a:gd name="T7" fmla="*/ 2181146 h 3163"/>
                <a:gd name="T8" fmla="*/ 3174858 w 4758"/>
                <a:gd name="T9" fmla="*/ 1973588 h 3163"/>
                <a:gd name="T10" fmla="*/ 3016931 w 4758"/>
                <a:gd name="T11" fmla="*/ 1446053 h 3163"/>
                <a:gd name="T12" fmla="*/ 376516 w 4758"/>
                <a:gd name="T13" fmla="*/ 683 h 3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58" h="3163" extrusionOk="0">
                  <a:moveTo>
                    <a:pt x="546" y="1"/>
                  </a:moveTo>
                  <a:lnTo>
                    <a:pt x="1" y="1006"/>
                  </a:lnTo>
                  <a:lnTo>
                    <a:pt x="3829" y="3092"/>
                  </a:lnTo>
                  <a:cubicBezTo>
                    <a:pt x="3916" y="3140"/>
                    <a:pt x="4009" y="3163"/>
                    <a:pt x="4101" y="3163"/>
                  </a:cubicBezTo>
                  <a:cubicBezTo>
                    <a:pt x="4303" y="3163"/>
                    <a:pt x="4499" y="3053"/>
                    <a:pt x="4604" y="2862"/>
                  </a:cubicBezTo>
                  <a:cubicBezTo>
                    <a:pt x="4757" y="2585"/>
                    <a:pt x="4652" y="2240"/>
                    <a:pt x="4375" y="2097"/>
                  </a:cubicBezTo>
                  <a:lnTo>
                    <a:pt x="546" y="1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6" name="Google Shape;252;p2">
              <a:extLst>
                <a:ext uri="{FF2B5EF4-FFF2-40B4-BE49-F238E27FC236}">
                  <a16:creationId xmlns:a16="http://schemas.microsoft.com/office/drawing/2014/main" id="{81CEA2DD-0375-E5C6-A8C8-6067083CA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7594" y="2231011"/>
              <a:ext cx="56800" cy="31013"/>
            </a:xfrm>
            <a:custGeom>
              <a:avLst/>
              <a:gdLst>
                <a:gd name="T0" fmla="*/ 145506 w 2163"/>
                <a:gd name="T1" fmla="*/ 683 h 1181"/>
                <a:gd name="T2" fmla="*/ 0 w 2163"/>
                <a:gd name="T3" fmla="*/ 251702 h 1181"/>
                <a:gd name="T4" fmla="*/ 937134 w 2163"/>
                <a:gd name="T5" fmla="*/ 766134 h 1181"/>
                <a:gd name="T6" fmla="*/ 1124708 w 2163"/>
                <a:gd name="T7" fmla="*/ 814400 h 1181"/>
                <a:gd name="T8" fmla="*/ 1491558 w 2163"/>
                <a:gd name="T9" fmla="*/ 568213 h 1181"/>
                <a:gd name="T10" fmla="*/ 1491558 w 2163"/>
                <a:gd name="T11" fmla="*/ 568213 h 1181"/>
                <a:gd name="T12" fmla="*/ 1341930 w 2163"/>
                <a:gd name="T13" fmla="*/ 598569 h 1181"/>
                <a:gd name="T14" fmla="*/ 1155038 w 2163"/>
                <a:gd name="T15" fmla="*/ 548229 h 1181"/>
                <a:gd name="T16" fmla="*/ 145506 w 2163"/>
                <a:gd name="T17" fmla="*/ 683 h 11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63" h="1181" extrusionOk="0">
                  <a:moveTo>
                    <a:pt x="211" y="1"/>
                  </a:moveTo>
                  <a:lnTo>
                    <a:pt x="0" y="365"/>
                  </a:lnTo>
                  <a:lnTo>
                    <a:pt x="1359" y="1111"/>
                  </a:lnTo>
                  <a:cubicBezTo>
                    <a:pt x="1445" y="1158"/>
                    <a:pt x="1539" y="1181"/>
                    <a:pt x="1631" y="1181"/>
                  </a:cubicBezTo>
                  <a:cubicBezTo>
                    <a:pt x="1856" y="1181"/>
                    <a:pt x="2075" y="1048"/>
                    <a:pt x="2163" y="824"/>
                  </a:cubicBezTo>
                  <a:cubicBezTo>
                    <a:pt x="2092" y="853"/>
                    <a:pt x="2019" y="868"/>
                    <a:pt x="1946" y="868"/>
                  </a:cubicBezTo>
                  <a:cubicBezTo>
                    <a:pt x="1853" y="868"/>
                    <a:pt x="1761" y="844"/>
                    <a:pt x="1675" y="795"/>
                  </a:cubicBezTo>
                  <a:lnTo>
                    <a:pt x="211" y="1"/>
                  </a:ln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7" name="Google Shape;253;p2">
              <a:extLst>
                <a:ext uri="{FF2B5EF4-FFF2-40B4-BE49-F238E27FC236}">
                  <a16:creationId xmlns:a16="http://schemas.microsoft.com/office/drawing/2014/main" id="{51F3136D-5CCF-8809-2600-9F259223F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9623" y="2200602"/>
              <a:ext cx="124919" cy="82955"/>
            </a:xfrm>
            <a:custGeom>
              <a:avLst/>
              <a:gdLst>
                <a:gd name="T0" fmla="*/ 376516 w 4757"/>
                <a:gd name="T1" fmla="*/ 683 h 3159"/>
                <a:gd name="T2" fmla="*/ 0 w 4757"/>
                <a:gd name="T3" fmla="*/ 686827 h 3159"/>
                <a:gd name="T4" fmla="*/ 2640447 w 4757"/>
                <a:gd name="T5" fmla="*/ 2132198 h 3159"/>
                <a:gd name="T6" fmla="*/ 2827313 w 4757"/>
                <a:gd name="T7" fmla="*/ 2177707 h 3159"/>
                <a:gd name="T8" fmla="*/ 3174865 w 4757"/>
                <a:gd name="T9" fmla="*/ 1973588 h 3159"/>
                <a:gd name="T10" fmla="*/ 3016254 w 4757"/>
                <a:gd name="T11" fmla="*/ 1439147 h 3159"/>
                <a:gd name="T12" fmla="*/ 376516 w 4757"/>
                <a:gd name="T13" fmla="*/ 683 h 3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57" h="3159" extrusionOk="0">
                  <a:moveTo>
                    <a:pt x="546" y="1"/>
                  </a:moveTo>
                  <a:lnTo>
                    <a:pt x="0" y="996"/>
                  </a:lnTo>
                  <a:lnTo>
                    <a:pt x="3829" y="3092"/>
                  </a:lnTo>
                  <a:cubicBezTo>
                    <a:pt x="3915" y="3137"/>
                    <a:pt x="4008" y="3158"/>
                    <a:pt x="4100" y="3158"/>
                  </a:cubicBezTo>
                  <a:cubicBezTo>
                    <a:pt x="4302" y="3158"/>
                    <a:pt x="4498" y="3053"/>
                    <a:pt x="4604" y="2862"/>
                  </a:cubicBezTo>
                  <a:cubicBezTo>
                    <a:pt x="4757" y="2585"/>
                    <a:pt x="4652" y="2240"/>
                    <a:pt x="4374" y="2087"/>
                  </a:cubicBezTo>
                  <a:lnTo>
                    <a:pt x="546" y="1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8" name="Google Shape;254;p2">
              <a:extLst>
                <a:ext uri="{FF2B5EF4-FFF2-40B4-BE49-F238E27FC236}">
                  <a16:creationId xmlns:a16="http://schemas.microsoft.com/office/drawing/2014/main" id="{EA4F0924-160A-099B-25F7-E79DA5D6A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495" y="2255906"/>
              <a:ext cx="49054" cy="27494"/>
            </a:xfrm>
            <a:custGeom>
              <a:avLst/>
              <a:gdLst>
                <a:gd name="T0" fmla="*/ 165492 w 1868"/>
                <a:gd name="T1" fmla="*/ 0 h 1047"/>
                <a:gd name="T2" fmla="*/ 683 w 1868"/>
                <a:gd name="T3" fmla="*/ 277198 h 1047"/>
                <a:gd name="T4" fmla="*/ 726829 w 1868"/>
                <a:gd name="T5" fmla="*/ 673038 h 1047"/>
                <a:gd name="T6" fmla="*/ 914405 w 1868"/>
                <a:gd name="T7" fmla="*/ 721987 h 1047"/>
                <a:gd name="T8" fmla="*/ 1261276 w 1868"/>
                <a:gd name="T9" fmla="*/ 515112 h 1047"/>
                <a:gd name="T10" fmla="*/ 1287484 w 1868"/>
                <a:gd name="T11" fmla="*/ 462015 h 1047"/>
                <a:gd name="T12" fmla="*/ 1287484 w 1868"/>
                <a:gd name="T13" fmla="*/ 462015 h 1047"/>
                <a:gd name="T14" fmla="*/ 1146808 w 1868"/>
                <a:gd name="T15" fmla="*/ 487539 h 1047"/>
                <a:gd name="T16" fmla="*/ 964063 w 1868"/>
                <a:gd name="T17" fmla="*/ 442714 h 1047"/>
                <a:gd name="T18" fmla="*/ 165492 w 1868"/>
                <a:gd name="T19" fmla="*/ 0 h 10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68" h="1047" extrusionOk="0">
                  <a:moveTo>
                    <a:pt x="240" y="0"/>
                  </a:moveTo>
                  <a:lnTo>
                    <a:pt x="1" y="402"/>
                  </a:lnTo>
                  <a:lnTo>
                    <a:pt x="1054" y="976"/>
                  </a:lnTo>
                  <a:cubicBezTo>
                    <a:pt x="1140" y="1024"/>
                    <a:pt x="1234" y="1047"/>
                    <a:pt x="1326" y="1047"/>
                  </a:cubicBezTo>
                  <a:cubicBezTo>
                    <a:pt x="1528" y="1047"/>
                    <a:pt x="1724" y="938"/>
                    <a:pt x="1829" y="747"/>
                  </a:cubicBezTo>
                  <a:cubicBezTo>
                    <a:pt x="1848" y="728"/>
                    <a:pt x="1857" y="699"/>
                    <a:pt x="1867" y="670"/>
                  </a:cubicBezTo>
                  <a:cubicBezTo>
                    <a:pt x="1801" y="695"/>
                    <a:pt x="1732" y="707"/>
                    <a:pt x="1663" y="707"/>
                  </a:cubicBezTo>
                  <a:cubicBezTo>
                    <a:pt x="1572" y="707"/>
                    <a:pt x="1480" y="685"/>
                    <a:pt x="1398" y="642"/>
                  </a:cubicBezTo>
                  <a:lnTo>
                    <a:pt x="240" y="0"/>
                  </a:ln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9" name="Google Shape;255;p2">
              <a:extLst>
                <a:ext uri="{FF2B5EF4-FFF2-40B4-BE49-F238E27FC236}">
                  <a16:creationId xmlns:a16="http://schemas.microsoft.com/office/drawing/2014/main" id="{265C8E03-E2A0-3065-BE97-7349AFD48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968" y="2097059"/>
              <a:ext cx="159109" cy="144036"/>
            </a:xfrm>
            <a:custGeom>
              <a:avLst/>
              <a:gdLst>
                <a:gd name="T0" fmla="*/ 1307456 w 6059"/>
                <a:gd name="T1" fmla="*/ 683 h 5485"/>
                <a:gd name="T2" fmla="*/ 683 w 6059"/>
                <a:gd name="T3" fmla="*/ 2357017 h 5485"/>
                <a:gd name="T4" fmla="*/ 2673525 w 6059"/>
                <a:gd name="T5" fmla="*/ 3782383 h 5485"/>
                <a:gd name="T6" fmla="*/ 4178193 w 6059"/>
                <a:gd name="T7" fmla="*/ 1023351 h 5485"/>
                <a:gd name="T8" fmla="*/ 2858316 w 6059"/>
                <a:gd name="T9" fmla="*/ 468924 h 5485"/>
                <a:gd name="T10" fmla="*/ 2785235 w 6059"/>
                <a:gd name="T11" fmla="*/ 455821 h 5485"/>
                <a:gd name="T12" fmla="*/ 2257699 w 6059"/>
                <a:gd name="T13" fmla="*/ 522022 h 5485"/>
                <a:gd name="T14" fmla="*/ 2171514 w 6059"/>
                <a:gd name="T15" fmla="*/ 502012 h 5485"/>
                <a:gd name="T16" fmla="*/ 1307456 w 6059"/>
                <a:gd name="T17" fmla="*/ 683 h 54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59" h="5485" extrusionOk="0">
                  <a:moveTo>
                    <a:pt x="1896" y="1"/>
                  </a:moveTo>
                  <a:lnTo>
                    <a:pt x="1" y="3418"/>
                  </a:lnTo>
                  <a:lnTo>
                    <a:pt x="3877" y="5485"/>
                  </a:lnTo>
                  <a:lnTo>
                    <a:pt x="6059" y="1484"/>
                  </a:lnTo>
                  <a:lnTo>
                    <a:pt x="4145" y="680"/>
                  </a:lnTo>
                  <a:cubicBezTo>
                    <a:pt x="4106" y="661"/>
                    <a:pt x="4078" y="661"/>
                    <a:pt x="4039" y="661"/>
                  </a:cubicBezTo>
                  <a:lnTo>
                    <a:pt x="3274" y="757"/>
                  </a:lnTo>
                  <a:cubicBezTo>
                    <a:pt x="3226" y="757"/>
                    <a:pt x="3188" y="747"/>
                    <a:pt x="3149" y="728"/>
                  </a:cubicBezTo>
                  <a:lnTo>
                    <a:pt x="1896" y="1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0" name="Google Shape;256;p2">
              <a:extLst>
                <a:ext uri="{FF2B5EF4-FFF2-40B4-BE49-F238E27FC236}">
                  <a16:creationId xmlns:a16="http://schemas.microsoft.com/office/drawing/2014/main" id="{CB1AD32C-1939-76F7-673B-C52AFB133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157" y="2039261"/>
              <a:ext cx="98528" cy="170191"/>
            </a:xfrm>
            <a:custGeom>
              <a:avLst/>
              <a:gdLst>
                <a:gd name="T0" fmla="*/ 0 w 3752"/>
                <a:gd name="T1" fmla="*/ 683 h 6481"/>
                <a:gd name="T2" fmla="*/ 0 w 3752"/>
                <a:gd name="T3" fmla="*/ 4006513 h 6481"/>
                <a:gd name="T4" fmla="*/ 759233 w 3752"/>
                <a:gd name="T5" fmla="*/ 4448521 h 6481"/>
                <a:gd name="T6" fmla="*/ 832341 w 3752"/>
                <a:gd name="T7" fmla="*/ 4468531 h 6481"/>
                <a:gd name="T8" fmla="*/ 957155 w 3752"/>
                <a:gd name="T9" fmla="*/ 4396106 h 6481"/>
                <a:gd name="T10" fmla="*/ 2547364 w 3752"/>
                <a:gd name="T11" fmla="*/ 1643980 h 6481"/>
                <a:gd name="T12" fmla="*/ 2494948 w 3752"/>
                <a:gd name="T13" fmla="*/ 1446059 h 6481"/>
                <a:gd name="T14" fmla="*/ 0 w 3752"/>
                <a:gd name="T15" fmla="*/ 683 h 64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752" h="6481" extrusionOk="0">
                  <a:moveTo>
                    <a:pt x="0" y="1"/>
                  </a:moveTo>
                  <a:lnTo>
                    <a:pt x="0" y="5810"/>
                  </a:lnTo>
                  <a:lnTo>
                    <a:pt x="1101" y="6451"/>
                  </a:lnTo>
                  <a:cubicBezTo>
                    <a:pt x="1133" y="6471"/>
                    <a:pt x="1170" y="6480"/>
                    <a:pt x="1207" y="6480"/>
                  </a:cubicBezTo>
                  <a:cubicBezTo>
                    <a:pt x="1279" y="6480"/>
                    <a:pt x="1350" y="6444"/>
                    <a:pt x="1388" y="6375"/>
                  </a:cubicBezTo>
                  <a:lnTo>
                    <a:pt x="3694" y="2384"/>
                  </a:lnTo>
                  <a:cubicBezTo>
                    <a:pt x="3752" y="2288"/>
                    <a:pt x="3713" y="2154"/>
                    <a:pt x="3618" y="209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1" name="Google Shape;257;p2">
              <a:extLst>
                <a:ext uri="{FF2B5EF4-FFF2-40B4-BE49-F238E27FC236}">
                  <a16:creationId xmlns:a16="http://schemas.microsoft.com/office/drawing/2014/main" id="{EEAD9895-BA98-B72B-3184-6C0A63EF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157" y="2039261"/>
              <a:ext cx="75918" cy="159109"/>
            </a:xfrm>
            <a:custGeom>
              <a:avLst/>
              <a:gdLst>
                <a:gd name="T0" fmla="*/ 0 w 2891"/>
                <a:gd name="T1" fmla="*/ 683 h 6059"/>
                <a:gd name="T2" fmla="*/ 0 w 2891"/>
                <a:gd name="T3" fmla="*/ 4006480 h 6059"/>
                <a:gd name="T4" fmla="*/ 297212 w 2891"/>
                <a:gd name="T5" fmla="*/ 4178193 h 6059"/>
                <a:gd name="T6" fmla="*/ 1992933 w 2891"/>
                <a:gd name="T7" fmla="*/ 1155753 h 6059"/>
                <a:gd name="T8" fmla="*/ 0 w 2891"/>
                <a:gd name="T9" fmla="*/ 683 h 60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91" h="6059" extrusionOk="0">
                  <a:moveTo>
                    <a:pt x="0" y="1"/>
                  </a:moveTo>
                  <a:lnTo>
                    <a:pt x="0" y="5810"/>
                  </a:lnTo>
                  <a:lnTo>
                    <a:pt x="431" y="6059"/>
                  </a:lnTo>
                  <a:lnTo>
                    <a:pt x="2890" y="16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2" name="Google Shape;258;p2">
              <a:extLst>
                <a:ext uri="{FF2B5EF4-FFF2-40B4-BE49-F238E27FC236}">
                  <a16:creationId xmlns:a16="http://schemas.microsoft.com/office/drawing/2014/main" id="{10702600-E8B9-4096-BBEF-E51B66E43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157" y="2159138"/>
              <a:ext cx="47268" cy="50314"/>
            </a:xfrm>
            <a:custGeom>
              <a:avLst/>
              <a:gdLst>
                <a:gd name="T0" fmla="*/ 0 w 1800"/>
                <a:gd name="T1" fmla="*/ 683 h 1916"/>
                <a:gd name="T2" fmla="*/ 0 w 1800"/>
                <a:gd name="T3" fmla="*/ 858542 h 1916"/>
                <a:gd name="T4" fmla="*/ 759229 w 1800"/>
                <a:gd name="T5" fmla="*/ 1300549 h 1916"/>
                <a:gd name="T6" fmla="*/ 832337 w 1800"/>
                <a:gd name="T7" fmla="*/ 1320559 h 1916"/>
                <a:gd name="T8" fmla="*/ 957151 w 1800"/>
                <a:gd name="T9" fmla="*/ 1248134 h 1916"/>
                <a:gd name="T10" fmla="*/ 1240575 w 1800"/>
                <a:gd name="T11" fmla="*/ 753029 h 1916"/>
                <a:gd name="T12" fmla="*/ 0 w 1800"/>
                <a:gd name="T13" fmla="*/ 683 h 19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00" h="1916" extrusionOk="0">
                  <a:moveTo>
                    <a:pt x="0" y="1"/>
                  </a:moveTo>
                  <a:lnTo>
                    <a:pt x="0" y="1245"/>
                  </a:lnTo>
                  <a:lnTo>
                    <a:pt x="1101" y="1886"/>
                  </a:lnTo>
                  <a:cubicBezTo>
                    <a:pt x="1133" y="1906"/>
                    <a:pt x="1170" y="1915"/>
                    <a:pt x="1207" y="1915"/>
                  </a:cubicBezTo>
                  <a:cubicBezTo>
                    <a:pt x="1279" y="1915"/>
                    <a:pt x="1350" y="1879"/>
                    <a:pt x="1388" y="1810"/>
                  </a:cubicBezTo>
                  <a:lnTo>
                    <a:pt x="1799" y="10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ED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3" name="Google Shape;259;p2">
              <a:extLst>
                <a:ext uri="{FF2B5EF4-FFF2-40B4-BE49-F238E27FC236}">
                  <a16:creationId xmlns:a16="http://schemas.microsoft.com/office/drawing/2014/main" id="{42CAF9C1-6ECF-9CF7-B2AD-B5690653E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157" y="2159138"/>
              <a:ext cx="24894" cy="39232"/>
            </a:xfrm>
            <a:custGeom>
              <a:avLst/>
              <a:gdLst>
                <a:gd name="T0" fmla="*/ 0 w 948"/>
                <a:gd name="T1" fmla="*/ 683 h 1494"/>
                <a:gd name="T2" fmla="*/ 0 w 948"/>
                <a:gd name="T3" fmla="*/ 858509 h 1494"/>
                <a:gd name="T4" fmla="*/ 297205 w 948"/>
                <a:gd name="T5" fmla="*/ 1030221 h 1494"/>
                <a:gd name="T6" fmla="*/ 653704 w 948"/>
                <a:gd name="T7" fmla="*/ 396495 h 1494"/>
                <a:gd name="T8" fmla="*/ 0 w 948"/>
                <a:gd name="T9" fmla="*/ 683 h 14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48" h="1494" extrusionOk="0">
                  <a:moveTo>
                    <a:pt x="0" y="1"/>
                  </a:moveTo>
                  <a:lnTo>
                    <a:pt x="0" y="1245"/>
                  </a:lnTo>
                  <a:lnTo>
                    <a:pt x="431" y="1494"/>
                  </a:lnTo>
                  <a:lnTo>
                    <a:pt x="948" y="5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4" name="Google Shape;260;p2">
              <a:extLst>
                <a:ext uri="{FF2B5EF4-FFF2-40B4-BE49-F238E27FC236}">
                  <a16:creationId xmlns:a16="http://schemas.microsoft.com/office/drawing/2014/main" id="{AAAA104E-F8EB-A901-0317-6CF05F17B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898" y="2179463"/>
              <a:ext cx="67121" cy="53859"/>
            </a:xfrm>
            <a:custGeom>
              <a:avLst/>
              <a:gdLst>
                <a:gd name="T0" fmla="*/ 1311617 w 2556"/>
                <a:gd name="T1" fmla="*/ 683 h 2051"/>
                <a:gd name="T2" fmla="*/ 1082654 w 2556"/>
                <a:gd name="T3" fmla="*/ 73790 h 2051"/>
                <a:gd name="T4" fmla="*/ 217907 w 2556"/>
                <a:gd name="T5" fmla="*/ 700613 h 2051"/>
                <a:gd name="T6" fmla="*/ 132404 w 2556"/>
                <a:gd name="T7" fmla="*/ 1248841 h 2051"/>
                <a:gd name="T8" fmla="*/ 450992 w 2556"/>
                <a:gd name="T9" fmla="*/ 1414331 h 2051"/>
                <a:gd name="T10" fmla="*/ 679955 w 2556"/>
                <a:gd name="T11" fmla="*/ 1341223 h 2051"/>
                <a:gd name="T12" fmla="*/ 1544702 w 2556"/>
                <a:gd name="T13" fmla="*/ 720623 h 2051"/>
                <a:gd name="T14" fmla="*/ 1630205 w 2556"/>
                <a:gd name="T15" fmla="*/ 159975 h 2051"/>
                <a:gd name="T16" fmla="*/ 1311617 w 2556"/>
                <a:gd name="T17" fmla="*/ 683 h 20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56" h="2051" extrusionOk="0">
                  <a:moveTo>
                    <a:pt x="1902" y="1"/>
                  </a:moveTo>
                  <a:cubicBezTo>
                    <a:pt x="1788" y="1"/>
                    <a:pt x="1672" y="35"/>
                    <a:pt x="1570" y="107"/>
                  </a:cubicBezTo>
                  <a:lnTo>
                    <a:pt x="316" y="1016"/>
                  </a:lnTo>
                  <a:cubicBezTo>
                    <a:pt x="58" y="1198"/>
                    <a:pt x="1" y="1562"/>
                    <a:pt x="192" y="1811"/>
                  </a:cubicBezTo>
                  <a:cubicBezTo>
                    <a:pt x="302" y="1968"/>
                    <a:pt x="477" y="2051"/>
                    <a:pt x="654" y="2051"/>
                  </a:cubicBezTo>
                  <a:cubicBezTo>
                    <a:pt x="769" y="2051"/>
                    <a:pt x="885" y="2016"/>
                    <a:pt x="986" y="1945"/>
                  </a:cubicBezTo>
                  <a:lnTo>
                    <a:pt x="2240" y="1045"/>
                  </a:lnTo>
                  <a:cubicBezTo>
                    <a:pt x="2508" y="854"/>
                    <a:pt x="2556" y="490"/>
                    <a:pt x="2364" y="232"/>
                  </a:cubicBezTo>
                  <a:cubicBezTo>
                    <a:pt x="2249" y="81"/>
                    <a:pt x="2077" y="1"/>
                    <a:pt x="1902" y="1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5" name="Google Shape;261;p2">
              <a:extLst>
                <a:ext uri="{FF2B5EF4-FFF2-40B4-BE49-F238E27FC236}">
                  <a16:creationId xmlns:a16="http://schemas.microsoft.com/office/drawing/2014/main" id="{ECB42614-BA4C-DE4F-3A82-2E76E6AB4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154" y="2180513"/>
              <a:ext cx="63864" cy="52914"/>
            </a:xfrm>
            <a:custGeom>
              <a:avLst/>
              <a:gdLst>
                <a:gd name="T0" fmla="*/ 1379851 w 2432"/>
                <a:gd name="T1" fmla="*/ 0 h 2015"/>
                <a:gd name="T2" fmla="*/ 1379851 w 2432"/>
                <a:gd name="T3" fmla="*/ 0 h 2015"/>
                <a:gd name="T4" fmla="*/ 1241251 w 2432"/>
                <a:gd name="T5" fmla="*/ 468926 h 2015"/>
                <a:gd name="T6" fmla="*/ 376514 w 2432"/>
                <a:gd name="T7" fmla="*/ 1095753 h 2015"/>
                <a:gd name="T8" fmla="*/ 145506 w 2432"/>
                <a:gd name="T9" fmla="*/ 1171618 h 2015"/>
                <a:gd name="T10" fmla="*/ 683 w 2432"/>
                <a:gd name="T11" fmla="*/ 1141971 h 2015"/>
                <a:gd name="T12" fmla="*/ 683 w 2432"/>
                <a:gd name="T13" fmla="*/ 1141971 h 2015"/>
                <a:gd name="T14" fmla="*/ 362019 w 2432"/>
                <a:gd name="T15" fmla="*/ 1389524 h 2015"/>
                <a:gd name="T16" fmla="*/ 594418 w 2432"/>
                <a:gd name="T17" fmla="*/ 1313659 h 2015"/>
                <a:gd name="T18" fmla="*/ 1459156 w 2432"/>
                <a:gd name="T19" fmla="*/ 693029 h 2015"/>
                <a:gd name="T20" fmla="*/ 1544658 w 2432"/>
                <a:gd name="T21" fmla="*/ 132403 h 2015"/>
                <a:gd name="T22" fmla="*/ 1379851 w 2432"/>
                <a:gd name="T23" fmla="*/ 0 h 20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32" h="2015" extrusionOk="0">
                  <a:moveTo>
                    <a:pt x="2001" y="0"/>
                  </a:moveTo>
                  <a:lnTo>
                    <a:pt x="2001" y="0"/>
                  </a:lnTo>
                  <a:cubicBezTo>
                    <a:pt x="2097" y="249"/>
                    <a:pt x="2011" y="527"/>
                    <a:pt x="1800" y="680"/>
                  </a:cubicBezTo>
                  <a:lnTo>
                    <a:pt x="546" y="1589"/>
                  </a:lnTo>
                  <a:cubicBezTo>
                    <a:pt x="445" y="1661"/>
                    <a:pt x="329" y="1699"/>
                    <a:pt x="211" y="1699"/>
                  </a:cubicBezTo>
                  <a:cubicBezTo>
                    <a:pt x="141" y="1699"/>
                    <a:pt x="69" y="1685"/>
                    <a:pt x="1" y="1656"/>
                  </a:cubicBezTo>
                  <a:cubicBezTo>
                    <a:pt x="89" y="1883"/>
                    <a:pt x="303" y="2015"/>
                    <a:pt x="525" y="2015"/>
                  </a:cubicBezTo>
                  <a:cubicBezTo>
                    <a:pt x="640" y="2015"/>
                    <a:pt x="758" y="1980"/>
                    <a:pt x="862" y="1905"/>
                  </a:cubicBezTo>
                  <a:lnTo>
                    <a:pt x="2116" y="1005"/>
                  </a:lnTo>
                  <a:cubicBezTo>
                    <a:pt x="2384" y="814"/>
                    <a:pt x="2432" y="440"/>
                    <a:pt x="2240" y="192"/>
                  </a:cubicBezTo>
                  <a:cubicBezTo>
                    <a:pt x="2173" y="106"/>
                    <a:pt x="2097" y="39"/>
                    <a:pt x="2001" y="0"/>
                  </a:cubicBez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6" name="Google Shape;262;p2">
              <a:extLst>
                <a:ext uri="{FF2B5EF4-FFF2-40B4-BE49-F238E27FC236}">
                  <a16:creationId xmlns:a16="http://schemas.microsoft.com/office/drawing/2014/main" id="{745C4C8B-D262-064F-E697-4A85EB1B9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2528" y="2203254"/>
              <a:ext cx="59847" cy="48528"/>
            </a:xfrm>
            <a:custGeom>
              <a:avLst/>
              <a:gdLst>
                <a:gd name="T0" fmla="*/ 1123359 w 2279"/>
                <a:gd name="T1" fmla="*/ 683 h 1848"/>
                <a:gd name="T2" fmla="*/ 891639 w 2279"/>
                <a:gd name="T3" fmla="*/ 75864 h 1848"/>
                <a:gd name="T4" fmla="*/ 224814 w 2279"/>
                <a:gd name="T5" fmla="*/ 557862 h 1848"/>
                <a:gd name="T6" fmla="*/ 132404 w 2279"/>
                <a:gd name="T7" fmla="*/ 1119190 h 1848"/>
                <a:gd name="T8" fmla="*/ 443404 w 2279"/>
                <a:gd name="T9" fmla="*/ 1273650 h 1848"/>
                <a:gd name="T10" fmla="*/ 673732 w 2279"/>
                <a:gd name="T11" fmla="*/ 1197786 h 1848"/>
                <a:gd name="T12" fmla="*/ 1353687 w 2279"/>
                <a:gd name="T13" fmla="*/ 716471 h 1848"/>
                <a:gd name="T14" fmla="*/ 1432284 w 2279"/>
                <a:gd name="T15" fmla="*/ 155143 h 1848"/>
                <a:gd name="T16" fmla="*/ 1123359 w 2279"/>
                <a:gd name="T17" fmla="*/ 683 h 18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79" h="1848" extrusionOk="0">
                  <a:moveTo>
                    <a:pt x="1629" y="1"/>
                  </a:moveTo>
                  <a:cubicBezTo>
                    <a:pt x="1512" y="1"/>
                    <a:pt x="1394" y="37"/>
                    <a:pt x="1293" y="110"/>
                  </a:cubicBezTo>
                  <a:lnTo>
                    <a:pt x="326" y="809"/>
                  </a:lnTo>
                  <a:cubicBezTo>
                    <a:pt x="68" y="1000"/>
                    <a:pt x="1" y="1364"/>
                    <a:pt x="192" y="1623"/>
                  </a:cubicBezTo>
                  <a:cubicBezTo>
                    <a:pt x="306" y="1770"/>
                    <a:pt x="473" y="1847"/>
                    <a:pt x="643" y="1847"/>
                  </a:cubicBezTo>
                  <a:cubicBezTo>
                    <a:pt x="759" y="1847"/>
                    <a:pt x="876" y="1811"/>
                    <a:pt x="977" y="1737"/>
                  </a:cubicBezTo>
                  <a:lnTo>
                    <a:pt x="1963" y="1039"/>
                  </a:lnTo>
                  <a:cubicBezTo>
                    <a:pt x="2221" y="847"/>
                    <a:pt x="2278" y="484"/>
                    <a:pt x="2077" y="225"/>
                  </a:cubicBezTo>
                  <a:cubicBezTo>
                    <a:pt x="1969" y="77"/>
                    <a:pt x="1801" y="1"/>
                    <a:pt x="1629" y="1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7" name="Google Shape;263;p2">
              <a:extLst>
                <a:ext uri="{FF2B5EF4-FFF2-40B4-BE49-F238E27FC236}">
                  <a16:creationId xmlns:a16="http://schemas.microsoft.com/office/drawing/2014/main" id="{2FB7926C-98B2-9F08-D0B7-EC8DF9D7D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810" y="2204384"/>
              <a:ext cx="56564" cy="47399"/>
            </a:xfrm>
            <a:custGeom>
              <a:avLst/>
              <a:gdLst>
                <a:gd name="T0" fmla="*/ 1181253 w 2154"/>
                <a:gd name="T1" fmla="*/ 0 h 1805"/>
                <a:gd name="T2" fmla="*/ 1181253 w 2154"/>
                <a:gd name="T3" fmla="*/ 0 h 1805"/>
                <a:gd name="T4" fmla="*/ 1049559 w 2154"/>
                <a:gd name="T5" fmla="*/ 462016 h 1805"/>
                <a:gd name="T6" fmla="*/ 376516 w 2154"/>
                <a:gd name="T7" fmla="*/ 950921 h 1805"/>
                <a:gd name="T8" fmla="*/ 145507 w 2154"/>
                <a:gd name="T9" fmla="*/ 1026103 h 1805"/>
                <a:gd name="T10" fmla="*/ 0 w 2154"/>
                <a:gd name="T11" fmla="*/ 997138 h 1805"/>
                <a:gd name="T12" fmla="*/ 0 w 2154"/>
                <a:gd name="T13" fmla="*/ 997138 h 1805"/>
                <a:gd name="T14" fmla="*/ 46191 w 2154"/>
                <a:gd name="T15" fmla="*/ 1089547 h 1805"/>
                <a:gd name="T16" fmla="*/ 358580 w 2154"/>
                <a:gd name="T17" fmla="*/ 1244007 h 1805"/>
                <a:gd name="T18" fmla="*/ 593738 w 2154"/>
                <a:gd name="T19" fmla="*/ 1168142 h 1805"/>
                <a:gd name="T20" fmla="*/ 1267464 w 2154"/>
                <a:gd name="T21" fmla="*/ 686826 h 1805"/>
                <a:gd name="T22" fmla="*/ 1346060 w 2154"/>
                <a:gd name="T23" fmla="*/ 125496 h 1805"/>
                <a:gd name="T24" fmla="*/ 1181253 w 2154"/>
                <a:gd name="T25" fmla="*/ 0 h 180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54" h="1805" extrusionOk="0">
                  <a:moveTo>
                    <a:pt x="1713" y="0"/>
                  </a:moveTo>
                  <a:lnTo>
                    <a:pt x="1713" y="0"/>
                  </a:lnTo>
                  <a:cubicBezTo>
                    <a:pt x="1809" y="240"/>
                    <a:pt x="1732" y="517"/>
                    <a:pt x="1522" y="670"/>
                  </a:cubicBezTo>
                  <a:lnTo>
                    <a:pt x="546" y="1379"/>
                  </a:lnTo>
                  <a:cubicBezTo>
                    <a:pt x="444" y="1450"/>
                    <a:pt x="328" y="1488"/>
                    <a:pt x="211" y="1488"/>
                  </a:cubicBezTo>
                  <a:cubicBezTo>
                    <a:pt x="140" y="1488"/>
                    <a:pt x="69" y="1474"/>
                    <a:pt x="0" y="1446"/>
                  </a:cubicBezTo>
                  <a:cubicBezTo>
                    <a:pt x="19" y="1493"/>
                    <a:pt x="38" y="1541"/>
                    <a:pt x="67" y="1580"/>
                  </a:cubicBezTo>
                  <a:cubicBezTo>
                    <a:pt x="181" y="1727"/>
                    <a:pt x="348" y="1804"/>
                    <a:pt x="520" y="1804"/>
                  </a:cubicBezTo>
                  <a:cubicBezTo>
                    <a:pt x="637" y="1804"/>
                    <a:pt x="756" y="1768"/>
                    <a:pt x="861" y="1694"/>
                  </a:cubicBezTo>
                  <a:lnTo>
                    <a:pt x="1838" y="996"/>
                  </a:lnTo>
                  <a:cubicBezTo>
                    <a:pt x="2096" y="804"/>
                    <a:pt x="2153" y="441"/>
                    <a:pt x="1952" y="182"/>
                  </a:cubicBezTo>
                  <a:cubicBezTo>
                    <a:pt x="1895" y="106"/>
                    <a:pt x="1809" y="39"/>
                    <a:pt x="1713" y="0"/>
                  </a:cubicBez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8" name="Google Shape;264;p2">
              <a:extLst>
                <a:ext uri="{FF2B5EF4-FFF2-40B4-BE49-F238E27FC236}">
                  <a16:creationId xmlns:a16="http://schemas.microsoft.com/office/drawing/2014/main" id="{01402ABE-107F-CB52-1FB6-364782353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158" y="2226967"/>
              <a:ext cx="52310" cy="43303"/>
            </a:xfrm>
            <a:custGeom>
              <a:avLst/>
              <a:gdLst>
                <a:gd name="T0" fmla="*/ 924038 w 1992"/>
                <a:gd name="T1" fmla="*/ 683 h 1649"/>
                <a:gd name="T2" fmla="*/ 699935 w 1992"/>
                <a:gd name="T3" fmla="*/ 73791 h 1649"/>
                <a:gd name="T4" fmla="*/ 218589 w 1992"/>
                <a:gd name="T5" fmla="*/ 423419 h 1649"/>
                <a:gd name="T6" fmla="*/ 126206 w 1992"/>
                <a:gd name="T7" fmla="*/ 971652 h 1649"/>
                <a:gd name="T8" fmla="*/ 449624 w 1992"/>
                <a:gd name="T9" fmla="*/ 1136461 h 1649"/>
                <a:gd name="T10" fmla="*/ 673728 w 1992"/>
                <a:gd name="T11" fmla="*/ 1064035 h 1649"/>
                <a:gd name="T12" fmla="*/ 1155757 w 1992"/>
                <a:gd name="T13" fmla="*/ 713725 h 1649"/>
                <a:gd name="T14" fmla="*/ 1241260 w 1992"/>
                <a:gd name="T15" fmla="*/ 159294 h 1649"/>
                <a:gd name="T16" fmla="*/ 924038 w 1992"/>
                <a:gd name="T17" fmla="*/ 683 h 16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92" h="1649" extrusionOk="0">
                  <a:moveTo>
                    <a:pt x="1340" y="1"/>
                  </a:moveTo>
                  <a:cubicBezTo>
                    <a:pt x="1227" y="1"/>
                    <a:pt x="1114" y="35"/>
                    <a:pt x="1015" y="107"/>
                  </a:cubicBezTo>
                  <a:lnTo>
                    <a:pt x="317" y="614"/>
                  </a:lnTo>
                  <a:cubicBezTo>
                    <a:pt x="58" y="796"/>
                    <a:pt x="1" y="1160"/>
                    <a:pt x="183" y="1409"/>
                  </a:cubicBezTo>
                  <a:cubicBezTo>
                    <a:pt x="299" y="1566"/>
                    <a:pt x="475" y="1648"/>
                    <a:pt x="652" y="1648"/>
                  </a:cubicBezTo>
                  <a:cubicBezTo>
                    <a:pt x="766" y="1648"/>
                    <a:pt x="879" y="1614"/>
                    <a:pt x="977" y="1543"/>
                  </a:cubicBezTo>
                  <a:lnTo>
                    <a:pt x="1676" y="1035"/>
                  </a:lnTo>
                  <a:cubicBezTo>
                    <a:pt x="1944" y="844"/>
                    <a:pt x="1991" y="480"/>
                    <a:pt x="1800" y="231"/>
                  </a:cubicBezTo>
                  <a:cubicBezTo>
                    <a:pt x="1684" y="81"/>
                    <a:pt x="1513" y="1"/>
                    <a:pt x="1340" y="1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9" name="Google Shape;265;p2">
              <a:extLst>
                <a:ext uri="{FF2B5EF4-FFF2-40B4-BE49-F238E27FC236}">
                  <a16:creationId xmlns:a16="http://schemas.microsoft.com/office/drawing/2014/main" id="{1F138DC0-81AE-B465-C617-92239E25A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178" y="2228018"/>
              <a:ext cx="49290" cy="42252"/>
            </a:xfrm>
            <a:custGeom>
              <a:avLst/>
              <a:gdLst>
                <a:gd name="T0" fmla="*/ 977134 w 1877"/>
                <a:gd name="T1" fmla="*/ 0 h 1609"/>
                <a:gd name="T2" fmla="*/ 838534 w 1877"/>
                <a:gd name="T3" fmla="*/ 448911 h 1609"/>
                <a:gd name="T4" fmla="*/ 356506 w 1877"/>
                <a:gd name="T5" fmla="*/ 791628 h 1609"/>
                <a:gd name="T6" fmla="*/ 131011 w 1877"/>
                <a:gd name="T7" fmla="*/ 869567 h 1609"/>
                <a:gd name="T8" fmla="*/ 683 w 1877"/>
                <a:gd name="T9" fmla="*/ 844725 h 1609"/>
                <a:gd name="T10" fmla="*/ 683 w 1877"/>
                <a:gd name="T11" fmla="*/ 844725 h 1609"/>
                <a:gd name="T12" fmla="*/ 46900 w 1877"/>
                <a:gd name="T13" fmla="*/ 944039 h 1609"/>
                <a:gd name="T14" fmla="*/ 371684 w 1877"/>
                <a:gd name="T15" fmla="*/ 1108846 h 1609"/>
                <a:gd name="T16" fmla="*/ 601327 w 1877"/>
                <a:gd name="T17" fmla="*/ 1036421 h 1609"/>
                <a:gd name="T18" fmla="*/ 1076449 w 1877"/>
                <a:gd name="T19" fmla="*/ 686116 h 1609"/>
                <a:gd name="T20" fmla="*/ 1161952 w 1877"/>
                <a:gd name="T21" fmla="*/ 125496 h 1609"/>
                <a:gd name="T22" fmla="*/ 977134 w 1877"/>
                <a:gd name="T23" fmla="*/ 0 h 16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77" h="1609" extrusionOk="0">
                  <a:moveTo>
                    <a:pt x="1417" y="0"/>
                  </a:moveTo>
                  <a:cubicBezTo>
                    <a:pt x="1503" y="230"/>
                    <a:pt x="1417" y="498"/>
                    <a:pt x="1216" y="651"/>
                  </a:cubicBezTo>
                  <a:lnTo>
                    <a:pt x="517" y="1148"/>
                  </a:lnTo>
                  <a:cubicBezTo>
                    <a:pt x="419" y="1222"/>
                    <a:pt x="305" y="1261"/>
                    <a:pt x="190" y="1261"/>
                  </a:cubicBezTo>
                  <a:cubicBezTo>
                    <a:pt x="126" y="1261"/>
                    <a:pt x="62" y="1249"/>
                    <a:pt x="1" y="1225"/>
                  </a:cubicBezTo>
                  <a:cubicBezTo>
                    <a:pt x="20" y="1273"/>
                    <a:pt x="39" y="1321"/>
                    <a:pt x="68" y="1369"/>
                  </a:cubicBezTo>
                  <a:cubicBezTo>
                    <a:pt x="184" y="1526"/>
                    <a:pt x="360" y="1608"/>
                    <a:pt x="539" y="1608"/>
                  </a:cubicBezTo>
                  <a:cubicBezTo>
                    <a:pt x="654" y="1608"/>
                    <a:pt x="770" y="1574"/>
                    <a:pt x="872" y="1503"/>
                  </a:cubicBezTo>
                  <a:lnTo>
                    <a:pt x="1561" y="995"/>
                  </a:lnTo>
                  <a:cubicBezTo>
                    <a:pt x="1829" y="804"/>
                    <a:pt x="1876" y="440"/>
                    <a:pt x="1685" y="182"/>
                  </a:cubicBezTo>
                  <a:cubicBezTo>
                    <a:pt x="1618" y="96"/>
                    <a:pt x="1522" y="29"/>
                    <a:pt x="1417" y="0"/>
                  </a:cubicBez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0" name="Google Shape;266;p2">
              <a:extLst>
                <a:ext uri="{FF2B5EF4-FFF2-40B4-BE49-F238E27FC236}">
                  <a16:creationId xmlns:a16="http://schemas.microsoft.com/office/drawing/2014/main" id="{15388D5F-5830-DE61-1DE7-0F6531BDD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3814" y="2250706"/>
              <a:ext cx="45010" cy="37919"/>
            </a:xfrm>
            <a:custGeom>
              <a:avLst/>
              <a:gdLst>
                <a:gd name="T0" fmla="*/ 728905 w 1714"/>
                <a:gd name="T1" fmla="*/ 0 h 1444"/>
                <a:gd name="T2" fmla="*/ 501334 w 1714"/>
                <a:gd name="T3" fmla="*/ 71032 h 1444"/>
                <a:gd name="T4" fmla="*/ 217907 w 1714"/>
                <a:gd name="T5" fmla="*/ 282029 h 1444"/>
                <a:gd name="T6" fmla="*/ 125498 w 1714"/>
                <a:gd name="T7" fmla="*/ 829544 h 1444"/>
                <a:gd name="T8" fmla="*/ 448918 w 1714"/>
                <a:gd name="T9" fmla="*/ 995059 h 1444"/>
                <a:gd name="T10" fmla="*/ 673049 w 1714"/>
                <a:gd name="T11" fmla="*/ 921952 h 1444"/>
                <a:gd name="T12" fmla="*/ 963382 w 1714"/>
                <a:gd name="T13" fmla="*/ 710955 h 1444"/>
                <a:gd name="T14" fmla="*/ 1042662 w 1714"/>
                <a:gd name="T15" fmla="*/ 156534 h 1444"/>
                <a:gd name="T16" fmla="*/ 728905 w 1714"/>
                <a:gd name="T17" fmla="*/ 0 h 14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14" h="1444" extrusionOk="0">
                  <a:moveTo>
                    <a:pt x="1057" y="0"/>
                  </a:moveTo>
                  <a:cubicBezTo>
                    <a:pt x="942" y="0"/>
                    <a:pt x="826" y="34"/>
                    <a:pt x="727" y="103"/>
                  </a:cubicBezTo>
                  <a:lnTo>
                    <a:pt x="316" y="409"/>
                  </a:lnTo>
                  <a:cubicBezTo>
                    <a:pt x="57" y="600"/>
                    <a:pt x="0" y="954"/>
                    <a:pt x="182" y="1203"/>
                  </a:cubicBezTo>
                  <a:cubicBezTo>
                    <a:pt x="298" y="1360"/>
                    <a:pt x="475" y="1443"/>
                    <a:pt x="651" y="1443"/>
                  </a:cubicBezTo>
                  <a:cubicBezTo>
                    <a:pt x="765" y="1443"/>
                    <a:pt x="879" y="1409"/>
                    <a:pt x="976" y="1337"/>
                  </a:cubicBezTo>
                  <a:lnTo>
                    <a:pt x="1397" y="1031"/>
                  </a:lnTo>
                  <a:cubicBezTo>
                    <a:pt x="1656" y="849"/>
                    <a:pt x="1713" y="485"/>
                    <a:pt x="1512" y="227"/>
                  </a:cubicBezTo>
                  <a:cubicBezTo>
                    <a:pt x="1403" y="77"/>
                    <a:pt x="1231" y="0"/>
                    <a:pt x="1057" y="0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1" name="Google Shape;267;p2">
              <a:extLst>
                <a:ext uri="{FF2B5EF4-FFF2-40B4-BE49-F238E27FC236}">
                  <a16:creationId xmlns:a16="http://schemas.microsoft.com/office/drawing/2014/main" id="{5C95FF61-13EA-C668-5F90-4EE61A31B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807" y="2251888"/>
              <a:ext cx="42016" cy="36764"/>
            </a:xfrm>
            <a:custGeom>
              <a:avLst/>
              <a:gdLst>
                <a:gd name="T0" fmla="*/ 792343 w 1600"/>
                <a:gd name="T1" fmla="*/ 0 h 1400"/>
                <a:gd name="T2" fmla="*/ 792343 w 1600"/>
                <a:gd name="T3" fmla="*/ 0 h 1400"/>
                <a:gd name="T4" fmla="*/ 660623 w 1600"/>
                <a:gd name="T5" fmla="*/ 455821 h 1400"/>
                <a:gd name="T6" fmla="*/ 370319 w 1600"/>
                <a:gd name="T7" fmla="*/ 666820 h 1400"/>
                <a:gd name="T8" fmla="*/ 146872 w 1600"/>
                <a:gd name="T9" fmla="*/ 739245 h 1400"/>
                <a:gd name="T10" fmla="*/ 683 w 1600"/>
                <a:gd name="T11" fmla="*/ 713038 h 1400"/>
                <a:gd name="T12" fmla="*/ 683 w 1600"/>
                <a:gd name="T13" fmla="*/ 713038 h 1400"/>
                <a:gd name="T14" fmla="*/ 370319 w 1600"/>
                <a:gd name="T15" fmla="*/ 965423 h 1400"/>
                <a:gd name="T16" fmla="*/ 594421 w 1600"/>
                <a:gd name="T17" fmla="*/ 890949 h 1400"/>
                <a:gd name="T18" fmla="*/ 884752 w 1600"/>
                <a:gd name="T19" fmla="*/ 679924 h 1400"/>
                <a:gd name="T20" fmla="*/ 964031 w 1600"/>
                <a:gd name="T21" fmla="*/ 125497 h 1400"/>
                <a:gd name="T22" fmla="*/ 792343 w 1600"/>
                <a:gd name="T23" fmla="*/ 0 h 14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00" h="1400" extrusionOk="0">
                  <a:moveTo>
                    <a:pt x="1149" y="0"/>
                  </a:moveTo>
                  <a:lnTo>
                    <a:pt x="1149" y="0"/>
                  </a:lnTo>
                  <a:cubicBezTo>
                    <a:pt x="1245" y="239"/>
                    <a:pt x="1168" y="517"/>
                    <a:pt x="958" y="661"/>
                  </a:cubicBezTo>
                  <a:lnTo>
                    <a:pt x="537" y="967"/>
                  </a:lnTo>
                  <a:cubicBezTo>
                    <a:pt x="442" y="1038"/>
                    <a:pt x="329" y="1072"/>
                    <a:pt x="213" y="1072"/>
                  </a:cubicBezTo>
                  <a:cubicBezTo>
                    <a:pt x="142" y="1072"/>
                    <a:pt x="70" y="1059"/>
                    <a:pt x="1" y="1034"/>
                  </a:cubicBezTo>
                  <a:cubicBezTo>
                    <a:pt x="90" y="1263"/>
                    <a:pt x="311" y="1400"/>
                    <a:pt x="537" y="1400"/>
                  </a:cubicBezTo>
                  <a:cubicBezTo>
                    <a:pt x="650" y="1400"/>
                    <a:pt x="763" y="1366"/>
                    <a:pt x="862" y="1292"/>
                  </a:cubicBezTo>
                  <a:lnTo>
                    <a:pt x="1283" y="986"/>
                  </a:lnTo>
                  <a:cubicBezTo>
                    <a:pt x="1542" y="804"/>
                    <a:pt x="1599" y="431"/>
                    <a:pt x="1398" y="182"/>
                  </a:cubicBezTo>
                  <a:cubicBezTo>
                    <a:pt x="1331" y="96"/>
                    <a:pt x="1255" y="38"/>
                    <a:pt x="1149" y="0"/>
                  </a:cubicBez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2" name="Google Shape;268;p2">
              <a:extLst>
                <a:ext uri="{FF2B5EF4-FFF2-40B4-BE49-F238E27FC236}">
                  <a16:creationId xmlns:a16="http://schemas.microsoft.com/office/drawing/2014/main" id="{AAC9EC2A-2BFB-0F1B-663D-B92860299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829" y="2102101"/>
              <a:ext cx="64862" cy="99788"/>
            </a:xfrm>
            <a:custGeom>
              <a:avLst/>
              <a:gdLst>
                <a:gd name="T0" fmla="*/ 363411 w 2470"/>
                <a:gd name="T1" fmla="*/ 0 h 3800"/>
                <a:gd name="T2" fmla="*/ 237915 w 2470"/>
                <a:gd name="T3" fmla="*/ 99289 h 3800"/>
                <a:gd name="T4" fmla="*/ 0 w 2470"/>
                <a:gd name="T5" fmla="*/ 1049560 h 3800"/>
                <a:gd name="T6" fmla="*/ 0 w 2470"/>
                <a:gd name="T7" fmla="*/ 2092213 h 3800"/>
                <a:gd name="T8" fmla="*/ 528218 w 2470"/>
                <a:gd name="T9" fmla="*/ 2620433 h 3800"/>
                <a:gd name="T10" fmla="*/ 1049556 w 2470"/>
                <a:gd name="T11" fmla="*/ 2092213 h 3800"/>
                <a:gd name="T12" fmla="*/ 1049556 w 2470"/>
                <a:gd name="T13" fmla="*/ 1306776 h 3800"/>
                <a:gd name="T14" fmla="*/ 1703271 w 2470"/>
                <a:gd name="T15" fmla="*/ 0 h 3800"/>
                <a:gd name="T16" fmla="*/ 363411 w 2470"/>
                <a:gd name="T17" fmla="*/ 0 h 38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70" h="3800" extrusionOk="0">
                  <a:moveTo>
                    <a:pt x="527" y="0"/>
                  </a:moveTo>
                  <a:cubicBezTo>
                    <a:pt x="441" y="0"/>
                    <a:pt x="364" y="58"/>
                    <a:pt x="345" y="144"/>
                  </a:cubicBezTo>
                  <a:lnTo>
                    <a:pt x="0" y="1522"/>
                  </a:lnTo>
                  <a:lnTo>
                    <a:pt x="0" y="3034"/>
                  </a:lnTo>
                  <a:cubicBezTo>
                    <a:pt x="0" y="3455"/>
                    <a:pt x="345" y="3800"/>
                    <a:pt x="766" y="3800"/>
                  </a:cubicBezTo>
                  <a:cubicBezTo>
                    <a:pt x="1178" y="3800"/>
                    <a:pt x="1522" y="3455"/>
                    <a:pt x="1522" y="3034"/>
                  </a:cubicBezTo>
                  <a:lnTo>
                    <a:pt x="1522" y="1895"/>
                  </a:lnTo>
                  <a:lnTo>
                    <a:pt x="2470" y="0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3" name="Google Shape;269;p2">
              <a:extLst>
                <a:ext uri="{FF2B5EF4-FFF2-40B4-BE49-F238E27FC236}">
                  <a16:creationId xmlns:a16="http://schemas.microsoft.com/office/drawing/2014/main" id="{BEDF5D4D-B3CF-EF14-D1D7-8B0D50BC7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829" y="2102101"/>
              <a:ext cx="27415" cy="99788"/>
            </a:xfrm>
            <a:custGeom>
              <a:avLst/>
              <a:gdLst>
                <a:gd name="T0" fmla="*/ 363406 w 1044"/>
                <a:gd name="T1" fmla="*/ 0 h 3800"/>
                <a:gd name="T2" fmla="*/ 231006 w 1044"/>
                <a:gd name="T3" fmla="*/ 99289 h 3800"/>
                <a:gd name="T4" fmla="*/ 0 w 1044"/>
                <a:gd name="T5" fmla="*/ 1042653 h 3800"/>
                <a:gd name="T6" fmla="*/ 0 w 1044"/>
                <a:gd name="T7" fmla="*/ 2092213 h 3800"/>
                <a:gd name="T8" fmla="*/ 521305 w 1044"/>
                <a:gd name="T9" fmla="*/ 2620433 h 3800"/>
                <a:gd name="T10" fmla="*/ 719906 w 1044"/>
                <a:gd name="T11" fmla="*/ 2580439 h 3800"/>
                <a:gd name="T12" fmla="*/ 389613 w 1044"/>
                <a:gd name="T13" fmla="*/ 2092213 h 3800"/>
                <a:gd name="T14" fmla="*/ 389613 w 1044"/>
                <a:gd name="T15" fmla="*/ 1049560 h 3800"/>
                <a:gd name="T16" fmla="*/ 653706 w 1044"/>
                <a:gd name="T17" fmla="*/ 0 h 3800"/>
                <a:gd name="T18" fmla="*/ 363406 w 1044"/>
                <a:gd name="T19" fmla="*/ 0 h 38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44" h="3800" extrusionOk="0">
                  <a:moveTo>
                    <a:pt x="527" y="0"/>
                  </a:moveTo>
                  <a:cubicBezTo>
                    <a:pt x="441" y="0"/>
                    <a:pt x="364" y="58"/>
                    <a:pt x="335" y="144"/>
                  </a:cubicBezTo>
                  <a:lnTo>
                    <a:pt x="0" y="1512"/>
                  </a:lnTo>
                  <a:lnTo>
                    <a:pt x="0" y="3034"/>
                  </a:lnTo>
                  <a:cubicBezTo>
                    <a:pt x="0" y="3455"/>
                    <a:pt x="335" y="3800"/>
                    <a:pt x="756" y="3800"/>
                  </a:cubicBezTo>
                  <a:cubicBezTo>
                    <a:pt x="852" y="3800"/>
                    <a:pt x="948" y="3781"/>
                    <a:pt x="1044" y="3742"/>
                  </a:cubicBezTo>
                  <a:cubicBezTo>
                    <a:pt x="756" y="3627"/>
                    <a:pt x="565" y="3350"/>
                    <a:pt x="565" y="3034"/>
                  </a:cubicBezTo>
                  <a:lnTo>
                    <a:pt x="565" y="1522"/>
                  </a:lnTo>
                  <a:lnTo>
                    <a:pt x="948" y="0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21" name="Google Shape;277;p2">
            <a:extLst>
              <a:ext uri="{FF2B5EF4-FFF2-40B4-BE49-F238E27FC236}">
                <a16:creationId xmlns:a16="http://schemas.microsoft.com/office/drawing/2014/main" id="{E1DA1BFD-DC05-7A4C-AE2E-368699A0D74E}"/>
              </a:ext>
            </a:extLst>
          </p:cNvPr>
          <p:cNvGrpSpPr>
            <a:grpSpLocks/>
          </p:cNvGrpSpPr>
          <p:nvPr/>
        </p:nvGrpSpPr>
        <p:grpSpPr bwMode="auto">
          <a:xfrm rot="1454461">
            <a:off x="186953" y="2539610"/>
            <a:ext cx="480805" cy="677460"/>
            <a:chOff x="1802465" y="1962854"/>
            <a:chExt cx="265373" cy="351944"/>
          </a:xfrm>
        </p:grpSpPr>
        <p:sp>
          <p:nvSpPr>
            <p:cNvPr id="822" name="Google Shape;278;p2">
              <a:extLst>
                <a:ext uri="{FF2B5EF4-FFF2-40B4-BE49-F238E27FC236}">
                  <a16:creationId xmlns:a16="http://schemas.microsoft.com/office/drawing/2014/main" id="{CD9618EA-DADF-8C2A-1D72-8EBB3C986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2465" y="2243020"/>
              <a:ext cx="265373" cy="71778"/>
            </a:xfrm>
            <a:custGeom>
              <a:avLst/>
              <a:gdLst>
                <a:gd name="T0" fmla="*/ 537349 w 17724"/>
                <a:gd name="T1" fmla="*/ 0 h 4794"/>
                <a:gd name="T2" fmla="*/ 0 w 17724"/>
                <a:gd name="T3" fmla="*/ 537347 h 4794"/>
                <a:gd name="T4" fmla="*/ 537349 w 17724"/>
                <a:gd name="T5" fmla="*/ 1074694 h 4794"/>
                <a:gd name="T6" fmla="*/ 3973303 w 17724"/>
                <a:gd name="T7" fmla="*/ 1074694 h 4794"/>
                <a:gd name="T8" fmla="*/ 3973303 w 17724"/>
                <a:gd name="T9" fmla="*/ 0 h 4794"/>
                <a:gd name="T10" fmla="*/ 537349 w 17724"/>
                <a:gd name="T11" fmla="*/ 0 h 47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724" h="4794" extrusionOk="0">
                  <a:moveTo>
                    <a:pt x="2397" y="0"/>
                  </a:moveTo>
                  <a:cubicBezTo>
                    <a:pt x="1072" y="0"/>
                    <a:pt x="0" y="1073"/>
                    <a:pt x="0" y="2397"/>
                  </a:cubicBezTo>
                  <a:cubicBezTo>
                    <a:pt x="0" y="3722"/>
                    <a:pt x="1072" y="4794"/>
                    <a:pt x="2397" y="4794"/>
                  </a:cubicBezTo>
                  <a:lnTo>
                    <a:pt x="17724" y="4794"/>
                  </a:lnTo>
                  <a:lnTo>
                    <a:pt x="17724" y="0"/>
                  </a:lnTo>
                  <a:lnTo>
                    <a:pt x="2397" y="0"/>
                  </a:ln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3" name="Google Shape;279;p2">
              <a:extLst>
                <a:ext uri="{FF2B5EF4-FFF2-40B4-BE49-F238E27FC236}">
                  <a16:creationId xmlns:a16="http://schemas.microsoft.com/office/drawing/2014/main" id="{6DCCD64E-DFF7-1A56-D074-22E2049CD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2465" y="2208074"/>
              <a:ext cx="265373" cy="83442"/>
            </a:xfrm>
            <a:custGeom>
              <a:avLst/>
              <a:gdLst>
                <a:gd name="T0" fmla="*/ 537349 w 17724"/>
                <a:gd name="T1" fmla="*/ 225 h 5573"/>
                <a:gd name="T2" fmla="*/ 155579 w 17724"/>
                <a:gd name="T3" fmla="*/ 226415 h 5573"/>
                <a:gd name="T4" fmla="*/ 0 w 17724"/>
                <a:gd name="T5" fmla="*/ 1060580 h 5573"/>
                <a:gd name="T6" fmla="*/ 32955 w 17724"/>
                <a:gd name="T7" fmla="*/ 1249115 h 5573"/>
                <a:gd name="T8" fmla="*/ 537349 w 17724"/>
                <a:gd name="T9" fmla="*/ 900299 h 5573"/>
                <a:gd name="T10" fmla="*/ 3973303 w 17724"/>
                <a:gd name="T11" fmla="*/ 900299 h 5573"/>
                <a:gd name="T12" fmla="*/ 3973303 w 17724"/>
                <a:gd name="T13" fmla="*/ 212296 h 5573"/>
                <a:gd name="T14" fmla="*/ 537349 w 17724"/>
                <a:gd name="T15" fmla="*/ 225 h 55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24" h="5573" extrusionOk="0">
                  <a:moveTo>
                    <a:pt x="2397" y="1"/>
                  </a:moveTo>
                  <a:cubicBezTo>
                    <a:pt x="1724" y="1"/>
                    <a:pt x="1135" y="568"/>
                    <a:pt x="694" y="1010"/>
                  </a:cubicBezTo>
                  <a:cubicBezTo>
                    <a:pt x="252" y="1451"/>
                    <a:pt x="0" y="4079"/>
                    <a:pt x="0" y="4731"/>
                  </a:cubicBezTo>
                  <a:cubicBezTo>
                    <a:pt x="0" y="5026"/>
                    <a:pt x="42" y="5299"/>
                    <a:pt x="147" y="5572"/>
                  </a:cubicBezTo>
                  <a:cubicBezTo>
                    <a:pt x="484" y="4647"/>
                    <a:pt x="1388" y="4016"/>
                    <a:pt x="2397" y="4016"/>
                  </a:cubicBezTo>
                  <a:lnTo>
                    <a:pt x="17724" y="4016"/>
                  </a:lnTo>
                  <a:lnTo>
                    <a:pt x="17724" y="947"/>
                  </a:lnTo>
                  <a:lnTo>
                    <a:pt x="2397" y="1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4" name="Google Shape;280;p2">
              <a:extLst>
                <a:ext uri="{FF2B5EF4-FFF2-40B4-BE49-F238E27FC236}">
                  <a16:creationId xmlns:a16="http://schemas.microsoft.com/office/drawing/2014/main" id="{B08A6F63-62AC-828F-F57C-0F216A94F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2465" y="1962854"/>
              <a:ext cx="35889" cy="316069"/>
            </a:xfrm>
            <a:custGeom>
              <a:avLst/>
              <a:gdLst>
                <a:gd name="T0" fmla="*/ 537347 w 2397"/>
                <a:gd name="T1" fmla="*/ 225 h 21110"/>
                <a:gd name="T2" fmla="*/ 0 w 2397"/>
                <a:gd name="T3" fmla="*/ 537347 h 21110"/>
                <a:gd name="T4" fmla="*/ 0 w 2397"/>
                <a:gd name="T5" fmla="*/ 4732111 h 21110"/>
                <a:gd name="T6" fmla="*/ 537347 w 2397"/>
                <a:gd name="T7" fmla="*/ 4194764 h 21110"/>
                <a:gd name="T8" fmla="*/ 537347 w 2397"/>
                <a:gd name="T9" fmla="*/ 225 h 21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97" h="21110" extrusionOk="0">
                  <a:moveTo>
                    <a:pt x="2397" y="1"/>
                  </a:moveTo>
                  <a:cubicBezTo>
                    <a:pt x="1072" y="1"/>
                    <a:pt x="0" y="1073"/>
                    <a:pt x="0" y="2397"/>
                  </a:cubicBezTo>
                  <a:lnTo>
                    <a:pt x="0" y="21109"/>
                  </a:lnTo>
                  <a:cubicBezTo>
                    <a:pt x="0" y="19785"/>
                    <a:pt x="1072" y="18712"/>
                    <a:pt x="2397" y="18712"/>
                  </a:cubicBezTo>
                  <a:lnTo>
                    <a:pt x="2397" y="1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5" name="Google Shape;281;p2">
              <a:extLst>
                <a:ext uri="{FF2B5EF4-FFF2-40B4-BE49-F238E27FC236}">
                  <a16:creationId xmlns:a16="http://schemas.microsoft.com/office/drawing/2014/main" id="{9E54C2BF-A432-6865-1663-8F022835A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7082" y="2286141"/>
              <a:ext cx="230756" cy="8834"/>
            </a:xfrm>
            <a:custGeom>
              <a:avLst/>
              <a:gdLst>
                <a:gd name="T0" fmla="*/ 225 w 15412"/>
                <a:gd name="T1" fmla="*/ 225 h 590"/>
                <a:gd name="T2" fmla="*/ 225 w 15412"/>
                <a:gd name="T3" fmla="*/ 132046 h 590"/>
                <a:gd name="T4" fmla="*/ 3454992 w 15412"/>
                <a:gd name="T5" fmla="*/ 132046 h 590"/>
                <a:gd name="T6" fmla="*/ 3454992 w 15412"/>
                <a:gd name="T7" fmla="*/ 225 h 590"/>
                <a:gd name="T8" fmla="*/ 225 w 15412"/>
                <a:gd name="T9" fmla="*/ 225 h 5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12" h="590" extrusionOk="0">
                  <a:moveTo>
                    <a:pt x="1" y="1"/>
                  </a:moveTo>
                  <a:lnTo>
                    <a:pt x="1" y="589"/>
                  </a:lnTo>
                  <a:lnTo>
                    <a:pt x="15412" y="589"/>
                  </a:lnTo>
                  <a:lnTo>
                    <a:pt x="15412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6" name="Google Shape;282;p2">
              <a:extLst>
                <a:ext uri="{FF2B5EF4-FFF2-40B4-BE49-F238E27FC236}">
                  <a16:creationId xmlns:a16="http://schemas.microsoft.com/office/drawing/2014/main" id="{D7D36F67-65D1-4C6C-1853-60D70F912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041" y="2262843"/>
              <a:ext cx="167797" cy="9148"/>
            </a:xfrm>
            <a:custGeom>
              <a:avLst/>
              <a:gdLst>
                <a:gd name="T0" fmla="*/ 225 w 11207"/>
                <a:gd name="T1" fmla="*/ 225 h 611"/>
                <a:gd name="T2" fmla="*/ 225 w 11207"/>
                <a:gd name="T3" fmla="*/ 136965 h 611"/>
                <a:gd name="T4" fmla="*/ 2512343 w 11207"/>
                <a:gd name="T5" fmla="*/ 136965 h 611"/>
                <a:gd name="T6" fmla="*/ 2512343 w 11207"/>
                <a:gd name="T7" fmla="*/ 225 h 611"/>
                <a:gd name="T8" fmla="*/ 225 w 11207"/>
                <a:gd name="T9" fmla="*/ 225 h 6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07" h="611" extrusionOk="0">
                  <a:moveTo>
                    <a:pt x="1" y="1"/>
                  </a:moveTo>
                  <a:lnTo>
                    <a:pt x="1" y="611"/>
                  </a:lnTo>
                  <a:lnTo>
                    <a:pt x="11207" y="611"/>
                  </a:lnTo>
                  <a:lnTo>
                    <a:pt x="11207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7" name="Google Shape;283;p2">
              <a:extLst>
                <a:ext uri="{FF2B5EF4-FFF2-40B4-BE49-F238E27FC236}">
                  <a16:creationId xmlns:a16="http://schemas.microsoft.com/office/drawing/2014/main" id="{18FCC1AF-DF55-28B9-DDF8-15522A200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339" y="1962854"/>
              <a:ext cx="229498" cy="280180"/>
            </a:xfrm>
            <a:custGeom>
              <a:avLst/>
              <a:gdLst>
                <a:gd name="T0" fmla="*/ 225 w 15328"/>
                <a:gd name="T1" fmla="*/ 225 h 18713"/>
                <a:gd name="T2" fmla="*/ 225 w 15328"/>
                <a:gd name="T3" fmla="*/ 4194765 h 18713"/>
                <a:gd name="T4" fmla="*/ 3436152 w 15328"/>
                <a:gd name="T5" fmla="*/ 4194765 h 18713"/>
                <a:gd name="T6" fmla="*/ 3436152 w 15328"/>
                <a:gd name="T7" fmla="*/ 225 h 18713"/>
                <a:gd name="T8" fmla="*/ 225 w 15328"/>
                <a:gd name="T9" fmla="*/ 225 h 187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28" h="18713" extrusionOk="0">
                  <a:moveTo>
                    <a:pt x="1" y="1"/>
                  </a:moveTo>
                  <a:lnTo>
                    <a:pt x="1" y="18712"/>
                  </a:lnTo>
                  <a:lnTo>
                    <a:pt x="15328" y="18712"/>
                  </a:lnTo>
                  <a:lnTo>
                    <a:pt x="15328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8" name="Google Shape;284;p2">
              <a:extLst>
                <a:ext uri="{FF2B5EF4-FFF2-40B4-BE49-F238E27FC236}">
                  <a16:creationId xmlns:a16="http://schemas.microsoft.com/office/drawing/2014/main" id="{DBC02F0E-DB74-9174-0F64-C8C942A93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4091" y="1978905"/>
              <a:ext cx="196472" cy="248394"/>
            </a:xfrm>
            <a:custGeom>
              <a:avLst/>
              <a:gdLst>
                <a:gd name="T0" fmla="*/ 0 w 13204"/>
                <a:gd name="T1" fmla="*/ 0 h 16590"/>
                <a:gd name="T2" fmla="*/ 13204 w 13204"/>
                <a:gd name="T3" fmla="*/ 16590 h 16590"/>
              </a:gdLst>
              <a:ahLst/>
              <a:cxnLst/>
              <a:rect l="T0" t="T1" r="T2" b="T3"/>
              <a:pathLst>
                <a:path w="13204" h="16590" extrusionOk="0">
                  <a:moveTo>
                    <a:pt x="0" y="1"/>
                  </a:moveTo>
                  <a:lnTo>
                    <a:pt x="0" y="16589"/>
                  </a:lnTo>
                  <a:lnTo>
                    <a:pt x="13203" y="16589"/>
                  </a:lnTo>
                  <a:lnTo>
                    <a:pt x="1320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000"/>
              </a:pPr>
              <a:r>
                <a:rPr lang="fr-FR" altLang="fr-FR" sz="10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ebook</a:t>
              </a:r>
              <a:endParaRPr lang="fr-FR" altLang="fr-FR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829" name="Google Shape;285;p2">
            <a:extLst>
              <a:ext uri="{FF2B5EF4-FFF2-40B4-BE49-F238E27FC236}">
                <a16:creationId xmlns:a16="http://schemas.microsoft.com/office/drawing/2014/main" id="{5B7855D2-2797-B4EC-C1B2-9C34B44E7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909" y="3617178"/>
            <a:ext cx="1487829" cy="3351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B47614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>
            <a:lvl1pPr marL="171450" indent="-1714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54238" indent="131763" defTabSz="8477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11438" indent="131763" defTabSz="8477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68638" indent="131763" defTabSz="8477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25838" indent="131763" defTabSz="8477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defTabSz="8477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800"/>
            </a:pPr>
            <a:r>
              <a:rPr lang="fr-FR" altLang="fr-FR" sz="900" b="1" dirty="0">
                <a:latin typeface="Barlow" charset="0"/>
                <a:sym typeface="Barlow" charset="0"/>
              </a:rPr>
              <a:t>Repérage</a:t>
            </a:r>
            <a:r>
              <a:rPr lang="fr-FR" altLang="fr-FR" sz="900" dirty="0">
                <a:latin typeface="Barlow" charset="0"/>
                <a:sym typeface="Barlow" charset="0"/>
              </a:rPr>
              <a:t> des notices existantes dans le </a:t>
            </a:r>
            <a:r>
              <a:rPr lang="fr-FR" altLang="fr-FR" sz="900" dirty="0" err="1">
                <a:latin typeface="Barlow" charset="0"/>
                <a:sym typeface="Barlow" charset="0"/>
              </a:rPr>
              <a:t>Sudoc</a:t>
            </a:r>
            <a:endParaRPr lang="fr-FR" altLang="fr-FR" sz="900" dirty="0"/>
          </a:p>
        </p:txBody>
      </p:sp>
      <p:sp>
        <p:nvSpPr>
          <p:cNvPr id="830" name="Google Shape;286;p2">
            <a:extLst>
              <a:ext uri="{FF2B5EF4-FFF2-40B4-BE49-F238E27FC236}">
                <a16:creationId xmlns:a16="http://schemas.microsoft.com/office/drawing/2014/main" id="{F14EFAC5-CC86-2E34-9376-F88C4D56A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3811" y="2227889"/>
            <a:ext cx="1195570" cy="2476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B47614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defTabSz="8477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00" dirty="0">
                <a:latin typeface="Barlow" charset="0"/>
                <a:cs typeface="Arial" panose="020B0604020202020204" pitchFamily="34" charset="0"/>
                <a:sym typeface="Barlow" charset="0"/>
              </a:rPr>
              <a:t>Exemplarisation</a:t>
            </a:r>
            <a:endParaRPr lang="fr-FR" altLang="fr-FR" sz="800" dirty="0">
              <a:latin typeface="Barlow" charset="0"/>
              <a:cs typeface="Arial" panose="020B0604020202020204" pitchFamily="34" charset="0"/>
              <a:sym typeface="Barlow" charset="0"/>
            </a:endParaRPr>
          </a:p>
        </p:txBody>
      </p:sp>
      <p:pic>
        <p:nvPicPr>
          <p:cNvPr id="831" name="Image 830">
            <a:extLst>
              <a:ext uri="{FF2B5EF4-FFF2-40B4-BE49-F238E27FC236}">
                <a16:creationId xmlns:a16="http://schemas.microsoft.com/office/drawing/2014/main" id="{19BBCB55-FBF0-9456-BC04-AEED216F0D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493" y="2060058"/>
            <a:ext cx="543786" cy="543786"/>
          </a:xfrm>
          <a:prstGeom prst="rect">
            <a:avLst/>
          </a:prstGeom>
        </p:spPr>
      </p:pic>
      <p:sp>
        <p:nvSpPr>
          <p:cNvPr id="832" name="Google Shape;177;p2">
            <a:extLst>
              <a:ext uri="{FF2B5EF4-FFF2-40B4-BE49-F238E27FC236}">
                <a16:creationId xmlns:a16="http://schemas.microsoft.com/office/drawing/2014/main" id="{D27B384A-EAEB-25FC-5CF6-BBD7E65F3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784" y="2878876"/>
            <a:ext cx="916931" cy="29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algn="ctr" defTabSz="8477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</a:pPr>
            <a:r>
              <a:rPr lang="fr-FR" altLang="fr-FR" sz="10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  <a:sym typeface="Barlow" charset="0"/>
              </a:rPr>
              <a:t>MARC</a:t>
            </a:r>
          </a:p>
        </p:txBody>
      </p:sp>
      <p:pic>
        <p:nvPicPr>
          <p:cNvPr id="834" name="Image 833">
            <a:extLst>
              <a:ext uri="{FF2B5EF4-FFF2-40B4-BE49-F238E27FC236}">
                <a16:creationId xmlns:a16="http://schemas.microsoft.com/office/drawing/2014/main" id="{0887B6C0-7AB9-B2A2-C07C-8C8DF2878C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282" y="5777653"/>
            <a:ext cx="558618" cy="558618"/>
          </a:xfrm>
          <a:prstGeom prst="rect">
            <a:avLst/>
          </a:prstGeom>
        </p:spPr>
      </p:pic>
      <p:pic>
        <p:nvPicPr>
          <p:cNvPr id="835" name="Image 834">
            <a:extLst>
              <a:ext uri="{FF2B5EF4-FFF2-40B4-BE49-F238E27FC236}">
                <a16:creationId xmlns:a16="http://schemas.microsoft.com/office/drawing/2014/main" id="{15134E88-073C-0138-2EA2-AE78253801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596" y="2092752"/>
            <a:ext cx="533132" cy="534200"/>
          </a:xfrm>
          <a:prstGeom prst="rect">
            <a:avLst/>
          </a:prstGeom>
        </p:spPr>
      </p:pic>
      <p:sp>
        <p:nvSpPr>
          <p:cNvPr id="836" name="Google Shape;286;p2">
            <a:extLst>
              <a:ext uri="{FF2B5EF4-FFF2-40B4-BE49-F238E27FC236}">
                <a16:creationId xmlns:a16="http://schemas.microsoft.com/office/drawing/2014/main" id="{6F952F10-FC9C-E01D-EE21-6E8076508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727" y="2929509"/>
            <a:ext cx="1548273" cy="4209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B47614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defTabSz="8477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00" dirty="0">
                <a:latin typeface="Barlow" charset="0"/>
                <a:cs typeface="Arial" panose="020B0604020202020204" pitchFamily="34" charset="0"/>
                <a:sym typeface="Barlow" charset="0"/>
              </a:rPr>
              <a:t>Création du </a:t>
            </a:r>
            <a:r>
              <a:rPr lang="fr-FR" altLang="fr-FR" sz="1000" b="1" dirty="0" err="1">
                <a:latin typeface="Barlow" charset="0"/>
                <a:cs typeface="Arial" panose="020B0604020202020204" pitchFamily="34" charset="0"/>
                <a:sym typeface="Barlow" charset="0"/>
              </a:rPr>
              <a:t>Kbart</a:t>
            </a:r>
            <a:r>
              <a:rPr lang="fr-FR" altLang="fr-FR" sz="1000" dirty="0">
                <a:latin typeface="Barlow" charset="0"/>
                <a:cs typeface="Arial" panose="020B0604020202020204" pitchFamily="34" charset="0"/>
                <a:sym typeface="Barlow" charset="0"/>
              </a:rPr>
              <a:t> puis chargement dans Bacon</a:t>
            </a:r>
            <a:endParaRPr lang="fr-FR" altLang="fr-FR" sz="800" dirty="0">
              <a:latin typeface="Barlow" charset="0"/>
              <a:cs typeface="Arial" panose="020B0604020202020204" pitchFamily="34" charset="0"/>
              <a:sym typeface="Barlow" charset="0"/>
            </a:endParaRPr>
          </a:p>
        </p:txBody>
      </p:sp>
      <p:pic>
        <p:nvPicPr>
          <p:cNvPr id="838" name="Image 837">
            <a:extLst>
              <a:ext uri="{FF2B5EF4-FFF2-40B4-BE49-F238E27FC236}">
                <a16:creationId xmlns:a16="http://schemas.microsoft.com/office/drawing/2014/main" id="{DE06E0D1-F7DC-4F75-056D-E538C02A1E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596" y="2893970"/>
            <a:ext cx="520281" cy="520281"/>
          </a:xfrm>
          <a:prstGeom prst="rect">
            <a:avLst/>
          </a:prstGeom>
        </p:spPr>
      </p:pic>
      <p:grpSp>
        <p:nvGrpSpPr>
          <p:cNvPr id="840" name="Google Shape;182;p2">
            <a:extLst>
              <a:ext uri="{FF2B5EF4-FFF2-40B4-BE49-F238E27FC236}">
                <a16:creationId xmlns:a16="http://schemas.microsoft.com/office/drawing/2014/main" id="{A31E26C5-1B99-B260-65E9-8708A0E55DC7}"/>
              </a:ext>
            </a:extLst>
          </p:cNvPr>
          <p:cNvGrpSpPr>
            <a:grpSpLocks/>
          </p:cNvGrpSpPr>
          <p:nvPr/>
        </p:nvGrpSpPr>
        <p:grpSpPr bwMode="auto">
          <a:xfrm>
            <a:off x="2188799" y="2905715"/>
            <a:ext cx="471835" cy="508536"/>
            <a:chOff x="1388708" y="4274484"/>
            <a:chExt cx="330211" cy="366665"/>
          </a:xfrm>
        </p:grpSpPr>
        <p:sp>
          <p:nvSpPr>
            <p:cNvPr id="841" name="Google Shape;183;p2">
              <a:extLst>
                <a:ext uri="{FF2B5EF4-FFF2-40B4-BE49-F238E27FC236}">
                  <a16:creationId xmlns:a16="http://schemas.microsoft.com/office/drawing/2014/main" id="{BC8CD840-9B27-B326-5BFF-139F9A14C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0965" y="4274484"/>
              <a:ext cx="227954" cy="366665"/>
            </a:xfrm>
            <a:custGeom>
              <a:avLst/>
              <a:gdLst>
                <a:gd name="T0" fmla="*/ 197353 w 8723"/>
                <a:gd name="T1" fmla="*/ 679 h 14031"/>
                <a:gd name="T2" fmla="*/ 679 w 8723"/>
                <a:gd name="T3" fmla="*/ 197353 h 14031"/>
                <a:gd name="T4" fmla="*/ 679 w 8723"/>
                <a:gd name="T5" fmla="*/ 9581191 h 14031"/>
                <a:gd name="T6" fmla="*/ 4755100 w 8723"/>
                <a:gd name="T7" fmla="*/ 9581191 h 14031"/>
                <a:gd name="T8" fmla="*/ 5957013 w 8723"/>
                <a:gd name="T9" fmla="*/ 8379959 h 14031"/>
                <a:gd name="T10" fmla="*/ 5957013 w 8723"/>
                <a:gd name="T11" fmla="*/ 197353 h 14031"/>
                <a:gd name="T12" fmla="*/ 5766481 w 8723"/>
                <a:gd name="T13" fmla="*/ 679 h 14031"/>
                <a:gd name="T14" fmla="*/ 197353 w 8723"/>
                <a:gd name="T15" fmla="*/ 679 h 140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723" h="14031" extrusionOk="0">
                  <a:moveTo>
                    <a:pt x="289" y="1"/>
                  </a:moveTo>
                  <a:cubicBezTo>
                    <a:pt x="126" y="1"/>
                    <a:pt x="1" y="126"/>
                    <a:pt x="1" y="289"/>
                  </a:cubicBezTo>
                  <a:lnTo>
                    <a:pt x="1" y="14030"/>
                  </a:lnTo>
                  <a:lnTo>
                    <a:pt x="6963" y="14030"/>
                  </a:lnTo>
                  <a:cubicBezTo>
                    <a:pt x="7934" y="14030"/>
                    <a:pt x="8723" y="13242"/>
                    <a:pt x="8723" y="12271"/>
                  </a:cubicBezTo>
                  <a:lnTo>
                    <a:pt x="8723" y="289"/>
                  </a:lnTo>
                  <a:cubicBezTo>
                    <a:pt x="8723" y="126"/>
                    <a:pt x="8598" y="1"/>
                    <a:pt x="8444" y="1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rgbClr val="F5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2" name="Google Shape;184;p2">
              <a:extLst>
                <a:ext uri="{FF2B5EF4-FFF2-40B4-BE49-F238E27FC236}">
                  <a16:creationId xmlns:a16="http://schemas.microsoft.com/office/drawing/2014/main" id="{37DA3ED6-021F-4A43-8722-682289C7F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1810" y="4274484"/>
              <a:ext cx="67108" cy="366665"/>
            </a:xfrm>
            <a:custGeom>
              <a:avLst/>
              <a:gdLst>
                <a:gd name="T0" fmla="*/ 1011376 w 2568"/>
                <a:gd name="T1" fmla="*/ 679 h 14031"/>
                <a:gd name="T2" fmla="*/ 1201907 w 2568"/>
                <a:gd name="T3" fmla="*/ 197353 h 14031"/>
                <a:gd name="T4" fmla="*/ 1201907 w 2568"/>
                <a:gd name="T5" fmla="*/ 8379959 h 14031"/>
                <a:gd name="T6" fmla="*/ 0 w 2568"/>
                <a:gd name="T7" fmla="*/ 9581191 h 14031"/>
                <a:gd name="T8" fmla="*/ 551786 w 2568"/>
                <a:gd name="T9" fmla="*/ 9581191 h 14031"/>
                <a:gd name="T10" fmla="*/ 1753693 w 2568"/>
                <a:gd name="T11" fmla="*/ 8379959 h 14031"/>
                <a:gd name="T12" fmla="*/ 1753693 w 2568"/>
                <a:gd name="T13" fmla="*/ 197353 h 14031"/>
                <a:gd name="T14" fmla="*/ 1563162 w 2568"/>
                <a:gd name="T15" fmla="*/ 679 h 14031"/>
                <a:gd name="T16" fmla="*/ 1011376 w 2568"/>
                <a:gd name="T17" fmla="*/ 679 h 140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68" h="14031" extrusionOk="0">
                  <a:moveTo>
                    <a:pt x="1481" y="1"/>
                  </a:moveTo>
                  <a:cubicBezTo>
                    <a:pt x="1635" y="1"/>
                    <a:pt x="1760" y="126"/>
                    <a:pt x="1760" y="289"/>
                  </a:cubicBezTo>
                  <a:lnTo>
                    <a:pt x="1760" y="12271"/>
                  </a:lnTo>
                  <a:cubicBezTo>
                    <a:pt x="1760" y="13242"/>
                    <a:pt x="971" y="14030"/>
                    <a:pt x="0" y="14030"/>
                  </a:cubicBezTo>
                  <a:lnTo>
                    <a:pt x="808" y="14030"/>
                  </a:lnTo>
                  <a:cubicBezTo>
                    <a:pt x="1779" y="14030"/>
                    <a:pt x="2568" y="13242"/>
                    <a:pt x="2568" y="12271"/>
                  </a:cubicBezTo>
                  <a:lnTo>
                    <a:pt x="2568" y="289"/>
                  </a:lnTo>
                  <a:cubicBezTo>
                    <a:pt x="2568" y="126"/>
                    <a:pt x="2443" y="1"/>
                    <a:pt x="2289" y="1"/>
                  </a:cubicBezTo>
                  <a:lnTo>
                    <a:pt x="148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3" name="Google Shape;185;p2">
              <a:extLst>
                <a:ext uri="{FF2B5EF4-FFF2-40B4-BE49-F238E27FC236}">
                  <a16:creationId xmlns:a16="http://schemas.microsoft.com/office/drawing/2014/main" id="{BF94A1BD-D910-A173-ADAA-124057207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5973" y="4576288"/>
              <a:ext cx="273947" cy="64861"/>
            </a:xfrm>
            <a:custGeom>
              <a:avLst/>
              <a:gdLst>
                <a:gd name="T0" fmla="*/ 191212 w 10483"/>
                <a:gd name="T1" fmla="*/ 0 h 2482"/>
                <a:gd name="T2" fmla="*/ 679 w 10483"/>
                <a:gd name="T3" fmla="*/ 197353 h 2482"/>
                <a:gd name="T4" fmla="*/ 679 w 10483"/>
                <a:gd name="T5" fmla="*/ 493069 h 2482"/>
                <a:gd name="T6" fmla="*/ 1202592 w 10483"/>
                <a:gd name="T7" fmla="*/ 1694304 h 2482"/>
                <a:gd name="T8" fmla="*/ 7158241 w 10483"/>
                <a:gd name="T9" fmla="*/ 1694304 h 2482"/>
                <a:gd name="T10" fmla="*/ 5957008 w 10483"/>
                <a:gd name="T11" fmla="*/ 493069 h 2482"/>
                <a:gd name="T12" fmla="*/ 5957008 w 10483"/>
                <a:gd name="T13" fmla="*/ 197353 h 2482"/>
                <a:gd name="T14" fmla="*/ 5766476 w 10483"/>
                <a:gd name="T15" fmla="*/ 0 h 2482"/>
                <a:gd name="T16" fmla="*/ 191212 w 10483"/>
                <a:gd name="T17" fmla="*/ 0 h 24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483" h="2482" extrusionOk="0">
                  <a:moveTo>
                    <a:pt x="280" y="0"/>
                  </a:moveTo>
                  <a:cubicBezTo>
                    <a:pt x="126" y="0"/>
                    <a:pt x="1" y="125"/>
                    <a:pt x="1" y="289"/>
                  </a:cubicBezTo>
                  <a:lnTo>
                    <a:pt x="1" y="722"/>
                  </a:lnTo>
                  <a:cubicBezTo>
                    <a:pt x="1" y="1693"/>
                    <a:pt x="789" y="2481"/>
                    <a:pt x="1761" y="2481"/>
                  </a:cubicBezTo>
                  <a:lnTo>
                    <a:pt x="10482" y="2481"/>
                  </a:lnTo>
                  <a:cubicBezTo>
                    <a:pt x="9511" y="2481"/>
                    <a:pt x="8723" y="1693"/>
                    <a:pt x="8723" y="722"/>
                  </a:cubicBezTo>
                  <a:lnTo>
                    <a:pt x="8723" y="289"/>
                  </a:lnTo>
                  <a:cubicBezTo>
                    <a:pt x="8723" y="125"/>
                    <a:pt x="8598" y="0"/>
                    <a:pt x="8444" y="0"/>
                  </a:cubicBezTo>
                  <a:lnTo>
                    <a:pt x="280" y="0"/>
                  </a:ln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4" name="Google Shape;186;p2">
              <a:extLst>
                <a:ext uri="{FF2B5EF4-FFF2-40B4-BE49-F238E27FC236}">
                  <a16:creationId xmlns:a16="http://schemas.microsoft.com/office/drawing/2014/main" id="{A456B4D4-5848-2893-596C-6A134955F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3395" y="4385547"/>
              <a:ext cx="31437" cy="26916"/>
            </a:xfrm>
            <a:custGeom>
              <a:avLst/>
              <a:gdLst>
                <a:gd name="T0" fmla="*/ 466407 w 1203"/>
                <a:gd name="T1" fmla="*/ 679 h 1030"/>
                <a:gd name="T2" fmla="*/ 223299 w 1203"/>
                <a:gd name="T3" fmla="*/ 598215 h 1030"/>
                <a:gd name="T4" fmla="*/ 467792 w 1203"/>
                <a:gd name="T5" fmla="*/ 702691 h 1030"/>
                <a:gd name="T6" fmla="*/ 820838 w 1203"/>
                <a:gd name="T7" fmla="*/ 355108 h 1030"/>
                <a:gd name="T8" fmla="*/ 466407 w 1203"/>
                <a:gd name="T9" fmla="*/ 679 h 10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3" h="1030" extrusionOk="0">
                  <a:moveTo>
                    <a:pt x="683" y="1"/>
                  </a:moveTo>
                  <a:cubicBezTo>
                    <a:pt x="231" y="1"/>
                    <a:pt x="0" y="559"/>
                    <a:pt x="327" y="876"/>
                  </a:cubicBezTo>
                  <a:cubicBezTo>
                    <a:pt x="430" y="982"/>
                    <a:pt x="559" y="1029"/>
                    <a:pt x="685" y="1029"/>
                  </a:cubicBezTo>
                  <a:cubicBezTo>
                    <a:pt x="948" y="1029"/>
                    <a:pt x="1202" y="825"/>
                    <a:pt x="1202" y="520"/>
                  </a:cubicBezTo>
                  <a:cubicBezTo>
                    <a:pt x="1202" y="232"/>
                    <a:pt x="972" y="1"/>
                    <a:pt x="683" y="1"/>
                  </a:cubicBezTo>
                  <a:close/>
                </a:path>
              </a:pathLst>
            </a:custGeom>
            <a:solidFill>
              <a:srgbClr val="A2A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5" name="Google Shape;187;p2">
              <a:extLst>
                <a:ext uri="{FF2B5EF4-FFF2-40B4-BE49-F238E27FC236}">
                  <a16:creationId xmlns:a16="http://schemas.microsoft.com/office/drawing/2014/main" id="{2630DED0-ACAB-1B06-FB27-DB6A2B49F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9623" y="4394589"/>
              <a:ext cx="41734" cy="11106"/>
            </a:xfrm>
            <a:custGeom>
              <a:avLst/>
              <a:gdLst>
                <a:gd name="T0" fmla="*/ 191213 w 1597"/>
                <a:gd name="T1" fmla="*/ 679 h 425"/>
                <a:gd name="T2" fmla="*/ 191213 w 1597"/>
                <a:gd name="T3" fmla="*/ 289540 h 425"/>
                <a:gd name="T4" fmla="*/ 900090 w 1597"/>
                <a:gd name="T5" fmla="*/ 289540 h 425"/>
                <a:gd name="T6" fmla="*/ 900090 w 1597"/>
                <a:gd name="T7" fmla="*/ 679 h 425"/>
                <a:gd name="T8" fmla="*/ 191213 w 1597"/>
                <a:gd name="T9" fmla="*/ 679 h 4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7" h="425" extrusionOk="0">
                  <a:moveTo>
                    <a:pt x="280" y="1"/>
                  </a:moveTo>
                  <a:cubicBezTo>
                    <a:pt x="1" y="1"/>
                    <a:pt x="1" y="424"/>
                    <a:pt x="280" y="424"/>
                  </a:cubicBezTo>
                  <a:lnTo>
                    <a:pt x="1318" y="424"/>
                  </a:lnTo>
                  <a:cubicBezTo>
                    <a:pt x="1597" y="424"/>
                    <a:pt x="1597" y="1"/>
                    <a:pt x="1318" y="1"/>
                  </a:cubicBezTo>
                  <a:lnTo>
                    <a:pt x="280" y="1"/>
                  </a:ln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6" name="Google Shape;188;p2">
              <a:extLst>
                <a:ext uri="{FF2B5EF4-FFF2-40B4-BE49-F238E27FC236}">
                  <a16:creationId xmlns:a16="http://schemas.microsoft.com/office/drawing/2014/main" id="{59005171-25EE-DA80-53BD-912FE2D42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9623" y="4407917"/>
              <a:ext cx="109103" cy="11080"/>
            </a:xfrm>
            <a:custGeom>
              <a:avLst/>
              <a:gdLst>
                <a:gd name="T0" fmla="*/ 191211 w 4175"/>
                <a:gd name="T1" fmla="*/ 679 h 424"/>
                <a:gd name="T2" fmla="*/ 191211 w 4175"/>
                <a:gd name="T3" fmla="*/ 289543 h 424"/>
                <a:gd name="T4" fmla="*/ 2659918 w 4175"/>
                <a:gd name="T5" fmla="*/ 289543 h 424"/>
                <a:gd name="T6" fmla="*/ 2659918 w 4175"/>
                <a:gd name="T7" fmla="*/ 679 h 424"/>
                <a:gd name="T8" fmla="*/ 191211 w 4175"/>
                <a:gd name="T9" fmla="*/ 679 h 4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5" h="424" extrusionOk="0">
                  <a:moveTo>
                    <a:pt x="280" y="1"/>
                  </a:moveTo>
                  <a:cubicBezTo>
                    <a:pt x="1" y="1"/>
                    <a:pt x="1" y="424"/>
                    <a:pt x="280" y="424"/>
                  </a:cubicBezTo>
                  <a:lnTo>
                    <a:pt x="3895" y="424"/>
                  </a:lnTo>
                  <a:cubicBezTo>
                    <a:pt x="4174" y="424"/>
                    <a:pt x="4174" y="1"/>
                    <a:pt x="3895" y="1"/>
                  </a:cubicBezTo>
                  <a:lnTo>
                    <a:pt x="280" y="1"/>
                  </a:ln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7" name="Google Shape;189;p2">
              <a:extLst>
                <a:ext uri="{FF2B5EF4-FFF2-40B4-BE49-F238E27FC236}">
                  <a16:creationId xmlns:a16="http://schemas.microsoft.com/office/drawing/2014/main" id="{148D64A3-81BE-B82E-F840-F269C437F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9623" y="4379014"/>
              <a:ext cx="14608" cy="11080"/>
            </a:xfrm>
            <a:custGeom>
              <a:avLst/>
              <a:gdLst>
                <a:gd name="T0" fmla="*/ 191211 w 559"/>
                <a:gd name="T1" fmla="*/ 679 h 424"/>
                <a:gd name="T2" fmla="*/ 191211 w 559"/>
                <a:gd name="T3" fmla="*/ 289543 h 424"/>
                <a:gd name="T4" fmla="*/ 191211 w 559"/>
                <a:gd name="T5" fmla="*/ 679 h 4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59" h="424" extrusionOk="0">
                  <a:moveTo>
                    <a:pt x="280" y="1"/>
                  </a:moveTo>
                  <a:cubicBezTo>
                    <a:pt x="1" y="1"/>
                    <a:pt x="1" y="424"/>
                    <a:pt x="280" y="424"/>
                  </a:cubicBezTo>
                  <a:cubicBezTo>
                    <a:pt x="558" y="424"/>
                    <a:pt x="558" y="1"/>
                    <a:pt x="280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8" name="Google Shape;190;p2">
              <a:extLst>
                <a:ext uri="{FF2B5EF4-FFF2-40B4-BE49-F238E27FC236}">
                  <a16:creationId xmlns:a16="http://schemas.microsoft.com/office/drawing/2014/main" id="{9C30ECA5-B7A8-413C-8D76-BC4DBBC56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3395" y="4444110"/>
              <a:ext cx="31437" cy="26786"/>
            </a:xfrm>
            <a:custGeom>
              <a:avLst/>
              <a:gdLst>
                <a:gd name="T0" fmla="*/ 466407 w 1203"/>
                <a:gd name="T1" fmla="*/ 0 h 1025"/>
                <a:gd name="T2" fmla="*/ 223299 w 1203"/>
                <a:gd name="T3" fmla="*/ 597550 h 1025"/>
                <a:gd name="T4" fmla="*/ 467086 w 1203"/>
                <a:gd name="T5" fmla="*/ 699311 h 1025"/>
                <a:gd name="T6" fmla="*/ 820838 w 1203"/>
                <a:gd name="T7" fmla="*/ 348296 h 1025"/>
                <a:gd name="T8" fmla="*/ 466407 w 1203"/>
                <a:gd name="T9" fmla="*/ 0 h 10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3" h="1025" extrusionOk="0">
                  <a:moveTo>
                    <a:pt x="683" y="0"/>
                  </a:moveTo>
                  <a:cubicBezTo>
                    <a:pt x="231" y="0"/>
                    <a:pt x="0" y="548"/>
                    <a:pt x="327" y="875"/>
                  </a:cubicBezTo>
                  <a:cubicBezTo>
                    <a:pt x="430" y="978"/>
                    <a:pt x="558" y="1024"/>
                    <a:pt x="684" y="1024"/>
                  </a:cubicBezTo>
                  <a:cubicBezTo>
                    <a:pt x="947" y="1024"/>
                    <a:pt x="1202" y="822"/>
                    <a:pt x="1202" y="510"/>
                  </a:cubicBezTo>
                  <a:cubicBezTo>
                    <a:pt x="1202" y="231"/>
                    <a:pt x="972" y="0"/>
                    <a:pt x="683" y="0"/>
                  </a:cubicBezTo>
                  <a:close/>
                </a:path>
              </a:pathLst>
            </a:custGeom>
            <a:solidFill>
              <a:srgbClr val="A2A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9" name="Google Shape;191;p2">
              <a:extLst>
                <a:ext uri="{FF2B5EF4-FFF2-40B4-BE49-F238E27FC236}">
                  <a16:creationId xmlns:a16="http://schemas.microsoft.com/office/drawing/2014/main" id="{D872124E-9961-C4B5-2C72-2AF437707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9623" y="4453152"/>
              <a:ext cx="41734" cy="11080"/>
            </a:xfrm>
            <a:custGeom>
              <a:avLst/>
              <a:gdLst>
                <a:gd name="T0" fmla="*/ 191213 w 1597"/>
                <a:gd name="T1" fmla="*/ 679 h 424"/>
                <a:gd name="T2" fmla="*/ 191213 w 1597"/>
                <a:gd name="T3" fmla="*/ 289543 h 424"/>
                <a:gd name="T4" fmla="*/ 900090 w 1597"/>
                <a:gd name="T5" fmla="*/ 289543 h 424"/>
                <a:gd name="T6" fmla="*/ 900090 w 1597"/>
                <a:gd name="T7" fmla="*/ 679 h 424"/>
                <a:gd name="T8" fmla="*/ 191213 w 1597"/>
                <a:gd name="T9" fmla="*/ 679 h 4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7" h="424" extrusionOk="0">
                  <a:moveTo>
                    <a:pt x="280" y="1"/>
                  </a:moveTo>
                  <a:cubicBezTo>
                    <a:pt x="1" y="1"/>
                    <a:pt x="1" y="424"/>
                    <a:pt x="280" y="424"/>
                  </a:cubicBezTo>
                  <a:lnTo>
                    <a:pt x="1318" y="424"/>
                  </a:lnTo>
                  <a:cubicBezTo>
                    <a:pt x="1597" y="424"/>
                    <a:pt x="1597" y="1"/>
                    <a:pt x="1318" y="1"/>
                  </a:cubicBezTo>
                  <a:lnTo>
                    <a:pt x="280" y="1"/>
                  </a:ln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0" name="Google Shape;192;p2">
              <a:extLst>
                <a:ext uri="{FF2B5EF4-FFF2-40B4-BE49-F238E27FC236}">
                  <a16:creationId xmlns:a16="http://schemas.microsoft.com/office/drawing/2014/main" id="{262BF30B-BD8C-74C4-4D20-2FFACA20B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9623" y="4466480"/>
              <a:ext cx="109103" cy="11080"/>
            </a:xfrm>
            <a:custGeom>
              <a:avLst/>
              <a:gdLst>
                <a:gd name="T0" fmla="*/ 191211 w 4175"/>
                <a:gd name="T1" fmla="*/ 0 h 424"/>
                <a:gd name="T2" fmla="*/ 191211 w 4175"/>
                <a:gd name="T3" fmla="*/ 288864 h 424"/>
                <a:gd name="T4" fmla="*/ 2659918 w 4175"/>
                <a:gd name="T5" fmla="*/ 288864 h 424"/>
                <a:gd name="T6" fmla="*/ 2659918 w 4175"/>
                <a:gd name="T7" fmla="*/ 0 h 424"/>
                <a:gd name="T8" fmla="*/ 191211 w 4175"/>
                <a:gd name="T9" fmla="*/ 0 h 4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5" h="424" extrusionOk="0">
                  <a:moveTo>
                    <a:pt x="280" y="0"/>
                  </a:moveTo>
                  <a:cubicBezTo>
                    <a:pt x="1" y="0"/>
                    <a:pt x="1" y="423"/>
                    <a:pt x="280" y="423"/>
                  </a:cubicBezTo>
                  <a:lnTo>
                    <a:pt x="3895" y="423"/>
                  </a:lnTo>
                  <a:cubicBezTo>
                    <a:pt x="4174" y="423"/>
                    <a:pt x="4174" y="0"/>
                    <a:pt x="3895" y="0"/>
                  </a:cubicBezTo>
                  <a:lnTo>
                    <a:pt x="280" y="0"/>
                  </a:ln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1" name="Google Shape;193;p2">
              <a:extLst>
                <a:ext uri="{FF2B5EF4-FFF2-40B4-BE49-F238E27FC236}">
                  <a16:creationId xmlns:a16="http://schemas.microsoft.com/office/drawing/2014/main" id="{A1F0D78B-15BA-FD3B-12EB-625A31DB7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9623" y="4437577"/>
              <a:ext cx="14608" cy="11080"/>
            </a:xfrm>
            <a:custGeom>
              <a:avLst/>
              <a:gdLst>
                <a:gd name="T0" fmla="*/ 191211 w 559"/>
                <a:gd name="T1" fmla="*/ 0 h 424"/>
                <a:gd name="T2" fmla="*/ 191211 w 559"/>
                <a:gd name="T3" fmla="*/ 288864 h 424"/>
                <a:gd name="T4" fmla="*/ 191211 w 559"/>
                <a:gd name="T5" fmla="*/ 0 h 4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59" h="424" extrusionOk="0">
                  <a:moveTo>
                    <a:pt x="280" y="0"/>
                  </a:moveTo>
                  <a:cubicBezTo>
                    <a:pt x="1" y="0"/>
                    <a:pt x="1" y="423"/>
                    <a:pt x="280" y="423"/>
                  </a:cubicBezTo>
                  <a:cubicBezTo>
                    <a:pt x="558" y="423"/>
                    <a:pt x="558" y="0"/>
                    <a:pt x="280" y="0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2" name="Google Shape;194;p2">
              <a:extLst>
                <a:ext uri="{FF2B5EF4-FFF2-40B4-BE49-F238E27FC236}">
                  <a16:creationId xmlns:a16="http://schemas.microsoft.com/office/drawing/2014/main" id="{F6A0ECAA-C002-C01E-60EE-4E1ED5413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3395" y="4502647"/>
              <a:ext cx="31437" cy="26655"/>
            </a:xfrm>
            <a:custGeom>
              <a:avLst/>
              <a:gdLst>
                <a:gd name="T0" fmla="*/ 466407 w 1203"/>
                <a:gd name="T1" fmla="*/ 679 h 1020"/>
                <a:gd name="T2" fmla="*/ 223299 w 1203"/>
                <a:gd name="T3" fmla="*/ 591401 h 1020"/>
                <a:gd name="T4" fmla="*/ 467792 w 1203"/>
                <a:gd name="T5" fmla="*/ 696558 h 1020"/>
                <a:gd name="T6" fmla="*/ 820838 w 1203"/>
                <a:gd name="T7" fmla="*/ 348971 h 1020"/>
                <a:gd name="T8" fmla="*/ 466407 w 1203"/>
                <a:gd name="T9" fmla="*/ 679 h 10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3" h="1020" extrusionOk="0">
                  <a:moveTo>
                    <a:pt x="683" y="1"/>
                  </a:moveTo>
                  <a:cubicBezTo>
                    <a:pt x="231" y="1"/>
                    <a:pt x="0" y="549"/>
                    <a:pt x="327" y="866"/>
                  </a:cubicBezTo>
                  <a:cubicBezTo>
                    <a:pt x="430" y="973"/>
                    <a:pt x="559" y="1020"/>
                    <a:pt x="685" y="1020"/>
                  </a:cubicBezTo>
                  <a:cubicBezTo>
                    <a:pt x="948" y="1020"/>
                    <a:pt x="1202" y="816"/>
                    <a:pt x="1202" y="511"/>
                  </a:cubicBezTo>
                  <a:cubicBezTo>
                    <a:pt x="1202" y="222"/>
                    <a:pt x="972" y="1"/>
                    <a:pt x="683" y="1"/>
                  </a:cubicBezTo>
                  <a:close/>
                </a:path>
              </a:pathLst>
            </a:custGeom>
            <a:solidFill>
              <a:srgbClr val="A2A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3" name="Google Shape;195;p2">
              <a:extLst>
                <a:ext uri="{FF2B5EF4-FFF2-40B4-BE49-F238E27FC236}">
                  <a16:creationId xmlns:a16="http://schemas.microsoft.com/office/drawing/2014/main" id="{E70F7579-F727-3333-0726-33F46F967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9623" y="4511689"/>
              <a:ext cx="41734" cy="11106"/>
            </a:xfrm>
            <a:custGeom>
              <a:avLst/>
              <a:gdLst>
                <a:gd name="T0" fmla="*/ 906231 w 1597"/>
                <a:gd name="T1" fmla="*/ 679 h 425"/>
                <a:gd name="T2" fmla="*/ 900090 w 1597"/>
                <a:gd name="T3" fmla="*/ 679 h 425"/>
                <a:gd name="T4" fmla="*/ 191213 w 1597"/>
                <a:gd name="T5" fmla="*/ 679 h 425"/>
                <a:gd name="T6" fmla="*/ 191213 w 1597"/>
                <a:gd name="T7" fmla="*/ 289540 h 425"/>
                <a:gd name="T8" fmla="*/ 900090 w 1597"/>
                <a:gd name="T9" fmla="*/ 289540 h 425"/>
                <a:gd name="T10" fmla="*/ 906231 w 1597"/>
                <a:gd name="T11" fmla="*/ 679 h 4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97" h="425" extrusionOk="0">
                  <a:moveTo>
                    <a:pt x="1327" y="1"/>
                  </a:moveTo>
                  <a:cubicBezTo>
                    <a:pt x="1324" y="1"/>
                    <a:pt x="1321" y="1"/>
                    <a:pt x="1318" y="1"/>
                  </a:cubicBezTo>
                  <a:lnTo>
                    <a:pt x="280" y="1"/>
                  </a:lnTo>
                  <a:cubicBezTo>
                    <a:pt x="1" y="1"/>
                    <a:pt x="1" y="424"/>
                    <a:pt x="280" y="424"/>
                  </a:cubicBezTo>
                  <a:lnTo>
                    <a:pt x="1318" y="424"/>
                  </a:lnTo>
                  <a:cubicBezTo>
                    <a:pt x="1594" y="415"/>
                    <a:pt x="1597" y="1"/>
                    <a:pt x="1327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4" name="Google Shape;196;p2">
              <a:extLst>
                <a:ext uri="{FF2B5EF4-FFF2-40B4-BE49-F238E27FC236}">
                  <a16:creationId xmlns:a16="http://schemas.microsoft.com/office/drawing/2014/main" id="{6FCB2E63-C06A-5766-9181-3F5905CD1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9623" y="4524781"/>
              <a:ext cx="109103" cy="11080"/>
            </a:xfrm>
            <a:custGeom>
              <a:avLst/>
              <a:gdLst>
                <a:gd name="T0" fmla="*/ 191211 w 4175"/>
                <a:gd name="T1" fmla="*/ 0 h 424"/>
                <a:gd name="T2" fmla="*/ 191211 w 4175"/>
                <a:gd name="T3" fmla="*/ 288864 h 424"/>
                <a:gd name="T4" fmla="*/ 2659918 w 4175"/>
                <a:gd name="T5" fmla="*/ 288864 h 424"/>
                <a:gd name="T6" fmla="*/ 2659918 w 4175"/>
                <a:gd name="T7" fmla="*/ 0 h 424"/>
                <a:gd name="T8" fmla="*/ 191211 w 4175"/>
                <a:gd name="T9" fmla="*/ 0 h 4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5" h="424" extrusionOk="0">
                  <a:moveTo>
                    <a:pt x="280" y="0"/>
                  </a:moveTo>
                  <a:cubicBezTo>
                    <a:pt x="1" y="0"/>
                    <a:pt x="1" y="423"/>
                    <a:pt x="280" y="423"/>
                  </a:cubicBezTo>
                  <a:lnTo>
                    <a:pt x="3895" y="423"/>
                  </a:lnTo>
                  <a:cubicBezTo>
                    <a:pt x="4174" y="423"/>
                    <a:pt x="4174" y="0"/>
                    <a:pt x="3895" y="0"/>
                  </a:cubicBezTo>
                  <a:lnTo>
                    <a:pt x="280" y="0"/>
                  </a:ln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5" name="Google Shape;197;p2">
              <a:extLst>
                <a:ext uri="{FF2B5EF4-FFF2-40B4-BE49-F238E27FC236}">
                  <a16:creationId xmlns:a16="http://schemas.microsoft.com/office/drawing/2014/main" id="{E77FE4EC-7043-61F8-3111-B7487BC3B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9623" y="4495879"/>
              <a:ext cx="14608" cy="11080"/>
            </a:xfrm>
            <a:custGeom>
              <a:avLst/>
              <a:gdLst>
                <a:gd name="T0" fmla="*/ 191211 w 559"/>
                <a:gd name="T1" fmla="*/ 0 h 424"/>
                <a:gd name="T2" fmla="*/ 191211 w 559"/>
                <a:gd name="T3" fmla="*/ 288864 h 424"/>
                <a:gd name="T4" fmla="*/ 191211 w 559"/>
                <a:gd name="T5" fmla="*/ 0 h 4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59" h="424" extrusionOk="0">
                  <a:moveTo>
                    <a:pt x="280" y="0"/>
                  </a:moveTo>
                  <a:cubicBezTo>
                    <a:pt x="1" y="0"/>
                    <a:pt x="1" y="423"/>
                    <a:pt x="280" y="423"/>
                  </a:cubicBezTo>
                  <a:cubicBezTo>
                    <a:pt x="558" y="423"/>
                    <a:pt x="558" y="0"/>
                    <a:pt x="280" y="0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6" name="Google Shape;198;p2">
              <a:extLst>
                <a:ext uri="{FF2B5EF4-FFF2-40B4-BE49-F238E27FC236}">
                  <a16:creationId xmlns:a16="http://schemas.microsoft.com/office/drawing/2014/main" id="{7EB2C857-A65A-DA54-71C2-D0D3B7BD2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0425" y="4309423"/>
              <a:ext cx="149295" cy="32169"/>
            </a:xfrm>
            <a:custGeom>
              <a:avLst/>
              <a:gdLst>
                <a:gd name="T0" fmla="*/ 190532 w 5713"/>
                <a:gd name="T1" fmla="*/ 0 h 1231"/>
                <a:gd name="T2" fmla="*/ 679 w 5713"/>
                <a:gd name="T3" fmla="*/ 190531 h 1231"/>
                <a:gd name="T4" fmla="*/ 679 w 5713"/>
                <a:gd name="T5" fmla="*/ 643981 h 1231"/>
                <a:gd name="T6" fmla="*/ 190532 w 5713"/>
                <a:gd name="T7" fmla="*/ 840654 h 1231"/>
                <a:gd name="T8" fmla="*/ 3704100 w 5713"/>
                <a:gd name="T9" fmla="*/ 840654 h 1231"/>
                <a:gd name="T10" fmla="*/ 3900773 w 5713"/>
                <a:gd name="T11" fmla="*/ 643981 h 1231"/>
                <a:gd name="T12" fmla="*/ 3900773 w 5713"/>
                <a:gd name="T13" fmla="*/ 190531 h 1231"/>
                <a:gd name="T14" fmla="*/ 3704100 w 5713"/>
                <a:gd name="T15" fmla="*/ 0 h 1231"/>
                <a:gd name="T16" fmla="*/ 190532 w 5713"/>
                <a:gd name="T17" fmla="*/ 0 h 12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13" h="1231" extrusionOk="0">
                  <a:moveTo>
                    <a:pt x="279" y="0"/>
                  </a:moveTo>
                  <a:cubicBezTo>
                    <a:pt x="126" y="0"/>
                    <a:pt x="1" y="125"/>
                    <a:pt x="1" y="279"/>
                  </a:cubicBezTo>
                  <a:lnTo>
                    <a:pt x="1" y="943"/>
                  </a:lnTo>
                  <a:cubicBezTo>
                    <a:pt x="1" y="1106"/>
                    <a:pt x="126" y="1231"/>
                    <a:pt x="279" y="1231"/>
                  </a:cubicBezTo>
                  <a:lnTo>
                    <a:pt x="5424" y="1231"/>
                  </a:lnTo>
                  <a:cubicBezTo>
                    <a:pt x="5587" y="1231"/>
                    <a:pt x="5712" y="1106"/>
                    <a:pt x="5712" y="943"/>
                  </a:cubicBezTo>
                  <a:lnTo>
                    <a:pt x="5712" y="279"/>
                  </a:lnTo>
                  <a:cubicBezTo>
                    <a:pt x="5712" y="125"/>
                    <a:pt x="5587" y="0"/>
                    <a:pt x="5424" y="0"/>
                  </a:cubicBezTo>
                  <a:lnTo>
                    <a:pt x="279" y="0"/>
                  </a:ln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7" name="Google Shape;199;p2">
              <a:extLst>
                <a:ext uri="{FF2B5EF4-FFF2-40B4-BE49-F238E27FC236}">
                  <a16:creationId xmlns:a16="http://schemas.microsoft.com/office/drawing/2014/main" id="{AD2B133A-1C0F-0978-35A6-33D120D26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0965" y="4463448"/>
              <a:ext cx="29634" cy="29451"/>
            </a:xfrm>
            <a:custGeom>
              <a:avLst/>
              <a:gdLst>
                <a:gd name="T0" fmla="*/ 499884 w 1134"/>
                <a:gd name="T1" fmla="*/ 679 h 1127"/>
                <a:gd name="T2" fmla="*/ 679 w 1134"/>
                <a:gd name="T3" fmla="*/ 447305 h 1127"/>
                <a:gd name="T4" fmla="*/ 624169 w 1134"/>
                <a:gd name="T5" fmla="*/ 755953 h 1127"/>
                <a:gd name="T6" fmla="*/ 669927 w 1134"/>
                <a:gd name="T7" fmla="*/ 769620 h 1127"/>
                <a:gd name="T8" fmla="*/ 742313 w 1134"/>
                <a:gd name="T9" fmla="*/ 650797 h 1127"/>
                <a:gd name="T10" fmla="*/ 499884 w 1134"/>
                <a:gd name="T11" fmla="*/ 679 h 11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34" h="1127" extrusionOk="0">
                  <a:moveTo>
                    <a:pt x="732" y="1"/>
                  </a:moveTo>
                  <a:lnTo>
                    <a:pt x="1" y="655"/>
                  </a:lnTo>
                  <a:lnTo>
                    <a:pt x="914" y="1107"/>
                  </a:lnTo>
                  <a:cubicBezTo>
                    <a:pt x="936" y="1121"/>
                    <a:pt x="959" y="1127"/>
                    <a:pt x="981" y="1127"/>
                  </a:cubicBezTo>
                  <a:cubicBezTo>
                    <a:pt x="1064" y="1127"/>
                    <a:pt x="1133" y="1037"/>
                    <a:pt x="1087" y="953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8" name="Google Shape;200;p2">
              <a:extLst>
                <a:ext uri="{FF2B5EF4-FFF2-40B4-BE49-F238E27FC236}">
                  <a16:creationId xmlns:a16="http://schemas.microsoft.com/office/drawing/2014/main" id="{177F565E-2616-0779-000F-44B5E8C88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708" y="4350242"/>
              <a:ext cx="122640" cy="130689"/>
            </a:xfrm>
            <a:custGeom>
              <a:avLst/>
              <a:gdLst>
                <a:gd name="T0" fmla="*/ 553827 w 4693"/>
                <a:gd name="T1" fmla="*/ 679 h 5001"/>
                <a:gd name="T2" fmla="*/ 459593 w 4693"/>
                <a:gd name="T3" fmla="*/ 36873 h 5001"/>
                <a:gd name="T4" fmla="*/ 59425 w 4693"/>
                <a:gd name="T5" fmla="*/ 391309 h 5001"/>
                <a:gd name="T6" fmla="*/ 52579 w 4693"/>
                <a:gd name="T7" fmla="*/ 594804 h 5001"/>
                <a:gd name="T8" fmla="*/ 2541781 w 4693"/>
                <a:gd name="T9" fmla="*/ 3366058 h 5001"/>
                <a:gd name="T10" fmla="*/ 2650362 w 4693"/>
                <a:gd name="T11" fmla="*/ 3414560 h 5001"/>
                <a:gd name="T12" fmla="*/ 2745301 w 4693"/>
                <a:gd name="T13" fmla="*/ 3379046 h 5001"/>
                <a:gd name="T14" fmla="*/ 3139328 w 4693"/>
                <a:gd name="T15" fmla="*/ 3017790 h 5001"/>
                <a:gd name="T16" fmla="*/ 3152316 w 4693"/>
                <a:gd name="T17" fmla="*/ 2821116 h 5001"/>
                <a:gd name="T18" fmla="*/ 656972 w 4693"/>
                <a:gd name="T19" fmla="*/ 43014 h 5001"/>
                <a:gd name="T20" fmla="*/ 553827 w 4693"/>
                <a:gd name="T21" fmla="*/ 679 h 50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693" h="5001" extrusionOk="0">
                  <a:moveTo>
                    <a:pt x="811" y="1"/>
                  </a:moveTo>
                  <a:cubicBezTo>
                    <a:pt x="763" y="1"/>
                    <a:pt x="714" y="18"/>
                    <a:pt x="673" y="54"/>
                  </a:cubicBezTo>
                  <a:lnTo>
                    <a:pt x="87" y="573"/>
                  </a:lnTo>
                  <a:cubicBezTo>
                    <a:pt x="0" y="650"/>
                    <a:pt x="0" y="784"/>
                    <a:pt x="77" y="871"/>
                  </a:cubicBezTo>
                  <a:lnTo>
                    <a:pt x="3722" y="4929"/>
                  </a:lnTo>
                  <a:cubicBezTo>
                    <a:pt x="3763" y="4976"/>
                    <a:pt x="3822" y="5000"/>
                    <a:pt x="3881" y="5000"/>
                  </a:cubicBezTo>
                  <a:cubicBezTo>
                    <a:pt x="3931" y="5000"/>
                    <a:pt x="3980" y="4983"/>
                    <a:pt x="4020" y="4948"/>
                  </a:cubicBezTo>
                  <a:lnTo>
                    <a:pt x="4597" y="4419"/>
                  </a:lnTo>
                  <a:cubicBezTo>
                    <a:pt x="4683" y="4342"/>
                    <a:pt x="4693" y="4217"/>
                    <a:pt x="4616" y="4131"/>
                  </a:cubicBezTo>
                  <a:lnTo>
                    <a:pt x="962" y="63"/>
                  </a:lnTo>
                  <a:cubicBezTo>
                    <a:pt x="921" y="22"/>
                    <a:pt x="866" y="1"/>
                    <a:pt x="811" y="1"/>
                  </a:cubicBezTo>
                  <a:close/>
                </a:path>
              </a:pathLst>
            </a:custGeom>
            <a:solidFill>
              <a:srgbClr val="D3D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9" name="Google Shape;201;p2">
              <a:extLst>
                <a:ext uri="{FF2B5EF4-FFF2-40B4-BE49-F238E27FC236}">
                  <a16:creationId xmlns:a16="http://schemas.microsoft.com/office/drawing/2014/main" id="{1896F057-A76F-AF9C-EDBB-836394459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708" y="4358422"/>
              <a:ext cx="112605" cy="122509"/>
            </a:xfrm>
            <a:custGeom>
              <a:avLst/>
              <a:gdLst>
                <a:gd name="T0" fmla="*/ 262919 w 4309"/>
                <a:gd name="T1" fmla="*/ 0 h 4688"/>
                <a:gd name="T2" fmla="*/ 59425 w 4309"/>
                <a:gd name="T3" fmla="*/ 177544 h 4688"/>
                <a:gd name="T4" fmla="*/ 52579 w 4309"/>
                <a:gd name="T5" fmla="*/ 381064 h 4688"/>
                <a:gd name="T6" fmla="*/ 2541779 w 4309"/>
                <a:gd name="T7" fmla="*/ 3152281 h 4688"/>
                <a:gd name="T8" fmla="*/ 2650360 w 4309"/>
                <a:gd name="T9" fmla="*/ 3200783 h 4688"/>
                <a:gd name="T10" fmla="*/ 2745299 w 4309"/>
                <a:gd name="T11" fmla="*/ 3165269 h 4688"/>
                <a:gd name="T12" fmla="*/ 2941972 w 4309"/>
                <a:gd name="T13" fmla="*/ 2988404 h 4688"/>
                <a:gd name="T14" fmla="*/ 262919 w 4309"/>
                <a:gd name="T15" fmla="*/ 0 h 46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09" h="4688" extrusionOk="0">
                  <a:moveTo>
                    <a:pt x="385" y="0"/>
                  </a:moveTo>
                  <a:lnTo>
                    <a:pt x="87" y="260"/>
                  </a:lnTo>
                  <a:cubicBezTo>
                    <a:pt x="0" y="337"/>
                    <a:pt x="0" y="471"/>
                    <a:pt x="77" y="558"/>
                  </a:cubicBezTo>
                  <a:lnTo>
                    <a:pt x="3722" y="4616"/>
                  </a:lnTo>
                  <a:cubicBezTo>
                    <a:pt x="3763" y="4663"/>
                    <a:pt x="3822" y="4687"/>
                    <a:pt x="3881" y="4687"/>
                  </a:cubicBezTo>
                  <a:cubicBezTo>
                    <a:pt x="3931" y="4687"/>
                    <a:pt x="3980" y="4670"/>
                    <a:pt x="4020" y="4635"/>
                  </a:cubicBezTo>
                  <a:lnTo>
                    <a:pt x="4308" y="4376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D1D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0" name="Google Shape;202;p2">
              <a:extLst>
                <a:ext uri="{FF2B5EF4-FFF2-40B4-BE49-F238E27FC236}">
                  <a16:creationId xmlns:a16="http://schemas.microsoft.com/office/drawing/2014/main" id="{89DB5EDC-AF21-1047-5091-A325684C2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708" y="4350242"/>
              <a:ext cx="35697" cy="34338"/>
            </a:xfrm>
            <a:custGeom>
              <a:avLst/>
              <a:gdLst>
                <a:gd name="T0" fmla="*/ 553826 w 1366"/>
                <a:gd name="T1" fmla="*/ 679 h 1314"/>
                <a:gd name="T2" fmla="*/ 459592 w 1366"/>
                <a:gd name="T3" fmla="*/ 36873 h 1314"/>
                <a:gd name="T4" fmla="*/ 59425 w 1366"/>
                <a:gd name="T5" fmla="*/ 391307 h 1314"/>
                <a:gd name="T6" fmla="*/ 52579 w 1366"/>
                <a:gd name="T7" fmla="*/ 594800 h 1314"/>
                <a:gd name="T8" fmla="*/ 321639 w 1366"/>
                <a:gd name="T9" fmla="*/ 896656 h 1314"/>
                <a:gd name="T10" fmla="*/ 932852 w 1366"/>
                <a:gd name="T11" fmla="*/ 345549 h 1314"/>
                <a:gd name="T12" fmla="*/ 656945 w 1366"/>
                <a:gd name="T13" fmla="*/ 43014 h 1314"/>
                <a:gd name="T14" fmla="*/ 553826 w 1366"/>
                <a:gd name="T15" fmla="*/ 679 h 13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66" h="1314" extrusionOk="0">
                  <a:moveTo>
                    <a:pt x="811" y="1"/>
                  </a:moveTo>
                  <a:cubicBezTo>
                    <a:pt x="763" y="1"/>
                    <a:pt x="714" y="18"/>
                    <a:pt x="673" y="54"/>
                  </a:cubicBezTo>
                  <a:lnTo>
                    <a:pt x="87" y="573"/>
                  </a:lnTo>
                  <a:cubicBezTo>
                    <a:pt x="0" y="650"/>
                    <a:pt x="0" y="784"/>
                    <a:pt x="77" y="871"/>
                  </a:cubicBezTo>
                  <a:lnTo>
                    <a:pt x="471" y="1313"/>
                  </a:lnTo>
                  <a:lnTo>
                    <a:pt x="1366" y="506"/>
                  </a:lnTo>
                  <a:lnTo>
                    <a:pt x="962" y="63"/>
                  </a:lnTo>
                  <a:cubicBezTo>
                    <a:pt x="921" y="22"/>
                    <a:pt x="866" y="1"/>
                    <a:pt x="811" y="1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61" name="Image 860">
            <a:extLst>
              <a:ext uri="{FF2B5EF4-FFF2-40B4-BE49-F238E27FC236}">
                <a16:creationId xmlns:a16="http://schemas.microsoft.com/office/drawing/2014/main" id="{64227ABA-BD51-D1F9-4633-9CD6D2BBC5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85" y="2066438"/>
            <a:ext cx="543786" cy="543786"/>
          </a:xfrm>
          <a:prstGeom prst="rect">
            <a:avLst/>
          </a:prstGeom>
        </p:spPr>
      </p:pic>
      <p:cxnSp>
        <p:nvCxnSpPr>
          <p:cNvPr id="862" name="Google Shape;179;p2">
            <a:extLst>
              <a:ext uri="{FF2B5EF4-FFF2-40B4-BE49-F238E27FC236}">
                <a16:creationId xmlns:a16="http://schemas.microsoft.com/office/drawing/2014/main" id="{812E4667-BFDC-6D1C-6D1D-91716C99ED43}"/>
              </a:ext>
            </a:extLst>
          </p:cNvPr>
          <p:cNvCxnSpPr/>
          <p:nvPr/>
        </p:nvCxnSpPr>
        <p:spPr>
          <a:xfrm rot="10800000" flipH="1">
            <a:off x="4558078" y="2685265"/>
            <a:ext cx="3175" cy="215900"/>
          </a:xfrm>
          <a:prstGeom prst="straightConnector1">
            <a:avLst/>
          </a:prstGeom>
          <a:noFill/>
          <a:ln w="41275" cap="flat" cmpd="sng">
            <a:solidFill>
              <a:schemeClr val="accent4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864" name="Google Shape;177;p2">
            <a:extLst>
              <a:ext uri="{FF2B5EF4-FFF2-40B4-BE49-F238E27FC236}">
                <a16:creationId xmlns:a16="http://schemas.microsoft.com/office/drawing/2014/main" id="{52653C26-74AC-B50A-BFDC-E01F30AA6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9567" y="2654208"/>
            <a:ext cx="661681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algn="ctr" defTabSz="8477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</a:pPr>
            <a:r>
              <a:rPr lang="fr-FR" altLang="fr-FR" sz="1200" b="1" i="1" dirty="0">
                <a:solidFill>
                  <a:srgbClr val="000000"/>
                </a:solidFill>
                <a:latin typeface="Barlow" charset="0"/>
                <a:cs typeface="Arial" panose="020B0604020202020204" pitchFamily="34" charset="0"/>
                <a:sym typeface="Barlow" charset="0"/>
              </a:rPr>
              <a:t>OU</a:t>
            </a:r>
          </a:p>
        </p:txBody>
      </p:sp>
      <p:pic>
        <p:nvPicPr>
          <p:cNvPr id="866" name="Graphique 865" descr="Empreinte manuelle contour">
            <a:extLst>
              <a:ext uri="{FF2B5EF4-FFF2-40B4-BE49-F238E27FC236}">
                <a16:creationId xmlns:a16="http://schemas.microsoft.com/office/drawing/2014/main" id="{C799CA1B-6EE8-912C-892C-C5C2E10E93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66505" y="2979910"/>
            <a:ext cx="420548" cy="420548"/>
          </a:xfrm>
          <a:prstGeom prst="rect">
            <a:avLst/>
          </a:prstGeom>
        </p:spPr>
      </p:pic>
      <p:sp>
        <p:nvSpPr>
          <p:cNvPr id="872" name="Google Shape;286;p2">
            <a:extLst>
              <a:ext uri="{FF2B5EF4-FFF2-40B4-BE49-F238E27FC236}">
                <a16:creationId xmlns:a16="http://schemas.microsoft.com/office/drawing/2014/main" id="{221FF9D8-8655-C45B-2C01-F221EF3C7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121" y="1891962"/>
            <a:ext cx="759971" cy="240688"/>
          </a:xfrm>
          <a:prstGeom prst="rect">
            <a:avLst/>
          </a:prstGeom>
          <a:noFill/>
          <a:ln w="25400">
            <a:noFill/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defTabSz="8477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b="1" dirty="0">
                <a:solidFill>
                  <a:srgbClr val="C87C06"/>
                </a:solidFill>
                <a:latin typeface="Barlow" charset="0"/>
                <a:cs typeface="Arial" panose="020B0604020202020204" pitchFamily="34" charset="0"/>
                <a:sym typeface="Barlow" charset="0"/>
              </a:rPr>
              <a:t>Analyse</a:t>
            </a:r>
            <a:endParaRPr lang="fr-FR" altLang="fr-FR" sz="1050" b="1" dirty="0">
              <a:solidFill>
                <a:srgbClr val="C87C06"/>
              </a:solidFill>
              <a:latin typeface="Barlow" charset="0"/>
              <a:cs typeface="Arial" panose="020B0604020202020204" pitchFamily="34" charset="0"/>
              <a:sym typeface="Barlow" charset="0"/>
            </a:endParaRPr>
          </a:p>
        </p:txBody>
      </p:sp>
      <p:sp>
        <p:nvSpPr>
          <p:cNvPr id="875" name="Google Shape;286;p2">
            <a:extLst>
              <a:ext uri="{FF2B5EF4-FFF2-40B4-BE49-F238E27FC236}">
                <a16:creationId xmlns:a16="http://schemas.microsoft.com/office/drawing/2014/main" id="{FDD71EE9-929D-3125-7587-C47680609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0657" y="1667042"/>
            <a:ext cx="1086180" cy="240688"/>
          </a:xfrm>
          <a:prstGeom prst="rect">
            <a:avLst/>
          </a:prstGeom>
          <a:noFill/>
          <a:ln w="25400">
            <a:noFill/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defTabSz="8477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b="1" dirty="0">
                <a:solidFill>
                  <a:srgbClr val="1F497D"/>
                </a:solidFill>
                <a:latin typeface="Barlow" charset="0"/>
                <a:cs typeface="Arial" panose="020B0604020202020204" pitchFamily="34" charset="0"/>
                <a:sym typeface="Barlow" charset="0"/>
              </a:rPr>
              <a:t>Signalement</a:t>
            </a:r>
            <a:endParaRPr lang="fr-FR" altLang="fr-FR" sz="1050" b="1" dirty="0">
              <a:solidFill>
                <a:srgbClr val="1F497D"/>
              </a:solidFill>
              <a:latin typeface="Barlow" charset="0"/>
              <a:cs typeface="Arial" panose="020B0604020202020204" pitchFamily="34" charset="0"/>
              <a:sym typeface="Barlow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E0CB4AF-E886-ADED-B82B-CF0DE0C6BE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141" y="5852522"/>
            <a:ext cx="1803175" cy="1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423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97545" y="960446"/>
            <a:ext cx="8703841" cy="5744264"/>
          </a:xfrm>
        </p:spPr>
        <p:txBody>
          <a:bodyPr/>
          <a:lstStyle/>
          <a:p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Licences nationales : circuit de traitement </a:t>
            </a:r>
            <a:r>
              <a:rPr lang="fr-F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Abes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(périodiques)</a:t>
            </a:r>
            <a:endParaRPr lang="fr-FR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fr-FR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593254" y="6223404"/>
            <a:ext cx="441569" cy="365125"/>
          </a:xfrm>
        </p:spPr>
        <p:txBody>
          <a:bodyPr/>
          <a:lstStyle/>
          <a:p>
            <a:fld id="{AD8045ED-DE0C-4527-8264-0379EF2BB254}" type="slidenum">
              <a:rPr lang="fr-FR" smtClean="0"/>
              <a:t>38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ressources électroniques acquises en licence nationale</a:t>
            </a:r>
          </a:p>
        </p:txBody>
      </p:sp>
      <p:sp>
        <p:nvSpPr>
          <p:cNvPr id="656" name="Google Shape;101;p2">
            <a:extLst>
              <a:ext uri="{FF2B5EF4-FFF2-40B4-BE49-F238E27FC236}">
                <a16:creationId xmlns:a16="http://schemas.microsoft.com/office/drawing/2014/main" id="{E6FFDDEC-95AE-FEA3-C6DF-29814BF86014}"/>
              </a:ext>
            </a:extLst>
          </p:cNvPr>
          <p:cNvSpPr>
            <a:spLocks/>
          </p:cNvSpPr>
          <p:nvPr/>
        </p:nvSpPr>
        <p:spPr bwMode="auto">
          <a:xfrm>
            <a:off x="3066643" y="4313499"/>
            <a:ext cx="361950" cy="358775"/>
          </a:xfrm>
          <a:custGeom>
            <a:avLst/>
            <a:gdLst>
              <a:gd name="T0" fmla="*/ 1708742 w 42094"/>
              <a:gd name="T1" fmla="*/ 1057728 h 41998"/>
              <a:gd name="T2" fmla="*/ 1546521 w 42094"/>
              <a:gd name="T3" fmla="*/ 2026945 h 41998"/>
              <a:gd name="T4" fmla="*/ 1068825 w 42094"/>
              <a:gd name="T5" fmla="*/ 1368689 h 41998"/>
              <a:gd name="T6" fmla="*/ 1629996 w 42094"/>
              <a:gd name="T7" fmla="*/ 0 h 41998"/>
              <a:gd name="T8" fmla="*/ 1400723 w 42094"/>
              <a:gd name="T9" fmla="*/ 174928 h 41998"/>
              <a:gd name="T10" fmla="*/ 1094182 w 42094"/>
              <a:gd name="T11" fmla="*/ 63856 h 41998"/>
              <a:gd name="T12" fmla="*/ 940912 w 42094"/>
              <a:gd name="T13" fmla="*/ 305409 h 41998"/>
              <a:gd name="T14" fmla="*/ 614629 w 42094"/>
              <a:gd name="T15" fmla="*/ 305409 h 41998"/>
              <a:gd name="T16" fmla="*/ 554155 w 42094"/>
              <a:gd name="T17" fmla="*/ 584404 h 41998"/>
              <a:gd name="T18" fmla="*/ 246135 w 42094"/>
              <a:gd name="T19" fmla="*/ 694015 h 41998"/>
              <a:gd name="T20" fmla="*/ 286944 w 42094"/>
              <a:gd name="T21" fmla="*/ 975855 h 41998"/>
              <a:gd name="T22" fmla="*/ 206797 w 42094"/>
              <a:gd name="T23" fmla="*/ 1209010 h 41998"/>
              <a:gd name="T24" fmla="*/ 77 w 42094"/>
              <a:gd name="T25" fmla="*/ 1408900 h 41998"/>
              <a:gd name="T26" fmla="*/ 175824 w 42094"/>
              <a:gd name="T27" fmla="*/ 1680958 h 41998"/>
              <a:gd name="T28" fmla="*/ 50646 w 42094"/>
              <a:gd name="T29" fmla="*/ 1939152 h 41998"/>
              <a:gd name="T30" fmla="*/ 312233 w 42094"/>
              <a:gd name="T31" fmla="*/ 2134873 h 41998"/>
              <a:gd name="T32" fmla="*/ 284133 w 42094"/>
              <a:gd name="T33" fmla="*/ 2418028 h 41998"/>
              <a:gd name="T34" fmla="*/ 596297 w 42094"/>
              <a:gd name="T35" fmla="*/ 2515235 h 41998"/>
              <a:gd name="T36" fmla="*/ 668086 w 42094"/>
              <a:gd name="T37" fmla="*/ 2791454 h 41998"/>
              <a:gd name="T38" fmla="*/ 994292 w 42094"/>
              <a:gd name="T39" fmla="*/ 2776196 h 41998"/>
              <a:gd name="T40" fmla="*/ 1158878 w 42094"/>
              <a:gd name="T41" fmla="*/ 3012136 h 41998"/>
              <a:gd name="T42" fmla="*/ 1459795 w 42094"/>
              <a:gd name="T43" fmla="*/ 2887200 h 41998"/>
              <a:gd name="T44" fmla="*/ 1696094 w 42094"/>
              <a:gd name="T45" fmla="*/ 3060736 h 41998"/>
              <a:gd name="T46" fmla="*/ 1935126 w 42094"/>
              <a:gd name="T47" fmla="*/ 2834432 h 41998"/>
              <a:gd name="T48" fmla="*/ 2217866 w 42094"/>
              <a:gd name="T49" fmla="*/ 2923318 h 41998"/>
              <a:gd name="T50" fmla="*/ 2358488 w 42094"/>
              <a:gd name="T51" fmla="*/ 2629006 h 41998"/>
              <a:gd name="T52" fmla="*/ 2660815 w 42094"/>
              <a:gd name="T53" fmla="*/ 2622070 h 41998"/>
              <a:gd name="T54" fmla="*/ 2690386 w 42094"/>
              <a:gd name="T55" fmla="*/ 2288931 h 41998"/>
              <a:gd name="T56" fmla="*/ 2973048 w 42094"/>
              <a:gd name="T57" fmla="*/ 2180704 h 41998"/>
              <a:gd name="T58" fmla="*/ 2852082 w 42094"/>
              <a:gd name="T59" fmla="*/ 1966881 h 41998"/>
              <a:gd name="T60" fmla="*/ 3077074 w 42094"/>
              <a:gd name="T61" fmla="*/ 1886384 h 41998"/>
              <a:gd name="T62" fmla="*/ 2922402 w 42094"/>
              <a:gd name="T63" fmla="*/ 1630966 h 41998"/>
              <a:gd name="T64" fmla="*/ 3108055 w 42094"/>
              <a:gd name="T65" fmla="*/ 1347820 h 41998"/>
              <a:gd name="T66" fmla="*/ 2874559 w 42094"/>
              <a:gd name="T67" fmla="*/ 1160410 h 41998"/>
              <a:gd name="T68" fmla="*/ 2951904 w 42094"/>
              <a:gd name="T69" fmla="*/ 831432 h 41998"/>
              <a:gd name="T70" fmla="*/ 2666430 w 42094"/>
              <a:gd name="T71" fmla="*/ 734294 h 41998"/>
              <a:gd name="T72" fmla="*/ 2625698 w 42094"/>
              <a:gd name="T73" fmla="*/ 399771 h 41998"/>
              <a:gd name="T74" fmla="*/ 2323294 w 42094"/>
              <a:gd name="T75" fmla="*/ 403932 h 41998"/>
              <a:gd name="T76" fmla="*/ 2154572 w 42094"/>
              <a:gd name="T77" fmla="*/ 119392 h 41998"/>
              <a:gd name="T78" fmla="*/ 1878866 w 42094"/>
              <a:gd name="T79" fmla="*/ 208202 h 41998"/>
              <a:gd name="T80" fmla="*/ 1629996 w 42094"/>
              <a:gd name="T81" fmla="*/ 0 h 419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42094" h="41998" extrusionOk="0">
                <a:moveTo>
                  <a:pt x="20920" y="14128"/>
                </a:moveTo>
                <a:cubicBezTo>
                  <a:pt x="21647" y="14128"/>
                  <a:pt x="22386" y="14246"/>
                  <a:pt x="23111" y="14494"/>
                </a:cubicBezTo>
                <a:cubicBezTo>
                  <a:pt x="26687" y="15711"/>
                  <a:pt x="28589" y="19572"/>
                  <a:pt x="27372" y="23148"/>
                </a:cubicBezTo>
                <a:cubicBezTo>
                  <a:pt x="26418" y="25980"/>
                  <a:pt x="23764" y="27775"/>
                  <a:pt x="20917" y="27775"/>
                </a:cubicBezTo>
                <a:cubicBezTo>
                  <a:pt x="20188" y="27775"/>
                  <a:pt x="19446" y="27657"/>
                  <a:pt x="18717" y="27409"/>
                </a:cubicBezTo>
                <a:cubicBezTo>
                  <a:pt x="15160" y="26192"/>
                  <a:pt x="13258" y="22330"/>
                  <a:pt x="14456" y="18755"/>
                </a:cubicBezTo>
                <a:cubicBezTo>
                  <a:pt x="15426" y="15923"/>
                  <a:pt x="18082" y="14128"/>
                  <a:pt x="20920" y="14128"/>
                </a:cubicBezTo>
                <a:close/>
                <a:moveTo>
                  <a:pt x="22046" y="0"/>
                </a:moveTo>
                <a:lnTo>
                  <a:pt x="18907" y="57"/>
                </a:lnTo>
                <a:lnTo>
                  <a:pt x="18945" y="2397"/>
                </a:lnTo>
                <a:cubicBezTo>
                  <a:pt x="17823" y="2511"/>
                  <a:pt x="16720" y="2739"/>
                  <a:pt x="15655" y="3062"/>
                </a:cubicBezTo>
                <a:lnTo>
                  <a:pt x="14799" y="875"/>
                </a:lnTo>
                <a:lnTo>
                  <a:pt x="11889" y="2016"/>
                </a:lnTo>
                <a:lnTo>
                  <a:pt x="12726" y="4185"/>
                </a:lnTo>
                <a:cubicBezTo>
                  <a:pt x="11717" y="4679"/>
                  <a:pt x="10747" y="5269"/>
                  <a:pt x="9853" y="5935"/>
                </a:cubicBezTo>
                <a:lnTo>
                  <a:pt x="8313" y="4185"/>
                </a:lnTo>
                <a:lnTo>
                  <a:pt x="5954" y="6239"/>
                </a:lnTo>
                <a:lnTo>
                  <a:pt x="7495" y="8008"/>
                </a:lnTo>
                <a:cubicBezTo>
                  <a:pt x="6715" y="8807"/>
                  <a:pt x="6011" y="9682"/>
                  <a:pt x="5384" y="10633"/>
                </a:cubicBezTo>
                <a:lnTo>
                  <a:pt x="3329" y="9510"/>
                </a:lnTo>
                <a:lnTo>
                  <a:pt x="1827" y="12249"/>
                </a:lnTo>
                <a:lnTo>
                  <a:pt x="3881" y="13372"/>
                </a:lnTo>
                <a:cubicBezTo>
                  <a:pt x="3653" y="13885"/>
                  <a:pt x="3443" y="14418"/>
                  <a:pt x="3253" y="14950"/>
                </a:cubicBezTo>
                <a:cubicBezTo>
                  <a:pt x="3082" y="15483"/>
                  <a:pt x="2930" y="16035"/>
                  <a:pt x="2797" y="16567"/>
                </a:cubicBezTo>
                <a:lnTo>
                  <a:pt x="476" y="16206"/>
                </a:lnTo>
                <a:lnTo>
                  <a:pt x="1" y="19306"/>
                </a:lnTo>
                <a:lnTo>
                  <a:pt x="2302" y="19668"/>
                </a:lnTo>
                <a:cubicBezTo>
                  <a:pt x="2226" y="20790"/>
                  <a:pt x="2264" y="21931"/>
                  <a:pt x="2378" y="23034"/>
                </a:cubicBezTo>
                <a:lnTo>
                  <a:pt x="77" y="23491"/>
                </a:lnTo>
                <a:lnTo>
                  <a:pt x="685" y="26572"/>
                </a:lnTo>
                <a:lnTo>
                  <a:pt x="2987" y="26097"/>
                </a:lnTo>
                <a:cubicBezTo>
                  <a:pt x="3310" y="27181"/>
                  <a:pt x="3710" y="28246"/>
                  <a:pt x="4223" y="29254"/>
                </a:cubicBezTo>
                <a:lnTo>
                  <a:pt x="2207" y="30452"/>
                </a:lnTo>
                <a:lnTo>
                  <a:pt x="3843" y="33134"/>
                </a:lnTo>
                <a:lnTo>
                  <a:pt x="5840" y="31917"/>
                </a:lnTo>
                <a:cubicBezTo>
                  <a:pt x="6506" y="32830"/>
                  <a:pt x="7248" y="33686"/>
                  <a:pt x="8065" y="34466"/>
                </a:cubicBezTo>
                <a:lnTo>
                  <a:pt x="6582" y="36292"/>
                </a:lnTo>
                <a:lnTo>
                  <a:pt x="9036" y="38251"/>
                </a:lnTo>
                <a:lnTo>
                  <a:pt x="10500" y="36425"/>
                </a:lnTo>
                <a:cubicBezTo>
                  <a:pt x="11413" y="37033"/>
                  <a:pt x="12402" y="37585"/>
                  <a:pt x="13448" y="38042"/>
                </a:cubicBezTo>
                <a:lnTo>
                  <a:pt x="12707" y="40267"/>
                </a:lnTo>
                <a:lnTo>
                  <a:pt x="15674" y="41275"/>
                </a:lnTo>
                <a:lnTo>
                  <a:pt x="16416" y="39050"/>
                </a:lnTo>
                <a:cubicBezTo>
                  <a:pt x="17538" y="39316"/>
                  <a:pt x="18641" y="39487"/>
                  <a:pt x="19744" y="39563"/>
                </a:cubicBezTo>
                <a:lnTo>
                  <a:pt x="19801" y="41998"/>
                </a:lnTo>
                <a:lnTo>
                  <a:pt x="22940" y="41941"/>
                </a:lnTo>
                <a:lnTo>
                  <a:pt x="22883" y="39506"/>
                </a:lnTo>
                <a:cubicBezTo>
                  <a:pt x="24005" y="39373"/>
                  <a:pt x="25089" y="39164"/>
                  <a:pt x="26173" y="38840"/>
                </a:cubicBezTo>
                <a:lnTo>
                  <a:pt x="27086" y="41199"/>
                </a:lnTo>
                <a:lnTo>
                  <a:pt x="29997" y="40058"/>
                </a:lnTo>
                <a:lnTo>
                  <a:pt x="29084" y="37718"/>
                </a:lnTo>
                <a:cubicBezTo>
                  <a:pt x="30073" y="37243"/>
                  <a:pt x="31005" y="36672"/>
                  <a:pt x="31899" y="36025"/>
                </a:cubicBezTo>
                <a:lnTo>
                  <a:pt x="33629" y="38004"/>
                </a:lnTo>
                <a:lnTo>
                  <a:pt x="35988" y="35930"/>
                </a:lnTo>
                <a:lnTo>
                  <a:pt x="34276" y="33990"/>
                </a:lnTo>
                <a:cubicBezTo>
                  <a:pt x="35056" y="33191"/>
                  <a:pt x="35760" y="32316"/>
                  <a:pt x="36388" y="31365"/>
                </a:cubicBezTo>
                <a:lnTo>
                  <a:pt x="38689" y="32621"/>
                </a:lnTo>
                <a:lnTo>
                  <a:pt x="40211" y="29882"/>
                </a:lnTo>
                <a:lnTo>
                  <a:pt x="37928" y="28626"/>
                </a:lnTo>
                <a:cubicBezTo>
                  <a:pt x="38156" y="28075"/>
                  <a:pt x="38385" y="27523"/>
                  <a:pt x="38575" y="26952"/>
                </a:cubicBezTo>
                <a:cubicBezTo>
                  <a:pt x="38746" y="26458"/>
                  <a:pt x="38898" y="25944"/>
                  <a:pt x="39012" y="25450"/>
                </a:cubicBezTo>
                <a:lnTo>
                  <a:pt x="41618" y="25849"/>
                </a:lnTo>
                <a:lnTo>
                  <a:pt x="42094" y="22749"/>
                </a:lnTo>
                <a:lnTo>
                  <a:pt x="39526" y="22349"/>
                </a:lnTo>
                <a:cubicBezTo>
                  <a:pt x="39602" y="21208"/>
                  <a:pt x="39583" y="20086"/>
                  <a:pt x="39469" y="18983"/>
                </a:cubicBezTo>
                <a:lnTo>
                  <a:pt x="42037" y="18469"/>
                </a:lnTo>
                <a:lnTo>
                  <a:pt x="41428" y="15388"/>
                </a:lnTo>
                <a:lnTo>
                  <a:pt x="38879" y="15901"/>
                </a:lnTo>
                <a:cubicBezTo>
                  <a:pt x="38575" y="14817"/>
                  <a:pt x="38175" y="13771"/>
                  <a:pt x="37681" y="12763"/>
                </a:cubicBezTo>
                <a:lnTo>
                  <a:pt x="39925" y="11393"/>
                </a:lnTo>
                <a:lnTo>
                  <a:pt x="38290" y="8712"/>
                </a:lnTo>
                <a:lnTo>
                  <a:pt x="36064" y="10062"/>
                </a:lnTo>
                <a:cubicBezTo>
                  <a:pt x="35417" y="9149"/>
                  <a:pt x="34676" y="8293"/>
                  <a:pt x="33858" y="7513"/>
                </a:cubicBezTo>
                <a:lnTo>
                  <a:pt x="35513" y="5478"/>
                </a:lnTo>
                <a:lnTo>
                  <a:pt x="33059" y="3500"/>
                </a:lnTo>
                <a:lnTo>
                  <a:pt x="31423" y="5535"/>
                </a:lnTo>
                <a:cubicBezTo>
                  <a:pt x="30491" y="4888"/>
                  <a:pt x="29464" y="4337"/>
                  <a:pt x="28380" y="3861"/>
                </a:cubicBezTo>
                <a:lnTo>
                  <a:pt x="29141" y="1636"/>
                </a:lnTo>
                <a:lnTo>
                  <a:pt x="26173" y="628"/>
                </a:lnTo>
                <a:lnTo>
                  <a:pt x="25412" y="2853"/>
                </a:lnTo>
                <a:cubicBezTo>
                  <a:pt x="24309" y="2568"/>
                  <a:pt x="23187" y="2397"/>
                  <a:pt x="22084" y="2340"/>
                </a:cubicBezTo>
                <a:lnTo>
                  <a:pt x="22046" y="0"/>
                </a:lnTo>
                <a:close/>
              </a:path>
            </a:pathLst>
          </a:custGeom>
          <a:solidFill>
            <a:srgbClr val="C87C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defTabSz="847725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7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7" name="Google Shape;102;p2">
            <a:extLst>
              <a:ext uri="{FF2B5EF4-FFF2-40B4-BE49-F238E27FC236}">
                <a16:creationId xmlns:a16="http://schemas.microsoft.com/office/drawing/2014/main" id="{DDC2A673-C302-0342-1A05-EF19D3071A00}"/>
              </a:ext>
            </a:extLst>
          </p:cNvPr>
          <p:cNvSpPr>
            <a:spLocks/>
          </p:cNvSpPr>
          <p:nvPr/>
        </p:nvSpPr>
        <p:spPr bwMode="auto">
          <a:xfrm>
            <a:off x="7408847" y="3536785"/>
            <a:ext cx="325437" cy="323850"/>
          </a:xfrm>
          <a:custGeom>
            <a:avLst/>
            <a:gdLst>
              <a:gd name="T0" fmla="*/ 1381379 w 42094"/>
              <a:gd name="T1" fmla="*/ 861821 h 41998"/>
              <a:gd name="T2" fmla="*/ 1250235 w 42094"/>
              <a:gd name="T3" fmla="*/ 1651521 h 41998"/>
              <a:gd name="T4" fmla="*/ 864054 w 42094"/>
              <a:gd name="T5" fmla="*/ 1115184 h 41998"/>
              <a:gd name="T6" fmla="*/ 1317721 w 42094"/>
              <a:gd name="T7" fmla="*/ 0 h 41998"/>
              <a:gd name="T8" fmla="*/ 1132373 w 42094"/>
              <a:gd name="T9" fmla="*/ 142524 h 41998"/>
              <a:gd name="T10" fmla="*/ 884557 w 42094"/>
              <a:gd name="T11" fmla="*/ 52027 h 41998"/>
              <a:gd name="T12" fmla="*/ 760649 w 42094"/>
              <a:gd name="T13" fmla="*/ 248844 h 41998"/>
              <a:gd name="T14" fmla="*/ 496876 w 42094"/>
              <a:gd name="T15" fmla="*/ 248844 h 41998"/>
              <a:gd name="T16" fmla="*/ 447984 w 42094"/>
              <a:gd name="T17" fmla="*/ 476159 h 41998"/>
              <a:gd name="T18" fmla="*/ 198978 w 42094"/>
              <a:gd name="T19" fmla="*/ 565469 h 41998"/>
              <a:gd name="T20" fmla="*/ 231975 w 42094"/>
              <a:gd name="T21" fmla="*/ 795113 h 41998"/>
              <a:gd name="T22" fmla="*/ 167179 w 42094"/>
              <a:gd name="T23" fmla="*/ 985083 h 41998"/>
              <a:gd name="T24" fmla="*/ 62 w 42094"/>
              <a:gd name="T25" fmla="*/ 1147949 h 41998"/>
              <a:gd name="T26" fmla="*/ 142138 w 42094"/>
              <a:gd name="T27" fmla="*/ 1369619 h 41998"/>
              <a:gd name="T28" fmla="*/ 40944 w 42094"/>
              <a:gd name="T29" fmla="*/ 1579993 h 41998"/>
              <a:gd name="T30" fmla="*/ 252416 w 42094"/>
              <a:gd name="T31" fmla="*/ 1739466 h 41998"/>
              <a:gd name="T32" fmla="*/ 229702 w 42094"/>
              <a:gd name="T33" fmla="*/ 1970174 h 41998"/>
              <a:gd name="T34" fmla="*/ 482056 w 42094"/>
              <a:gd name="T35" fmla="*/ 2049374 h 41998"/>
              <a:gd name="T36" fmla="*/ 540094 w 42094"/>
              <a:gd name="T37" fmla="*/ 2274437 h 41998"/>
              <a:gd name="T38" fmla="*/ 803805 w 42094"/>
              <a:gd name="T39" fmla="*/ 2262007 h 41998"/>
              <a:gd name="T40" fmla="*/ 936859 w 42094"/>
              <a:gd name="T41" fmla="*/ 2454244 h 41998"/>
              <a:gd name="T42" fmla="*/ 1180129 w 42094"/>
              <a:gd name="T43" fmla="*/ 2352450 h 41998"/>
              <a:gd name="T44" fmla="*/ 1371159 w 42094"/>
              <a:gd name="T45" fmla="*/ 2493841 h 41998"/>
              <a:gd name="T46" fmla="*/ 1564400 w 42094"/>
              <a:gd name="T47" fmla="*/ 2309453 h 41998"/>
              <a:gd name="T48" fmla="*/ 1792965 w 42094"/>
              <a:gd name="T49" fmla="*/ 2381884 h 41998"/>
              <a:gd name="T50" fmla="*/ 1906645 w 42094"/>
              <a:gd name="T51" fmla="*/ 2142077 h 41998"/>
              <a:gd name="T52" fmla="*/ 2151051 w 42094"/>
              <a:gd name="T53" fmla="*/ 2136425 h 41998"/>
              <a:gd name="T54" fmla="*/ 2174963 w 42094"/>
              <a:gd name="T55" fmla="*/ 1864987 h 41998"/>
              <a:gd name="T56" fmla="*/ 2403467 w 42094"/>
              <a:gd name="T57" fmla="*/ 1776811 h 41998"/>
              <a:gd name="T58" fmla="*/ 2305683 w 42094"/>
              <a:gd name="T59" fmla="*/ 1602586 h 41998"/>
              <a:gd name="T60" fmla="*/ 2487567 w 42094"/>
              <a:gd name="T61" fmla="*/ 1537004 h 41998"/>
              <a:gd name="T62" fmla="*/ 2362522 w 42094"/>
              <a:gd name="T63" fmla="*/ 1328889 h 41998"/>
              <a:gd name="T64" fmla="*/ 2512608 w 42094"/>
              <a:gd name="T65" fmla="*/ 1098181 h 41998"/>
              <a:gd name="T66" fmla="*/ 2323851 w 42094"/>
              <a:gd name="T67" fmla="*/ 945487 h 41998"/>
              <a:gd name="T68" fmla="*/ 2386373 w 42094"/>
              <a:gd name="T69" fmla="*/ 677434 h 41998"/>
              <a:gd name="T70" fmla="*/ 2155597 w 42094"/>
              <a:gd name="T71" fmla="*/ 598295 h 41998"/>
              <a:gd name="T72" fmla="*/ 2122662 w 42094"/>
              <a:gd name="T73" fmla="*/ 325724 h 41998"/>
              <a:gd name="T74" fmla="*/ 1878194 w 42094"/>
              <a:gd name="T75" fmla="*/ 329117 h 41998"/>
              <a:gd name="T76" fmla="*/ 1741800 w 42094"/>
              <a:gd name="T77" fmla="*/ 97275 h 41998"/>
              <a:gd name="T78" fmla="*/ 1518910 w 42094"/>
              <a:gd name="T79" fmla="*/ 169644 h 41998"/>
              <a:gd name="T80" fmla="*/ 1317721 w 42094"/>
              <a:gd name="T81" fmla="*/ 0 h 419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42094" h="41998" extrusionOk="0">
                <a:moveTo>
                  <a:pt x="20920" y="14128"/>
                </a:moveTo>
                <a:cubicBezTo>
                  <a:pt x="21647" y="14128"/>
                  <a:pt x="22386" y="14246"/>
                  <a:pt x="23111" y="14494"/>
                </a:cubicBezTo>
                <a:cubicBezTo>
                  <a:pt x="26687" y="15711"/>
                  <a:pt x="28589" y="19572"/>
                  <a:pt x="27372" y="23148"/>
                </a:cubicBezTo>
                <a:cubicBezTo>
                  <a:pt x="26418" y="25980"/>
                  <a:pt x="23764" y="27775"/>
                  <a:pt x="20917" y="27775"/>
                </a:cubicBezTo>
                <a:cubicBezTo>
                  <a:pt x="20188" y="27775"/>
                  <a:pt x="19446" y="27657"/>
                  <a:pt x="18717" y="27409"/>
                </a:cubicBezTo>
                <a:cubicBezTo>
                  <a:pt x="15160" y="26192"/>
                  <a:pt x="13258" y="22330"/>
                  <a:pt x="14456" y="18755"/>
                </a:cubicBezTo>
                <a:cubicBezTo>
                  <a:pt x="15426" y="15923"/>
                  <a:pt x="18082" y="14128"/>
                  <a:pt x="20920" y="14128"/>
                </a:cubicBezTo>
                <a:close/>
                <a:moveTo>
                  <a:pt x="22046" y="0"/>
                </a:moveTo>
                <a:lnTo>
                  <a:pt x="18907" y="57"/>
                </a:lnTo>
                <a:lnTo>
                  <a:pt x="18945" y="2397"/>
                </a:lnTo>
                <a:cubicBezTo>
                  <a:pt x="17823" y="2511"/>
                  <a:pt x="16720" y="2739"/>
                  <a:pt x="15655" y="3062"/>
                </a:cubicBezTo>
                <a:lnTo>
                  <a:pt x="14799" y="875"/>
                </a:lnTo>
                <a:lnTo>
                  <a:pt x="11889" y="2016"/>
                </a:lnTo>
                <a:lnTo>
                  <a:pt x="12726" y="4185"/>
                </a:lnTo>
                <a:cubicBezTo>
                  <a:pt x="11717" y="4679"/>
                  <a:pt x="10747" y="5269"/>
                  <a:pt x="9853" y="5935"/>
                </a:cubicBezTo>
                <a:lnTo>
                  <a:pt x="8313" y="4185"/>
                </a:lnTo>
                <a:lnTo>
                  <a:pt x="5954" y="6239"/>
                </a:lnTo>
                <a:lnTo>
                  <a:pt x="7495" y="8008"/>
                </a:lnTo>
                <a:cubicBezTo>
                  <a:pt x="6715" y="8807"/>
                  <a:pt x="6011" y="9682"/>
                  <a:pt x="5384" y="10633"/>
                </a:cubicBezTo>
                <a:lnTo>
                  <a:pt x="3329" y="9510"/>
                </a:lnTo>
                <a:lnTo>
                  <a:pt x="1827" y="12249"/>
                </a:lnTo>
                <a:lnTo>
                  <a:pt x="3881" y="13372"/>
                </a:lnTo>
                <a:cubicBezTo>
                  <a:pt x="3653" y="13885"/>
                  <a:pt x="3443" y="14418"/>
                  <a:pt x="3253" y="14950"/>
                </a:cubicBezTo>
                <a:cubicBezTo>
                  <a:pt x="3082" y="15483"/>
                  <a:pt x="2930" y="16035"/>
                  <a:pt x="2797" y="16567"/>
                </a:cubicBezTo>
                <a:lnTo>
                  <a:pt x="476" y="16206"/>
                </a:lnTo>
                <a:lnTo>
                  <a:pt x="1" y="19306"/>
                </a:lnTo>
                <a:lnTo>
                  <a:pt x="2302" y="19668"/>
                </a:lnTo>
                <a:cubicBezTo>
                  <a:pt x="2226" y="20790"/>
                  <a:pt x="2264" y="21931"/>
                  <a:pt x="2378" y="23034"/>
                </a:cubicBezTo>
                <a:lnTo>
                  <a:pt x="77" y="23491"/>
                </a:lnTo>
                <a:lnTo>
                  <a:pt x="685" y="26572"/>
                </a:lnTo>
                <a:lnTo>
                  <a:pt x="2987" y="26097"/>
                </a:lnTo>
                <a:cubicBezTo>
                  <a:pt x="3310" y="27181"/>
                  <a:pt x="3710" y="28246"/>
                  <a:pt x="4223" y="29254"/>
                </a:cubicBezTo>
                <a:lnTo>
                  <a:pt x="2207" y="30452"/>
                </a:lnTo>
                <a:lnTo>
                  <a:pt x="3843" y="33134"/>
                </a:lnTo>
                <a:lnTo>
                  <a:pt x="5840" y="31917"/>
                </a:lnTo>
                <a:cubicBezTo>
                  <a:pt x="6506" y="32830"/>
                  <a:pt x="7248" y="33686"/>
                  <a:pt x="8065" y="34466"/>
                </a:cubicBezTo>
                <a:lnTo>
                  <a:pt x="6582" y="36292"/>
                </a:lnTo>
                <a:lnTo>
                  <a:pt x="9036" y="38251"/>
                </a:lnTo>
                <a:lnTo>
                  <a:pt x="10500" y="36425"/>
                </a:lnTo>
                <a:cubicBezTo>
                  <a:pt x="11413" y="37033"/>
                  <a:pt x="12402" y="37585"/>
                  <a:pt x="13448" y="38042"/>
                </a:cubicBezTo>
                <a:lnTo>
                  <a:pt x="12707" y="40267"/>
                </a:lnTo>
                <a:lnTo>
                  <a:pt x="15674" y="41275"/>
                </a:lnTo>
                <a:lnTo>
                  <a:pt x="16416" y="39050"/>
                </a:lnTo>
                <a:cubicBezTo>
                  <a:pt x="17538" y="39316"/>
                  <a:pt x="18641" y="39487"/>
                  <a:pt x="19744" y="39563"/>
                </a:cubicBezTo>
                <a:lnTo>
                  <a:pt x="19801" y="41998"/>
                </a:lnTo>
                <a:lnTo>
                  <a:pt x="22940" y="41941"/>
                </a:lnTo>
                <a:lnTo>
                  <a:pt x="22883" y="39506"/>
                </a:lnTo>
                <a:cubicBezTo>
                  <a:pt x="24005" y="39373"/>
                  <a:pt x="25089" y="39164"/>
                  <a:pt x="26173" y="38840"/>
                </a:cubicBezTo>
                <a:lnTo>
                  <a:pt x="27086" y="41199"/>
                </a:lnTo>
                <a:lnTo>
                  <a:pt x="29997" y="40058"/>
                </a:lnTo>
                <a:lnTo>
                  <a:pt x="29084" y="37718"/>
                </a:lnTo>
                <a:cubicBezTo>
                  <a:pt x="30073" y="37243"/>
                  <a:pt x="31005" y="36672"/>
                  <a:pt x="31899" y="36025"/>
                </a:cubicBezTo>
                <a:lnTo>
                  <a:pt x="33629" y="38004"/>
                </a:lnTo>
                <a:lnTo>
                  <a:pt x="35988" y="35930"/>
                </a:lnTo>
                <a:lnTo>
                  <a:pt x="34276" y="33990"/>
                </a:lnTo>
                <a:cubicBezTo>
                  <a:pt x="35056" y="33191"/>
                  <a:pt x="35760" y="32316"/>
                  <a:pt x="36388" y="31365"/>
                </a:cubicBezTo>
                <a:lnTo>
                  <a:pt x="38689" y="32621"/>
                </a:lnTo>
                <a:lnTo>
                  <a:pt x="40211" y="29882"/>
                </a:lnTo>
                <a:lnTo>
                  <a:pt x="37928" y="28626"/>
                </a:lnTo>
                <a:cubicBezTo>
                  <a:pt x="38156" y="28075"/>
                  <a:pt x="38385" y="27523"/>
                  <a:pt x="38575" y="26952"/>
                </a:cubicBezTo>
                <a:cubicBezTo>
                  <a:pt x="38746" y="26458"/>
                  <a:pt x="38898" y="25944"/>
                  <a:pt x="39012" y="25450"/>
                </a:cubicBezTo>
                <a:lnTo>
                  <a:pt x="41618" y="25849"/>
                </a:lnTo>
                <a:lnTo>
                  <a:pt x="42094" y="22749"/>
                </a:lnTo>
                <a:lnTo>
                  <a:pt x="39526" y="22349"/>
                </a:lnTo>
                <a:cubicBezTo>
                  <a:pt x="39602" y="21208"/>
                  <a:pt x="39583" y="20086"/>
                  <a:pt x="39469" y="18983"/>
                </a:cubicBezTo>
                <a:lnTo>
                  <a:pt x="42037" y="18469"/>
                </a:lnTo>
                <a:lnTo>
                  <a:pt x="41428" y="15388"/>
                </a:lnTo>
                <a:lnTo>
                  <a:pt x="38879" y="15901"/>
                </a:lnTo>
                <a:cubicBezTo>
                  <a:pt x="38575" y="14817"/>
                  <a:pt x="38175" y="13771"/>
                  <a:pt x="37681" y="12763"/>
                </a:cubicBezTo>
                <a:lnTo>
                  <a:pt x="39925" y="11393"/>
                </a:lnTo>
                <a:lnTo>
                  <a:pt x="38290" y="8712"/>
                </a:lnTo>
                <a:lnTo>
                  <a:pt x="36064" y="10062"/>
                </a:lnTo>
                <a:cubicBezTo>
                  <a:pt x="35417" y="9149"/>
                  <a:pt x="34676" y="8293"/>
                  <a:pt x="33858" y="7513"/>
                </a:cubicBezTo>
                <a:lnTo>
                  <a:pt x="35513" y="5478"/>
                </a:lnTo>
                <a:lnTo>
                  <a:pt x="33059" y="3500"/>
                </a:lnTo>
                <a:lnTo>
                  <a:pt x="31423" y="5535"/>
                </a:lnTo>
                <a:cubicBezTo>
                  <a:pt x="30491" y="4888"/>
                  <a:pt x="29464" y="4337"/>
                  <a:pt x="28380" y="3861"/>
                </a:cubicBezTo>
                <a:lnTo>
                  <a:pt x="29141" y="1636"/>
                </a:lnTo>
                <a:lnTo>
                  <a:pt x="26173" y="628"/>
                </a:lnTo>
                <a:lnTo>
                  <a:pt x="25412" y="2853"/>
                </a:lnTo>
                <a:cubicBezTo>
                  <a:pt x="24309" y="2568"/>
                  <a:pt x="23187" y="2397"/>
                  <a:pt x="22084" y="2340"/>
                </a:cubicBezTo>
                <a:lnTo>
                  <a:pt x="22046" y="0"/>
                </a:lnTo>
                <a:close/>
              </a:path>
            </a:pathLst>
          </a:custGeom>
          <a:solidFill>
            <a:srgbClr val="8941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defTabSz="847725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7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58" name="Google Shape;107;p2">
            <a:extLst>
              <a:ext uri="{FF2B5EF4-FFF2-40B4-BE49-F238E27FC236}">
                <a16:creationId xmlns:a16="http://schemas.microsoft.com/office/drawing/2014/main" id="{46DB842B-CDD2-A327-66D7-53EC8549ABE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43051" y="1910737"/>
            <a:ext cx="3045687" cy="1957890"/>
            <a:chOff x="1963261" y="2089626"/>
            <a:chExt cx="2509802" cy="1518391"/>
          </a:xfrm>
        </p:grpSpPr>
        <p:sp>
          <p:nvSpPr>
            <p:cNvPr id="659" name="Google Shape;108;p2">
              <a:extLst>
                <a:ext uri="{FF2B5EF4-FFF2-40B4-BE49-F238E27FC236}">
                  <a16:creationId xmlns:a16="http://schemas.microsoft.com/office/drawing/2014/main" id="{7628C80A-93E9-A9F5-6F49-C4D84CDDA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5301" y="3293951"/>
              <a:ext cx="1096766" cy="242725"/>
            </a:xfrm>
            <a:custGeom>
              <a:avLst/>
              <a:gdLst>
                <a:gd name="T0" fmla="*/ 0 w 14681"/>
                <a:gd name="T1" fmla="*/ 11666424 h 5049"/>
                <a:gd name="T2" fmla="*/ 48793140 w 14681"/>
                <a:gd name="T3" fmla="*/ 11666424 h 5049"/>
                <a:gd name="T4" fmla="*/ 74362347 w 14681"/>
                <a:gd name="T5" fmla="*/ 0 h 50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681" h="5049" fill="none" extrusionOk="0">
                  <a:moveTo>
                    <a:pt x="0" y="5048"/>
                  </a:moveTo>
                  <a:lnTo>
                    <a:pt x="9633" y="5048"/>
                  </a:lnTo>
                  <a:cubicBezTo>
                    <a:pt x="12419" y="5048"/>
                    <a:pt x="14681" y="2786"/>
                    <a:pt x="14681" y="0"/>
                  </a:cubicBezTo>
                </a:path>
              </a:pathLst>
            </a:custGeom>
            <a:solidFill>
              <a:schemeClr val="accent1"/>
            </a:solidFill>
            <a:ln w="40775" cap="flat" cmpd="sng">
              <a:solidFill>
                <a:srgbClr val="C87C0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0" name="Google Shape;109;p2">
              <a:extLst>
                <a:ext uri="{FF2B5EF4-FFF2-40B4-BE49-F238E27FC236}">
                  <a16:creationId xmlns:a16="http://schemas.microsoft.com/office/drawing/2014/main" id="{EC0C0FF4-2F20-116D-B600-C9611441B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2038" y="2089626"/>
              <a:ext cx="1371025" cy="1204350"/>
            </a:xfrm>
            <a:custGeom>
              <a:avLst/>
              <a:gdLst>
                <a:gd name="T0" fmla="*/ 25598750 w 54841"/>
                <a:gd name="T1" fmla="*/ 28917500 h 48174"/>
                <a:gd name="T2" fmla="*/ 31120625 w 54841"/>
                <a:gd name="T3" fmla="*/ 28917500 h 48174"/>
                <a:gd name="T4" fmla="*/ 34275625 w 54841"/>
                <a:gd name="T5" fmla="*/ 25762500 h 48174"/>
                <a:gd name="T6" fmla="*/ 34275625 w 54841"/>
                <a:gd name="T7" fmla="*/ 8431250 h 48174"/>
                <a:gd name="T8" fmla="*/ 31120625 w 54841"/>
                <a:gd name="T9" fmla="*/ 5283750 h 48174"/>
                <a:gd name="T10" fmla="*/ 21543125 w 54841"/>
                <a:gd name="T11" fmla="*/ 5283750 h 48174"/>
                <a:gd name="T12" fmla="*/ 20508750 w 54841"/>
                <a:gd name="T13" fmla="*/ 4763125 h 48174"/>
                <a:gd name="T14" fmla="*/ 18165000 w 54841"/>
                <a:gd name="T15" fmla="*/ 700000 h 48174"/>
                <a:gd name="T16" fmla="*/ 16103750 w 54841"/>
                <a:gd name="T17" fmla="*/ 700000 h 48174"/>
                <a:gd name="T18" fmla="*/ 13759375 w 54841"/>
                <a:gd name="T19" fmla="*/ 4763125 h 48174"/>
                <a:gd name="T20" fmla="*/ 12732500 w 54841"/>
                <a:gd name="T21" fmla="*/ 5283750 h 48174"/>
                <a:gd name="T22" fmla="*/ 3148125 w 54841"/>
                <a:gd name="T23" fmla="*/ 5283750 h 48174"/>
                <a:gd name="T24" fmla="*/ 625 w 54841"/>
                <a:gd name="T25" fmla="*/ 8431250 h 48174"/>
                <a:gd name="T26" fmla="*/ 625 w 54841"/>
                <a:gd name="T27" fmla="*/ 30108125 h 481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4841" h="48174" fill="none" extrusionOk="0">
                  <a:moveTo>
                    <a:pt x="40958" y="46268"/>
                  </a:moveTo>
                  <a:lnTo>
                    <a:pt x="49793" y="46268"/>
                  </a:lnTo>
                  <a:cubicBezTo>
                    <a:pt x="52579" y="46268"/>
                    <a:pt x="54841" y="44006"/>
                    <a:pt x="54841" y="41220"/>
                  </a:cubicBezTo>
                  <a:lnTo>
                    <a:pt x="54841" y="13490"/>
                  </a:lnTo>
                  <a:cubicBezTo>
                    <a:pt x="54841" y="10704"/>
                    <a:pt x="52579" y="8454"/>
                    <a:pt x="49793" y="8454"/>
                  </a:cubicBezTo>
                  <a:lnTo>
                    <a:pt x="34469" y="8454"/>
                  </a:lnTo>
                  <a:cubicBezTo>
                    <a:pt x="33815" y="8454"/>
                    <a:pt x="33207" y="8145"/>
                    <a:pt x="32814" y="7621"/>
                  </a:cubicBezTo>
                  <a:lnTo>
                    <a:pt x="29064" y="1120"/>
                  </a:lnTo>
                  <a:cubicBezTo>
                    <a:pt x="28254" y="1"/>
                    <a:pt x="26587" y="1"/>
                    <a:pt x="25766" y="1120"/>
                  </a:cubicBezTo>
                  <a:lnTo>
                    <a:pt x="22015" y="7621"/>
                  </a:lnTo>
                  <a:cubicBezTo>
                    <a:pt x="21634" y="8145"/>
                    <a:pt x="21027" y="8454"/>
                    <a:pt x="20372" y="8454"/>
                  </a:cubicBezTo>
                  <a:lnTo>
                    <a:pt x="5037" y="8454"/>
                  </a:lnTo>
                  <a:cubicBezTo>
                    <a:pt x="2251" y="8454"/>
                    <a:pt x="1" y="10704"/>
                    <a:pt x="1" y="13490"/>
                  </a:cubicBezTo>
                  <a:lnTo>
                    <a:pt x="1" y="48173"/>
                  </a:lnTo>
                </a:path>
              </a:pathLst>
            </a:custGeom>
            <a:solidFill>
              <a:schemeClr val="accent1"/>
            </a:solidFill>
            <a:ln w="40775" cap="flat" cmpd="sng">
              <a:solidFill>
                <a:srgbClr val="C87C0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1" name="Google Shape;110;p2">
              <a:extLst>
                <a:ext uri="{FF2B5EF4-FFF2-40B4-BE49-F238E27FC236}">
                  <a16:creationId xmlns:a16="http://schemas.microsoft.com/office/drawing/2014/main" id="{9D2A0F91-2E79-3034-E4C7-D98DD3339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3261" y="3477917"/>
              <a:ext cx="110175" cy="130100"/>
            </a:xfrm>
            <a:custGeom>
              <a:avLst/>
              <a:gdLst>
                <a:gd name="T0" fmla="*/ 1429375 w 4407"/>
                <a:gd name="T1" fmla="*/ 0 h 5204"/>
                <a:gd name="T2" fmla="*/ 662500 w 4407"/>
                <a:gd name="T3" fmla="*/ 878125 h 5204"/>
                <a:gd name="T4" fmla="*/ 625 w 4407"/>
                <a:gd name="T5" fmla="*/ 1644375 h 5204"/>
                <a:gd name="T6" fmla="*/ 1399375 w 4407"/>
                <a:gd name="T7" fmla="*/ 3251875 h 5204"/>
                <a:gd name="T8" fmla="*/ 2731250 w 4407"/>
                <a:gd name="T9" fmla="*/ 3251875 h 5204"/>
                <a:gd name="T10" fmla="*/ 1332500 w 4407"/>
                <a:gd name="T11" fmla="*/ 1644375 h 5204"/>
                <a:gd name="T12" fmla="*/ 2753750 w 4407"/>
                <a:gd name="T13" fmla="*/ 7500 h 5204"/>
                <a:gd name="T14" fmla="*/ 2746250 w 4407"/>
                <a:gd name="T15" fmla="*/ 0 h 5204"/>
                <a:gd name="T16" fmla="*/ 1429375 w 4407"/>
                <a:gd name="T17" fmla="*/ 0 h 52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07" h="5204" extrusionOk="0">
                  <a:moveTo>
                    <a:pt x="2287" y="0"/>
                  </a:moveTo>
                  <a:lnTo>
                    <a:pt x="1060" y="1405"/>
                  </a:lnTo>
                  <a:lnTo>
                    <a:pt x="1" y="2631"/>
                  </a:lnTo>
                  <a:lnTo>
                    <a:pt x="2239" y="5203"/>
                  </a:lnTo>
                  <a:lnTo>
                    <a:pt x="4370" y="5203"/>
                  </a:lnTo>
                  <a:lnTo>
                    <a:pt x="2132" y="2631"/>
                  </a:lnTo>
                  <a:lnTo>
                    <a:pt x="4406" y="12"/>
                  </a:lnTo>
                  <a:lnTo>
                    <a:pt x="4394" y="0"/>
                  </a:lnTo>
                  <a:lnTo>
                    <a:pt x="2287" y="0"/>
                  </a:lnTo>
                  <a:close/>
                </a:path>
              </a:pathLst>
            </a:custGeom>
            <a:solidFill>
              <a:srgbClr val="C87C06"/>
            </a:solidFill>
            <a:ln w="9525" cap="flat" cmpd="sng">
              <a:solidFill>
                <a:srgbClr val="C87C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2" name="Google Shape;111;p2">
            <a:extLst>
              <a:ext uri="{FF2B5EF4-FFF2-40B4-BE49-F238E27FC236}">
                <a16:creationId xmlns:a16="http://schemas.microsoft.com/office/drawing/2014/main" id="{79517F12-8A1B-10A4-2813-5B72701795E6}"/>
              </a:ext>
            </a:extLst>
          </p:cNvPr>
          <p:cNvGrpSpPr>
            <a:grpSpLocks/>
          </p:cNvGrpSpPr>
          <p:nvPr/>
        </p:nvGrpSpPr>
        <p:grpSpPr bwMode="auto">
          <a:xfrm>
            <a:off x="818744" y="3953136"/>
            <a:ext cx="2206625" cy="1668462"/>
            <a:chOff x="4618913" y="2125474"/>
            <a:chExt cx="1831954" cy="1293201"/>
          </a:xfrm>
        </p:grpSpPr>
        <p:sp>
          <p:nvSpPr>
            <p:cNvPr id="663" name="Google Shape;112;p2">
              <a:extLst>
                <a:ext uri="{FF2B5EF4-FFF2-40B4-BE49-F238E27FC236}">
                  <a16:creationId xmlns:a16="http://schemas.microsoft.com/office/drawing/2014/main" id="{692D6B87-8CC8-47B9-18A8-604A975029D5}"/>
                </a:ext>
              </a:extLst>
            </p:cNvPr>
            <p:cNvSpPr>
              <a:spLocks/>
            </p:cNvSpPr>
            <p:nvPr/>
          </p:nvSpPr>
          <p:spPr bwMode="auto">
            <a:xfrm rot="2420881">
              <a:off x="5987672" y="2229272"/>
              <a:ext cx="367025" cy="126225"/>
            </a:xfrm>
            <a:custGeom>
              <a:avLst/>
              <a:gdLst>
                <a:gd name="T0" fmla="*/ 9175625 w 14681"/>
                <a:gd name="T1" fmla="*/ 0 h 5049"/>
                <a:gd name="T2" fmla="*/ 3148125 w 14681"/>
                <a:gd name="T3" fmla="*/ 0 h 5049"/>
                <a:gd name="T4" fmla="*/ 0 w 14681"/>
                <a:gd name="T5" fmla="*/ 3155000 h 50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681" h="5049" fill="none" extrusionOk="0">
                  <a:moveTo>
                    <a:pt x="14681" y="0"/>
                  </a:moveTo>
                  <a:lnTo>
                    <a:pt x="5037" y="0"/>
                  </a:lnTo>
                  <a:cubicBezTo>
                    <a:pt x="2262" y="0"/>
                    <a:pt x="0" y="2262"/>
                    <a:pt x="0" y="5048"/>
                  </a:cubicBezTo>
                </a:path>
              </a:pathLst>
            </a:custGeom>
            <a:solidFill>
              <a:schemeClr val="bg2"/>
            </a:solidFill>
            <a:ln w="40775" cap="flat" cmpd="sng">
              <a:solidFill>
                <a:srgbClr val="C87C0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4" name="Google Shape;113;p2">
              <a:extLst>
                <a:ext uri="{FF2B5EF4-FFF2-40B4-BE49-F238E27FC236}">
                  <a16:creationId xmlns:a16="http://schemas.microsoft.com/office/drawing/2014/main" id="{E40DBE22-1866-B940-247F-2C98FA4DC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913" y="2214650"/>
              <a:ext cx="1371025" cy="1204025"/>
            </a:xfrm>
            <a:custGeom>
              <a:avLst/>
              <a:gdLst>
                <a:gd name="T0" fmla="*/ 8676875 w 54841"/>
                <a:gd name="T1" fmla="*/ 1190625 h 48161"/>
                <a:gd name="T2" fmla="*/ 3147500 w 54841"/>
                <a:gd name="T3" fmla="*/ 1190625 h 48161"/>
                <a:gd name="T4" fmla="*/ 0 w 54841"/>
                <a:gd name="T5" fmla="*/ 4346250 h 48161"/>
                <a:gd name="T6" fmla="*/ 0 w 54841"/>
                <a:gd name="T7" fmla="*/ 21669375 h 48161"/>
                <a:gd name="T8" fmla="*/ 3147500 w 54841"/>
                <a:gd name="T9" fmla="*/ 24824375 h 48161"/>
                <a:gd name="T10" fmla="*/ 12732500 w 54841"/>
                <a:gd name="T11" fmla="*/ 24824375 h 48161"/>
                <a:gd name="T12" fmla="*/ 13759375 w 54841"/>
                <a:gd name="T13" fmla="*/ 25345625 h 48161"/>
                <a:gd name="T14" fmla="*/ 16103125 w 54841"/>
                <a:gd name="T15" fmla="*/ 29408750 h 48161"/>
                <a:gd name="T16" fmla="*/ 18164375 w 54841"/>
                <a:gd name="T17" fmla="*/ 29408750 h 48161"/>
                <a:gd name="T18" fmla="*/ 20508750 w 54841"/>
                <a:gd name="T19" fmla="*/ 25345625 h 48161"/>
                <a:gd name="T20" fmla="*/ 21543125 w 54841"/>
                <a:gd name="T21" fmla="*/ 24824375 h 48161"/>
                <a:gd name="T22" fmla="*/ 31120000 w 54841"/>
                <a:gd name="T23" fmla="*/ 24824375 h 48161"/>
                <a:gd name="T24" fmla="*/ 34275000 w 54841"/>
                <a:gd name="T25" fmla="*/ 21669375 h 48161"/>
                <a:gd name="T26" fmla="*/ 34275000 w 54841"/>
                <a:gd name="T27" fmla="*/ 0 h 4816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4841" h="48161" fill="none" extrusionOk="0">
                  <a:moveTo>
                    <a:pt x="13883" y="1905"/>
                  </a:moveTo>
                  <a:lnTo>
                    <a:pt x="5036" y="1905"/>
                  </a:lnTo>
                  <a:cubicBezTo>
                    <a:pt x="2250" y="1905"/>
                    <a:pt x="0" y="4167"/>
                    <a:pt x="0" y="6954"/>
                  </a:cubicBezTo>
                  <a:lnTo>
                    <a:pt x="0" y="34671"/>
                  </a:lnTo>
                  <a:cubicBezTo>
                    <a:pt x="0" y="37457"/>
                    <a:pt x="2250" y="39719"/>
                    <a:pt x="5036" y="39719"/>
                  </a:cubicBezTo>
                  <a:lnTo>
                    <a:pt x="20372" y="39719"/>
                  </a:lnTo>
                  <a:cubicBezTo>
                    <a:pt x="21027" y="39719"/>
                    <a:pt x="21634" y="40029"/>
                    <a:pt x="22015" y="40553"/>
                  </a:cubicBezTo>
                  <a:lnTo>
                    <a:pt x="25765" y="47054"/>
                  </a:lnTo>
                  <a:cubicBezTo>
                    <a:pt x="26587" y="48161"/>
                    <a:pt x="28254" y="48161"/>
                    <a:pt x="29063" y="47054"/>
                  </a:cubicBezTo>
                  <a:lnTo>
                    <a:pt x="32814" y="40553"/>
                  </a:lnTo>
                  <a:cubicBezTo>
                    <a:pt x="33207" y="40029"/>
                    <a:pt x="33814" y="39719"/>
                    <a:pt x="34469" y="39719"/>
                  </a:cubicBezTo>
                  <a:lnTo>
                    <a:pt x="49792" y="39719"/>
                  </a:lnTo>
                  <a:cubicBezTo>
                    <a:pt x="52578" y="39719"/>
                    <a:pt x="54840" y="37457"/>
                    <a:pt x="54840" y="34671"/>
                  </a:cubicBezTo>
                  <a:lnTo>
                    <a:pt x="54840" y="0"/>
                  </a:lnTo>
                </a:path>
              </a:pathLst>
            </a:custGeom>
            <a:solidFill>
              <a:schemeClr val="bg2"/>
            </a:solidFill>
            <a:ln w="40775" cap="flat" cmpd="sng">
              <a:solidFill>
                <a:srgbClr val="C87C0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5" name="Google Shape;114;p2">
              <a:extLst>
                <a:ext uri="{FF2B5EF4-FFF2-40B4-BE49-F238E27FC236}">
                  <a16:creationId xmlns:a16="http://schemas.microsoft.com/office/drawing/2014/main" id="{04FD01F4-ED07-7FE1-55C2-4862712D09F6}"/>
                </a:ext>
              </a:extLst>
            </p:cNvPr>
            <p:cNvSpPr>
              <a:spLocks/>
            </p:cNvSpPr>
            <p:nvPr/>
          </p:nvSpPr>
          <p:spPr bwMode="auto">
            <a:xfrm rot="2582127">
              <a:off x="6309489" y="2283142"/>
              <a:ext cx="106559" cy="134495"/>
            </a:xfrm>
            <a:custGeom>
              <a:avLst/>
              <a:gdLst>
                <a:gd name="T0" fmla="*/ 14027 w 4406"/>
                <a:gd name="T1" fmla="*/ 0 h 5192"/>
                <a:gd name="T2" fmla="*/ 1330101 w 4406"/>
                <a:gd name="T3" fmla="*/ 1725898 h 5192"/>
                <a:gd name="T4" fmla="*/ 0 w 4406"/>
                <a:gd name="T5" fmla="*/ 3475939 h 5192"/>
                <a:gd name="T6" fmla="*/ 7014 w 4406"/>
                <a:gd name="T7" fmla="*/ 3483996 h 5192"/>
                <a:gd name="T8" fmla="*/ 1239432 w 4406"/>
                <a:gd name="T9" fmla="*/ 3483996 h 5192"/>
                <a:gd name="T10" fmla="*/ 1950107 w 4406"/>
                <a:gd name="T11" fmla="*/ 2549240 h 5192"/>
                <a:gd name="T12" fmla="*/ 2576546 w 4406"/>
                <a:gd name="T13" fmla="*/ 1725898 h 5192"/>
                <a:gd name="T14" fmla="*/ 1267510 w 4406"/>
                <a:gd name="T15" fmla="*/ 0 h 5192"/>
                <a:gd name="T16" fmla="*/ 14027 w 4406"/>
                <a:gd name="T17" fmla="*/ 0 h 51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06" h="5192" extrusionOk="0">
                  <a:moveTo>
                    <a:pt x="24" y="0"/>
                  </a:moveTo>
                  <a:lnTo>
                    <a:pt x="2274" y="2572"/>
                  </a:lnTo>
                  <a:lnTo>
                    <a:pt x="0" y="5180"/>
                  </a:lnTo>
                  <a:lnTo>
                    <a:pt x="12" y="5192"/>
                  </a:lnTo>
                  <a:lnTo>
                    <a:pt x="2119" y="5192"/>
                  </a:lnTo>
                  <a:lnTo>
                    <a:pt x="3334" y="3799"/>
                  </a:lnTo>
                  <a:lnTo>
                    <a:pt x="4405" y="2572"/>
                  </a:lnTo>
                  <a:lnTo>
                    <a:pt x="2167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C87C06"/>
            </a:solidFill>
            <a:ln w="9525" cap="flat" cmpd="sng">
              <a:solidFill>
                <a:srgbClr val="C87C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6" name="Google Shape;115;p2">
            <a:extLst>
              <a:ext uri="{FF2B5EF4-FFF2-40B4-BE49-F238E27FC236}">
                <a16:creationId xmlns:a16="http://schemas.microsoft.com/office/drawing/2014/main" id="{D76C5D74-C39C-842D-AB98-2A8E268946C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967829" y="1603551"/>
            <a:ext cx="4371375" cy="2265076"/>
            <a:chOff x="5753863" y="2003383"/>
            <a:chExt cx="1793100" cy="1481692"/>
          </a:xfrm>
        </p:grpSpPr>
        <p:sp>
          <p:nvSpPr>
            <p:cNvPr id="667" name="Google Shape;116;p2">
              <a:extLst>
                <a:ext uri="{FF2B5EF4-FFF2-40B4-BE49-F238E27FC236}">
                  <a16:creationId xmlns:a16="http://schemas.microsoft.com/office/drawing/2014/main" id="{BD4A6E24-012F-0BBD-2673-578F9E4D0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8938" y="3293950"/>
              <a:ext cx="367025" cy="126225"/>
            </a:xfrm>
            <a:custGeom>
              <a:avLst/>
              <a:gdLst>
                <a:gd name="T0" fmla="*/ 0 w 14681"/>
                <a:gd name="T1" fmla="*/ 3155000 h 5049"/>
                <a:gd name="T2" fmla="*/ 6020000 w 14681"/>
                <a:gd name="T3" fmla="*/ 3155000 h 5049"/>
                <a:gd name="T4" fmla="*/ 9175625 w 14681"/>
                <a:gd name="T5" fmla="*/ 0 h 50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681" h="5049" fill="none" extrusionOk="0">
                  <a:moveTo>
                    <a:pt x="0" y="5048"/>
                  </a:moveTo>
                  <a:lnTo>
                    <a:pt x="9632" y="5048"/>
                  </a:lnTo>
                  <a:cubicBezTo>
                    <a:pt x="12418" y="5048"/>
                    <a:pt x="14681" y="2786"/>
                    <a:pt x="14681" y="0"/>
                  </a:cubicBezTo>
                </a:path>
              </a:pathLst>
            </a:custGeom>
            <a:solidFill>
              <a:schemeClr val="tx2"/>
            </a:solidFill>
            <a:ln w="40775" cap="flat" cmpd="sng">
              <a:solidFill>
                <a:schemeClr val="tx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8" name="Google Shape;117;p2">
              <a:extLst>
                <a:ext uri="{FF2B5EF4-FFF2-40B4-BE49-F238E27FC236}">
                  <a16:creationId xmlns:a16="http://schemas.microsoft.com/office/drawing/2014/main" id="{2C7F0302-3D0A-C199-C1C2-B72EFF59B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5938" y="2003383"/>
              <a:ext cx="1371025" cy="1290592"/>
            </a:xfrm>
            <a:custGeom>
              <a:avLst/>
              <a:gdLst>
                <a:gd name="T0" fmla="*/ 25598750 w 54841"/>
                <a:gd name="T1" fmla="*/ 28917500 h 48174"/>
                <a:gd name="T2" fmla="*/ 31128125 w 54841"/>
                <a:gd name="T3" fmla="*/ 28917500 h 48174"/>
                <a:gd name="T4" fmla="*/ 34275625 w 54841"/>
                <a:gd name="T5" fmla="*/ 25762500 h 48174"/>
                <a:gd name="T6" fmla="*/ 34275625 w 54841"/>
                <a:gd name="T7" fmla="*/ 8431250 h 48174"/>
                <a:gd name="T8" fmla="*/ 31128125 w 54841"/>
                <a:gd name="T9" fmla="*/ 5283750 h 48174"/>
                <a:gd name="T10" fmla="*/ 21543125 w 54841"/>
                <a:gd name="T11" fmla="*/ 5283750 h 48174"/>
                <a:gd name="T12" fmla="*/ 20516250 w 54841"/>
                <a:gd name="T13" fmla="*/ 4763125 h 48174"/>
                <a:gd name="T14" fmla="*/ 18172500 w 54841"/>
                <a:gd name="T15" fmla="*/ 700000 h 48174"/>
                <a:gd name="T16" fmla="*/ 16111250 w 54841"/>
                <a:gd name="T17" fmla="*/ 700000 h 48174"/>
                <a:gd name="T18" fmla="*/ 13766875 w 54841"/>
                <a:gd name="T19" fmla="*/ 4763125 h 48174"/>
                <a:gd name="T20" fmla="*/ 12732500 w 54841"/>
                <a:gd name="T21" fmla="*/ 5283750 h 48174"/>
                <a:gd name="T22" fmla="*/ 3155625 w 54841"/>
                <a:gd name="T23" fmla="*/ 5283750 h 48174"/>
                <a:gd name="T24" fmla="*/ 625 w 54841"/>
                <a:gd name="T25" fmla="*/ 8431250 h 48174"/>
                <a:gd name="T26" fmla="*/ 625 w 54841"/>
                <a:gd name="T27" fmla="*/ 30108125 h 481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4841" h="48174" fill="none" extrusionOk="0">
                  <a:moveTo>
                    <a:pt x="40958" y="46268"/>
                  </a:moveTo>
                  <a:lnTo>
                    <a:pt x="49805" y="46268"/>
                  </a:lnTo>
                  <a:cubicBezTo>
                    <a:pt x="52591" y="46268"/>
                    <a:pt x="54841" y="44006"/>
                    <a:pt x="54841" y="41220"/>
                  </a:cubicBezTo>
                  <a:lnTo>
                    <a:pt x="54841" y="13490"/>
                  </a:lnTo>
                  <a:cubicBezTo>
                    <a:pt x="54841" y="10704"/>
                    <a:pt x="52591" y="8454"/>
                    <a:pt x="49805" y="8454"/>
                  </a:cubicBezTo>
                  <a:lnTo>
                    <a:pt x="34469" y="8454"/>
                  </a:lnTo>
                  <a:cubicBezTo>
                    <a:pt x="33814" y="8454"/>
                    <a:pt x="33207" y="8145"/>
                    <a:pt x="32826" y="7621"/>
                  </a:cubicBezTo>
                  <a:lnTo>
                    <a:pt x="29076" y="1120"/>
                  </a:lnTo>
                  <a:cubicBezTo>
                    <a:pt x="28254" y="1"/>
                    <a:pt x="26587" y="1"/>
                    <a:pt x="25778" y="1120"/>
                  </a:cubicBezTo>
                  <a:lnTo>
                    <a:pt x="22027" y="7621"/>
                  </a:lnTo>
                  <a:cubicBezTo>
                    <a:pt x="21634" y="8145"/>
                    <a:pt x="21027" y="8454"/>
                    <a:pt x="20372" y="8454"/>
                  </a:cubicBezTo>
                  <a:lnTo>
                    <a:pt x="5049" y="8454"/>
                  </a:lnTo>
                  <a:cubicBezTo>
                    <a:pt x="2263" y="8454"/>
                    <a:pt x="1" y="10704"/>
                    <a:pt x="1" y="13490"/>
                  </a:cubicBezTo>
                  <a:lnTo>
                    <a:pt x="1" y="48173"/>
                  </a:lnTo>
                </a:path>
              </a:pathLst>
            </a:custGeom>
            <a:solidFill>
              <a:schemeClr val="tx2"/>
            </a:solidFill>
            <a:ln w="40775" cap="flat" cmpd="sng">
              <a:solidFill>
                <a:schemeClr val="tx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9" name="Google Shape;118;p2">
              <a:extLst>
                <a:ext uri="{FF2B5EF4-FFF2-40B4-BE49-F238E27FC236}">
                  <a16:creationId xmlns:a16="http://schemas.microsoft.com/office/drawing/2014/main" id="{5349FF03-FCF6-B565-ECB6-B5BBFC750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3863" y="3354975"/>
              <a:ext cx="110150" cy="130100"/>
            </a:xfrm>
            <a:custGeom>
              <a:avLst/>
              <a:gdLst>
                <a:gd name="T0" fmla="*/ 1429375 w 4406"/>
                <a:gd name="T1" fmla="*/ 0 h 5204"/>
                <a:gd name="T2" fmla="*/ 670000 w 4406"/>
                <a:gd name="T3" fmla="*/ 878125 h 5204"/>
                <a:gd name="T4" fmla="*/ 625 w 4406"/>
                <a:gd name="T5" fmla="*/ 1644375 h 5204"/>
                <a:gd name="T6" fmla="*/ 1399375 w 4406"/>
                <a:gd name="T7" fmla="*/ 3251875 h 5204"/>
                <a:gd name="T8" fmla="*/ 2738750 w 4406"/>
                <a:gd name="T9" fmla="*/ 3251875 h 5204"/>
                <a:gd name="T10" fmla="*/ 1332500 w 4406"/>
                <a:gd name="T11" fmla="*/ 1644375 h 5204"/>
                <a:gd name="T12" fmla="*/ 2753750 w 4406"/>
                <a:gd name="T13" fmla="*/ 7500 h 5204"/>
                <a:gd name="T14" fmla="*/ 2746250 w 4406"/>
                <a:gd name="T15" fmla="*/ 0 h 5204"/>
                <a:gd name="T16" fmla="*/ 1429375 w 4406"/>
                <a:gd name="T17" fmla="*/ 0 h 52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06" h="5204" extrusionOk="0">
                  <a:moveTo>
                    <a:pt x="2287" y="0"/>
                  </a:moveTo>
                  <a:lnTo>
                    <a:pt x="1072" y="1405"/>
                  </a:lnTo>
                  <a:lnTo>
                    <a:pt x="1" y="2631"/>
                  </a:lnTo>
                  <a:lnTo>
                    <a:pt x="2239" y="5203"/>
                  </a:lnTo>
                  <a:lnTo>
                    <a:pt x="4382" y="5203"/>
                  </a:lnTo>
                  <a:lnTo>
                    <a:pt x="2132" y="2631"/>
                  </a:lnTo>
                  <a:lnTo>
                    <a:pt x="4406" y="12"/>
                  </a:lnTo>
                  <a:lnTo>
                    <a:pt x="4394" y="0"/>
                  </a:lnTo>
                  <a:lnTo>
                    <a:pt x="2287" y="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70" name="Google Shape;119;p2">
            <a:extLst>
              <a:ext uri="{FF2B5EF4-FFF2-40B4-BE49-F238E27FC236}">
                <a16:creationId xmlns:a16="http://schemas.microsoft.com/office/drawing/2014/main" id="{6CE3A18F-63A6-30BA-1484-12D0A7401CF8}"/>
              </a:ext>
            </a:extLst>
          </p:cNvPr>
          <p:cNvSpPr>
            <a:spLocks/>
          </p:cNvSpPr>
          <p:nvPr/>
        </p:nvSpPr>
        <p:spPr bwMode="auto">
          <a:xfrm rot="-5400000">
            <a:off x="2865031" y="4529399"/>
            <a:ext cx="252413" cy="252412"/>
          </a:xfrm>
          <a:custGeom>
            <a:avLst/>
            <a:gdLst>
              <a:gd name="T0" fmla="*/ 4300237 w 7395"/>
              <a:gd name="T1" fmla="*/ 3080382 h 7395"/>
              <a:gd name="T2" fmla="*/ 2233420 w 7395"/>
              <a:gd name="T3" fmla="*/ 3648932 h 7395"/>
              <a:gd name="T4" fmla="*/ 1498265 w 7395"/>
              <a:gd name="T5" fmla="*/ 4398044 h 7395"/>
              <a:gd name="T6" fmla="*/ 5049352 w 7395"/>
              <a:gd name="T7" fmla="*/ 4398044 h 7395"/>
              <a:gd name="T8" fmla="*/ 4314197 w 7395"/>
              <a:gd name="T9" fmla="*/ 3648932 h 7395"/>
              <a:gd name="T10" fmla="*/ 6354220 w 7395"/>
              <a:gd name="T11" fmla="*/ 5133197 h 7395"/>
              <a:gd name="T12" fmla="*/ 4300237 w 7395"/>
              <a:gd name="T13" fmla="*/ 5701746 h 7395"/>
              <a:gd name="T14" fmla="*/ 3551087 w 7395"/>
              <a:gd name="T15" fmla="*/ 6450859 h 7395"/>
              <a:gd name="T16" fmla="*/ 3926242 w 7395"/>
              <a:gd name="T17" fmla="*/ 208551 h 7395"/>
              <a:gd name="T18" fmla="*/ 3219042 w 7395"/>
              <a:gd name="T19" fmla="*/ 722318 h 7395"/>
              <a:gd name="T20" fmla="*/ 2905668 w 7395"/>
              <a:gd name="T21" fmla="*/ 248145 h 7395"/>
              <a:gd name="T22" fmla="*/ 2386028 w 7395"/>
              <a:gd name="T23" fmla="*/ 666409 h 7395"/>
              <a:gd name="T24" fmla="*/ 1928169 w 7395"/>
              <a:gd name="T25" fmla="*/ 1401561 h 7395"/>
              <a:gd name="T26" fmla="*/ 1533217 w 7395"/>
              <a:gd name="T27" fmla="*/ 1075354 h 7395"/>
              <a:gd name="T28" fmla="*/ 1138265 w 7395"/>
              <a:gd name="T29" fmla="*/ 1678821 h 7395"/>
              <a:gd name="T30" fmla="*/ 999617 w 7395"/>
              <a:gd name="T31" fmla="*/ 2510672 h 7395"/>
              <a:gd name="T32" fmla="*/ 590670 w 7395"/>
              <a:gd name="T33" fmla="*/ 2356903 h 7395"/>
              <a:gd name="T34" fmla="*/ 375155 w 7395"/>
              <a:gd name="T35" fmla="*/ 3080382 h 7395"/>
              <a:gd name="T36" fmla="*/ 555718 w 7395"/>
              <a:gd name="T37" fmla="*/ 3926227 h 7395"/>
              <a:gd name="T38" fmla="*/ 0 w 7395"/>
              <a:gd name="T39" fmla="*/ 4494743 h 7395"/>
              <a:gd name="T40" fmla="*/ 652417 w 7395"/>
              <a:gd name="T41" fmla="*/ 5299799 h 7395"/>
              <a:gd name="T42" fmla="*/ 222513 w 7395"/>
              <a:gd name="T43" fmla="*/ 5673792 h 7395"/>
              <a:gd name="T44" fmla="*/ 610502 w 7395"/>
              <a:gd name="T45" fmla="*/ 6131649 h 7395"/>
              <a:gd name="T46" fmla="*/ 1373611 w 7395"/>
              <a:gd name="T47" fmla="*/ 6700199 h 7395"/>
              <a:gd name="T48" fmla="*/ 1138265 w 7395"/>
              <a:gd name="T49" fmla="*/ 7227960 h 7395"/>
              <a:gd name="T50" fmla="*/ 1678862 w 7395"/>
              <a:gd name="T51" fmla="*/ 7491260 h 7395"/>
              <a:gd name="T52" fmla="*/ 2441972 w 7395"/>
              <a:gd name="T53" fmla="*/ 7601919 h 7395"/>
              <a:gd name="T54" fmla="*/ 2400023 w 7395"/>
              <a:gd name="T55" fmla="*/ 8184463 h 7395"/>
              <a:gd name="T56" fmla="*/ 2996530 w 7395"/>
              <a:gd name="T57" fmla="*/ 8226413 h 7395"/>
              <a:gd name="T58" fmla="*/ 3926242 w 7395"/>
              <a:gd name="T59" fmla="*/ 8073771 h 7395"/>
              <a:gd name="T60" fmla="*/ 4134795 w 7395"/>
              <a:gd name="T61" fmla="*/ 8614366 h 7395"/>
              <a:gd name="T62" fmla="*/ 4689352 w 7395"/>
              <a:gd name="T63" fmla="*/ 8101725 h 7395"/>
              <a:gd name="T64" fmla="*/ 5410513 w 7395"/>
              <a:gd name="T65" fmla="*/ 7949118 h 7395"/>
              <a:gd name="T66" fmla="*/ 5798502 w 7395"/>
              <a:gd name="T67" fmla="*/ 8365026 h 7395"/>
              <a:gd name="T68" fmla="*/ 6117713 w 7395"/>
              <a:gd name="T69" fmla="*/ 7657863 h 7395"/>
              <a:gd name="T70" fmla="*/ 6714220 w 7395"/>
              <a:gd name="T71" fmla="*/ 7254754 h 7395"/>
              <a:gd name="T72" fmla="*/ 7228023 w 7395"/>
              <a:gd name="T73" fmla="*/ 7491260 h 7395"/>
              <a:gd name="T74" fmla="*/ 7254817 w 7395"/>
              <a:gd name="T75" fmla="*/ 6714159 h 7395"/>
              <a:gd name="T76" fmla="*/ 7657927 w 7395"/>
              <a:gd name="T77" fmla="*/ 6131649 h 7395"/>
              <a:gd name="T78" fmla="*/ 8212485 w 7395"/>
              <a:gd name="T79" fmla="*/ 6145609 h 7395"/>
              <a:gd name="T80" fmla="*/ 7949183 w 7395"/>
              <a:gd name="T81" fmla="*/ 5424452 h 7395"/>
              <a:gd name="T82" fmla="*/ 8421037 w 7395"/>
              <a:gd name="T83" fmla="*/ 4689300 h 7395"/>
              <a:gd name="T84" fmla="*/ 8421037 w 7395"/>
              <a:gd name="T85" fmla="*/ 3926227 h 7395"/>
              <a:gd name="T86" fmla="*/ 7921229 w 7395"/>
              <a:gd name="T87" fmla="*/ 3329722 h 7395"/>
              <a:gd name="T88" fmla="*/ 8407042 w 7395"/>
              <a:gd name="T89" fmla="*/ 2941735 h 7395"/>
              <a:gd name="T90" fmla="*/ 8017927 w 7395"/>
              <a:gd name="T91" fmla="*/ 2483877 h 7395"/>
              <a:gd name="T92" fmla="*/ 7214028 w 7395"/>
              <a:gd name="T93" fmla="*/ 1942122 h 7395"/>
              <a:gd name="T94" fmla="*/ 7491324 w 7395"/>
              <a:gd name="T95" fmla="*/ 1401561 h 7395"/>
              <a:gd name="T96" fmla="*/ 6950727 w 7395"/>
              <a:gd name="T97" fmla="*/ 1138260 h 7395"/>
              <a:gd name="T98" fmla="*/ 6159662 w 7395"/>
              <a:gd name="T99" fmla="*/ 1054362 h 7395"/>
              <a:gd name="T100" fmla="*/ 6214411 w 7395"/>
              <a:gd name="T101" fmla="*/ 443897 h 7395"/>
              <a:gd name="T102" fmla="*/ 5619065 w 7395"/>
              <a:gd name="T103" fmla="*/ 403108 h 7395"/>
              <a:gd name="T104" fmla="*/ 4689352 w 7395"/>
              <a:gd name="T105" fmla="*/ 582510 h 7395"/>
              <a:gd name="T106" fmla="*/ 4494795 w 7395"/>
              <a:gd name="T107" fmla="*/ 0 h 739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395" h="7395" extrusionOk="0">
                <a:moveTo>
                  <a:pt x="3691" y="1370"/>
                </a:moveTo>
                <a:cubicBezTo>
                  <a:pt x="4037" y="1370"/>
                  <a:pt x="4322" y="1655"/>
                  <a:pt x="4322" y="2001"/>
                </a:cubicBezTo>
                <a:cubicBezTo>
                  <a:pt x="4322" y="2358"/>
                  <a:pt x="4037" y="2644"/>
                  <a:pt x="3691" y="2644"/>
                </a:cubicBezTo>
                <a:cubicBezTo>
                  <a:pt x="3334" y="2644"/>
                  <a:pt x="3048" y="2358"/>
                  <a:pt x="3048" y="2001"/>
                </a:cubicBezTo>
                <a:cubicBezTo>
                  <a:pt x="3048" y="1655"/>
                  <a:pt x="3334" y="1370"/>
                  <a:pt x="3691" y="1370"/>
                </a:cubicBezTo>
                <a:close/>
                <a:moveTo>
                  <a:pt x="1917" y="3132"/>
                </a:moveTo>
                <a:cubicBezTo>
                  <a:pt x="2275" y="3132"/>
                  <a:pt x="2560" y="3417"/>
                  <a:pt x="2560" y="3775"/>
                </a:cubicBezTo>
                <a:cubicBezTo>
                  <a:pt x="2560" y="4120"/>
                  <a:pt x="2275" y="4406"/>
                  <a:pt x="1917" y="4406"/>
                </a:cubicBezTo>
                <a:cubicBezTo>
                  <a:pt x="1572" y="4406"/>
                  <a:pt x="1286" y="4120"/>
                  <a:pt x="1286" y="3775"/>
                </a:cubicBezTo>
                <a:cubicBezTo>
                  <a:pt x="1286" y="3417"/>
                  <a:pt x="1572" y="3132"/>
                  <a:pt x="1917" y="3132"/>
                </a:cubicBezTo>
                <a:close/>
                <a:moveTo>
                  <a:pt x="3703" y="3132"/>
                </a:moveTo>
                <a:cubicBezTo>
                  <a:pt x="4049" y="3132"/>
                  <a:pt x="4334" y="3417"/>
                  <a:pt x="4334" y="3775"/>
                </a:cubicBezTo>
                <a:cubicBezTo>
                  <a:pt x="4334" y="4120"/>
                  <a:pt x="4049" y="4406"/>
                  <a:pt x="3703" y="4406"/>
                </a:cubicBezTo>
                <a:cubicBezTo>
                  <a:pt x="3346" y="4406"/>
                  <a:pt x="3060" y="4120"/>
                  <a:pt x="3060" y="3775"/>
                </a:cubicBezTo>
                <a:cubicBezTo>
                  <a:pt x="3060" y="3417"/>
                  <a:pt x="3346" y="3132"/>
                  <a:pt x="3703" y="3132"/>
                </a:cubicBezTo>
                <a:close/>
                <a:moveTo>
                  <a:pt x="5454" y="3132"/>
                </a:moveTo>
                <a:cubicBezTo>
                  <a:pt x="5799" y="3132"/>
                  <a:pt x="6085" y="3417"/>
                  <a:pt x="6085" y="3775"/>
                </a:cubicBezTo>
                <a:cubicBezTo>
                  <a:pt x="6085" y="4120"/>
                  <a:pt x="5799" y="4406"/>
                  <a:pt x="5454" y="4406"/>
                </a:cubicBezTo>
                <a:cubicBezTo>
                  <a:pt x="5096" y="4406"/>
                  <a:pt x="4811" y="4120"/>
                  <a:pt x="4811" y="3775"/>
                </a:cubicBezTo>
                <a:cubicBezTo>
                  <a:pt x="4811" y="3417"/>
                  <a:pt x="5096" y="3132"/>
                  <a:pt x="5454" y="3132"/>
                </a:cubicBezTo>
                <a:close/>
                <a:moveTo>
                  <a:pt x="3691" y="4894"/>
                </a:moveTo>
                <a:cubicBezTo>
                  <a:pt x="4037" y="4894"/>
                  <a:pt x="4322" y="5180"/>
                  <a:pt x="4322" y="5537"/>
                </a:cubicBezTo>
                <a:cubicBezTo>
                  <a:pt x="4322" y="5882"/>
                  <a:pt x="4037" y="6168"/>
                  <a:pt x="3691" y="6168"/>
                </a:cubicBezTo>
                <a:cubicBezTo>
                  <a:pt x="3334" y="6168"/>
                  <a:pt x="3048" y="5882"/>
                  <a:pt x="3048" y="5537"/>
                </a:cubicBezTo>
                <a:cubicBezTo>
                  <a:pt x="3048" y="5180"/>
                  <a:pt x="3334" y="4894"/>
                  <a:pt x="3691" y="4894"/>
                </a:cubicBezTo>
                <a:close/>
                <a:moveTo>
                  <a:pt x="3549" y="0"/>
                </a:moveTo>
                <a:cubicBezTo>
                  <a:pt x="3453" y="0"/>
                  <a:pt x="3370" y="84"/>
                  <a:pt x="3370" y="179"/>
                </a:cubicBezTo>
                <a:lnTo>
                  <a:pt x="3370" y="453"/>
                </a:lnTo>
                <a:cubicBezTo>
                  <a:pt x="3370" y="465"/>
                  <a:pt x="3370" y="477"/>
                  <a:pt x="3382" y="500"/>
                </a:cubicBezTo>
                <a:cubicBezTo>
                  <a:pt x="3168" y="512"/>
                  <a:pt x="2965" y="560"/>
                  <a:pt x="2763" y="620"/>
                </a:cubicBezTo>
                <a:cubicBezTo>
                  <a:pt x="2763" y="596"/>
                  <a:pt x="2763" y="584"/>
                  <a:pt x="2751" y="572"/>
                </a:cubicBezTo>
                <a:lnTo>
                  <a:pt x="2644" y="322"/>
                </a:lnTo>
                <a:cubicBezTo>
                  <a:pt x="2617" y="251"/>
                  <a:pt x="2557" y="213"/>
                  <a:pt x="2494" y="213"/>
                </a:cubicBezTo>
                <a:cubicBezTo>
                  <a:pt x="2473" y="213"/>
                  <a:pt x="2451" y="217"/>
                  <a:pt x="2429" y="227"/>
                </a:cubicBezTo>
                <a:lnTo>
                  <a:pt x="2132" y="346"/>
                </a:lnTo>
                <a:cubicBezTo>
                  <a:pt x="2048" y="381"/>
                  <a:pt x="2001" y="489"/>
                  <a:pt x="2048" y="572"/>
                </a:cubicBezTo>
                <a:lnTo>
                  <a:pt x="2144" y="822"/>
                </a:lnTo>
                <a:cubicBezTo>
                  <a:pt x="2156" y="834"/>
                  <a:pt x="2156" y="846"/>
                  <a:pt x="2167" y="858"/>
                </a:cubicBezTo>
                <a:cubicBezTo>
                  <a:pt x="1989" y="953"/>
                  <a:pt x="1810" y="1072"/>
                  <a:pt x="1655" y="1203"/>
                </a:cubicBezTo>
                <a:cubicBezTo>
                  <a:pt x="1655" y="1191"/>
                  <a:pt x="1644" y="1179"/>
                  <a:pt x="1632" y="1167"/>
                </a:cubicBezTo>
                <a:lnTo>
                  <a:pt x="1441" y="977"/>
                </a:lnTo>
                <a:cubicBezTo>
                  <a:pt x="1405" y="941"/>
                  <a:pt x="1361" y="923"/>
                  <a:pt x="1316" y="923"/>
                </a:cubicBezTo>
                <a:cubicBezTo>
                  <a:pt x="1271" y="923"/>
                  <a:pt x="1227" y="941"/>
                  <a:pt x="1191" y="977"/>
                </a:cubicBezTo>
                <a:lnTo>
                  <a:pt x="977" y="1203"/>
                </a:lnTo>
                <a:cubicBezTo>
                  <a:pt x="905" y="1262"/>
                  <a:pt x="905" y="1370"/>
                  <a:pt x="977" y="1441"/>
                </a:cubicBezTo>
                <a:lnTo>
                  <a:pt x="1167" y="1632"/>
                </a:lnTo>
                <a:cubicBezTo>
                  <a:pt x="1179" y="1643"/>
                  <a:pt x="1191" y="1643"/>
                  <a:pt x="1191" y="1655"/>
                </a:cubicBezTo>
                <a:cubicBezTo>
                  <a:pt x="1072" y="1810"/>
                  <a:pt x="953" y="1977"/>
                  <a:pt x="858" y="2155"/>
                </a:cubicBezTo>
                <a:cubicBezTo>
                  <a:pt x="846" y="2144"/>
                  <a:pt x="834" y="2144"/>
                  <a:pt x="834" y="2144"/>
                </a:cubicBezTo>
                <a:lnTo>
                  <a:pt x="572" y="2036"/>
                </a:lnTo>
                <a:cubicBezTo>
                  <a:pt x="551" y="2027"/>
                  <a:pt x="529" y="2023"/>
                  <a:pt x="507" y="2023"/>
                </a:cubicBezTo>
                <a:cubicBezTo>
                  <a:pt x="443" y="2023"/>
                  <a:pt x="381" y="2061"/>
                  <a:pt x="346" y="2132"/>
                </a:cubicBezTo>
                <a:lnTo>
                  <a:pt x="227" y="2417"/>
                </a:lnTo>
                <a:cubicBezTo>
                  <a:pt x="191" y="2501"/>
                  <a:pt x="239" y="2608"/>
                  <a:pt x="322" y="2644"/>
                </a:cubicBezTo>
                <a:lnTo>
                  <a:pt x="572" y="2751"/>
                </a:lnTo>
                <a:lnTo>
                  <a:pt x="596" y="2751"/>
                </a:lnTo>
                <a:cubicBezTo>
                  <a:pt x="536" y="2953"/>
                  <a:pt x="501" y="3156"/>
                  <a:pt x="477" y="3370"/>
                </a:cubicBezTo>
                <a:lnTo>
                  <a:pt x="179" y="3370"/>
                </a:lnTo>
                <a:cubicBezTo>
                  <a:pt x="84" y="3370"/>
                  <a:pt x="0" y="3453"/>
                  <a:pt x="0" y="3548"/>
                </a:cubicBezTo>
                <a:lnTo>
                  <a:pt x="0" y="3858"/>
                </a:lnTo>
                <a:cubicBezTo>
                  <a:pt x="0" y="3953"/>
                  <a:pt x="84" y="4025"/>
                  <a:pt x="179" y="4025"/>
                </a:cubicBezTo>
                <a:lnTo>
                  <a:pt x="477" y="4025"/>
                </a:lnTo>
                <a:cubicBezTo>
                  <a:pt x="489" y="4203"/>
                  <a:pt x="524" y="4382"/>
                  <a:pt x="560" y="4549"/>
                </a:cubicBezTo>
                <a:lnTo>
                  <a:pt x="548" y="4549"/>
                </a:lnTo>
                <a:lnTo>
                  <a:pt x="286" y="4656"/>
                </a:lnTo>
                <a:cubicBezTo>
                  <a:pt x="203" y="4691"/>
                  <a:pt x="155" y="4787"/>
                  <a:pt x="191" y="4870"/>
                </a:cubicBezTo>
                <a:lnTo>
                  <a:pt x="298" y="5168"/>
                </a:lnTo>
                <a:cubicBezTo>
                  <a:pt x="326" y="5232"/>
                  <a:pt x="389" y="5275"/>
                  <a:pt x="460" y="5275"/>
                </a:cubicBezTo>
                <a:cubicBezTo>
                  <a:pt x="481" y="5275"/>
                  <a:pt x="503" y="5271"/>
                  <a:pt x="524" y="5263"/>
                </a:cubicBezTo>
                <a:lnTo>
                  <a:pt x="786" y="5168"/>
                </a:lnTo>
                <a:cubicBezTo>
                  <a:pt x="786" y="5168"/>
                  <a:pt x="798" y="5168"/>
                  <a:pt x="798" y="5156"/>
                </a:cubicBezTo>
                <a:cubicBezTo>
                  <a:pt x="905" y="5370"/>
                  <a:pt x="1036" y="5573"/>
                  <a:pt x="1179" y="5751"/>
                </a:cubicBezTo>
                <a:cubicBezTo>
                  <a:pt x="1179" y="5763"/>
                  <a:pt x="1179" y="5763"/>
                  <a:pt x="1167" y="5763"/>
                </a:cubicBezTo>
                <a:lnTo>
                  <a:pt x="977" y="5965"/>
                </a:lnTo>
                <a:cubicBezTo>
                  <a:pt x="905" y="6025"/>
                  <a:pt x="905" y="6132"/>
                  <a:pt x="977" y="6204"/>
                </a:cubicBezTo>
                <a:lnTo>
                  <a:pt x="1191" y="6430"/>
                </a:lnTo>
                <a:cubicBezTo>
                  <a:pt x="1227" y="6460"/>
                  <a:pt x="1271" y="6474"/>
                  <a:pt x="1316" y="6474"/>
                </a:cubicBezTo>
                <a:cubicBezTo>
                  <a:pt x="1361" y="6474"/>
                  <a:pt x="1405" y="6460"/>
                  <a:pt x="1441" y="6430"/>
                </a:cubicBezTo>
                <a:lnTo>
                  <a:pt x="1632" y="6227"/>
                </a:lnTo>
                <a:cubicBezTo>
                  <a:pt x="1644" y="6227"/>
                  <a:pt x="1644" y="6227"/>
                  <a:pt x="1644" y="6215"/>
                </a:cubicBezTo>
                <a:cubicBezTo>
                  <a:pt x="1786" y="6335"/>
                  <a:pt x="1941" y="6430"/>
                  <a:pt x="2096" y="6525"/>
                </a:cubicBezTo>
                <a:cubicBezTo>
                  <a:pt x="2096" y="6525"/>
                  <a:pt x="2084" y="6537"/>
                  <a:pt x="2084" y="6537"/>
                </a:cubicBezTo>
                <a:lnTo>
                  <a:pt x="1977" y="6799"/>
                </a:lnTo>
                <a:cubicBezTo>
                  <a:pt x="1941" y="6882"/>
                  <a:pt x="1977" y="6977"/>
                  <a:pt x="2060" y="7025"/>
                </a:cubicBezTo>
                <a:lnTo>
                  <a:pt x="2346" y="7144"/>
                </a:lnTo>
                <a:cubicBezTo>
                  <a:pt x="2371" y="7153"/>
                  <a:pt x="2396" y="7158"/>
                  <a:pt x="2420" y="7158"/>
                </a:cubicBezTo>
                <a:cubicBezTo>
                  <a:pt x="2487" y="7158"/>
                  <a:pt x="2546" y="7122"/>
                  <a:pt x="2572" y="7061"/>
                </a:cubicBezTo>
                <a:lnTo>
                  <a:pt x="2691" y="6811"/>
                </a:lnTo>
                <a:cubicBezTo>
                  <a:pt x="2691" y="6799"/>
                  <a:pt x="2691" y="6787"/>
                  <a:pt x="2691" y="6787"/>
                </a:cubicBezTo>
                <a:cubicBezTo>
                  <a:pt x="2918" y="6858"/>
                  <a:pt x="3144" y="6906"/>
                  <a:pt x="3370" y="6930"/>
                </a:cubicBezTo>
                <a:cubicBezTo>
                  <a:pt x="3370" y="6930"/>
                  <a:pt x="3370" y="6942"/>
                  <a:pt x="3370" y="6954"/>
                </a:cubicBezTo>
                <a:lnTo>
                  <a:pt x="3370" y="7227"/>
                </a:lnTo>
                <a:cubicBezTo>
                  <a:pt x="3370" y="7323"/>
                  <a:pt x="3453" y="7394"/>
                  <a:pt x="3549" y="7394"/>
                </a:cubicBezTo>
                <a:lnTo>
                  <a:pt x="3858" y="7394"/>
                </a:lnTo>
                <a:cubicBezTo>
                  <a:pt x="3953" y="7394"/>
                  <a:pt x="4025" y="7323"/>
                  <a:pt x="4025" y="7227"/>
                </a:cubicBezTo>
                <a:lnTo>
                  <a:pt x="4025" y="6954"/>
                </a:lnTo>
                <a:cubicBezTo>
                  <a:pt x="4025" y="6942"/>
                  <a:pt x="4025" y="6930"/>
                  <a:pt x="4025" y="6918"/>
                </a:cubicBezTo>
                <a:cubicBezTo>
                  <a:pt x="4239" y="6906"/>
                  <a:pt x="4442" y="6858"/>
                  <a:pt x="4632" y="6799"/>
                </a:cubicBezTo>
                <a:cubicBezTo>
                  <a:pt x="4644" y="6811"/>
                  <a:pt x="4644" y="6823"/>
                  <a:pt x="4644" y="6823"/>
                </a:cubicBezTo>
                <a:lnTo>
                  <a:pt x="4751" y="7085"/>
                </a:lnTo>
                <a:cubicBezTo>
                  <a:pt x="4779" y="7149"/>
                  <a:pt x="4849" y="7192"/>
                  <a:pt x="4917" y="7192"/>
                </a:cubicBezTo>
                <a:cubicBezTo>
                  <a:pt x="4938" y="7192"/>
                  <a:pt x="4958" y="7188"/>
                  <a:pt x="4977" y="7180"/>
                </a:cubicBezTo>
                <a:lnTo>
                  <a:pt x="5263" y="7061"/>
                </a:lnTo>
                <a:cubicBezTo>
                  <a:pt x="5358" y="7013"/>
                  <a:pt x="5394" y="6918"/>
                  <a:pt x="5358" y="6835"/>
                </a:cubicBezTo>
                <a:lnTo>
                  <a:pt x="5251" y="6573"/>
                </a:lnTo>
                <a:cubicBezTo>
                  <a:pt x="5251" y="6561"/>
                  <a:pt x="5239" y="6561"/>
                  <a:pt x="5239" y="6549"/>
                </a:cubicBezTo>
                <a:cubicBezTo>
                  <a:pt x="5418" y="6442"/>
                  <a:pt x="5585" y="6335"/>
                  <a:pt x="5739" y="6204"/>
                </a:cubicBezTo>
                <a:cubicBezTo>
                  <a:pt x="5751" y="6215"/>
                  <a:pt x="5763" y="6227"/>
                  <a:pt x="5763" y="6227"/>
                </a:cubicBezTo>
                <a:lnTo>
                  <a:pt x="5966" y="6430"/>
                </a:lnTo>
                <a:cubicBezTo>
                  <a:pt x="5995" y="6460"/>
                  <a:pt x="6037" y="6474"/>
                  <a:pt x="6080" y="6474"/>
                </a:cubicBezTo>
                <a:cubicBezTo>
                  <a:pt x="6123" y="6474"/>
                  <a:pt x="6168" y="6460"/>
                  <a:pt x="6204" y="6430"/>
                </a:cubicBezTo>
                <a:lnTo>
                  <a:pt x="6430" y="6204"/>
                </a:lnTo>
                <a:cubicBezTo>
                  <a:pt x="6489" y="6144"/>
                  <a:pt x="6489" y="6025"/>
                  <a:pt x="6430" y="5965"/>
                </a:cubicBezTo>
                <a:lnTo>
                  <a:pt x="6227" y="5763"/>
                </a:lnTo>
                <a:cubicBezTo>
                  <a:pt x="6216" y="5751"/>
                  <a:pt x="6216" y="5751"/>
                  <a:pt x="6204" y="5739"/>
                </a:cubicBezTo>
                <a:cubicBezTo>
                  <a:pt x="6323" y="5584"/>
                  <a:pt x="6442" y="5418"/>
                  <a:pt x="6537" y="5239"/>
                </a:cubicBezTo>
                <a:cubicBezTo>
                  <a:pt x="6549" y="5251"/>
                  <a:pt x="6561" y="5251"/>
                  <a:pt x="6573" y="5263"/>
                </a:cubicBezTo>
                <a:lnTo>
                  <a:pt x="6823" y="5370"/>
                </a:lnTo>
                <a:cubicBezTo>
                  <a:pt x="6847" y="5379"/>
                  <a:pt x="6871" y="5384"/>
                  <a:pt x="6895" y="5384"/>
                </a:cubicBezTo>
                <a:cubicBezTo>
                  <a:pt x="6963" y="5384"/>
                  <a:pt x="7022" y="5346"/>
                  <a:pt x="7049" y="5275"/>
                </a:cubicBezTo>
                <a:lnTo>
                  <a:pt x="7168" y="4989"/>
                </a:lnTo>
                <a:cubicBezTo>
                  <a:pt x="7204" y="4906"/>
                  <a:pt x="7168" y="4799"/>
                  <a:pt x="7085" y="4763"/>
                </a:cubicBezTo>
                <a:lnTo>
                  <a:pt x="6823" y="4656"/>
                </a:lnTo>
                <a:cubicBezTo>
                  <a:pt x="6811" y="4644"/>
                  <a:pt x="6799" y="4644"/>
                  <a:pt x="6775" y="4644"/>
                </a:cubicBezTo>
                <a:cubicBezTo>
                  <a:pt x="6835" y="4441"/>
                  <a:pt x="6882" y="4239"/>
                  <a:pt x="6906" y="4025"/>
                </a:cubicBezTo>
                <a:lnTo>
                  <a:pt x="7228" y="4025"/>
                </a:lnTo>
                <a:cubicBezTo>
                  <a:pt x="7323" y="4025"/>
                  <a:pt x="7394" y="3953"/>
                  <a:pt x="7394" y="3858"/>
                </a:cubicBezTo>
                <a:lnTo>
                  <a:pt x="7394" y="3548"/>
                </a:lnTo>
                <a:cubicBezTo>
                  <a:pt x="7394" y="3453"/>
                  <a:pt x="7323" y="3370"/>
                  <a:pt x="7228" y="3370"/>
                </a:cubicBezTo>
                <a:lnTo>
                  <a:pt x="6954" y="3370"/>
                </a:lnTo>
                <a:cubicBezTo>
                  <a:pt x="6930" y="3370"/>
                  <a:pt x="6918" y="3382"/>
                  <a:pt x="6906" y="3382"/>
                </a:cubicBezTo>
                <a:cubicBezTo>
                  <a:pt x="6882" y="3203"/>
                  <a:pt x="6847" y="3025"/>
                  <a:pt x="6799" y="2858"/>
                </a:cubicBezTo>
                <a:cubicBezTo>
                  <a:pt x="6823" y="2858"/>
                  <a:pt x="6835" y="2858"/>
                  <a:pt x="6858" y="2846"/>
                </a:cubicBezTo>
                <a:lnTo>
                  <a:pt x="7109" y="2751"/>
                </a:lnTo>
                <a:cubicBezTo>
                  <a:pt x="7204" y="2715"/>
                  <a:pt x="7251" y="2620"/>
                  <a:pt x="7216" y="2525"/>
                </a:cubicBezTo>
                <a:lnTo>
                  <a:pt x="7097" y="2239"/>
                </a:lnTo>
                <a:cubicBezTo>
                  <a:pt x="7068" y="2163"/>
                  <a:pt x="7001" y="2124"/>
                  <a:pt x="6933" y="2124"/>
                </a:cubicBezTo>
                <a:cubicBezTo>
                  <a:pt x="6916" y="2124"/>
                  <a:pt x="6899" y="2127"/>
                  <a:pt x="6882" y="2132"/>
                </a:cubicBezTo>
                <a:lnTo>
                  <a:pt x="6620" y="2239"/>
                </a:lnTo>
                <a:cubicBezTo>
                  <a:pt x="6608" y="2239"/>
                  <a:pt x="6585" y="2251"/>
                  <a:pt x="6573" y="2263"/>
                </a:cubicBezTo>
                <a:cubicBezTo>
                  <a:pt x="6466" y="2048"/>
                  <a:pt x="6335" y="1846"/>
                  <a:pt x="6192" y="1667"/>
                </a:cubicBezTo>
                <a:cubicBezTo>
                  <a:pt x="6204" y="1655"/>
                  <a:pt x="6216" y="1643"/>
                  <a:pt x="6227" y="1632"/>
                </a:cubicBezTo>
                <a:lnTo>
                  <a:pt x="6430" y="1441"/>
                </a:lnTo>
                <a:cubicBezTo>
                  <a:pt x="6489" y="1370"/>
                  <a:pt x="6489" y="1262"/>
                  <a:pt x="6430" y="1203"/>
                </a:cubicBezTo>
                <a:lnTo>
                  <a:pt x="6204" y="977"/>
                </a:lnTo>
                <a:cubicBezTo>
                  <a:pt x="6168" y="941"/>
                  <a:pt x="6123" y="923"/>
                  <a:pt x="6080" y="923"/>
                </a:cubicBezTo>
                <a:cubicBezTo>
                  <a:pt x="6037" y="923"/>
                  <a:pt x="5995" y="941"/>
                  <a:pt x="5966" y="977"/>
                </a:cubicBezTo>
                <a:lnTo>
                  <a:pt x="5763" y="1167"/>
                </a:lnTo>
                <a:cubicBezTo>
                  <a:pt x="5751" y="1179"/>
                  <a:pt x="5739" y="1203"/>
                  <a:pt x="5739" y="1215"/>
                </a:cubicBezTo>
                <a:cubicBezTo>
                  <a:pt x="5596" y="1096"/>
                  <a:pt x="5442" y="1001"/>
                  <a:pt x="5287" y="905"/>
                </a:cubicBezTo>
                <a:cubicBezTo>
                  <a:pt x="5299" y="893"/>
                  <a:pt x="5311" y="881"/>
                  <a:pt x="5311" y="858"/>
                </a:cubicBezTo>
                <a:lnTo>
                  <a:pt x="5430" y="608"/>
                </a:lnTo>
                <a:cubicBezTo>
                  <a:pt x="5465" y="524"/>
                  <a:pt x="5430" y="417"/>
                  <a:pt x="5334" y="381"/>
                </a:cubicBezTo>
                <a:lnTo>
                  <a:pt x="5049" y="250"/>
                </a:lnTo>
                <a:cubicBezTo>
                  <a:pt x="5030" y="242"/>
                  <a:pt x="5010" y="238"/>
                  <a:pt x="4990" y="238"/>
                </a:cubicBezTo>
                <a:cubicBezTo>
                  <a:pt x="4924" y="238"/>
                  <a:pt x="4859" y="281"/>
                  <a:pt x="4823" y="346"/>
                </a:cubicBezTo>
                <a:lnTo>
                  <a:pt x="4715" y="596"/>
                </a:lnTo>
                <a:cubicBezTo>
                  <a:pt x="4703" y="608"/>
                  <a:pt x="4703" y="631"/>
                  <a:pt x="4703" y="643"/>
                </a:cubicBezTo>
                <a:cubicBezTo>
                  <a:pt x="4489" y="572"/>
                  <a:pt x="4263" y="524"/>
                  <a:pt x="4025" y="500"/>
                </a:cubicBezTo>
                <a:cubicBezTo>
                  <a:pt x="4025" y="489"/>
                  <a:pt x="4025" y="465"/>
                  <a:pt x="4025" y="453"/>
                </a:cubicBezTo>
                <a:lnTo>
                  <a:pt x="4025" y="179"/>
                </a:lnTo>
                <a:cubicBezTo>
                  <a:pt x="4025" y="84"/>
                  <a:pt x="3953" y="0"/>
                  <a:pt x="3858" y="0"/>
                </a:cubicBezTo>
                <a:lnTo>
                  <a:pt x="3549" y="0"/>
                </a:lnTo>
                <a:close/>
              </a:path>
            </a:pathLst>
          </a:custGeom>
          <a:solidFill>
            <a:srgbClr val="C87C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defTabSz="847725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7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71" name="Google Shape;121;p2">
            <a:extLst>
              <a:ext uri="{FF2B5EF4-FFF2-40B4-BE49-F238E27FC236}">
                <a16:creationId xmlns:a16="http://schemas.microsoft.com/office/drawing/2014/main" id="{49EFEA9B-9879-C071-BD23-422DDDF8B214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7536962" y="3741052"/>
            <a:ext cx="252412" cy="252412"/>
            <a:chOff x="713852" y="2150658"/>
            <a:chExt cx="641027" cy="652866"/>
          </a:xfrm>
        </p:grpSpPr>
        <p:sp>
          <p:nvSpPr>
            <p:cNvPr id="672" name="Google Shape;122;p2">
              <a:extLst>
                <a:ext uri="{FF2B5EF4-FFF2-40B4-BE49-F238E27FC236}">
                  <a16:creationId xmlns:a16="http://schemas.microsoft.com/office/drawing/2014/main" id="{15921E7B-C2E0-34E1-4BAA-26162C58D9BB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750362" y="2198488"/>
              <a:ext cx="570037" cy="559753"/>
            </a:xfrm>
            <a:custGeom>
              <a:avLst/>
              <a:gdLst>
                <a:gd name="T0" fmla="*/ 12315876 w 13193"/>
                <a:gd name="T1" fmla="*/ 1713782 h 12955"/>
                <a:gd name="T2" fmla="*/ 22895543 w 13193"/>
                <a:gd name="T3" fmla="*/ 12093689 h 12955"/>
                <a:gd name="T4" fmla="*/ 12315876 w 13193"/>
                <a:gd name="T5" fmla="*/ 22473597 h 12955"/>
                <a:gd name="T6" fmla="*/ 1756732 w 13193"/>
                <a:gd name="T7" fmla="*/ 12093689 h 12955"/>
                <a:gd name="T8" fmla="*/ 12315876 w 13193"/>
                <a:gd name="T9" fmla="*/ 1713782 h 12955"/>
                <a:gd name="T10" fmla="*/ 12315876 w 13193"/>
                <a:gd name="T11" fmla="*/ 1858 h 12955"/>
                <a:gd name="T12" fmla="*/ 0 w 13193"/>
                <a:gd name="T13" fmla="*/ 12093689 h 12955"/>
                <a:gd name="T14" fmla="*/ 12315876 w 13193"/>
                <a:gd name="T15" fmla="*/ 24185521 h 12955"/>
                <a:gd name="T16" fmla="*/ 24629893 w 13193"/>
                <a:gd name="T17" fmla="*/ 12093689 h 12955"/>
                <a:gd name="T18" fmla="*/ 12315876 w 13193"/>
                <a:gd name="T19" fmla="*/ 1858 h 129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193" h="12955" extrusionOk="0">
                  <a:moveTo>
                    <a:pt x="6597" y="918"/>
                  </a:moveTo>
                  <a:cubicBezTo>
                    <a:pt x="9728" y="918"/>
                    <a:pt x="12264" y="3406"/>
                    <a:pt x="12264" y="6478"/>
                  </a:cubicBezTo>
                  <a:cubicBezTo>
                    <a:pt x="12264" y="9550"/>
                    <a:pt x="9728" y="12038"/>
                    <a:pt x="6597" y="12038"/>
                  </a:cubicBezTo>
                  <a:cubicBezTo>
                    <a:pt x="3465" y="12038"/>
                    <a:pt x="941" y="9550"/>
                    <a:pt x="941" y="6478"/>
                  </a:cubicBezTo>
                  <a:cubicBezTo>
                    <a:pt x="941" y="3406"/>
                    <a:pt x="3465" y="918"/>
                    <a:pt x="6597" y="918"/>
                  </a:cubicBezTo>
                  <a:close/>
                  <a:moveTo>
                    <a:pt x="6597" y="1"/>
                  </a:moveTo>
                  <a:cubicBezTo>
                    <a:pt x="2953" y="1"/>
                    <a:pt x="0" y="2894"/>
                    <a:pt x="0" y="6478"/>
                  </a:cubicBezTo>
                  <a:cubicBezTo>
                    <a:pt x="0" y="10050"/>
                    <a:pt x="2953" y="12955"/>
                    <a:pt x="6597" y="12955"/>
                  </a:cubicBezTo>
                  <a:cubicBezTo>
                    <a:pt x="10240" y="12955"/>
                    <a:pt x="13193" y="10050"/>
                    <a:pt x="13193" y="6478"/>
                  </a:cubicBezTo>
                  <a:cubicBezTo>
                    <a:pt x="13193" y="2894"/>
                    <a:pt x="10240" y="1"/>
                    <a:pt x="6597" y="1"/>
                  </a:cubicBezTo>
                  <a:close/>
                </a:path>
              </a:pathLst>
            </a:custGeom>
            <a:solidFill>
              <a:srgbClr val="894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3" name="Google Shape;123;p2">
              <a:extLst>
                <a:ext uri="{FF2B5EF4-FFF2-40B4-BE49-F238E27FC236}">
                  <a16:creationId xmlns:a16="http://schemas.microsoft.com/office/drawing/2014/main" id="{32F84D3D-344E-7290-382C-721C79137418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946892" y="2391388"/>
              <a:ext cx="176503" cy="173435"/>
            </a:xfrm>
            <a:custGeom>
              <a:avLst/>
              <a:gdLst>
                <a:gd name="T0" fmla="*/ 3802873 w 4085"/>
                <a:gd name="T1" fmla="*/ 1247099 h 4014"/>
                <a:gd name="T2" fmla="*/ 6358645 w 4085"/>
                <a:gd name="T3" fmla="*/ 3758061 h 4014"/>
                <a:gd name="T4" fmla="*/ 3802873 w 4085"/>
                <a:gd name="T5" fmla="*/ 6246598 h 4014"/>
                <a:gd name="T6" fmla="*/ 1245199 w 4085"/>
                <a:gd name="T7" fmla="*/ 3758061 h 4014"/>
                <a:gd name="T8" fmla="*/ 3802873 w 4085"/>
                <a:gd name="T9" fmla="*/ 1247099 h 4014"/>
                <a:gd name="T10" fmla="*/ 3802873 w 4085"/>
                <a:gd name="T11" fmla="*/ 1858 h 4014"/>
                <a:gd name="T12" fmla="*/ 1858 w 4085"/>
                <a:gd name="T13" fmla="*/ 3758061 h 4014"/>
                <a:gd name="T14" fmla="*/ 3802873 w 4085"/>
                <a:gd name="T15" fmla="*/ 7491839 h 4014"/>
                <a:gd name="T16" fmla="*/ 7624411 w 4085"/>
                <a:gd name="T17" fmla="*/ 3758061 h 4014"/>
                <a:gd name="T18" fmla="*/ 3802873 w 4085"/>
                <a:gd name="T19" fmla="*/ 1858 h 40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85" h="4014" extrusionOk="0">
                  <a:moveTo>
                    <a:pt x="2037" y="668"/>
                  </a:moveTo>
                  <a:cubicBezTo>
                    <a:pt x="2787" y="668"/>
                    <a:pt x="3406" y="1275"/>
                    <a:pt x="3406" y="2013"/>
                  </a:cubicBezTo>
                  <a:cubicBezTo>
                    <a:pt x="3406" y="2751"/>
                    <a:pt x="2787" y="3346"/>
                    <a:pt x="2037" y="3346"/>
                  </a:cubicBezTo>
                  <a:cubicBezTo>
                    <a:pt x="1286" y="3346"/>
                    <a:pt x="667" y="2751"/>
                    <a:pt x="667" y="2013"/>
                  </a:cubicBezTo>
                  <a:cubicBezTo>
                    <a:pt x="667" y="1275"/>
                    <a:pt x="1286" y="668"/>
                    <a:pt x="2037" y="668"/>
                  </a:cubicBezTo>
                  <a:close/>
                  <a:moveTo>
                    <a:pt x="2037" y="1"/>
                  </a:moveTo>
                  <a:cubicBezTo>
                    <a:pt x="905" y="1"/>
                    <a:pt x="1" y="906"/>
                    <a:pt x="1" y="2013"/>
                  </a:cubicBezTo>
                  <a:cubicBezTo>
                    <a:pt x="1" y="3120"/>
                    <a:pt x="905" y="4013"/>
                    <a:pt x="2037" y="4013"/>
                  </a:cubicBezTo>
                  <a:cubicBezTo>
                    <a:pt x="3168" y="4013"/>
                    <a:pt x="4084" y="3120"/>
                    <a:pt x="4084" y="2013"/>
                  </a:cubicBezTo>
                  <a:cubicBezTo>
                    <a:pt x="4084" y="906"/>
                    <a:pt x="3168" y="1"/>
                    <a:pt x="2037" y="1"/>
                  </a:cubicBezTo>
                  <a:close/>
                </a:path>
              </a:pathLst>
            </a:custGeom>
            <a:solidFill>
              <a:srgbClr val="894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4" name="Google Shape;124;p2">
              <a:extLst>
                <a:ext uri="{FF2B5EF4-FFF2-40B4-BE49-F238E27FC236}">
                  <a16:creationId xmlns:a16="http://schemas.microsoft.com/office/drawing/2014/main" id="{D15EF2F5-08D2-D235-29D3-2A16E45C9B3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711800" y="2450064"/>
              <a:ext cx="58157" cy="54053"/>
            </a:xfrm>
            <a:custGeom>
              <a:avLst/>
              <a:gdLst>
                <a:gd name="T0" fmla="*/ 645949 w 1346"/>
                <a:gd name="T1" fmla="*/ 1858 h 1251"/>
                <a:gd name="T2" fmla="*/ 1858 w 1346"/>
                <a:gd name="T3" fmla="*/ 645957 h 1251"/>
                <a:gd name="T4" fmla="*/ 1858 w 1346"/>
                <a:gd name="T5" fmla="*/ 1669032 h 1251"/>
                <a:gd name="T6" fmla="*/ 645949 w 1346"/>
                <a:gd name="T7" fmla="*/ 2335513 h 1251"/>
                <a:gd name="T8" fmla="*/ 1868715 w 1346"/>
                <a:gd name="T9" fmla="*/ 2335513 h 1251"/>
                <a:gd name="T10" fmla="*/ 2512806 w 1346"/>
                <a:gd name="T11" fmla="*/ 1669032 h 1251"/>
                <a:gd name="T12" fmla="*/ 2512806 w 1346"/>
                <a:gd name="T13" fmla="*/ 645957 h 1251"/>
                <a:gd name="T14" fmla="*/ 1868715 w 1346"/>
                <a:gd name="T15" fmla="*/ 1858 h 1251"/>
                <a:gd name="T16" fmla="*/ 645949 w 1346"/>
                <a:gd name="T17" fmla="*/ 1858 h 12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6" h="1251" extrusionOk="0">
                  <a:moveTo>
                    <a:pt x="346" y="1"/>
                  </a:moveTo>
                  <a:cubicBezTo>
                    <a:pt x="155" y="1"/>
                    <a:pt x="1" y="155"/>
                    <a:pt x="1" y="346"/>
                  </a:cubicBezTo>
                  <a:lnTo>
                    <a:pt x="1" y="894"/>
                  </a:lnTo>
                  <a:cubicBezTo>
                    <a:pt x="1" y="1096"/>
                    <a:pt x="155" y="1251"/>
                    <a:pt x="346" y="1251"/>
                  </a:cubicBezTo>
                  <a:lnTo>
                    <a:pt x="1001" y="1251"/>
                  </a:lnTo>
                  <a:cubicBezTo>
                    <a:pt x="1191" y="1251"/>
                    <a:pt x="1346" y="1096"/>
                    <a:pt x="1346" y="894"/>
                  </a:cubicBezTo>
                  <a:lnTo>
                    <a:pt x="1346" y="346"/>
                  </a:lnTo>
                  <a:cubicBezTo>
                    <a:pt x="1346" y="155"/>
                    <a:pt x="1191" y="1"/>
                    <a:pt x="1001" y="1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rgbClr val="894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5" name="Google Shape;125;p2">
              <a:extLst>
                <a:ext uri="{FF2B5EF4-FFF2-40B4-BE49-F238E27FC236}">
                  <a16:creationId xmlns:a16="http://schemas.microsoft.com/office/drawing/2014/main" id="{CCC75DD9-768D-41B3-320E-61882CF24C56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299033" y="2450323"/>
              <a:ext cx="58157" cy="53534"/>
            </a:xfrm>
            <a:custGeom>
              <a:avLst/>
              <a:gdLst>
                <a:gd name="T0" fmla="*/ 645949 w 1346"/>
                <a:gd name="T1" fmla="*/ 0 h 1239"/>
                <a:gd name="T2" fmla="*/ 1858 w 1346"/>
                <a:gd name="T3" fmla="*/ 645951 h 1239"/>
                <a:gd name="T4" fmla="*/ 1858 w 1346"/>
                <a:gd name="T5" fmla="*/ 1667115 h 1239"/>
                <a:gd name="T6" fmla="*/ 645949 w 1346"/>
                <a:gd name="T7" fmla="*/ 2313066 h 1239"/>
                <a:gd name="T8" fmla="*/ 1868715 w 1346"/>
                <a:gd name="T9" fmla="*/ 2313066 h 1239"/>
                <a:gd name="T10" fmla="*/ 2512806 w 1346"/>
                <a:gd name="T11" fmla="*/ 1667115 h 1239"/>
                <a:gd name="T12" fmla="*/ 2512806 w 1346"/>
                <a:gd name="T13" fmla="*/ 645951 h 1239"/>
                <a:gd name="T14" fmla="*/ 1868715 w 1346"/>
                <a:gd name="T15" fmla="*/ 0 h 1239"/>
                <a:gd name="T16" fmla="*/ 645949 w 1346"/>
                <a:gd name="T17" fmla="*/ 0 h 12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6" h="1239" extrusionOk="0">
                  <a:moveTo>
                    <a:pt x="346" y="0"/>
                  </a:moveTo>
                  <a:cubicBezTo>
                    <a:pt x="155" y="0"/>
                    <a:pt x="1" y="155"/>
                    <a:pt x="1" y="346"/>
                  </a:cubicBezTo>
                  <a:lnTo>
                    <a:pt x="1" y="893"/>
                  </a:lnTo>
                  <a:cubicBezTo>
                    <a:pt x="1" y="1084"/>
                    <a:pt x="155" y="1239"/>
                    <a:pt x="346" y="1239"/>
                  </a:cubicBezTo>
                  <a:lnTo>
                    <a:pt x="1001" y="1239"/>
                  </a:lnTo>
                  <a:cubicBezTo>
                    <a:pt x="1191" y="1239"/>
                    <a:pt x="1346" y="1084"/>
                    <a:pt x="1346" y="893"/>
                  </a:cubicBezTo>
                  <a:lnTo>
                    <a:pt x="1346" y="346"/>
                  </a:lnTo>
                  <a:cubicBezTo>
                    <a:pt x="1346" y="155"/>
                    <a:pt x="1191" y="0"/>
                    <a:pt x="1001" y="0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894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" name="Google Shape;126;p2">
              <a:extLst>
                <a:ext uri="{FF2B5EF4-FFF2-40B4-BE49-F238E27FC236}">
                  <a16:creationId xmlns:a16="http://schemas.microsoft.com/office/drawing/2014/main" id="{01B395F4-3399-DFCE-9123-BBFEF7BF4F38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007339" y="2149383"/>
              <a:ext cx="54571" cy="57120"/>
            </a:xfrm>
            <a:custGeom>
              <a:avLst/>
              <a:gdLst>
                <a:gd name="T0" fmla="*/ 645951 w 1263"/>
                <a:gd name="T1" fmla="*/ 0 h 1322"/>
                <a:gd name="T2" fmla="*/ 1858 w 1263"/>
                <a:gd name="T3" fmla="*/ 645949 h 1322"/>
                <a:gd name="T4" fmla="*/ 1858 w 1263"/>
                <a:gd name="T5" fmla="*/ 1801527 h 1322"/>
                <a:gd name="T6" fmla="*/ 645951 w 1263"/>
                <a:gd name="T7" fmla="*/ 2467999 h 1322"/>
                <a:gd name="T8" fmla="*/ 1713780 w 1263"/>
                <a:gd name="T9" fmla="*/ 2467999 h 1322"/>
                <a:gd name="T10" fmla="*/ 2357873 w 1263"/>
                <a:gd name="T11" fmla="*/ 1801527 h 1322"/>
                <a:gd name="T12" fmla="*/ 2357873 w 1263"/>
                <a:gd name="T13" fmla="*/ 645949 h 1322"/>
                <a:gd name="T14" fmla="*/ 1713780 w 1263"/>
                <a:gd name="T15" fmla="*/ 0 h 1322"/>
                <a:gd name="T16" fmla="*/ 645951 w 1263"/>
                <a:gd name="T17" fmla="*/ 0 h 13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3" h="1322" extrusionOk="0">
                  <a:moveTo>
                    <a:pt x="346" y="0"/>
                  </a:moveTo>
                  <a:cubicBezTo>
                    <a:pt x="156" y="0"/>
                    <a:pt x="1" y="155"/>
                    <a:pt x="1" y="346"/>
                  </a:cubicBezTo>
                  <a:lnTo>
                    <a:pt x="1" y="965"/>
                  </a:lnTo>
                  <a:cubicBezTo>
                    <a:pt x="1" y="1167"/>
                    <a:pt x="156" y="1322"/>
                    <a:pt x="346" y="1322"/>
                  </a:cubicBezTo>
                  <a:lnTo>
                    <a:pt x="918" y="1322"/>
                  </a:lnTo>
                  <a:cubicBezTo>
                    <a:pt x="1108" y="1322"/>
                    <a:pt x="1263" y="1167"/>
                    <a:pt x="1263" y="965"/>
                  </a:cubicBezTo>
                  <a:lnTo>
                    <a:pt x="1263" y="346"/>
                  </a:lnTo>
                  <a:cubicBezTo>
                    <a:pt x="1263" y="155"/>
                    <a:pt x="1108" y="0"/>
                    <a:pt x="918" y="0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894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7" name="Google Shape;127;p2">
              <a:extLst>
                <a:ext uri="{FF2B5EF4-FFF2-40B4-BE49-F238E27FC236}">
                  <a16:creationId xmlns:a16="http://schemas.microsoft.com/office/drawing/2014/main" id="{6830D553-7516-73C0-4618-14BF21CECDD4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007080" y="2747418"/>
              <a:ext cx="55090" cy="57120"/>
            </a:xfrm>
            <a:custGeom>
              <a:avLst/>
              <a:gdLst>
                <a:gd name="T0" fmla="*/ 668339 w 1275"/>
                <a:gd name="T1" fmla="*/ 0 h 1322"/>
                <a:gd name="T2" fmla="*/ 1858 w 1275"/>
                <a:gd name="T3" fmla="*/ 645949 h 1322"/>
                <a:gd name="T4" fmla="*/ 1858 w 1275"/>
                <a:gd name="T5" fmla="*/ 1801527 h 1322"/>
                <a:gd name="T6" fmla="*/ 668339 w 1275"/>
                <a:gd name="T7" fmla="*/ 2467999 h 1322"/>
                <a:gd name="T8" fmla="*/ 1713839 w 1275"/>
                <a:gd name="T9" fmla="*/ 2467999 h 1322"/>
                <a:gd name="T10" fmla="*/ 2380320 w 1275"/>
                <a:gd name="T11" fmla="*/ 1801527 h 1322"/>
                <a:gd name="T12" fmla="*/ 2380320 w 1275"/>
                <a:gd name="T13" fmla="*/ 645949 h 1322"/>
                <a:gd name="T14" fmla="*/ 1713839 w 1275"/>
                <a:gd name="T15" fmla="*/ 0 h 1322"/>
                <a:gd name="T16" fmla="*/ 668339 w 1275"/>
                <a:gd name="T17" fmla="*/ 0 h 13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75" h="1322" extrusionOk="0">
                  <a:moveTo>
                    <a:pt x="358" y="0"/>
                  </a:moveTo>
                  <a:cubicBezTo>
                    <a:pt x="156" y="0"/>
                    <a:pt x="1" y="155"/>
                    <a:pt x="1" y="346"/>
                  </a:cubicBezTo>
                  <a:lnTo>
                    <a:pt x="1" y="965"/>
                  </a:lnTo>
                  <a:cubicBezTo>
                    <a:pt x="1" y="1167"/>
                    <a:pt x="156" y="1322"/>
                    <a:pt x="358" y="1322"/>
                  </a:cubicBezTo>
                  <a:lnTo>
                    <a:pt x="918" y="1322"/>
                  </a:lnTo>
                  <a:cubicBezTo>
                    <a:pt x="1120" y="1322"/>
                    <a:pt x="1275" y="1167"/>
                    <a:pt x="1275" y="965"/>
                  </a:cubicBezTo>
                  <a:lnTo>
                    <a:pt x="1275" y="346"/>
                  </a:lnTo>
                  <a:cubicBezTo>
                    <a:pt x="1275" y="155"/>
                    <a:pt x="1120" y="0"/>
                    <a:pt x="918" y="0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894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8" name="Google Shape;128;p2">
              <a:extLst>
                <a:ext uri="{FF2B5EF4-FFF2-40B4-BE49-F238E27FC236}">
                  <a16:creationId xmlns:a16="http://schemas.microsoft.com/office/drawing/2014/main" id="{BD7C49E8-485E-6249-4D62-9A8DDF86C46D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207476" y="2232558"/>
              <a:ext cx="69478" cy="66151"/>
            </a:xfrm>
            <a:custGeom>
              <a:avLst/>
              <a:gdLst>
                <a:gd name="T0" fmla="*/ 1553274 w 1608"/>
                <a:gd name="T1" fmla="*/ 0 h 1531"/>
                <a:gd name="T2" fmla="*/ 1088402 w 1608"/>
                <a:gd name="T3" fmla="*/ 184843 h 1531"/>
                <a:gd name="T4" fmla="*/ 244556 w 1608"/>
                <a:gd name="T5" fmla="*/ 1006264 h 1531"/>
                <a:gd name="T6" fmla="*/ 244556 w 1608"/>
                <a:gd name="T7" fmla="*/ 1939724 h 1531"/>
                <a:gd name="T8" fmla="*/ 1000647 w 1608"/>
                <a:gd name="T9" fmla="*/ 2673390 h 1531"/>
                <a:gd name="T10" fmla="*/ 1446853 w 1608"/>
                <a:gd name="T11" fmla="*/ 2856375 h 1531"/>
                <a:gd name="T12" fmla="*/ 1911725 w 1608"/>
                <a:gd name="T13" fmla="*/ 2673390 h 1531"/>
                <a:gd name="T14" fmla="*/ 2755572 w 1608"/>
                <a:gd name="T15" fmla="*/ 1829587 h 1531"/>
                <a:gd name="T16" fmla="*/ 2755572 w 1608"/>
                <a:gd name="T17" fmla="*/ 916652 h 1531"/>
                <a:gd name="T18" fmla="*/ 2001338 w 1608"/>
                <a:gd name="T19" fmla="*/ 184843 h 1531"/>
                <a:gd name="T20" fmla="*/ 1553274 w 1608"/>
                <a:gd name="T21" fmla="*/ 0 h 15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08" h="1531" extrusionOk="0">
                  <a:moveTo>
                    <a:pt x="832" y="0"/>
                  </a:moveTo>
                  <a:cubicBezTo>
                    <a:pt x="744" y="0"/>
                    <a:pt x="655" y="33"/>
                    <a:pt x="583" y="99"/>
                  </a:cubicBezTo>
                  <a:lnTo>
                    <a:pt x="131" y="539"/>
                  </a:lnTo>
                  <a:cubicBezTo>
                    <a:pt x="0" y="682"/>
                    <a:pt x="0" y="896"/>
                    <a:pt x="131" y="1039"/>
                  </a:cubicBezTo>
                  <a:lnTo>
                    <a:pt x="536" y="1432"/>
                  </a:lnTo>
                  <a:cubicBezTo>
                    <a:pt x="601" y="1498"/>
                    <a:pt x="688" y="1530"/>
                    <a:pt x="775" y="1530"/>
                  </a:cubicBezTo>
                  <a:cubicBezTo>
                    <a:pt x="863" y="1530"/>
                    <a:pt x="953" y="1498"/>
                    <a:pt x="1024" y="1432"/>
                  </a:cubicBezTo>
                  <a:lnTo>
                    <a:pt x="1476" y="980"/>
                  </a:lnTo>
                  <a:cubicBezTo>
                    <a:pt x="1607" y="849"/>
                    <a:pt x="1607" y="622"/>
                    <a:pt x="1476" y="491"/>
                  </a:cubicBezTo>
                  <a:lnTo>
                    <a:pt x="1072" y="99"/>
                  </a:lnTo>
                  <a:cubicBezTo>
                    <a:pt x="1006" y="33"/>
                    <a:pt x="920" y="0"/>
                    <a:pt x="832" y="0"/>
                  </a:cubicBezTo>
                  <a:close/>
                </a:path>
              </a:pathLst>
            </a:custGeom>
            <a:solidFill>
              <a:srgbClr val="894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9" name="Google Shape;129;p2">
              <a:extLst>
                <a:ext uri="{FF2B5EF4-FFF2-40B4-BE49-F238E27FC236}">
                  <a16:creationId xmlns:a16="http://schemas.microsoft.com/office/drawing/2014/main" id="{99305FDA-CC45-6069-0392-7C823D47EBB9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791863" y="2654997"/>
              <a:ext cx="69996" cy="66496"/>
            </a:xfrm>
            <a:custGeom>
              <a:avLst/>
              <a:gdLst>
                <a:gd name="T0" fmla="*/ 1556979 w 1620"/>
                <a:gd name="T1" fmla="*/ 0 h 1539"/>
                <a:gd name="T2" fmla="*/ 1110776 w 1620"/>
                <a:gd name="T3" fmla="*/ 199747 h 1539"/>
                <a:gd name="T4" fmla="*/ 244554 w 1620"/>
                <a:gd name="T5" fmla="*/ 1023062 h 1539"/>
                <a:gd name="T6" fmla="*/ 244554 w 1620"/>
                <a:gd name="T7" fmla="*/ 1956469 h 1539"/>
                <a:gd name="T8" fmla="*/ 1000640 w 1620"/>
                <a:gd name="T9" fmla="*/ 2690172 h 1539"/>
                <a:gd name="T10" fmla="*/ 1456176 w 1620"/>
                <a:gd name="T11" fmla="*/ 2873111 h 1539"/>
                <a:gd name="T12" fmla="*/ 1911669 w 1620"/>
                <a:gd name="T13" fmla="*/ 2690172 h 1539"/>
                <a:gd name="T14" fmla="*/ 2757367 w 1620"/>
                <a:gd name="T15" fmla="*/ 1844475 h 1539"/>
                <a:gd name="T16" fmla="*/ 2757367 w 1620"/>
                <a:gd name="T17" fmla="*/ 933450 h 1539"/>
                <a:gd name="T18" fmla="*/ 2001281 w 1620"/>
                <a:gd name="T19" fmla="*/ 199747 h 1539"/>
                <a:gd name="T20" fmla="*/ 1556979 w 1620"/>
                <a:gd name="T21" fmla="*/ 0 h 15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20" h="1539" extrusionOk="0">
                  <a:moveTo>
                    <a:pt x="834" y="0"/>
                  </a:moveTo>
                  <a:cubicBezTo>
                    <a:pt x="747" y="0"/>
                    <a:pt x="661" y="36"/>
                    <a:pt x="595" y="107"/>
                  </a:cubicBezTo>
                  <a:lnTo>
                    <a:pt x="131" y="548"/>
                  </a:lnTo>
                  <a:cubicBezTo>
                    <a:pt x="0" y="679"/>
                    <a:pt x="0" y="905"/>
                    <a:pt x="131" y="1048"/>
                  </a:cubicBezTo>
                  <a:lnTo>
                    <a:pt x="536" y="1441"/>
                  </a:lnTo>
                  <a:cubicBezTo>
                    <a:pt x="601" y="1506"/>
                    <a:pt x="691" y="1539"/>
                    <a:pt x="780" y="1539"/>
                  </a:cubicBezTo>
                  <a:cubicBezTo>
                    <a:pt x="869" y="1539"/>
                    <a:pt x="959" y="1506"/>
                    <a:pt x="1024" y="1441"/>
                  </a:cubicBezTo>
                  <a:lnTo>
                    <a:pt x="1477" y="988"/>
                  </a:lnTo>
                  <a:cubicBezTo>
                    <a:pt x="1619" y="857"/>
                    <a:pt x="1619" y="631"/>
                    <a:pt x="1477" y="500"/>
                  </a:cubicBezTo>
                  <a:lnTo>
                    <a:pt x="1072" y="107"/>
                  </a:lnTo>
                  <a:cubicBezTo>
                    <a:pt x="1006" y="36"/>
                    <a:pt x="920" y="0"/>
                    <a:pt x="834" y="0"/>
                  </a:cubicBezTo>
                  <a:close/>
                </a:path>
              </a:pathLst>
            </a:custGeom>
            <a:solidFill>
              <a:srgbClr val="894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0" name="Google Shape;130;p2">
              <a:extLst>
                <a:ext uri="{FF2B5EF4-FFF2-40B4-BE49-F238E27FC236}">
                  <a16:creationId xmlns:a16="http://schemas.microsoft.com/office/drawing/2014/main" id="{89BA5092-FD67-EA93-C879-1F8AC5CD5FD6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207217" y="2655170"/>
              <a:ext cx="69996" cy="66151"/>
            </a:xfrm>
            <a:custGeom>
              <a:avLst/>
              <a:gdLst>
                <a:gd name="T0" fmla="*/ 1456176 w 1620"/>
                <a:gd name="T1" fmla="*/ 0 h 1531"/>
                <a:gd name="T2" fmla="*/ 1000640 w 1620"/>
                <a:gd name="T3" fmla="*/ 184843 h 1531"/>
                <a:gd name="T4" fmla="*/ 244554 w 1620"/>
                <a:gd name="T5" fmla="*/ 916652 h 1531"/>
                <a:gd name="T6" fmla="*/ 244554 w 1620"/>
                <a:gd name="T7" fmla="*/ 1829587 h 1531"/>
                <a:gd name="T8" fmla="*/ 1110776 w 1620"/>
                <a:gd name="T9" fmla="*/ 2673390 h 1531"/>
                <a:gd name="T10" fmla="*/ 1556979 w 1620"/>
                <a:gd name="T11" fmla="*/ 2856375 h 1531"/>
                <a:gd name="T12" fmla="*/ 2001281 w 1620"/>
                <a:gd name="T13" fmla="*/ 2673390 h 1531"/>
                <a:gd name="T14" fmla="*/ 2757367 w 1620"/>
                <a:gd name="T15" fmla="*/ 1939724 h 1531"/>
                <a:gd name="T16" fmla="*/ 2757367 w 1620"/>
                <a:gd name="T17" fmla="*/ 1006264 h 1531"/>
                <a:gd name="T18" fmla="*/ 1911669 w 1620"/>
                <a:gd name="T19" fmla="*/ 184843 h 1531"/>
                <a:gd name="T20" fmla="*/ 1456176 w 1620"/>
                <a:gd name="T21" fmla="*/ 0 h 15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20" h="1531" extrusionOk="0">
                  <a:moveTo>
                    <a:pt x="780" y="0"/>
                  </a:moveTo>
                  <a:cubicBezTo>
                    <a:pt x="691" y="0"/>
                    <a:pt x="601" y="33"/>
                    <a:pt x="536" y="99"/>
                  </a:cubicBezTo>
                  <a:lnTo>
                    <a:pt x="131" y="491"/>
                  </a:lnTo>
                  <a:cubicBezTo>
                    <a:pt x="0" y="622"/>
                    <a:pt x="0" y="849"/>
                    <a:pt x="131" y="980"/>
                  </a:cubicBezTo>
                  <a:lnTo>
                    <a:pt x="595" y="1432"/>
                  </a:lnTo>
                  <a:cubicBezTo>
                    <a:pt x="661" y="1498"/>
                    <a:pt x="747" y="1530"/>
                    <a:pt x="834" y="1530"/>
                  </a:cubicBezTo>
                  <a:cubicBezTo>
                    <a:pt x="920" y="1530"/>
                    <a:pt x="1006" y="1498"/>
                    <a:pt x="1072" y="1432"/>
                  </a:cubicBezTo>
                  <a:lnTo>
                    <a:pt x="1477" y="1039"/>
                  </a:lnTo>
                  <a:cubicBezTo>
                    <a:pt x="1619" y="896"/>
                    <a:pt x="1619" y="682"/>
                    <a:pt x="1477" y="539"/>
                  </a:cubicBezTo>
                  <a:lnTo>
                    <a:pt x="1024" y="99"/>
                  </a:lnTo>
                  <a:cubicBezTo>
                    <a:pt x="959" y="33"/>
                    <a:pt x="869" y="0"/>
                    <a:pt x="780" y="0"/>
                  </a:cubicBezTo>
                  <a:close/>
                </a:path>
              </a:pathLst>
            </a:custGeom>
            <a:solidFill>
              <a:srgbClr val="894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1" name="Google Shape;131;p2">
              <a:extLst>
                <a:ext uri="{FF2B5EF4-FFF2-40B4-BE49-F238E27FC236}">
                  <a16:creationId xmlns:a16="http://schemas.microsoft.com/office/drawing/2014/main" id="{D080D37F-35EC-E736-4F34-1E0592857054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792123" y="2232385"/>
              <a:ext cx="69478" cy="66496"/>
            </a:xfrm>
            <a:custGeom>
              <a:avLst/>
              <a:gdLst>
                <a:gd name="T0" fmla="*/ 1446853 w 1608"/>
                <a:gd name="T1" fmla="*/ 0 h 1539"/>
                <a:gd name="T2" fmla="*/ 1000647 w 1608"/>
                <a:gd name="T3" fmla="*/ 199747 h 1539"/>
                <a:gd name="T4" fmla="*/ 244556 w 1608"/>
                <a:gd name="T5" fmla="*/ 933450 h 1539"/>
                <a:gd name="T6" fmla="*/ 244556 w 1608"/>
                <a:gd name="T7" fmla="*/ 1844475 h 1539"/>
                <a:gd name="T8" fmla="*/ 1088402 w 1608"/>
                <a:gd name="T9" fmla="*/ 2690172 h 1539"/>
                <a:gd name="T10" fmla="*/ 1553274 w 1608"/>
                <a:gd name="T11" fmla="*/ 2873111 h 1539"/>
                <a:gd name="T12" fmla="*/ 2001338 w 1608"/>
                <a:gd name="T13" fmla="*/ 2690172 h 1539"/>
                <a:gd name="T14" fmla="*/ 2755572 w 1608"/>
                <a:gd name="T15" fmla="*/ 1956469 h 1539"/>
                <a:gd name="T16" fmla="*/ 2755572 w 1608"/>
                <a:gd name="T17" fmla="*/ 1023062 h 1539"/>
                <a:gd name="T18" fmla="*/ 1911725 w 1608"/>
                <a:gd name="T19" fmla="*/ 199747 h 1539"/>
                <a:gd name="T20" fmla="*/ 1446853 w 1608"/>
                <a:gd name="T21" fmla="*/ 0 h 15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08" h="1539" extrusionOk="0">
                  <a:moveTo>
                    <a:pt x="775" y="0"/>
                  </a:moveTo>
                  <a:cubicBezTo>
                    <a:pt x="688" y="0"/>
                    <a:pt x="601" y="36"/>
                    <a:pt x="536" y="107"/>
                  </a:cubicBezTo>
                  <a:lnTo>
                    <a:pt x="131" y="500"/>
                  </a:lnTo>
                  <a:cubicBezTo>
                    <a:pt x="0" y="631"/>
                    <a:pt x="0" y="857"/>
                    <a:pt x="131" y="988"/>
                  </a:cubicBezTo>
                  <a:lnTo>
                    <a:pt x="583" y="1441"/>
                  </a:lnTo>
                  <a:cubicBezTo>
                    <a:pt x="655" y="1506"/>
                    <a:pt x="744" y="1539"/>
                    <a:pt x="832" y="1539"/>
                  </a:cubicBezTo>
                  <a:cubicBezTo>
                    <a:pt x="920" y="1539"/>
                    <a:pt x="1006" y="1506"/>
                    <a:pt x="1072" y="1441"/>
                  </a:cubicBezTo>
                  <a:lnTo>
                    <a:pt x="1476" y="1048"/>
                  </a:lnTo>
                  <a:cubicBezTo>
                    <a:pt x="1607" y="905"/>
                    <a:pt x="1607" y="679"/>
                    <a:pt x="1476" y="548"/>
                  </a:cubicBezTo>
                  <a:lnTo>
                    <a:pt x="1024" y="107"/>
                  </a:lnTo>
                  <a:cubicBezTo>
                    <a:pt x="953" y="36"/>
                    <a:pt x="863" y="0"/>
                    <a:pt x="775" y="0"/>
                  </a:cubicBezTo>
                  <a:close/>
                </a:path>
              </a:pathLst>
            </a:custGeom>
            <a:solidFill>
              <a:srgbClr val="894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2" name="Google Shape;132;p2">
              <a:extLst>
                <a:ext uri="{FF2B5EF4-FFF2-40B4-BE49-F238E27FC236}">
                  <a16:creationId xmlns:a16="http://schemas.microsoft.com/office/drawing/2014/main" id="{EDB60629-BD2E-99D9-6F11-2810ECD41274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105831" y="2724194"/>
              <a:ext cx="66928" cy="63904"/>
            </a:xfrm>
            <a:custGeom>
              <a:avLst/>
              <a:gdLst>
                <a:gd name="T0" fmla="*/ 1736196 w 1549"/>
                <a:gd name="T1" fmla="*/ 0 h 1479"/>
                <a:gd name="T2" fmla="*/ 1489742 w 1549"/>
                <a:gd name="T3" fmla="*/ 48522 h 1479"/>
                <a:gd name="T4" fmla="*/ 511530 w 1549"/>
                <a:gd name="T5" fmla="*/ 403256 h 1479"/>
                <a:gd name="T6" fmla="*/ 134418 w 1549"/>
                <a:gd name="T7" fmla="*/ 1248958 h 1479"/>
                <a:gd name="T8" fmla="*/ 556336 w 1549"/>
                <a:gd name="T9" fmla="*/ 2337357 h 1479"/>
                <a:gd name="T10" fmla="*/ 1150004 w 1549"/>
                <a:gd name="T11" fmla="*/ 2759279 h 1479"/>
                <a:gd name="T12" fmla="*/ 1377749 w 1549"/>
                <a:gd name="T13" fmla="*/ 2714473 h 1479"/>
                <a:gd name="T14" fmla="*/ 2378385 w 1549"/>
                <a:gd name="T15" fmla="*/ 2337357 h 1479"/>
                <a:gd name="T16" fmla="*/ 2757356 w 1549"/>
                <a:gd name="T17" fmla="*/ 1493513 h 1479"/>
                <a:gd name="T18" fmla="*/ 2333579 w 1549"/>
                <a:gd name="T19" fmla="*/ 403256 h 1479"/>
                <a:gd name="T20" fmla="*/ 1736196 w 1549"/>
                <a:gd name="T21" fmla="*/ 0 h 14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49" h="1479" extrusionOk="0">
                  <a:moveTo>
                    <a:pt x="930" y="0"/>
                  </a:moveTo>
                  <a:cubicBezTo>
                    <a:pt x="886" y="0"/>
                    <a:pt x="841" y="8"/>
                    <a:pt x="798" y="26"/>
                  </a:cubicBezTo>
                  <a:lnTo>
                    <a:pt x="274" y="216"/>
                  </a:lnTo>
                  <a:cubicBezTo>
                    <a:pt x="84" y="288"/>
                    <a:pt x="0" y="490"/>
                    <a:pt x="72" y="669"/>
                  </a:cubicBezTo>
                  <a:lnTo>
                    <a:pt x="298" y="1252"/>
                  </a:lnTo>
                  <a:cubicBezTo>
                    <a:pt x="353" y="1390"/>
                    <a:pt x="479" y="1478"/>
                    <a:pt x="616" y="1478"/>
                  </a:cubicBezTo>
                  <a:cubicBezTo>
                    <a:pt x="657" y="1478"/>
                    <a:pt x="698" y="1471"/>
                    <a:pt x="738" y="1454"/>
                  </a:cubicBezTo>
                  <a:lnTo>
                    <a:pt x="1274" y="1252"/>
                  </a:lnTo>
                  <a:cubicBezTo>
                    <a:pt x="1453" y="1192"/>
                    <a:pt x="1548" y="990"/>
                    <a:pt x="1477" y="800"/>
                  </a:cubicBezTo>
                  <a:lnTo>
                    <a:pt x="1250" y="216"/>
                  </a:lnTo>
                  <a:cubicBezTo>
                    <a:pt x="1196" y="81"/>
                    <a:pt x="1067" y="0"/>
                    <a:pt x="930" y="0"/>
                  </a:cubicBezTo>
                  <a:close/>
                </a:path>
              </a:pathLst>
            </a:custGeom>
            <a:solidFill>
              <a:srgbClr val="894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3" name="Google Shape;133;p2">
              <a:extLst>
                <a:ext uri="{FF2B5EF4-FFF2-40B4-BE49-F238E27FC236}">
                  <a16:creationId xmlns:a16="http://schemas.microsoft.com/office/drawing/2014/main" id="{E22F68C0-6BB4-3D5C-58AC-36E0C8E1AD9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896209" y="2166018"/>
              <a:ext cx="66928" cy="63947"/>
            </a:xfrm>
            <a:custGeom>
              <a:avLst/>
              <a:gdLst>
                <a:gd name="T0" fmla="*/ 1732437 w 1549"/>
                <a:gd name="T1" fmla="*/ 1858 h 1480"/>
                <a:gd name="T2" fmla="*/ 1512167 w 1549"/>
                <a:gd name="T3" fmla="*/ 37331 h 1480"/>
                <a:gd name="T4" fmla="*/ 511530 w 1549"/>
                <a:gd name="T5" fmla="*/ 414446 h 1480"/>
                <a:gd name="T6" fmla="*/ 134418 w 1549"/>
                <a:gd name="T7" fmla="*/ 1260145 h 1480"/>
                <a:gd name="T8" fmla="*/ 556336 w 1549"/>
                <a:gd name="T9" fmla="*/ 2348540 h 1480"/>
                <a:gd name="T10" fmla="*/ 1181718 w 1549"/>
                <a:gd name="T11" fmla="*/ 2762986 h 1480"/>
                <a:gd name="T12" fmla="*/ 1402031 w 1549"/>
                <a:gd name="T13" fmla="*/ 2727512 h 1480"/>
                <a:gd name="T14" fmla="*/ 2400767 w 1549"/>
                <a:gd name="T15" fmla="*/ 2348540 h 1480"/>
                <a:gd name="T16" fmla="*/ 2757356 w 1549"/>
                <a:gd name="T17" fmla="*/ 1504699 h 1480"/>
                <a:gd name="T18" fmla="*/ 2335437 w 1549"/>
                <a:gd name="T19" fmla="*/ 414446 h 1480"/>
                <a:gd name="T20" fmla="*/ 1732437 w 1549"/>
                <a:gd name="T21" fmla="*/ 1858 h 14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49" h="1480" extrusionOk="0">
                  <a:moveTo>
                    <a:pt x="928" y="1"/>
                  </a:moveTo>
                  <a:cubicBezTo>
                    <a:pt x="888" y="1"/>
                    <a:pt x="849" y="7"/>
                    <a:pt x="810" y="20"/>
                  </a:cubicBezTo>
                  <a:lnTo>
                    <a:pt x="274" y="222"/>
                  </a:lnTo>
                  <a:cubicBezTo>
                    <a:pt x="96" y="294"/>
                    <a:pt x="1" y="496"/>
                    <a:pt x="72" y="675"/>
                  </a:cubicBezTo>
                  <a:lnTo>
                    <a:pt x="298" y="1258"/>
                  </a:lnTo>
                  <a:cubicBezTo>
                    <a:pt x="354" y="1398"/>
                    <a:pt x="491" y="1480"/>
                    <a:pt x="633" y="1480"/>
                  </a:cubicBezTo>
                  <a:cubicBezTo>
                    <a:pt x="672" y="1480"/>
                    <a:pt x="712" y="1473"/>
                    <a:pt x="751" y="1461"/>
                  </a:cubicBezTo>
                  <a:lnTo>
                    <a:pt x="1286" y="1258"/>
                  </a:lnTo>
                  <a:cubicBezTo>
                    <a:pt x="1465" y="1187"/>
                    <a:pt x="1548" y="984"/>
                    <a:pt x="1477" y="806"/>
                  </a:cubicBezTo>
                  <a:lnTo>
                    <a:pt x="1251" y="222"/>
                  </a:lnTo>
                  <a:cubicBezTo>
                    <a:pt x="1204" y="82"/>
                    <a:pt x="1070" y="1"/>
                    <a:pt x="928" y="1"/>
                  </a:cubicBezTo>
                  <a:close/>
                </a:path>
              </a:pathLst>
            </a:custGeom>
            <a:solidFill>
              <a:srgbClr val="894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4" name="Google Shape;134;p2">
              <a:extLst>
                <a:ext uri="{FF2B5EF4-FFF2-40B4-BE49-F238E27FC236}">
                  <a16:creationId xmlns:a16="http://schemas.microsoft.com/office/drawing/2014/main" id="{46963850-8F69-15B2-EF0D-5964EE9143F3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887222" y="2720586"/>
              <a:ext cx="67447" cy="64466"/>
            </a:xfrm>
            <a:custGeom>
              <a:avLst/>
              <a:gdLst>
                <a:gd name="T0" fmla="*/ 1202294 w 1561"/>
                <a:gd name="T1" fmla="*/ 0 h 1492"/>
                <a:gd name="T2" fmla="*/ 601147 w 1561"/>
                <a:gd name="T3" fmla="*/ 403258 h 1492"/>
                <a:gd name="T4" fmla="*/ 156800 w 1561"/>
                <a:gd name="T5" fmla="*/ 1471138 h 1492"/>
                <a:gd name="T6" fmla="*/ 491011 w 1561"/>
                <a:gd name="T7" fmla="*/ 2314986 h 1492"/>
                <a:gd name="T8" fmla="*/ 1467372 w 1561"/>
                <a:gd name="T9" fmla="*/ 2736910 h 1492"/>
                <a:gd name="T10" fmla="*/ 1713828 w 1561"/>
                <a:gd name="T11" fmla="*/ 2785432 h 1492"/>
                <a:gd name="T12" fmla="*/ 2313073 w 1561"/>
                <a:gd name="T13" fmla="*/ 2382174 h 1492"/>
                <a:gd name="T14" fmla="*/ 2779802 w 1561"/>
                <a:gd name="T15" fmla="*/ 1314294 h 1492"/>
                <a:gd name="T16" fmla="*/ 2423210 w 1561"/>
                <a:gd name="T17" fmla="*/ 448065 h 1492"/>
                <a:gd name="T18" fmla="*/ 1446848 w 1561"/>
                <a:gd name="T19" fmla="*/ 48522 h 1492"/>
                <a:gd name="T20" fmla="*/ 1202294 w 1561"/>
                <a:gd name="T21" fmla="*/ 0 h 14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61" h="1492" extrusionOk="0">
                  <a:moveTo>
                    <a:pt x="644" y="0"/>
                  </a:moveTo>
                  <a:cubicBezTo>
                    <a:pt x="510" y="0"/>
                    <a:pt x="385" y="81"/>
                    <a:pt x="322" y="216"/>
                  </a:cubicBezTo>
                  <a:lnTo>
                    <a:pt x="84" y="788"/>
                  </a:lnTo>
                  <a:cubicBezTo>
                    <a:pt x="1" y="966"/>
                    <a:pt x="84" y="1169"/>
                    <a:pt x="263" y="1240"/>
                  </a:cubicBezTo>
                  <a:lnTo>
                    <a:pt x="786" y="1466"/>
                  </a:lnTo>
                  <a:cubicBezTo>
                    <a:pt x="830" y="1483"/>
                    <a:pt x="874" y="1492"/>
                    <a:pt x="918" y="1492"/>
                  </a:cubicBezTo>
                  <a:cubicBezTo>
                    <a:pt x="1055" y="1492"/>
                    <a:pt x="1185" y="1411"/>
                    <a:pt x="1239" y="1276"/>
                  </a:cubicBezTo>
                  <a:lnTo>
                    <a:pt x="1489" y="704"/>
                  </a:lnTo>
                  <a:cubicBezTo>
                    <a:pt x="1560" y="526"/>
                    <a:pt x="1477" y="311"/>
                    <a:pt x="1298" y="240"/>
                  </a:cubicBezTo>
                  <a:lnTo>
                    <a:pt x="775" y="26"/>
                  </a:lnTo>
                  <a:cubicBezTo>
                    <a:pt x="731" y="8"/>
                    <a:pt x="687" y="0"/>
                    <a:pt x="644" y="0"/>
                  </a:cubicBezTo>
                  <a:close/>
                </a:path>
              </a:pathLst>
            </a:custGeom>
            <a:solidFill>
              <a:srgbClr val="894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5" name="Google Shape;135;p2">
              <a:extLst>
                <a:ext uri="{FF2B5EF4-FFF2-40B4-BE49-F238E27FC236}">
                  <a16:creationId xmlns:a16="http://schemas.microsoft.com/office/drawing/2014/main" id="{2BFD81CA-8519-183F-E8F3-E6D34F279625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114407" y="2169302"/>
              <a:ext cx="67404" cy="64077"/>
            </a:xfrm>
            <a:custGeom>
              <a:avLst/>
              <a:gdLst>
                <a:gd name="T0" fmla="*/ 1196680 w 1560"/>
                <a:gd name="T1" fmla="*/ 0 h 1483"/>
                <a:gd name="T2" fmla="*/ 601149 w 1560"/>
                <a:gd name="T3" fmla="*/ 382734 h 1483"/>
                <a:gd name="T4" fmla="*/ 134419 w 1560"/>
                <a:gd name="T5" fmla="*/ 1471135 h 1483"/>
                <a:gd name="T6" fmla="*/ 489111 w 1560"/>
                <a:gd name="T7" fmla="*/ 2314981 h 1483"/>
                <a:gd name="T8" fmla="*/ 1467376 w 1560"/>
                <a:gd name="T9" fmla="*/ 2716338 h 1483"/>
                <a:gd name="T10" fmla="*/ 1728740 w 1560"/>
                <a:gd name="T11" fmla="*/ 2766761 h 1483"/>
                <a:gd name="T12" fmla="*/ 2311223 w 1560"/>
                <a:gd name="T13" fmla="*/ 2382169 h 1483"/>
                <a:gd name="T14" fmla="*/ 2777952 w 1560"/>
                <a:gd name="T15" fmla="*/ 1293768 h 1483"/>
                <a:gd name="T16" fmla="*/ 2423260 w 1560"/>
                <a:gd name="T17" fmla="*/ 448064 h 1483"/>
                <a:gd name="T18" fmla="*/ 1444995 w 1560"/>
                <a:gd name="T19" fmla="*/ 48522 h 1483"/>
                <a:gd name="T20" fmla="*/ 1196680 w 1560"/>
                <a:gd name="T21" fmla="*/ 0 h 14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60" h="1483" extrusionOk="0">
                  <a:moveTo>
                    <a:pt x="641" y="0"/>
                  </a:moveTo>
                  <a:cubicBezTo>
                    <a:pt x="504" y="0"/>
                    <a:pt x="376" y="79"/>
                    <a:pt x="322" y="205"/>
                  </a:cubicBezTo>
                  <a:lnTo>
                    <a:pt x="72" y="788"/>
                  </a:lnTo>
                  <a:cubicBezTo>
                    <a:pt x="0" y="967"/>
                    <a:pt x="84" y="1169"/>
                    <a:pt x="262" y="1240"/>
                  </a:cubicBezTo>
                  <a:lnTo>
                    <a:pt x="786" y="1455"/>
                  </a:lnTo>
                  <a:cubicBezTo>
                    <a:pt x="832" y="1473"/>
                    <a:pt x="880" y="1482"/>
                    <a:pt x="926" y="1482"/>
                  </a:cubicBezTo>
                  <a:cubicBezTo>
                    <a:pt x="1060" y="1482"/>
                    <a:pt x="1185" y="1409"/>
                    <a:pt x="1238" y="1276"/>
                  </a:cubicBezTo>
                  <a:lnTo>
                    <a:pt x="1488" y="693"/>
                  </a:lnTo>
                  <a:cubicBezTo>
                    <a:pt x="1560" y="514"/>
                    <a:pt x="1477" y="312"/>
                    <a:pt x="1298" y="240"/>
                  </a:cubicBezTo>
                  <a:lnTo>
                    <a:pt x="774" y="26"/>
                  </a:lnTo>
                  <a:cubicBezTo>
                    <a:pt x="730" y="9"/>
                    <a:pt x="685" y="0"/>
                    <a:pt x="641" y="0"/>
                  </a:cubicBezTo>
                  <a:close/>
                </a:path>
              </a:pathLst>
            </a:custGeom>
            <a:solidFill>
              <a:srgbClr val="894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" name="Google Shape;136;p2">
              <a:extLst>
                <a:ext uri="{FF2B5EF4-FFF2-40B4-BE49-F238E27FC236}">
                  <a16:creationId xmlns:a16="http://schemas.microsoft.com/office/drawing/2014/main" id="{0AE06E50-9646-2501-1250-BB2BBB6E363E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728780" y="2560589"/>
              <a:ext cx="69478" cy="62435"/>
            </a:xfrm>
            <a:custGeom>
              <a:avLst/>
              <a:gdLst>
                <a:gd name="T0" fmla="*/ 1850111 w 1608"/>
                <a:gd name="T1" fmla="*/ 0 h 1445"/>
                <a:gd name="T2" fmla="*/ 1601796 w 1608"/>
                <a:gd name="T3" fmla="*/ 48522 h 1445"/>
                <a:gd name="T4" fmla="*/ 489111 w 1608"/>
                <a:gd name="T5" fmla="*/ 492869 h 1445"/>
                <a:gd name="T6" fmla="*/ 134419 w 1608"/>
                <a:gd name="T7" fmla="*/ 1338572 h 1445"/>
                <a:gd name="T8" fmla="*/ 533918 w 1608"/>
                <a:gd name="T9" fmla="*/ 2294411 h 1445"/>
                <a:gd name="T10" fmla="*/ 1146301 w 1608"/>
                <a:gd name="T11" fmla="*/ 2697667 h 1445"/>
                <a:gd name="T12" fmla="*/ 1379622 w 1608"/>
                <a:gd name="T13" fmla="*/ 2649145 h 1445"/>
                <a:gd name="T14" fmla="*/ 2512874 w 1608"/>
                <a:gd name="T15" fmla="*/ 2182417 h 1445"/>
                <a:gd name="T16" fmla="*/ 2847043 w 1608"/>
                <a:gd name="T17" fmla="*/ 1338572 h 1445"/>
                <a:gd name="T18" fmla="*/ 2445643 w 1608"/>
                <a:gd name="T19" fmla="*/ 382733 h 1445"/>
                <a:gd name="T20" fmla="*/ 1850111 w 1608"/>
                <a:gd name="T21" fmla="*/ 0 h 1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08" h="1445" extrusionOk="0">
                  <a:moveTo>
                    <a:pt x="991" y="0"/>
                  </a:moveTo>
                  <a:cubicBezTo>
                    <a:pt x="947" y="0"/>
                    <a:pt x="901" y="9"/>
                    <a:pt x="858" y="26"/>
                  </a:cubicBezTo>
                  <a:lnTo>
                    <a:pt x="262" y="264"/>
                  </a:lnTo>
                  <a:cubicBezTo>
                    <a:pt x="84" y="336"/>
                    <a:pt x="1" y="550"/>
                    <a:pt x="72" y="717"/>
                  </a:cubicBezTo>
                  <a:lnTo>
                    <a:pt x="286" y="1229"/>
                  </a:lnTo>
                  <a:cubicBezTo>
                    <a:pt x="349" y="1364"/>
                    <a:pt x="481" y="1445"/>
                    <a:pt x="614" y="1445"/>
                  </a:cubicBezTo>
                  <a:cubicBezTo>
                    <a:pt x="656" y="1445"/>
                    <a:pt x="698" y="1436"/>
                    <a:pt x="739" y="1419"/>
                  </a:cubicBezTo>
                  <a:lnTo>
                    <a:pt x="1346" y="1169"/>
                  </a:lnTo>
                  <a:cubicBezTo>
                    <a:pt x="1525" y="1098"/>
                    <a:pt x="1608" y="895"/>
                    <a:pt x="1525" y="717"/>
                  </a:cubicBezTo>
                  <a:lnTo>
                    <a:pt x="1310" y="205"/>
                  </a:lnTo>
                  <a:cubicBezTo>
                    <a:pt x="1256" y="79"/>
                    <a:pt x="1128" y="0"/>
                    <a:pt x="991" y="0"/>
                  </a:cubicBezTo>
                  <a:close/>
                </a:path>
              </a:pathLst>
            </a:custGeom>
            <a:solidFill>
              <a:srgbClr val="894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" name="Google Shape;137;p2">
              <a:extLst>
                <a:ext uri="{FF2B5EF4-FFF2-40B4-BE49-F238E27FC236}">
                  <a16:creationId xmlns:a16="http://schemas.microsoft.com/office/drawing/2014/main" id="{4FA14604-4666-90E8-DC4F-F16159437664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271229" y="2330876"/>
              <a:ext cx="69002" cy="62435"/>
            </a:xfrm>
            <a:custGeom>
              <a:avLst/>
              <a:gdLst>
                <a:gd name="T0" fmla="*/ 1846333 w 1597"/>
                <a:gd name="T1" fmla="*/ 0 h 1445"/>
                <a:gd name="T2" fmla="*/ 1601780 w 1597"/>
                <a:gd name="T3" fmla="*/ 48522 h 1445"/>
                <a:gd name="T4" fmla="*/ 491007 w 1597"/>
                <a:gd name="T5" fmla="*/ 492869 h 1445"/>
                <a:gd name="T6" fmla="*/ 134418 w 1597"/>
                <a:gd name="T7" fmla="*/ 1338572 h 1445"/>
                <a:gd name="T8" fmla="*/ 533912 w 1597"/>
                <a:gd name="T9" fmla="*/ 2294411 h 1445"/>
                <a:gd name="T10" fmla="*/ 1133197 w 1597"/>
                <a:gd name="T11" fmla="*/ 2697667 h 1445"/>
                <a:gd name="T12" fmla="*/ 1379608 w 1597"/>
                <a:gd name="T13" fmla="*/ 2649145 h 1445"/>
                <a:gd name="T14" fmla="*/ 2490380 w 1597"/>
                <a:gd name="T15" fmla="*/ 2182417 h 1445"/>
                <a:gd name="T16" fmla="*/ 2846970 w 1597"/>
                <a:gd name="T17" fmla="*/ 1338572 h 1445"/>
                <a:gd name="T18" fmla="*/ 2445618 w 1597"/>
                <a:gd name="T19" fmla="*/ 382733 h 1445"/>
                <a:gd name="T20" fmla="*/ 1846333 w 1597"/>
                <a:gd name="T21" fmla="*/ 0 h 1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97" h="1445" extrusionOk="0">
                  <a:moveTo>
                    <a:pt x="989" y="0"/>
                  </a:moveTo>
                  <a:cubicBezTo>
                    <a:pt x="946" y="0"/>
                    <a:pt x="902" y="9"/>
                    <a:pt x="858" y="26"/>
                  </a:cubicBezTo>
                  <a:lnTo>
                    <a:pt x="263" y="264"/>
                  </a:lnTo>
                  <a:cubicBezTo>
                    <a:pt x="84" y="336"/>
                    <a:pt x="1" y="550"/>
                    <a:pt x="72" y="717"/>
                  </a:cubicBezTo>
                  <a:lnTo>
                    <a:pt x="286" y="1229"/>
                  </a:lnTo>
                  <a:cubicBezTo>
                    <a:pt x="340" y="1364"/>
                    <a:pt x="470" y="1445"/>
                    <a:pt x="607" y="1445"/>
                  </a:cubicBezTo>
                  <a:cubicBezTo>
                    <a:pt x="651" y="1445"/>
                    <a:pt x="696" y="1437"/>
                    <a:pt x="739" y="1419"/>
                  </a:cubicBezTo>
                  <a:lnTo>
                    <a:pt x="1334" y="1169"/>
                  </a:lnTo>
                  <a:cubicBezTo>
                    <a:pt x="1513" y="1098"/>
                    <a:pt x="1596" y="895"/>
                    <a:pt x="1525" y="717"/>
                  </a:cubicBezTo>
                  <a:lnTo>
                    <a:pt x="1310" y="205"/>
                  </a:lnTo>
                  <a:cubicBezTo>
                    <a:pt x="1247" y="79"/>
                    <a:pt x="1123" y="0"/>
                    <a:pt x="989" y="0"/>
                  </a:cubicBezTo>
                  <a:close/>
                </a:path>
              </a:pathLst>
            </a:custGeom>
            <a:solidFill>
              <a:srgbClr val="894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" name="Google Shape;138;p2">
              <a:extLst>
                <a:ext uri="{FF2B5EF4-FFF2-40B4-BE49-F238E27FC236}">
                  <a16:creationId xmlns:a16="http://schemas.microsoft.com/office/drawing/2014/main" id="{9FB7F2D3-6124-30C6-4B21-CBAD43F47A5C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731222" y="2324784"/>
              <a:ext cx="69478" cy="62824"/>
            </a:xfrm>
            <a:custGeom>
              <a:avLst/>
              <a:gdLst>
                <a:gd name="T0" fmla="*/ 1151874 w 1608"/>
                <a:gd name="T1" fmla="*/ 1858 h 1454"/>
                <a:gd name="T2" fmla="*/ 578724 w 1608"/>
                <a:gd name="T3" fmla="*/ 373401 h 1454"/>
                <a:gd name="T4" fmla="*/ 156801 w 1608"/>
                <a:gd name="T5" fmla="*/ 1329242 h 1454"/>
                <a:gd name="T6" fmla="*/ 491012 w 1608"/>
                <a:gd name="T7" fmla="*/ 2174946 h 1454"/>
                <a:gd name="T8" fmla="*/ 1579415 w 1608"/>
                <a:gd name="T9" fmla="*/ 2664057 h 1454"/>
                <a:gd name="T10" fmla="*/ 1840778 w 1608"/>
                <a:gd name="T11" fmla="*/ 2714481 h 1454"/>
                <a:gd name="T12" fmla="*/ 2423261 w 1608"/>
                <a:gd name="T13" fmla="*/ 2329889 h 1454"/>
                <a:gd name="T14" fmla="*/ 2847043 w 1608"/>
                <a:gd name="T15" fmla="*/ 1396430 h 1454"/>
                <a:gd name="T16" fmla="*/ 2535256 w 1608"/>
                <a:gd name="T17" fmla="*/ 530202 h 1454"/>
                <a:gd name="T18" fmla="*/ 1424429 w 1608"/>
                <a:gd name="T19" fmla="*/ 63472 h 1454"/>
                <a:gd name="T20" fmla="*/ 1151874 w 1608"/>
                <a:gd name="T21" fmla="*/ 1858 h 14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08" h="1454" extrusionOk="0">
                  <a:moveTo>
                    <a:pt x="617" y="1"/>
                  </a:moveTo>
                  <a:cubicBezTo>
                    <a:pt x="485" y="1"/>
                    <a:pt x="362" y="78"/>
                    <a:pt x="310" y="200"/>
                  </a:cubicBezTo>
                  <a:lnTo>
                    <a:pt x="84" y="712"/>
                  </a:lnTo>
                  <a:cubicBezTo>
                    <a:pt x="1" y="879"/>
                    <a:pt x="84" y="1093"/>
                    <a:pt x="263" y="1165"/>
                  </a:cubicBezTo>
                  <a:lnTo>
                    <a:pt x="846" y="1427"/>
                  </a:lnTo>
                  <a:cubicBezTo>
                    <a:pt x="892" y="1445"/>
                    <a:pt x="940" y="1454"/>
                    <a:pt x="986" y="1454"/>
                  </a:cubicBezTo>
                  <a:cubicBezTo>
                    <a:pt x="1120" y="1454"/>
                    <a:pt x="1245" y="1380"/>
                    <a:pt x="1298" y="1248"/>
                  </a:cubicBezTo>
                  <a:lnTo>
                    <a:pt x="1525" y="748"/>
                  </a:lnTo>
                  <a:cubicBezTo>
                    <a:pt x="1608" y="569"/>
                    <a:pt x="1525" y="367"/>
                    <a:pt x="1358" y="284"/>
                  </a:cubicBezTo>
                  <a:lnTo>
                    <a:pt x="763" y="34"/>
                  </a:lnTo>
                  <a:cubicBezTo>
                    <a:pt x="715" y="11"/>
                    <a:pt x="665" y="1"/>
                    <a:pt x="617" y="1"/>
                  </a:cubicBezTo>
                  <a:close/>
                </a:path>
              </a:pathLst>
            </a:custGeom>
            <a:solidFill>
              <a:srgbClr val="894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9" name="Google Shape;139;p2">
              <a:extLst>
                <a:ext uri="{FF2B5EF4-FFF2-40B4-BE49-F238E27FC236}">
                  <a16:creationId xmlns:a16="http://schemas.microsoft.com/office/drawing/2014/main" id="{DC202014-3FCC-EB17-78DC-955F1D176439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268312" y="2566551"/>
              <a:ext cx="69478" cy="62867"/>
            </a:xfrm>
            <a:custGeom>
              <a:avLst/>
              <a:gdLst>
                <a:gd name="T0" fmla="*/ 1151874 w 1608"/>
                <a:gd name="T1" fmla="*/ 1858 h 1455"/>
                <a:gd name="T2" fmla="*/ 578724 w 1608"/>
                <a:gd name="T3" fmla="*/ 373400 h 1455"/>
                <a:gd name="T4" fmla="*/ 156801 w 1608"/>
                <a:gd name="T5" fmla="*/ 1329237 h 1455"/>
                <a:gd name="T6" fmla="*/ 491012 w 1608"/>
                <a:gd name="T7" fmla="*/ 2174939 h 1455"/>
                <a:gd name="T8" fmla="*/ 1579415 w 1608"/>
                <a:gd name="T9" fmla="*/ 2664049 h 1455"/>
                <a:gd name="T10" fmla="*/ 1842636 w 1608"/>
                <a:gd name="T11" fmla="*/ 2714472 h 1455"/>
                <a:gd name="T12" fmla="*/ 2445643 w 1608"/>
                <a:gd name="T13" fmla="*/ 2329881 h 1455"/>
                <a:gd name="T14" fmla="*/ 2869424 w 1608"/>
                <a:gd name="T15" fmla="*/ 1396425 h 1455"/>
                <a:gd name="T16" fmla="*/ 2535256 w 1608"/>
                <a:gd name="T17" fmla="*/ 530200 h 1455"/>
                <a:gd name="T18" fmla="*/ 1424429 w 1608"/>
                <a:gd name="T19" fmla="*/ 63472 h 1455"/>
                <a:gd name="T20" fmla="*/ 1151874 w 1608"/>
                <a:gd name="T21" fmla="*/ 1858 h 14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08" h="1455" extrusionOk="0">
                  <a:moveTo>
                    <a:pt x="617" y="1"/>
                  </a:moveTo>
                  <a:cubicBezTo>
                    <a:pt x="485" y="1"/>
                    <a:pt x="362" y="78"/>
                    <a:pt x="310" y="200"/>
                  </a:cubicBezTo>
                  <a:lnTo>
                    <a:pt x="84" y="712"/>
                  </a:lnTo>
                  <a:cubicBezTo>
                    <a:pt x="1" y="879"/>
                    <a:pt x="84" y="1093"/>
                    <a:pt x="263" y="1165"/>
                  </a:cubicBezTo>
                  <a:lnTo>
                    <a:pt x="846" y="1427"/>
                  </a:lnTo>
                  <a:cubicBezTo>
                    <a:pt x="892" y="1445"/>
                    <a:pt x="940" y="1454"/>
                    <a:pt x="987" y="1454"/>
                  </a:cubicBezTo>
                  <a:cubicBezTo>
                    <a:pt x="1121" y="1454"/>
                    <a:pt x="1249" y="1381"/>
                    <a:pt x="1310" y="1248"/>
                  </a:cubicBezTo>
                  <a:lnTo>
                    <a:pt x="1537" y="748"/>
                  </a:lnTo>
                  <a:cubicBezTo>
                    <a:pt x="1608" y="569"/>
                    <a:pt x="1525" y="367"/>
                    <a:pt x="1358" y="284"/>
                  </a:cubicBezTo>
                  <a:lnTo>
                    <a:pt x="763" y="34"/>
                  </a:lnTo>
                  <a:cubicBezTo>
                    <a:pt x="715" y="11"/>
                    <a:pt x="665" y="1"/>
                    <a:pt x="617" y="1"/>
                  </a:cubicBezTo>
                  <a:close/>
                </a:path>
              </a:pathLst>
            </a:custGeom>
            <a:solidFill>
              <a:srgbClr val="894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0" name="Google Shape;140;p2">
              <a:extLst>
                <a:ext uri="{FF2B5EF4-FFF2-40B4-BE49-F238E27FC236}">
                  <a16:creationId xmlns:a16="http://schemas.microsoft.com/office/drawing/2014/main" id="{3600EDD3-83BD-4353-1732-F4CC0479B068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855854" y="2384216"/>
              <a:ext cx="30375" cy="178533"/>
            </a:xfrm>
            <a:custGeom>
              <a:avLst/>
              <a:gdLst>
                <a:gd name="T0" fmla="*/ 0 w 703"/>
                <a:gd name="T1" fmla="*/ 0 h 4132"/>
                <a:gd name="T2" fmla="*/ 0 w 703"/>
                <a:gd name="T3" fmla="*/ 7713948 h 4132"/>
                <a:gd name="T4" fmla="*/ 1312433 w 703"/>
                <a:gd name="T5" fmla="*/ 7713948 h 4132"/>
                <a:gd name="T6" fmla="*/ 1312433 w 703"/>
                <a:gd name="T7" fmla="*/ 0 h 4132"/>
                <a:gd name="T8" fmla="*/ 0 w 703"/>
                <a:gd name="T9" fmla="*/ 0 h 4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3" h="4132" extrusionOk="0">
                  <a:moveTo>
                    <a:pt x="0" y="0"/>
                  </a:moveTo>
                  <a:lnTo>
                    <a:pt x="0" y="4132"/>
                  </a:lnTo>
                  <a:lnTo>
                    <a:pt x="703" y="4132"/>
                  </a:lnTo>
                  <a:lnTo>
                    <a:pt x="7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4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1" name="Google Shape;141;p2">
              <a:extLst>
                <a:ext uri="{FF2B5EF4-FFF2-40B4-BE49-F238E27FC236}">
                  <a16:creationId xmlns:a16="http://schemas.microsoft.com/office/drawing/2014/main" id="{2C6690BC-66B4-2C36-986B-5AF5B47AE91D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012718" y="2567351"/>
              <a:ext cx="172916" cy="114241"/>
            </a:xfrm>
            <a:custGeom>
              <a:avLst/>
              <a:gdLst>
                <a:gd name="T0" fmla="*/ 6802918 w 4002"/>
                <a:gd name="T1" fmla="*/ 1858 h 2644"/>
                <a:gd name="T2" fmla="*/ 1858 w 4002"/>
                <a:gd name="T3" fmla="*/ 3825259 h 2644"/>
                <a:gd name="T4" fmla="*/ 645951 w 4002"/>
                <a:gd name="T5" fmla="*/ 4936084 h 2644"/>
                <a:gd name="T6" fmla="*/ 7469392 w 4002"/>
                <a:gd name="T7" fmla="*/ 1112683 h 2644"/>
                <a:gd name="T8" fmla="*/ 6802918 w 4002"/>
                <a:gd name="T9" fmla="*/ 1858 h 26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02" h="2644" extrusionOk="0">
                  <a:moveTo>
                    <a:pt x="3644" y="1"/>
                  </a:moveTo>
                  <a:lnTo>
                    <a:pt x="1" y="2049"/>
                  </a:lnTo>
                  <a:lnTo>
                    <a:pt x="346" y="2644"/>
                  </a:lnTo>
                  <a:lnTo>
                    <a:pt x="4001" y="596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rgbClr val="894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2" name="Google Shape;142;p2">
              <a:extLst>
                <a:ext uri="{FF2B5EF4-FFF2-40B4-BE49-F238E27FC236}">
                  <a16:creationId xmlns:a16="http://schemas.microsoft.com/office/drawing/2014/main" id="{F9A5D6D4-C7EB-8519-19AF-AE9CFC70DA16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010428" y="2274879"/>
              <a:ext cx="172398" cy="114241"/>
            </a:xfrm>
            <a:custGeom>
              <a:avLst/>
              <a:gdLst>
                <a:gd name="T0" fmla="*/ 645952 w 3990"/>
                <a:gd name="T1" fmla="*/ 0 h 2644"/>
                <a:gd name="T2" fmla="*/ 1858 w 3990"/>
                <a:gd name="T3" fmla="*/ 1112683 h 2644"/>
                <a:gd name="T4" fmla="*/ 6802937 w 3990"/>
                <a:gd name="T5" fmla="*/ 4934226 h 2644"/>
                <a:gd name="T6" fmla="*/ 7447032 w 3990"/>
                <a:gd name="T7" fmla="*/ 3823401 h 2644"/>
                <a:gd name="T8" fmla="*/ 645952 w 3990"/>
                <a:gd name="T9" fmla="*/ 0 h 26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90" h="2644" extrusionOk="0">
                  <a:moveTo>
                    <a:pt x="346" y="0"/>
                  </a:moveTo>
                  <a:lnTo>
                    <a:pt x="1" y="596"/>
                  </a:lnTo>
                  <a:lnTo>
                    <a:pt x="3644" y="2643"/>
                  </a:lnTo>
                  <a:lnTo>
                    <a:pt x="3989" y="2048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894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03" name="Google Shape;154;p2">
            <a:extLst>
              <a:ext uri="{FF2B5EF4-FFF2-40B4-BE49-F238E27FC236}">
                <a16:creationId xmlns:a16="http://schemas.microsoft.com/office/drawing/2014/main" id="{58A904E5-A9B0-75C8-885A-32BBFDCA0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4981" y="4381761"/>
            <a:ext cx="1274762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algn="ctr" defTabSz="8477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</a:pPr>
            <a:r>
              <a:rPr lang="fr-FR" altLang="fr-FR" sz="1200" b="1" i="1">
                <a:solidFill>
                  <a:srgbClr val="000000"/>
                </a:solidFill>
                <a:latin typeface="Barlow" charset="0"/>
                <a:cs typeface="Arial" panose="020B0604020202020204" pitchFamily="34" charset="0"/>
                <a:sym typeface="Barlow" charset="0"/>
              </a:rPr>
              <a:t>Chargement</a:t>
            </a:r>
          </a:p>
        </p:txBody>
      </p:sp>
      <p:pic>
        <p:nvPicPr>
          <p:cNvPr id="704" name="Google Shape;155;p2">
            <a:extLst>
              <a:ext uri="{FF2B5EF4-FFF2-40B4-BE49-F238E27FC236}">
                <a16:creationId xmlns:a16="http://schemas.microsoft.com/office/drawing/2014/main" id="{5A7EC0C0-AFDB-0BB1-133D-C7EA6F81DC9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601" y="5344107"/>
            <a:ext cx="4762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7" name="Google Shape;159;p2">
            <a:extLst>
              <a:ext uri="{FF2B5EF4-FFF2-40B4-BE49-F238E27FC236}">
                <a16:creationId xmlns:a16="http://schemas.microsoft.com/office/drawing/2014/main" id="{DE2C7839-C446-21C9-E225-8708B3927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3908" y="3590290"/>
            <a:ext cx="13446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algn="ctr" defTabSz="8477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</a:pPr>
            <a:r>
              <a:rPr lang="fr-FR" altLang="fr-FR" sz="1400" b="1" dirty="0">
                <a:solidFill>
                  <a:srgbClr val="000000"/>
                </a:solidFill>
                <a:latin typeface="Barlow" charset="0"/>
                <a:cs typeface="Arial" panose="020B0604020202020204" pitchFamily="34" charset="0"/>
                <a:sym typeface="Barlow" charset="0"/>
              </a:rPr>
              <a:t>Signalement local</a:t>
            </a:r>
          </a:p>
        </p:txBody>
      </p:sp>
      <p:sp>
        <p:nvSpPr>
          <p:cNvPr id="708" name="Google Shape;160;p2">
            <a:extLst>
              <a:ext uri="{FF2B5EF4-FFF2-40B4-BE49-F238E27FC236}">
                <a16:creationId xmlns:a16="http://schemas.microsoft.com/office/drawing/2014/main" id="{C8485BA2-4C28-9AD6-DA8D-0BA39E881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4040" y="3442644"/>
            <a:ext cx="1274763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algn="ctr" defTabSz="8477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</a:pPr>
            <a:r>
              <a:rPr lang="fr-FR" altLang="fr-FR" sz="1400" b="1" dirty="0">
                <a:solidFill>
                  <a:srgbClr val="000000"/>
                </a:solidFill>
                <a:latin typeface="Barlow" charset="0"/>
                <a:cs typeface="Arial" panose="020B0604020202020204" pitchFamily="34" charset="0"/>
                <a:sym typeface="Barlow" charset="0"/>
              </a:rPr>
              <a:t>Récupération</a:t>
            </a:r>
            <a:endParaRPr lang="fr-FR" altLang="fr-FR" sz="1200" b="1" dirty="0">
              <a:solidFill>
                <a:srgbClr val="000000"/>
              </a:solidFill>
              <a:latin typeface="Barlow" charset="0"/>
              <a:cs typeface="Arial" panose="020B0604020202020204" pitchFamily="34" charset="0"/>
              <a:sym typeface="Barlow" charset="0"/>
            </a:endParaRPr>
          </a:p>
        </p:txBody>
      </p:sp>
      <p:pic>
        <p:nvPicPr>
          <p:cNvPr id="709" name="Google Shape;161;p2">
            <a:extLst>
              <a:ext uri="{FF2B5EF4-FFF2-40B4-BE49-F238E27FC236}">
                <a16:creationId xmlns:a16="http://schemas.microsoft.com/office/drawing/2014/main" id="{E3F6D562-D5F5-54AE-90CF-B7B8E4E11BF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518" y="4397636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0" name="Google Shape;162;p2">
            <a:extLst>
              <a:ext uri="{FF2B5EF4-FFF2-40B4-BE49-F238E27FC236}">
                <a16:creationId xmlns:a16="http://schemas.microsoft.com/office/drawing/2014/main" id="{0E65CC56-ACF8-1620-EF7D-2BD5F28D8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468" y="3581662"/>
            <a:ext cx="147478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algn="ctr" defTabSz="8477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4000"/>
            </a:pPr>
            <a:r>
              <a:rPr lang="fr-FR" altLang="fr-FR" sz="4000">
                <a:solidFill>
                  <a:srgbClr val="C87C06"/>
                </a:solidFill>
                <a:latin typeface="Bebas Neue" charset="0"/>
                <a:cs typeface="Arial" panose="020B0604020202020204" pitchFamily="34" charset="0"/>
                <a:sym typeface="Bebas Neue" charset="0"/>
              </a:rPr>
              <a:t>+</a:t>
            </a:r>
          </a:p>
        </p:txBody>
      </p:sp>
      <p:grpSp>
        <p:nvGrpSpPr>
          <p:cNvPr id="711" name="Google Shape;163;p2">
            <a:extLst>
              <a:ext uri="{FF2B5EF4-FFF2-40B4-BE49-F238E27FC236}">
                <a16:creationId xmlns:a16="http://schemas.microsoft.com/office/drawing/2014/main" id="{C357B7CB-8464-6E3E-BECF-03E960544018}"/>
              </a:ext>
            </a:extLst>
          </p:cNvPr>
          <p:cNvGrpSpPr>
            <a:grpSpLocks/>
          </p:cNvGrpSpPr>
          <p:nvPr/>
        </p:nvGrpSpPr>
        <p:grpSpPr bwMode="auto">
          <a:xfrm>
            <a:off x="3169020" y="4700756"/>
            <a:ext cx="3026545" cy="1674552"/>
            <a:chOff x="4618913" y="2214604"/>
            <a:chExt cx="2265385" cy="1204071"/>
          </a:xfrm>
        </p:grpSpPr>
        <p:sp>
          <p:nvSpPr>
            <p:cNvPr id="712" name="Google Shape;164;p2">
              <a:extLst>
                <a:ext uri="{FF2B5EF4-FFF2-40B4-BE49-F238E27FC236}">
                  <a16:creationId xmlns:a16="http://schemas.microsoft.com/office/drawing/2014/main" id="{E8400D04-6CE5-C664-692A-D5631BB1ADAF}"/>
                </a:ext>
              </a:extLst>
            </p:cNvPr>
            <p:cNvSpPr/>
            <p:nvPr/>
          </p:nvSpPr>
          <p:spPr>
            <a:xfrm rot="2550549">
              <a:off x="5974972" y="2250308"/>
              <a:ext cx="351864" cy="92336"/>
            </a:xfrm>
            <a:custGeom>
              <a:avLst/>
              <a:gdLst/>
              <a:ahLst/>
              <a:cxnLst/>
              <a:rect l="l" t="t" r="r" b="b"/>
              <a:pathLst>
                <a:path w="14681" h="5049" fill="none" extrusionOk="0">
                  <a:moveTo>
                    <a:pt x="14681" y="0"/>
                  </a:moveTo>
                  <a:lnTo>
                    <a:pt x="5037" y="0"/>
                  </a:lnTo>
                  <a:cubicBezTo>
                    <a:pt x="2262" y="0"/>
                    <a:pt x="0" y="2262"/>
                    <a:pt x="0" y="5048"/>
                  </a:cubicBezTo>
                </a:path>
              </a:pathLst>
            </a:custGeom>
            <a:solidFill>
              <a:schemeClr val="lt2"/>
            </a:solidFill>
            <a:ln w="40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defTabSz="847725" eaLnBrk="0" fontAlgn="base" hangingPunct="0">
                <a:buClr>
                  <a:srgbClr val="000000"/>
                </a:buClr>
                <a:buSzPts val="1400"/>
                <a:defRPr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165;p2">
              <a:extLst>
                <a:ext uri="{FF2B5EF4-FFF2-40B4-BE49-F238E27FC236}">
                  <a16:creationId xmlns:a16="http://schemas.microsoft.com/office/drawing/2014/main" id="{30CBFC19-EE9A-517B-73F9-44CB73D4FA35}"/>
                </a:ext>
              </a:extLst>
            </p:cNvPr>
            <p:cNvSpPr/>
            <p:nvPr/>
          </p:nvSpPr>
          <p:spPr>
            <a:xfrm>
              <a:off x="4618913" y="2214604"/>
              <a:ext cx="1370556" cy="1204071"/>
            </a:xfrm>
            <a:custGeom>
              <a:avLst/>
              <a:gdLst/>
              <a:ahLst/>
              <a:cxnLst/>
              <a:rect l="l" t="t" r="r" b="b"/>
              <a:pathLst>
                <a:path w="54841" h="48161" fill="none" extrusionOk="0">
                  <a:moveTo>
                    <a:pt x="13883" y="1905"/>
                  </a:moveTo>
                  <a:lnTo>
                    <a:pt x="5036" y="1905"/>
                  </a:lnTo>
                  <a:cubicBezTo>
                    <a:pt x="2250" y="1905"/>
                    <a:pt x="0" y="4167"/>
                    <a:pt x="0" y="6954"/>
                  </a:cubicBezTo>
                  <a:lnTo>
                    <a:pt x="0" y="34671"/>
                  </a:lnTo>
                  <a:cubicBezTo>
                    <a:pt x="0" y="37457"/>
                    <a:pt x="2250" y="39719"/>
                    <a:pt x="5036" y="39719"/>
                  </a:cubicBezTo>
                  <a:lnTo>
                    <a:pt x="20372" y="39719"/>
                  </a:lnTo>
                  <a:cubicBezTo>
                    <a:pt x="21027" y="39719"/>
                    <a:pt x="21634" y="40029"/>
                    <a:pt x="22015" y="40553"/>
                  </a:cubicBezTo>
                  <a:lnTo>
                    <a:pt x="25765" y="47054"/>
                  </a:lnTo>
                  <a:cubicBezTo>
                    <a:pt x="26587" y="48161"/>
                    <a:pt x="28254" y="48161"/>
                    <a:pt x="29063" y="47054"/>
                  </a:cubicBezTo>
                  <a:lnTo>
                    <a:pt x="32814" y="40553"/>
                  </a:lnTo>
                  <a:cubicBezTo>
                    <a:pt x="33207" y="40029"/>
                    <a:pt x="33814" y="39719"/>
                    <a:pt x="34469" y="39719"/>
                  </a:cubicBezTo>
                  <a:lnTo>
                    <a:pt x="49792" y="39719"/>
                  </a:lnTo>
                  <a:cubicBezTo>
                    <a:pt x="52578" y="39719"/>
                    <a:pt x="54840" y="37457"/>
                    <a:pt x="54840" y="34671"/>
                  </a:cubicBezTo>
                  <a:lnTo>
                    <a:pt x="54840" y="0"/>
                  </a:lnTo>
                </a:path>
              </a:pathLst>
            </a:custGeom>
            <a:solidFill>
              <a:schemeClr val="lt2"/>
            </a:solidFill>
            <a:ln w="40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defTabSz="847725" eaLnBrk="0" fontAlgn="base" hangingPunct="0">
                <a:buClr>
                  <a:srgbClr val="000000"/>
                </a:buClr>
                <a:buSzPts val="1400"/>
                <a:defRPr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166;p2">
              <a:extLst>
                <a:ext uri="{FF2B5EF4-FFF2-40B4-BE49-F238E27FC236}">
                  <a16:creationId xmlns:a16="http://schemas.microsoft.com/office/drawing/2014/main" id="{E7E4B147-7553-28E5-B7C0-E39D2A93409B}"/>
                </a:ext>
              </a:extLst>
            </p:cNvPr>
            <p:cNvSpPr/>
            <p:nvPr/>
          </p:nvSpPr>
          <p:spPr>
            <a:xfrm rot="2582127">
              <a:off x="6777552" y="2767756"/>
              <a:ext cx="106746" cy="134196"/>
            </a:xfrm>
            <a:custGeom>
              <a:avLst/>
              <a:gdLst/>
              <a:ahLst/>
              <a:cxnLst/>
              <a:rect l="l" t="t" r="r" b="b"/>
              <a:pathLst>
                <a:path w="4406" h="5192" extrusionOk="0">
                  <a:moveTo>
                    <a:pt x="24" y="0"/>
                  </a:moveTo>
                  <a:lnTo>
                    <a:pt x="2274" y="2572"/>
                  </a:lnTo>
                  <a:lnTo>
                    <a:pt x="0" y="5180"/>
                  </a:lnTo>
                  <a:lnTo>
                    <a:pt x="12" y="5192"/>
                  </a:lnTo>
                  <a:lnTo>
                    <a:pt x="2119" y="5192"/>
                  </a:lnTo>
                  <a:lnTo>
                    <a:pt x="3334" y="3799"/>
                  </a:lnTo>
                  <a:lnTo>
                    <a:pt x="4405" y="2572"/>
                  </a:lnTo>
                  <a:lnTo>
                    <a:pt x="21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defTabSz="847725" eaLnBrk="0" fontAlgn="base" hangingPunct="0">
                <a:buClr>
                  <a:srgbClr val="000000"/>
                </a:buClr>
                <a:buSzPts val="1400"/>
                <a:defRPr/>
              </a:pPr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5" name="Google Shape;167;p2">
            <a:extLst>
              <a:ext uri="{FF2B5EF4-FFF2-40B4-BE49-F238E27FC236}">
                <a16:creationId xmlns:a16="http://schemas.microsoft.com/office/drawing/2014/main" id="{0D1B8E11-9652-CDB4-108B-5B9D01DEE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895" y="4617065"/>
            <a:ext cx="127476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algn="ctr" defTabSz="8477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</a:pPr>
            <a:r>
              <a:rPr lang="fr-FR" altLang="fr-FR" sz="1200" b="1" i="1" dirty="0">
                <a:solidFill>
                  <a:srgbClr val="000000"/>
                </a:solidFill>
                <a:latin typeface="Barlow" charset="0"/>
                <a:cs typeface="Arial" panose="020B0604020202020204" pitchFamily="34" charset="0"/>
                <a:sym typeface="Barlow" charset="0"/>
              </a:rPr>
              <a:t>Requêtes SQL</a:t>
            </a:r>
          </a:p>
        </p:txBody>
      </p:sp>
      <p:cxnSp>
        <p:nvCxnSpPr>
          <p:cNvPr id="716" name="Google Shape;168;p2">
            <a:extLst>
              <a:ext uri="{FF2B5EF4-FFF2-40B4-BE49-F238E27FC236}">
                <a16:creationId xmlns:a16="http://schemas.microsoft.com/office/drawing/2014/main" id="{E1B1FE92-DCC5-FFC6-FEED-E52E03356CB9}"/>
              </a:ext>
            </a:extLst>
          </p:cNvPr>
          <p:cNvCxnSpPr/>
          <p:nvPr/>
        </p:nvCxnSpPr>
        <p:spPr>
          <a:xfrm rot="10800000" flipH="1">
            <a:off x="4159565" y="4984919"/>
            <a:ext cx="4763" cy="215900"/>
          </a:xfrm>
          <a:prstGeom prst="straightConnector1">
            <a:avLst/>
          </a:prstGeom>
          <a:noFill/>
          <a:ln w="41275" cap="flat" cmpd="sng">
            <a:solidFill>
              <a:schemeClr val="accent4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717" name="Google Shape;170;p2">
            <a:extLst>
              <a:ext uri="{FF2B5EF4-FFF2-40B4-BE49-F238E27FC236}">
                <a16:creationId xmlns:a16="http://schemas.microsoft.com/office/drawing/2014/main" id="{D8207C34-E05E-ACA7-10F0-EF9D333DD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7525" y="5109988"/>
            <a:ext cx="1981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algn="ctr" defTabSz="8477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</a:pPr>
            <a:r>
              <a:rPr lang="fr-FR" altLang="fr-FR" sz="1400" b="1" dirty="0">
                <a:solidFill>
                  <a:srgbClr val="000000"/>
                </a:solidFill>
                <a:latin typeface="Barlow" charset="0"/>
                <a:cs typeface="Arial" panose="020B0604020202020204" pitchFamily="34" charset="0"/>
                <a:sym typeface="Barlow" charset="0"/>
              </a:rPr>
              <a:t>Signalement sur le web de données</a:t>
            </a:r>
          </a:p>
        </p:txBody>
      </p:sp>
      <p:sp>
        <p:nvSpPr>
          <p:cNvPr id="718" name="Google Shape;171;p2">
            <a:extLst>
              <a:ext uri="{FF2B5EF4-FFF2-40B4-BE49-F238E27FC236}">
                <a16:creationId xmlns:a16="http://schemas.microsoft.com/office/drawing/2014/main" id="{DAAEF1CF-3722-54E9-1DC3-66BEDECEC0A1}"/>
              </a:ext>
            </a:extLst>
          </p:cNvPr>
          <p:cNvSpPr>
            <a:spLocks/>
          </p:cNvSpPr>
          <p:nvPr/>
        </p:nvSpPr>
        <p:spPr bwMode="auto">
          <a:xfrm rot="-10799679">
            <a:off x="5205006" y="4985011"/>
            <a:ext cx="360362" cy="360362"/>
          </a:xfrm>
          <a:custGeom>
            <a:avLst/>
            <a:gdLst>
              <a:gd name="T0" fmla="*/ 5307052 w 18861"/>
              <a:gd name="T1" fmla="*/ 2540676 h 18811"/>
              <a:gd name="T2" fmla="*/ 3903071 w 18861"/>
              <a:gd name="T3" fmla="*/ 2186885 h 18811"/>
              <a:gd name="T4" fmla="*/ 2278261 w 18861"/>
              <a:gd name="T5" fmla="*/ 1410337 h 18811"/>
              <a:gd name="T6" fmla="*/ 2173483 w 18861"/>
              <a:gd name="T7" fmla="*/ 2973355 h 18811"/>
              <a:gd name="T8" fmla="*/ 1173617 w 18861"/>
              <a:gd name="T9" fmla="*/ 2706920 h 18811"/>
              <a:gd name="T10" fmla="*/ 3890309 w 18861"/>
              <a:gd name="T11" fmla="*/ 2759391 h 18811"/>
              <a:gd name="T12" fmla="*/ 2677619 w 18861"/>
              <a:gd name="T13" fmla="*/ 2920865 h 18811"/>
              <a:gd name="T14" fmla="*/ 5476429 w 18861"/>
              <a:gd name="T15" fmla="*/ 3847163 h 18811"/>
              <a:gd name="T16" fmla="*/ 4333477 w 18861"/>
              <a:gd name="T17" fmla="*/ 5337135 h 18811"/>
              <a:gd name="T18" fmla="*/ 4937997 w 18861"/>
              <a:gd name="T19" fmla="*/ 3751378 h 18811"/>
              <a:gd name="T20" fmla="*/ 3125163 w 18861"/>
              <a:gd name="T21" fmla="*/ 5013823 h 18811"/>
              <a:gd name="T22" fmla="*/ 1439022 w 18861"/>
              <a:gd name="T23" fmla="*/ 4751794 h 18811"/>
              <a:gd name="T24" fmla="*/ 3166050 w 18861"/>
              <a:gd name="T25" fmla="*/ 364 h 18811"/>
              <a:gd name="T26" fmla="*/ 2746975 w 18861"/>
              <a:gd name="T27" fmla="*/ 474154 h 18811"/>
              <a:gd name="T28" fmla="*/ 2086607 w 18861"/>
              <a:gd name="T29" fmla="*/ 430477 h 18811"/>
              <a:gd name="T30" fmla="*/ 1551805 w 18861"/>
              <a:gd name="T31" fmla="*/ 736184 h 18811"/>
              <a:gd name="T32" fmla="*/ 1195532 w 18861"/>
              <a:gd name="T33" fmla="*/ 1321525 h 18811"/>
              <a:gd name="T34" fmla="*/ 587000 w 18861"/>
              <a:gd name="T35" fmla="*/ 1430893 h 18811"/>
              <a:gd name="T36" fmla="*/ 652343 w 18861"/>
              <a:gd name="T37" fmla="*/ 2291846 h 18811"/>
              <a:gd name="T38" fmla="*/ 187260 w 18861"/>
              <a:gd name="T39" fmla="*/ 2317918 h 18811"/>
              <a:gd name="T40" fmla="*/ 473834 w 18861"/>
              <a:gd name="T41" fmla="*/ 2877206 h 18811"/>
              <a:gd name="T42" fmla="*/ 147844 w 18861"/>
              <a:gd name="T43" fmla="*/ 3571915 h 18811"/>
              <a:gd name="T44" fmla="*/ 226332 w 18861"/>
              <a:gd name="T45" fmla="*/ 4183693 h 18811"/>
              <a:gd name="T46" fmla="*/ 639198 w 18861"/>
              <a:gd name="T47" fmla="*/ 4638020 h 18811"/>
              <a:gd name="T48" fmla="*/ 632988 w 18861"/>
              <a:gd name="T49" fmla="*/ 5320258 h 18811"/>
              <a:gd name="T50" fmla="*/ 1373678 w 18861"/>
              <a:gd name="T51" fmla="*/ 5656042 h 18811"/>
              <a:gd name="T52" fmla="*/ 1460554 w 18861"/>
              <a:gd name="T53" fmla="*/ 6285444 h 18811"/>
              <a:gd name="T54" fmla="*/ 1856263 w 18861"/>
              <a:gd name="T55" fmla="*/ 6027438 h 18811"/>
              <a:gd name="T56" fmla="*/ 2412597 w 18861"/>
              <a:gd name="T57" fmla="*/ 6757396 h 18811"/>
              <a:gd name="T58" fmla="*/ 2955786 w 18861"/>
              <a:gd name="T59" fmla="*/ 6468930 h 18811"/>
              <a:gd name="T60" fmla="*/ 3529278 w 18861"/>
              <a:gd name="T61" fmla="*/ 6508202 h 18811"/>
              <a:gd name="T62" fmla="*/ 4033758 w 18861"/>
              <a:gd name="T63" fmla="*/ 6862338 h 18811"/>
              <a:gd name="T64" fmla="*/ 4659467 w 18861"/>
              <a:gd name="T65" fmla="*/ 6211307 h 18811"/>
              <a:gd name="T66" fmla="*/ 5020115 w 18861"/>
              <a:gd name="T67" fmla="*/ 6530213 h 18811"/>
              <a:gd name="T68" fmla="*/ 5181104 w 18861"/>
              <a:gd name="T69" fmla="*/ 5909642 h 18811"/>
              <a:gd name="T70" fmla="*/ 5955001 w 18861"/>
              <a:gd name="T71" fmla="*/ 5740830 h 18811"/>
              <a:gd name="T72" fmla="*/ 6028751 w 18861"/>
              <a:gd name="T73" fmla="*/ 5061888 h 18811"/>
              <a:gd name="T74" fmla="*/ 6497827 w 18861"/>
              <a:gd name="T75" fmla="*/ 4694898 h 18811"/>
              <a:gd name="T76" fmla="*/ 6676336 w 18861"/>
              <a:gd name="T77" fmla="*/ 4105150 h 18811"/>
              <a:gd name="T78" fmla="*/ 6432847 w 18861"/>
              <a:gd name="T79" fmla="*/ 3362357 h 18811"/>
              <a:gd name="T80" fmla="*/ 6876015 w 18861"/>
              <a:gd name="T81" fmla="*/ 3152435 h 18811"/>
              <a:gd name="T82" fmla="*/ 6402563 w 18861"/>
              <a:gd name="T83" fmla="*/ 2754985 h 18811"/>
              <a:gd name="T84" fmla="*/ 6471919 w 18861"/>
              <a:gd name="T85" fmla="*/ 2143226 h 18811"/>
              <a:gd name="T86" fmla="*/ 6180607 w 18861"/>
              <a:gd name="T87" fmla="*/ 1605585 h 18811"/>
              <a:gd name="T88" fmla="*/ 5528627 w 18861"/>
              <a:gd name="T89" fmla="*/ 1229782 h 18811"/>
              <a:gd name="T90" fmla="*/ 5328585 w 18861"/>
              <a:gd name="T91" fmla="*/ 586089 h 18811"/>
              <a:gd name="T92" fmla="*/ 4507229 w 18861"/>
              <a:gd name="T93" fmla="*/ 626816 h 18811"/>
              <a:gd name="T94" fmla="*/ 4190008 w 18861"/>
              <a:gd name="T95" fmla="*/ 71934 h 18811"/>
              <a:gd name="T96" fmla="*/ 3924986 w 18861"/>
              <a:gd name="T97" fmla="*/ 469748 h 18811"/>
              <a:gd name="T98" fmla="*/ 3320829 w 18861"/>
              <a:gd name="T99" fmla="*/ 142030 h 188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8861" h="18811" extrusionOk="0">
                <a:moveTo>
                  <a:pt x="11198" y="3199"/>
                </a:moveTo>
                <a:cubicBezTo>
                  <a:pt x="11271" y="3199"/>
                  <a:pt x="11346" y="3209"/>
                  <a:pt x="11419" y="3232"/>
                </a:cubicBezTo>
                <a:cubicBezTo>
                  <a:pt x="12824" y="3685"/>
                  <a:pt x="14038" y="4614"/>
                  <a:pt x="14836" y="5864"/>
                </a:cubicBezTo>
                <a:cubicBezTo>
                  <a:pt x="15074" y="6233"/>
                  <a:pt x="14931" y="6733"/>
                  <a:pt x="14538" y="6923"/>
                </a:cubicBezTo>
                <a:cubicBezTo>
                  <a:pt x="14121" y="7114"/>
                  <a:pt x="13705" y="7316"/>
                  <a:pt x="13300" y="7507"/>
                </a:cubicBezTo>
                <a:cubicBezTo>
                  <a:pt x="13200" y="7555"/>
                  <a:pt x="13093" y="7578"/>
                  <a:pt x="12987" y="7578"/>
                </a:cubicBezTo>
                <a:cubicBezTo>
                  <a:pt x="12753" y="7578"/>
                  <a:pt x="12523" y="7466"/>
                  <a:pt x="12383" y="7269"/>
                </a:cubicBezTo>
                <a:cubicBezTo>
                  <a:pt x="11966" y="6673"/>
                  <a:pt x="11371" y="6221"/>
                  <a:pt x="10692" y="5959"/>
                </a:cubicBezTo>
                <a:cubicBezTo>
                  <a:pt x="10359" y="5840"/>
                  <a:pt x="10157" y="5495"/>
                  <a:pt x="10216" y="5137"/>
                </a:cubicBezTo>
                <a:cubicBezTo>
                  <a:pt x="10300" y="4697"/>
                  <a:pt x="10383" y="4244"/>
                  <a:pt x="10466" y="3792"/>
                </a:cubicBezTo>
                <a:cubicBezTo>
                  <a:pt x="10535" y="3439"/>
                  <a:pt x="10855" y="3199"/>
                  <a:pt x="11198" y="3199"/>
                </a:cubicBezTo>
                <a:close/>
                <a:moveTo>
                  <a:pt x="6241" y="3843"/>
                </a:moveTo>
                <a:cubicBezTo>
                  <a:pt x="6513" y="3843"/>
                  <a:pt x="6779" y="3994"/>
                  <a:pt x="6906" y="4256"/>
                </a:cubicBezTo>
                <a:cubicBezTo>
                  <a:pt x="7109" y="4673"/>
                  <a:pt x="7299" y="5078"/>
                  <a:pt x="7490" y="5495"/>
                </a:cubicBezTo>
                <a:cubicBezTo>
                  <a:pt x="7644" y="5816"/>
                  <a:pt x="7549" y="6209"/>
                  <a:pt x="7252" y="6411"/>
                </a:cubicBezTo>
                <a:cubicBezTo>
                  <a:pt x="6656" y="6828"/>
                  <a:pt x="6204" y="7423"/>
                  <a:pt x="5954" y="8102"/>
                </a:cubicBezTo>
                <a:cubicBezTo>
                  <a:pt x="5838" y="8396"/>
                  <a:pt x="5555" y="8589"/>
                  <a:pt x="5245" y="8589"/>
                </a:cubicBezTo>
                <a:cubicBezTo>
                  <a:pt x="5204" y="8589"/>
                  <a:pt x="5162" y="8585"/>
                  <a:pt x="5120" y="8578"/>
                </a:cubicBezTo>
                <a:cubicBezTo>
                  <a:pt x="4680" y="8495"/>
                  <a:pt x="4227" y="8400"/>
                  <a:pt x="3787" y="8316"/>
                </a:cubicBezTo>
                <a:cubicBezTo>
                  <a:pt x="3346" y="8245"/>
                  <a:pt x="3084" y="7792"/>
                  <a:pt x="3215" y="7376"/>
                </a:cubicBezTo>
                <a:cubicBezTo>
                  <a:pt x="3680" y="5971"/>
                  <a:pt x="4608" y="4756"/>
                  <a:pt x="5847" y="3959"/>
                </a:cubicBezTo>
                <a:cubicBezTo>
                  <a:pt x="5969" y="3880"/>
                  <a:pt x="6106" y="3843"/>
                  <a:pt x="6241" y="3843"/>
                </a:cubicBezTo>
                <a:close/>
                <a:moveTo>
                  <a:pt x="9222" y="7030"/>
                </a:moveTo>
                <a:cubicBezTo>
                  <a:pt x="9724" y="7030"/>
                  <a:pt x="10229" y="7189"/>
                  <a:pt x="10657" y="7519"/>
                </a:cubicBezTo>
                <a:cubicBezTo>
                  <a:pt x="11693" y="8316"/>
                  <a:pt x="11883" y="9805"/>
                  <a:pt x="11085" y="10840"/>
                </a:cubicBezTo>
                <a:cubicBezTo>
                  <a:pt x="10619" y="11453"/>
                  <a:pt x="9916" y="11773"/>
                  <a:pt x="9205" y="11773"/>
                </a:cubicBezTo>
                <a:cubicBezTo>
                  <a:pt x="8701" y="11773"/>
                  <a:pt x="8193" y="11612"/>
                  <a:pt x="7763" y="11281"/>
                </a:cubicBezTo>
                <a:cubicBezTo>
                  <a:pt x="6728" y="10483"/>
                  <a:pt x="6537" y="8995"/>
                  <a:pt x="7335" y="7959"/>
                </a:cubicBezTo>
                <a:cubicBezTo>
                  <a:pt x="7803" y="7351"/>
                  <a:pt x="8509" y="7030"/>
                  <a:pt x="9222" y="7030"/>
                </a:cubicBezTo>
                <a:close/>
                <a:moveTo>
                  <a:pt x="13527" y="10222"/>
                </a:moveTo>
                <a:cubicBezTo>
                  <a:pt x="13570" y="10222"/>
                  <a:pt x="13614" y="10226"/>
                  <a:pt x="13657" y="10233"/>
                </a:cubicBezTo>
                <a:cubicBezTo>
                  <a:pt x="14098" y="10317"/>
                  <a:pt x="14550" y="10400"/>
                  <a:pt x="15002" y="10483"/>
                </a:cubicBezTo>
                <a:cubicBezTo>
                  <a:pt x="15431" y="10567"/>
                  <a:pt x="15693" y="11007"/>
                  <a:pt x="15562" y="11436"/>
                </a:cubicBezTo>
                <a:cubicBezTo>
                  <a:pt x="15110" y="12841"/>
                  <a:pt x="14181" y="14043"/>
                  <a:pt x="12931" y="14853"/>
                </a:cubicBezTo>
                <a:cubicBezTo>
                  <a:pt x="12809" y="14931"/>
                  <a:pt x="12673" y="14968"/>
                  <a:pt x="12539" y="14968"/>
                </a:cubicBezTo>
                <a:cubicBezTo>
                  <a:pt x="12266" y="14968"/>
                  <a:pt x="11999" y="14815"/>
                  <a:pt x="11871" y="14543"/>
                </a:cubicBezTo>
                <a:cubicBezTo>
                  <a:pt x="11681" y="14138"/>
                  <a:pt x="11478" y="13722"/>
                  <a:pt x="11288" y="13317"/>
                </a:cubicBezTo>
                <a:cubicBezTo>
                  <a:pt x="11133" y="12984"/>
                  <a:pt x="11240" y="12603"/>
                  <a:pt x="11526" y="12400"/>
                </a:cubicBezTo>
                <a:cubicBezTo>
                  <a:pt x="12121" y="11972"/>
                  <a:pt x="12574" y="11388"/>
                  <a:pt x="12836" y="10710"/>
                </a:cubicBezTo>
                <a:cubicBezTo>
                  <a:pt x="12940" y="10406"/>
                  <a:pt x="13219" y="10222"/>
                  <a:pt x="13527" y="10222"/>
                </a:cubicBezTo>
                <a:close/>
                <a:moveTo>
                  <a:pt x="5786" y="11228"/>
                </a:moveTo>
                <a:cubicBezTo>
                  <a:pt x="6022" y="11228"/>
                  <a:pt x="6254" y="11337"/>
                  <a:pt x="6394" y="11543"/>
                </a:cubicBezTo>
                <a:cubicBezTo>
                  <a:pt x="6811" y="12138"/>
                  <a:pt x="7406" y="12591"/>
                  <a:pt x="8085" y="12841"/>
                </a:cubicBezTo>
                <a:cubicBezTo>
                  <a:pt x="8430" y="12972"/>
                  <a:pt x="8621" y="13317"/>
                  <a:pt x="8561" y="13662"/>
                </a:cubicBezTo>
                <a:cubicBezTo>
                  <a:pt x="8478" y="14115"/>
                  <a:pt x="8395" y="14567"/>
                  <a:pt x="8311" y="15008"/>
                </a:cubicBezTo>
                <a:cubicBezTo>
                  <a:pt x="8242" y="15371"/>
                  <a:pt x="7922" y="15613"/>
                  <a:pt x="7579" y="15613"/>
                </a:cubicBezTo>
                <a:cubicBezTo>
                  <a:pt x="7506" y="15613"/>
                  <a:pt x="7432" y="15602"/>
                  <a:pt x="7359" y="15579"/>
                </a:cubicBezTo>
                <a:cubicBezTo>
                  <a:pt x="5954" y="15115"/>
                  <a:pt x="4751" y="14186"/>
                  <a:pt x="3942" y="12948"/>
                </a:cubicBezTo>
                <a:cubicBezTo>
                  <a:pt x="3703" y="12579"/>
                  <a:pt x="3846" y="12079"/>
                  <a:pt x="4251" y="11888"/>
                </a:cubicBezTo>
                <a:cubicBezTo>
                  <a:pt x="4656" y="11686"/>
                  <a:pt x="5073" y="11495"/>
                  <a:pt x="5477" y="11293"/>
                </a:cubicBezTo>
                <a:cubicBezTo>
                  <a:pt x="5576" y="11249"/>
                  <a:pt x="5682" y="11228"/>
                  <a:pt x="5786" y="11228"/>
                </a:cubicBezTo>
                <a:close/>
                <a:moveTo>
                  <a:pt x="8673" y="1"/>
                </a:moveTo>
                <a:cubicBezTo>
                  <a:pt x="8652" y="1"/>
                  <a:pt x="8630" y="3"/>
                  <a:pt x="8609" y="6"/>
                </a:cubicBezTo>
                <a:lnTo>
                  <a:pt x="7823" y="113"/>
                </a:lnTo>
                <a:cubicBezTo>
                  <a:pt x="7573" y="137"/>
                  <a:pt x="7406" y="363"/>
                  <a:pt x="7442" y="601"/>
                </a:cubicBezTo>
                <a:lnTo>
                  <a:pt x="7525" y="1292"/>
                </a:lnTo>
                <a:cubicBezTo>
                  <a:pt x="7537" y="1327"/>
                  <a:pt x="7537" y="1351"/>
                  <a:pt x="7549" y="1375"/>
                </a:cubicBezTo>
                <a:cubicBezTo>
                  <a:pt x="7049" y="1482"/>
                  <a:pt x="6561" y="1649"/>
                  <a:pt x="6085" y="1851"/>
                </a:cubicBezTo>
                <a:cubicBezTo>
                  <a:pt x="6085" y="1827"/>
                  <a:pt x="6073" y="1816"/>
                  <a:pt x="6061" y="1792"/>
                </a:cubicBezTo>
                <a:lnTo>
                  <a:pt x="5716" y="1173"/>
                </a:lnTo>
                <a:cubicBezTo>
                  <a:pt x="5636" y="1037"/>
                  <a:pt x="5486" y="960"/>
                  <a:pt x="5336" y="960"/>
                </a:cubicBezTo>
                <a:cubicBezTo>
                  <a:pt x="5261" y="960"/>
                  <a:pt x="5187" y="979"/>
                  <a:pt x="5120" y="1018"/>
                </a:cubicBezTo>
                <a:lnTo>
                  <a:pt x="4418" y="1411"/>
                </a:lnTo>
                <a:cubicBezTo>
                  <a:pt x="4204" y="1530"/>
                  <a:pt x="4132" y="1792"/>
                  <a:pt x="4251" y="2006"/>
                </a:cubicBezTo>
                <a:lnTo>
                  <a:pt x="4608" y="2625"/>
                </a:lnTo>
                <a:cubicBezTo>
                  <a:pt x="4608" y="2637"/>
                  <a:pt x="4620" y="2649"/>
                  <a:pt x="4644" y="2673"/>
                </a:cubicBezTo>
                <a:cubicBezTo>
                  <a:pt x="4192" y="2982"/>
                  <a:pt x="3787" y="3340"/>
                  <a:pt x="3394" y="3744"/>
                </a:cubicBezTo>
                <a:cubicBezTo>
                  <a:pt x="3370" y="3697"/>
                  <a:pt x="3334" y="3649"/>
                  <a:pt x="3275" y="3601"/>
                </a:cubicBezTo>
                <a:lnTo>
                  <a:pt x="2715" y="3173"/>
                </a:lnTo>
                <a:cubicBezTo>
                  <a:pt x="2637" y="3114"/>
                  <a:pt x="2544" y="3086"/>
                  <a:pt x="2452" y="3086"/>
                </a:cubicBezTo>
                <a:cubicBezTo>
                  <a:pt x="2320" y="3086"/>
                  <a:pt x="2187" y="3144"/>
                  <a:pt x="2096" y="3256"/>
                </a:cubicBezTo>
                <a:lnTo>
                  <a:pt x="1608" y="3899"/>
                </a:lnTo>
                <a:cubicBezTo>
                  <a:pt x="1453" y="4090"/>
                  <a:pt x="1489" y="4363"/>
                  <a:pt x="1691" y="4506"/>
                </a:cubicBezTo>
                <a:lnTo>
                  <a:pt x="2251" y="4947"/>
                </a:lnTo>
                <a:cubicBezTo>
                  <a:pt x="2299" y="4983"/>
                  <a:pt x="2358" y="5006"/>
                  <a:pt x="2418" y="5018"/>
                </a:cubicBezTo>
                <a:cubicBezTo>
                  <a:pt x="2168" y="5411"/>
                  <a:pt x="1953" y="5828"/>
                  <a:pt x="1787" y="6245"/>
                </a:cubicBezTo>
                <a:cubicBezTo>
                  <a:pt x="1763" y="6233"/>
                  <a:pt x="1751" y="6233"/>
                  <a:pt x="1739" y="6221"/>
                </a:cubicBezTo>
                <a:lnTo>
                  <a:pt x="1060" y="6018"/>
                </a:lnTo>
                <a:cubicBezTo>
                  <a:pt x="1020" y="6006"/>
                  <a:pt x="980" y="6000"/>
                  <a:pt x="940" y="6000"/>
                </a:cubicBezTo>
                <a:cubicBezTo>
                  <a:pt x="751" y="6000"/>
                  <a:pt x="571" y="6130"/>
                  <a:pt x="513" y="6316"/>
                </a:cubicBezTo>
                <a:lnTo>
                  <a:pt x="286" y="7078"/>
                </a:lnTo>
                <a:cubicBezTo>
                  <a:pt x="215" y="7316"/>
                  <a:pt x="346" y="7554"/>
                  <a:pt x="584" y="7626"/>
                </a:cubicBezTo>
                <a:lnTo>
                  <a:pt x="1251" y="7828"/>
                </a:lnTo>
                <a:cubicBezTo>
                  <a:pt x="1275" y="7840"/>
                  <a:pt x="1286" y="7840"/>
                  <a:pt x="1298" y="7840"/>
                </a:cubicBezTo>
                <a:cubicBezTo>
                  <a:pt x="1179" y="8435"/>
                  <a:pt x="1132" y="9043"/>
                  <a:pt x="1156" y="9638"/>
                </a:cubicBezTo>
                <a:cubicBezTo>
                  <a:pt x="1150" y="9644"/>
                  <a:pt x="1141" y="9644"/>
                  <a:pt x="1132" y="9644"/>
                </a:cubicBezTo>
                <a:cubicBezTo>
                  <a:pt x="1123" y="9644"/>
                  <a:pt x="1114" y="9644"/>
                  <a:pt x="1108" y="9650"/>
                </a:cubicBezTo>
                <a:lnTo>
                  <a:pt x="405" y="9733"/>
                </a:lnTo>
                <a:cubicBezTo>
                  <a:pt x="167" y="9769"/>
                  <a:pt x="1" y="9983"/>
                  <a:pt x="36" y="10221"/>
                </a:cubicBezTo>
                <a:lnTo>
                  <a:pt x="132" y="11019"/>
                </a:lnTo>
                <a:cubicBezTo>
                  <a:pt x="164" y="11237"/>
                  <a:pt x="346" y="11405"/>
                  <a:pt x="559" y="11405"/>
                </a:cubicBezTo>
                <a:cubicBezTo>
                  <a:pt x="579" y="11405"/>
                  <a:pt x="599" y="11403"/>
                  <a:pt x="620" y="11400"/>
                </a:cubicBezTo>
                <a:lnTo>
                  <a:pt x="1322" y="11305"/>
                </a:lnTo>
                <a:cubicBezTo>
                  <a:pt x="1346" y="11305"/>
                  <a:pt x="1358" y="11305"/>
                  <a:pt x="1370" y="11293"/>
                </a:cubicBezTo>
                <a:cubicBezTo>
                  <a:pt x="1477" y="11745"/>
                  <a:pt x="1620" y="12186"/>
                  <a:pt x="1798" y="12614"/>
                </a:cubicBezTo>
                <a:cubicBezTo>
                  <a:pt x="1787" y="12614"/>
                  <a:pt x="1775" y="12626"/>
                  <a:pt x="1751" y="12638"/>
                </a:cubicBezTo>
                <a:lnTo>
                  <a:pt x="1132" y="12972"/>
                </a:lnTo>
                <a:cubicBezTo>
                  <a:pt x="917" y="13091"/>
                  <a:pt x="846" y="13353"/>
                  <a:pt x="965" y="13567"/>
                </a:cubicBezTo>
                <a:lnTo>
                  <a:pt x="1346" y="14269"/>
                </a:lnTo>
                <a:cubicBezTo>
                  <a:pt x="1428" y="14417"/>
                  <a:pt x="1579" y="14497"/>
                  <a:pt x="1734" y="14497"/>
                </a:cubicBezTo>
                <a:cubicBezTo>
                  <a:pt x="1804" y="14497"/>
                  <a:pt x="1875" y="14481"/>
                  <a:pt x="1941" y="14448"/>
                </a:cubicBezTo>
                <a:lnTo>
                  <a:pt x="2560" y="14103"/>
                </a:lnTo>
                <a:cubicBezTo>
                  <a:pt x="2572" y="14091"/>
                  <a:pt x="2584" y="14091"/>
                  <a:pt x="2608" y="14079"/>
                </a:cubicBezTo>
                <a:cubicBezTo>
                  <a:pt x="2930" y="14555"/>
                  <a:pt x="3322" y="15008"/>
                  <a:pt x="3763" y="15412"/>
                </a:cubicBezTo>
                <a:cubicBezTo>
                  <a:pt x="3739" y="15424"/>
                  <a:pt x="3727" y="15448"/>
                  <a:pt x="3715" y="15460"/>
                </a:cubicBezTo>
                <a:lnTo>
                  <a:pt x="3287" y="16020"/>
                </a:lnTo>
                <a:cubicBezTo>
                  <a:pt x="3132" y="16210"/>
                  <a:pt x="3168" y="16484"/>
                  <a:pt x="3370" y="16639"/>
                </a:cubicBezTo>
                <a:lnTo>
                  <a:pt x="4001" y="17127"/>
                </a:lnTo>
                <a:cubicBezTo>
                  <a:pt x="4079" y="17186"/>
                  <a:pt x="4172" y="17214"/>
                  <a:pt x="4264" y="17214"/>
                </a:cubicBezTo>
                <a:cubicBezTo>
                  <a:pt x="4395" y="17214"/>
                  <a:pt x="4524" y="17156"/>
                  <a:pt x="4608" y="17044"/>
                </a:cubicBezTo>
                <a:lnTo>
                  <a:pt x="5049" y="16484"/>
                </a:lnTo>
                <a:cubicBezTo>
                  <a:pt x="5061" y="16460"/>
                  <a:pt x="5073" y="16448"/>
                  <a:pt x="5085" y="16424"/>
                </a:cubicBezTo>
                <a:cubicBezTo>
                  <a:pt x="5537" y="16710"/>
                  <a:pt x="6013" y="16936"/>
                  <a:pt x="6501" y="17127"/>
                </a:cubicBezTo>
                <a:cubicBezTo>
                  <a:pt x="6501" y="17151"/>
                  <a:pt x="6490" y="17175"/>
                  <a:pt x="6478" y="17198"/>
                </a:cubicBezTo>
                <a:lnTo>
                  <a:pt x="6299" y="17877"/>
                </a:lnTo>
                <a:cubicBezTo>
                  <a:pt x="6239" y="18103"/>
                  <a:pt x="6370" y="18353"/>
                  <a:pt x="6609" y="18413"/>
                </a:cubicBezTo>
                <a:lnTo>
                  <a:pt x="7382" y="18615"/>
                </a:lnTo>
                <a:cubicBezTo>
                  <a:pt x="7421" y="18625"/>
                  <a:pt x="7460" y="18630"/>
                  <a:pt x="7497" y="18630"/>
                </a:cubicBezTo>
                <a:cubicBezTo>
                  <a:pt x="7693" y="18630"/>
                  <a:pt x="7868" y="18505"/>
                  <a:pt x="7918" y="18306"/>
                </a:cubicBezTo>
                <a:lnTo>
                  <a:pt x="8097" y="17627"/>
                </a:lnTo>
                <a:cubicBezTo>
                  <a:pt x="8109" y="17603"/>
                  <a:pt x="8109" y="17567"/>
                  <a:pt x="8109" y="17544"/>
                </a:cubicBezTo>
                <a:cubicBezTo>
                  <a:pt x="8550" y="17614"/>
                  <a:pt x="8991" y="17642"/>
                  <a:pt x="9424" y="17642"/>
                </a:cubicBezTo>
                <a:cubicBezTo>
                  <a:pt x="9506" y="17642"/>
                  <a:pt x="9587" y="17641"/>
                  <a:pt x="9668" y="17639"/>
                </a:cubicBezTo>
                <a:cubicBezTo>
                  <a:pt x="9668" y="17663"/>
                  <a:pt x="9668" y="17698"/>
                  <a:pt x="9668" y="17734"/>
                </a:cubicBezTo>
                <a:lnTo>
                  <a:pt x="9764" y="18425"/>
                </a:lnTo>
                <a:cubicBezTo>
                  <a:pt x="9796" y="18652"/>
                  <a:pt x="9976" y="18811"/>
                  <a:pt x="10188" y="18811"/>
                </a:cubicBezTo>
                <a:cubicBezTo>
                  <a:pt x="10209" y="18811"/>
                  <a:pt x="10230" y="18809"/>
                  <a:pt x="10252" y="18806"/>
                </a:cubicBezTo>
                <a:lnTo>
                  <a:pt x="11050" y="18699"/>
                </a:lnTo>
                <a:cubicBezTo>
                  <a:pt x="11288" y="18675"/>
                  <a:pt x="11454" y="18449"/>
                  <a:pt x="11431" y="18210"/>
                </a:cubicBezTo>
                <a:lnTo>
                  <a:pt x="11335" y="17520"/>
                </a:lnTo>
                <a:cubicBezTo>
                  <a:pt x="11335" y="17484"/>
                  <a:pt x="11323" y="17448"/>
                  <a:pt x="11312" y="17413"/>
                </a:cubicBezTo>
                <a:cubicBezTo>
                  <a:pt x="11800" y="17294"/>
                  <a:pt x="12288" y="17127"/>
                  <a:pt x="12764" y="16925"/>
                </a:cubicBezTo>
                <a:cubicBezTo>
                  <a:pt x="12776" y="16960"/>
                  <a:pt x="12788" y="16984"/>
                  <a:pt x="12800" y="17020"/>
                </a:cubicBezTo>
                <a:lnTo>
                  <a:pt x="13157" y="17639"/>
                </a:lnTo>
                <a:cubicBezTo>
                  <a:pt x="13237" y="17775"/>
                  <a:pt x="13381" y="17851"/>
                  <a:pt x="13532" y="17851"/>
                </a:cubicBezTo>
                <a:cubicBezTo>
                  <a:pt x="13606" y="17851"/>
                  <a:pt x="13682" y="17833"/>
                  <a:pt x="13752" y="17794"/>
                </a:cubicBezTo>
                <a:lnTo>
                  <a:pt x="14443" y="17401"/>
                </a:lnTo>
                <a:cubicBezTo>
                  <a:pt x="14657" y="17282"/>
                  <a:pt x="14729" y="17020"/>
                  <a:pt x="14610" y="16805"/>
                </a:cubicBezTo>
                <a:lnTo>
                  <a:pt x="14264" y="16198"/>
                </a:lnTo>
                <a:cubicBezTo>
                  <a:pt x="14240" y="16163"/>
                  <a:pt x="14217" y="16127"/>
                  <a:pt x="14193" y="16103"/>
                </a:cubicBezTo>
                <a:cubicBezTo>
                  <a:pt x="14621" y="15793"/>
                  <a:pt x="15026" y="15436"/>
                  <a:pt x="15407" y="15031"/>
                </a:cubicBezTo>
                <a:cubicBezTo>
                  <a:pt x="15431" y="15067"/>
                  <a:pt x="15455" y="15103"/>
                  <a:pt x="15491" y="15127"/>
                </a:cubicBezTo>
                <a:lnTo>
                  <a:pt x="16050" y="15555"/>
                </a:lnTo>
                <a:cubicBezTo>
                  <a:pt x="16129" y="15614"/>
                  <a:pt x="16221" y="15643"/>
                  <a:pt x="16313" y="15643"/>
                </a:cubicBezTo>
                <a:cubicBezTo>
                  <a:pt x="16444" y="15643"/>
                  <a:pt x="16573" y="15584"/>
                  <a:pt x="16657" y="15472"/>
                </a:cubicBezTo>
                <a:lnTo>
                  <a:pt x="17146" y="14841"/>
                </a:lnTo>
                <a:cubicBezTo>
                  <a:pt x="17300" y="14650"/>
                  <a:pt x="17265" y="14377"/>
                  <a:pt x="17074" y="14222"/>
                </a:cubicBezTo>
                <a:lnTo>
                  <a:pt x="16515" y="13793"/>
                </a:lnTo>
                <a:cubicBezTo>
                  <a:pt x="16479" y="13769"/>
                  <a:pt x="16443" y="13746"/>
                  <a:pt x="16396" y="13734"/>
                </a:cubicBezTo>
                <a:cubicBezTo>
                  <a:pt x="16634" y="13341"/>
                  <a:pt x="16848" y="12948"/>
                  <a:pt x="17015" y="12531"/>
                </a:cubicBezTo>
                <a:cubicBezTo>
                  <a:pt x="17050" y="12555"/>
                  <a:pt x="17086" y="12579"/>
                  <a:pt x="17134" y="12591"/>
                </a:cubicBezTo>
                <a:lnTo>
                  <a:pt x="17800" y="12793"/>
                </a:lnTo>
                <a:cubicBezTo>
                  <a:pt x="17844" y="12806"/>
                  <a:pt x="17888" y="12813"/>
                  <a:pt x="17931" y="12813"/>
                </a:cubicBezTo>
                <a:cubicBezTo>
                  <a:pt x="18121" y="12813"/>
                  <a:pt x="18290" y="12690"/>
                  <a:pt x="18348" y="12495"/>
                </a:cubicBezTo>
                <a:lnTo>
                  <a:pt x="18574" y="11733"/>
                </a:lnTo>
                <a:cubicBezTo>
                  <a:pt x="18646" y="11495"/>
                  <a:pt x="18515" y="11257"/>
                  <a:pt x="18289" y="11186"/>
                </a:cubicBezTo>
                <a:lnTo>
                  <a:pt x="17610" y="10983"/>
                </a:lnTo>
                <a:cubicBezTo>
                  <a:pt x="17562" y="10971"/>
                  <a:pt x="17527" y="10960"/>
                  <a:pt x="17479" y="10960"/>
                </a:cubicBezTo>
                <a:cubicBezTo>
                  <a:pt x="17598" y="10364"/>
                  <a:pt x="17646" y="9769"/>
                  <a:pt x="17622" y="9162"/>
                </a:cubicBezTo>
                <a:cubicBezTo>
                  <a:pt x="17646" y="9168"/>
                  <a:pt x="17669" y="9171"/>
                  <a:pt x="17692" y="9171"/>
                </a:cubicBezTo>
                <a:cubicBezTo>
                  <a:pt x="17714" y="9171"/>
                  <a:pt x="17735" y="9168"/>
                  <a:pt x="17753" y="9162"/>
                </a:cubicBezTo>
                <a:lnTo>
                  <a:pt x="18455" y="9078"/>
                </a:lnTo>
                <a:cubicBezTo>
                  <a:pt x="18693" y="9043"/>
                  <a:pt x="18860" y="8828"/>
                  <a:pt x="18836" y="8590"/>
                </a:cubicBezTo>
                <a:lnTo>
                  <a:pt x="18729" y="7792"/>
                </a:lnTo>
                <a:cubicBezTo>
                  <a:pt x="18707" y="7570"/>
                  <a:pt x="18507" y="7409"/>
                  <a:pt x="18286" y="7409"/>
                </a:cubicBezTo>
                <a:cubicBezTo>
                  <a:pt x="18271" y="7409"/>
                  <a:pt x="18256" y="7410"/>
                  <a:pt x="18241" y="7411"/>
                </a:cubicBezTo>
                <a:lnTo>
                  <a:pt x="17539" y="7507"/>
                </a:lnTo>
                <a:cubicBezTo>
                  <a:pt x="17491" y="7507"/>
                  <a:pt x="17455" y="7531"/>
                  <a:pt x="17419" y="7542"/>
                </a:cubicBezTo>
                <a:cubicBezTo>
                  <a:pt x="17312" y="7090"/>
                  <a:pt x="17169" y="6649"/>
                  <a:pt x="16991" y="6221"/>
                </a:cubicBezTo>
                <a:cubicBezTo>
                  <a:pt x="17027" y="6221"/>
                  <a:pt x="17074" y="6197"/>
                  <a:pt x="17110" y="6185"/>
                </a:cubicBezTo>
                <a:lnTo>
                  <a:pt x="17729" y="5840"/>
                </a:lnTo>
                <a:cubicBezTo>
                  <a:pt x="17943" y="5733"/>
                  <a:pt x="18027" y="5459"/>
                  <a:pt x="17908" y="5245"/>
                </a:cubicBezTo>
                <a:lnTo>
                  <a:pt x="17527" y="4542"/>
                </a:lnTo>
                <a:cubicBezTo>
                  <a:pt x="17446" y="4398"/>
                  <a:pt x="17301" y="4318"/>
                  <a:pt x="17149" y="4318"/>
                </a:cubicBezTo>
                <a:cubicBezTo>
                  <a:pt x="17076" y="4318"/>
                  <a:pt x="17001" y="4337"/>
                  <a:pt x="16931" y="4375"/>
                </a:cubicBezTo>
                <a:lnTo>
                  <a:pt x="16312" y="4709"/>
                </a:lnTo>
                <a:cubicBezTo>
                  <a:pt x="16276" y="4733"/>
                  <a:pt x="16241" y="4756"/>
                  <a:pt x="16205" y="4780"/>
                </a:cubicBezTo>
                <a:cubicBezTo>
                  <a:pt x="15884" y="4304"/>
                  <a:pt x="15503" y="3852"/>
                  <a:pt x="15062" y="3435"/>
                </a:cubicBezTo>
                <a:cubicBezTo>
                  <a:pt x="15098" y="3411"/>
                  <a:pt x="15122" y="3387"/>
                  <a:pt x="15145" y="3351"/>
                </a:cubicBezTo>
                <a:lnTo>
                  <a:pt x="15586" y="2792"/>
                </a:lnTo>
                <a:cubicBezTo>
                  <a:pt x="15729" y="2601"/>
                  <a:pt x="15693" y="2328"/>
                  <a:pt x="15503" y="2173"/>
                </a:cubicBezTo>
                <a:lnTo>
                  <a:pt x="14860" y="1685"/>
                </a:lnTo>
                <a:cubicBezTo>
                  <a:pt x="14781" y="1626"/>
                  <a:pt x="14689" y="1597"/>
                  <a:pt x="14597" y="1597"/>
                </a:cubicBezTo>
                <a:cubicBezTo>
                  <a:pt x="14466" y="1597"/>
                  <a:pt x="14336" y="1656"/>
                  <a:pt x="14252" y="1768"/>
                </a:cubicBezTo>
                <a:lnTo>
                  <a:pt x="13824" y="2328"/>
                </a:lnTo>
                <a:cubicBezTo>
                  <a:pt x="13800" y="2363"/>
                  <a:pt x="13776" y="2387"/>
                  <a:pt x="13764" y="2423"/>
                </a:cubicBezTo>
                <a:cubicBezTo>
                  <a:pt x="13312" y="2137"/>
                  <a:pt x="12836" y="1899"/>
                  <a:pt x="12347" y="1708"/>
                </a:cubicBezTo>
                <a:cubicBezTo>
                  <a:pt x="12359" y="1685"/>
                  <a:pt x="12371" y="1649"/>
                  <a:pt x="12383" y="1613"/>
                </a:cubicBezTo>
                <a:lnTo>
                  <a:pt x="12574" y="934"/>
                </a:lnTo>
                <a:cubicBezTo>
                  <a:pt x="12633" y="708"/>
                  <a:pt x="12490" y="470"/>
                  <a:pt x="12264" y="399"/>
                </a:cubicBezTo>
                <a:lnTo>
                  <a:pt x="11478" y="196"/>
                </a:lnTo>
                <a:cubicBezTo>
                  <a:pt x="11442" y="187"/>
                  <a:pt x="11405" y="182"/>
                  <a:pt x="11368" y="182"/>
                </a:cubicBezTo>
                <a:cubicBezTo>
                  <a:pt x="11179" y="182"/>
                  <a:pt x="11002" y="306"/>
                  <a:pt x="10942" y="506"/>
                </a:cubicBezTo>
                <a:lnTo>
                  <a:pt x="10764" y="1185"/>
                </a:lnTo>
                <a:cubicBezTo>
                  <a:pt x="10752" y="1220"/>
                  <a:pt x="10752" y="1244"/>
                  <a:pt x="10752" y="1280"/>
                </a:cubicBezTo>
                <a:cubicBezTo>
                  <a:pt x="10304" y="1207"/>
                  <a:pt x="9847" y="1170"/>
                  <a:pt x="9389" y="1170"/>
                </a:cubicBezTo>
                <a:cubicBezTo>
                  <a:pt x="9323" y="1170"/>
                  <a:pt x="9258" y="1171"/>
                  <a:pt x="9192" y="1173"/>
                </a:cubicBezTo>
                <a:cubicBezTo>
                  <a:pt x="9192" y="1137"/>
                  <a:pt x="9192" y="1113"/>
                  <a:pt x="9192" y="1077"/>
                </a:cubicBezTo>
                <a:lnTo>
                  <a:pt x="9097" y="387"/>
                </a:lnTo>
                <a:cubicBezTo>
                  <a:pt x="9075" y="159"/>
                  <a:pt x="8886" y="1"/>
                  <a:pt x="8673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defTabSz="847725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7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9" name="Google Shape;172;p2">
            <a:extLst>
              <a:ext uri="{FF2B5EF4-FFF2-40B4-BE49-F238E27FC236}">
                <a16:creationId xmlns:a16="http://schemas.microsoft.com/office/drawing/2014/main" id="{93F63D43-333E-FE73-D717-13CB0B8FC90D}"/>
              </a:ext>
            </a:extLst>
          </p:cNvPr>
          <p:cNvSpPr/>
          <p:nvPr/>
        </p:nvSpPr>
        <p:spPr>
          <a:xfrm>
            <a:off x="5509806" y="4865949"/>
            <a:ext cx="252412" cy="250825"/>
          </a:xfrm>
          <a:custGeom>
            <a:avLst/>
            <a:gdLst/>
            <a:ahLst/>
            <a:cxnLst/>
            <a:rect l="l" t="t" r="r" b="b"/>
            <a:pathLst>
              <a:path w="42094" h="41998" extrusionOk="0">
                <a:moveTo>
                  <a:pt x="20920" y="14128"/>
                </a:moveTo>
                <a:cubicBezTo>
                  <a:pt x="21647" y="14128"/>
                  <a:pt x="22386" y="14246"/>
                  <a:pt x="23111" y="14494"/>
                </a:cubicBezTo>
                <a:cubicBezTo>
                  <a:pt x="26687" y="15711"/>
                  <a:pt x="28589" y="19572"/>
                  <a:pt x="27372" y="23148"/>
                </a:cubicBezTo>
                <a:cubicBezTo>
                  <a:pt x="26418" y="25980"/>
                  <a:pt x="23764" y="27775"/>
                  <a:pt x="20917" y="27775"/>
                </a:cubicBezTo>
                <a:cubicBezTo>
                  <a:pt x="20188" y="27775"/>
                  <a:pt x="19446" y="27657"/>
                  <a:pt x="18717" y="27409"/>
                </a:cubicBezTo>
                <a:cubicBezTo>
                  <a:pt x="15160" y="26192"/>
                  <a:pt x="13258" y="22330"/>
                  <a:pt x="14456" y="18755"/>
                </a:cubicBezTo>
                <a:cubicBezTo>
                  <a:pt x="15426" y="15923"/>
                  <a:pt x="18082" y="14128"/>
                  <a:pt x="20920" y="14128"/>
                </a:cubicBezTo>
                <a:close/>
                <a:moveTo>
                  <a:pt x="22046" y="0"/>
                </a:moveTo>
                <a:lnTo>
                  <a:pt x="18907" y="57"/>
                </a:lnTo>
                <a:lnTo>
                  <a:pt x="18945" y="2397"/>
                </a:lnTo>
                <a:cubicBezTo>
                  <a:pt x="17823" y="2511"/>
                  <a:pt x="16720" y="2739"/>
                  <a:pt x="15655" y="3062"/>
                </a:cubicBezTo>
                <a:lnTo>
                  <a:pt x="14799" y="875"/>
                </a:lnTo>
                <a:lnTo>
                  <a:pt x="11889" y="2016"/>
                </a:lnTo>
                <a:lnTo>
                  <a:pt x="12726" y="4185"/>
                </a:lnTo>
                <a:cubicBezTo>
                  <a:pt x="11717" y="4679"/>
                  <a:pt x="10747" y="5269"/>
                  <a:pt x="9853" y="5935"/>
                </a:cubicBezTo>
                <a:lnTo>
                  <a:pt x="8313" y="4185"/>
                </a:lnTo>
                <a:lnTo>
                  <a:pt x="5954" y="6239"/>
                </a:lnTo>
                <a:lnTo>
                  <a:pt x="7495" y="8008"/>
                </a:lnTo>
                <a:cubicBezTo>
                  <a:pt x="6715" y="8807"/>
                  <a:pt x="6011" y="9682"/>
                  <a:pt x="5384" y="10633"/>
                </a:cubicBezTo>
                <a:lnTo>
                  <a:pt x="3329" y="9510"/>
                </a:lnTo>
                <a:lnTo>
                  <a:pt x="1827" y="12249"/>
                </a:lnTo>
                <a:lnTo>
                  <a:pt x="3881" y="13372"/>
                </a:lnTo>
                <a:cubicBezTo>
                  <a:pt x="3653" y="13885"/>
                  <a:pt x="3443" y="14418"/>
                  <a:pt x="3253" y="14950"/>
                </a:cubicBezTo>
                <a:cubicBezTo>
                  <a:pt x="3082" y="15483"/>
                  <a:pt x="2930" y="16035"/>
                  <a:pt x="2797" y="16567"/>
                </a:cubicBezTo>
                <a:lnTo>
                  <a:pt x="476" y="16206"/>
                </a:lnTo>
                <a:lnTo>
                  <a:pt x="1" y="19306"/>
                </a:lnTo>
                <a:lnTo>
                  <a:pt x="2302" y="19668"/>
                </a:lnTo>
                <a:cubicBezTo>
                  <a:pt x="2226" y="20790"/>
                  <a:pt x="2264" y="21931"/>
                  <a:pt x="2378" y="23034"/>
                </a:cubicBezTo>
                <a:lnTo>
                  <a:pt x="77" y="23491"/>
                </a:lnTo>
                <a:lnTo>
                  <a:pt x="685" y="26572"/>
                </a:lnTo>
                <a:lnTo>
                  <a:pt x="2987" y="26097"/>
                </a:lnTo>
                <a:cubicBezTo>
                  <a:pt x="3310" y="27181"/>
                  <a:pt x="3710" y="28246"/>
                  <a:pt x="4223" y="29254"/>
                </a:cubicBezTo>
                <a:lnTo>
                  <a:pt x="2207" y="30452"/>
                </a:lnTo>
                <a:lnTo>
                  <a:pt x="3843" y="33134"/>
                </a:lnTo>
                <a:lnTo>
                  <a:pt x="5840" y="31917"/>
                </a:lnTo>
                <a:cubicBezTo>
                  <a:pt x="6506" y="32830"/>
                  <a:pt x="7248" y="33686"/>
                  <a:pt x="8065" y="34466"/>
                </a:cubicBezTo>
                <a:lnTo>
                  <a:pt x="6582" y="36292"/>
                </a:lnTo>
                <a:lnTo>
                  <a:pt x="9036" y="38251"/>
                </a:lnTo>
                <a:lnTo>
                  <a:pt x="10500" y="36425"/>
                </a:lnTo>
                <a:cubicBezTo>
                  <a:pt x="11413" y="37033"/>
                  <a:pt x="12402" y="37585"/>
                  <a:pt x="13448" y="38042"/>
                </a:cubicBezTo>
                <a:lnTo>
                  <a:pt x="12707" y="40267"/>
                </a:lnTo>
                <a:lnTo>
                  <a:pt x="15674" y="41275"/>
                </a:lnTo>
                <a:lnTo>
                  <a:pt x="16416" y="39050"/>
                </a:lnTo>
                <a:cubicBezTo>
                  <a:pt x="17538" y="39316"/>
                  <a:pt x="18641" y="39487"/>
                  <a:pt x="19744" y="39563"/>
                </a:cubicBezTo>
                <a:lnTo>
                  <a:pt x="19801" y="41998"/>
                </a:lnTo>
                <a:lnTo>
                  <a:pt x="22940" y="41941"/>
                </a:lnTo>
                <a:lnTo>
                  <a:pt x="22883" y="39506"/>
                </a:lnTo>
                <a:cubicBezTo>
                  <a:pt x="24005" y="39373"/>
                  <a:pt x="25089" y="39164"/>
                  <a:pt x="26173" y="38840"/>
                </a:cubicBezTo>
                <a:lnTo>
                  <a:pt x="27086" y="41199"/>
                </a:lnTo>
                <a:lnTo>
                  <a:pt x="29997" y="40058"/>
                </a:lnTo>
                <a:lnTo>
                  <a:pt x="29084" y="37718"/>
                </a:lnTo>
                <a:cubicBezTo>
                  <a:pt x="30073" y="37243"/>
                  <a:pt x="31005" y="36672"/>
                  <a:pt x="31899" y="36025"/>
                </a:cubicBezTo>
                <a:lnTo>
                  <a:pt x="33629" y="38004"/>
                </a:lnTo>
                <a:lnTo>
                  <a:pt x="35988" y="35930"/>
                </a:lnTo>
                <a:lnTo>
                  <a:pt x="34276" y="33990"/>
                </a:lnTo>
                <a:cubicBezTo>
                  <a:pt x="35056" y="33191"/>
                  <a:pt x="35760" y="32316"/>
                  <a:pt x="36388" y="31365"/>
                </a:cubicBezTo>
                <a:lnTo>
                  <a:pt x="38689" y="32621"/>
                </a:lnTo>
                <a:lnTo>
                  <a:pt x="40211" y="29882"/>
                </a:lnTo>
                <a:lnTo>
                  <a:pt x="37928" y="28626"/>
                </a:lnTo>
                <a:cubicBezTo>
                  <a:pt x="38156" y="28075"/>
                  <a:pt x="38385" y="27523"/>
                  <a:pt x="38575" y="26952"/>
                </a:cubicBezTo>
                <a:cubicBezTo>
                  <a:pt x="38746" y="26458"/>
                  <a:pt x="38898" y="25944"/>
                  <a:pt x="39012" y="25450"/>
                </a:cubicBezTo>
                <a:lnTo>
                  <a:pt x="41618" y="25849"/>
                </a:lnTo>
                <a:lnTo>
                  <a:pt x="42094" y="22749"/>
                </a:lnTo>
                <a:lnTo>
                  <a:pt x="39526" y="22349"/>
                </a:lnTo>
                <a:cubicBezTo>
                  <a:pt x="39602" y="21208"/>
                  <a:pt x="39583" y="20086"/>
                  <a:pt x="39469" y="18983"/>
                </a:cubicBezTo>
                <a:lnTo>
                  <a:pt x="42037" y="18469"/>
                </a:lnTo>
                <a:lnTo>
                  <a:pt x="41428" y="15388"/>
                </a:lnTo>
                <a:lnTo>
                  <a:pt x="38879" y="15901"/>
                </a:lnTo>
                <a:cubicBezTo>
                  <a:pt x="38575" y="14817"/>
                  <a:pt x="38175" y="13771"/>
                  <a:pt x="37681" y="12763"/>
                </a:cubicBezTo>
                <a:lnTo>
                  <a:pt x="39925" y="11393"/>
                </a:lnTo>
                <a:lnTo>
                  <a:pt x="38290" y="8712"/>
                </a:lnTo>
                <a:lnTo>
                  <a:pt x="36064" y="10062"/>
                </a:lnTo>
                <a:cubicBezTo>
                  <a:pt x="35417" y="9149"/>
                  <a:pt x="34676" y="8293"/>
                  <a:pt x="33858" y="7513"/>
                </a:cubicBezTo>
                <a:lnTo>
                  <a:pt x="35513" y="5478"/>
                </a:lnTo>
                <a:lnTo>
                  <a:pt x="33059" y="3500"/>
                </a:lnTo>
                <a:lnTo>
                  <a:pt x="31423" y="5535"/>
                </a:lnTo>
                <a:cubicBezTo>
                  <a:pt x="30491" y="4888"/>
                  <a:pt x="29464" y="4337"/>
                  <a:pt x="28380" y="3861"/>
                </a:cubicBezTo>
                <a:lnTo>
                  <a:pt x="29141" y="1636"/>
                </a:lnTo>
                <a:lnTo>
                  <a:pt x="26173" y="628"/>
                </a:lnTo>
                <a:lnTo>
                  <a:pt x="25412" y="2853"/>
                </a:lnTo>
                <a:cubicBezTo>
                  <a:pt x="24309" y="2568"/>
                  <a:pt x="23187" y="2397"/>
                  <a:pt x="22084" y="2340"/>
                </a:cubicBezTo>
                <a:lnTo>
                  <a:pt x="2204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defTabSz="847725" eaLnBrk="0" fontAlgn="base" hangingPunct="0">
              <a:buClr>
                <a:srgbClr val="000000"/>
              </a:buClr>
              <a:buSzPts val="1400"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173;p2">
            <a:extLst>
              <a:ext uri="{FF2B5EF4-FFF2-40B4-BE49-F238E27FC236}">
                <a16:creationId xmlns:a16="http://schemas.microsoft.com/office/drawing/2014/main" id="{8AC5883F-06E7-90BD-69F0-E3B36B0EF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903" y="5723376"/>
            <a:ext cx="15065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algn="ctr" defTabSz="8477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</a:pPr>
            <a:r>
              <a:rPr lang="fr-FR" altLang="fr-FR" sz="1400" b="1" i="1" dirty="0">
                <a:solidFill>
                  <a:srgbClr val="000000"/>
                </a:solidFill>
                <a:latin typeface="Barlow" charset="0"/>
                <a:cs typeface="Arial" panose="020B0604020202020204" pitchFamily="34" charset="0"/>
                <a:sym typeface="Barlow" charset="0"/>
              </a:rPr>
              <a:t>Conversion</a:t>
            </a:r>
          </a:p>
        </p:txBody>
      </p:sp>
      <p:sp>
        <p:nvSpPr>
          <p:cNvPr id="721" name="Google Shape;175;p2">
            <a:extLst>
              <a:ext uri="{FF2B5EF4-FFF2-40B4-BE49-F238E27FC236}">
                <a16:creationId xmlns:a16="http://schemas.microsoft.com/office/drawing/2014/main" id="{8A72798F-A8EC-F04D-B2B6-58CC39847623}"/>
              </a:ext>
            </a:extLst>
          </p:cNvPr>
          <p:cNvSpPr>
            <a:spLocks/>
          </p:cNvSpPr>
          <p:nvPr/>
        </p:nvSpPr>
        <p:spPr bwMode="auto">
          <a:xfrm>
            <a:off x="3509386" y="3002563"/>
            <a:ext cx="360362" cy="360363"/>
          </a:xfrm>
          <a:custGeom>
            <a:avLst/>
            <a:gdLst>
              <a:gd name="T0" fmla="*/ 1693780 w 42094"/>
              <a:gd name="T1" fmla="*/ 1067111 h 41998"/>
              <a:gd name="T2" fmla="*/ 1532981 w 42094"/>
              <a:gd name="T3" fmla="*/ 2044926 h 41998"/>
              <a:gd name="T4" fmla="*/ 1059461 w 42094"/>
              <a:gd name="T5" fmla="*/ 1380831 h 41998"/>
              <a:gd name="T6" fmla="*/ 1615722 w 42094"/>
              <a:gd name="T7" fmla="*/ 0 h 41998"/>
              <a:gd name="T8" fmla="*/ 1388456 w 42094"/>
              <a:gd name="T9" fmla="*/ 176475 h 41998"/>
              <a:gd name="T10" fmla="*/ 1084605 w 42094"/>
              <a:gd name="T11" fmla="*/ 64422 h 41998"/>
              <a:gd name="T12" fmla="*/ 932674 w 42094"/>
              <a:gd name="T13" fmla="*/ 308116 h 41998"/>
              <a:gd name="T14" fmla="*/ 609253 w 42094"/>
              <a:gd name="T15" fmla="*/ 308116 h 41998"/>
              <a:gd name="T16" fmla="*/ 549301 w 42094"/>
              <a:gd name="T17" fmla="*/ 589582 h 41998"/>
              <a:gd name="T18" fmla="*/ 243977 w 42094"/>
              <a:gd name="T19" fmla="*/ 700167 h 41998"/>
              <a:gd name="T20" fmla="*/ 284435 w 42094"/>
              <a:gd name="T21" fmla="*/ 984507 h 41998"/>
              <a:gd name="T22" fmla="*/ 204990 w 42094"/>
              <a:gd name="T23" fmla="*/ 1219741 h 41998"/>
              <a:gd name="T24" fmla="*/ 77 w 42094"/>
              <a:gd name="T25" fmla="*/ 1421399 h 41998"/>
              <a:gd name="T26" fmla="*/ 174283 w 42094"/>
              <a:gd name="T27" fmla="*/ 1695872 h 41998"/>
              <a:gd name="T28" fmla="*/ 50201 w 42094"/>
              <a:gd name="T29" fmla="*/ 1956358 h 41998"/>
              <a:gd name="T30" fmla="*/ 309502 w 42094"/>
              <a:gd name="T31" fmla="*/ 2153812 h 41998"/>
              <a:gd name="T32" fmla="*/ 281645 w 42094"/>
              <a:gd name="T33" fmla="*/ 2439482 h 41998"/>
              <a:gd name="T34" fmla="*/ 591078 w 42094"/>
              <a:gd name="T35" fmla="*/ 2537548 h 41998"/>
              <a:gd name="T36" fmla="*/ 662236 w 42094"/>
              <a:gd name="T37" fmla="*/ 2816217 h 41998"/>
              <a:gd name="T38" fmla="*/ 985589 w 42094"/>
              <a:gd name="T39" fmla="*/ 2800832 h 41998"/>
              <a:gd name="T40" fmla="*/ 1148726 w 42094"/>
              <a:gd name="T41" fmla="*/ 3038854 h 41998"/>
              <a:gd name="T42" fmla="*/ 1447013 w 42094"/>
              <a:gd name="T43" fmla="*/ 2912816 h 41998"/>
              <a:gd name="T44" fmla="*/ 1681247 w 42094"/>
              <a:gd name="T45" fmla="*/ 3087892 h 41998"/>
              <a:gd name="T46" fmla="*/ 1918187 w 42094"/>
              <a:gd name="T47" fmla="*/ 2859582 h 41998"/>
              <a:gd name="T48" fmla="*/ 2198444 w 42094"/>
              <a:gd name="T49" fmla="*/ 2949257 h 41998"/>
              <a:gd name="T50" fmla="*/ 2337841 w 42094"/>
              <a:gd name="T51" fmla="*/ 2652329 h 41998"/>
              <a:gd name="T52" fmla="*/ 2637515 w 42094"/>
              <a:gd name="T53" fmla="*/ 2645336 h 41998"/>
              <a:gd name="T54" fmla="*/ 2666836 w 42094"/>
              <a:gd name="T55" fmla="*/ 2309239 h 41998"/>
              <a:gd name="T56" fmla="*/ 2947017 w 42094"/>
              <a:gd name="T57" fmla="*/ 2200052 h 41998"/>
              <a:gd name="T58" fmla="*/ 2827113 w 42094"/>
              <a:gd name="T59" fmla="*/ 1984330 h 41998"/>
              <a:gd name="T60" fmla="*/ 3050133 w 42094"/>
              <a:gd name="T61" fmla="*/ 1903125 h 41998"/>
              <a:gd name="T62" fmla="*/ 2896816 w 42094"/>
              <a:gd name="T63" fmla="*/ 1645436 h 41998"/>
              <a:gd name="T64" fmla="*/ 3080841 w 42094"/>
              <a:gd name="T65" fmla="*/ 1359774 h 41998"/>
              <a:gd name="T66" fmla="*/ 2849397 w 42094"/>
              <a:gd name="T67" fmla="*/ 1170704 h 41998"/>
              <a:gd name="T68" fmla="*/ 2926051 w 42094"/>
              <a:gd name="T69" fmla="*/ 838802 h 41998"/>
              <a:gd name="T70" fmla="*/ 2643088 w 42094"/>
              <a:gd name="T71" fmla="*/ 740813 h 41998"/>
              <a:gd name="T72" fmla="*/ 2602707 w 42094"/>
              <a:gd name="T73" fmla="*/ 403317 h 41998"/>
              <a:gd name="T74" fmla="*/ 2302956 w 42094"/>
              <a:gd name="T75" fmla="*/ 407513 h 41998"/>
              <a:gd name="T76" fmla="*/ 2135710 w 42094"/>
              <a:gd name="T77" fmla="*/ 120453 h 41998"/>
              <a:gd name="T78" fmla="*/ 1862413 w 42094"/>
              <a:gd name="T79" fmla="*/ 210050 h 41998"/>
              <a:gd name="T80" fmla="*/ 1615722 w 42094"/>
              <a:gd name="T81" fmla="*/ 0 h 419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42094" h="41998" extrusionOk="0">
                <a:moveTo>
                  <a:pt x="20920" y="14128"/>
                </a:moveTo>
                <a:cubicBezTo>
                  <a:pt x="21647" y="14128"/>
                  <a:pt x="22386" y="14246"/>
                  <a:pt x="23111" y="14494"/>
                </a:cubicBezTo>
                <a:cubicBezTo>
                  <a:pt x="26687" y="15711"/>
                  <a:pt x="28589" y="19572"/>
                  <a:pt x="27372" y="23148"/>
                </a:cubicBezTo>
                <a:cubicBezTo>
                  <a:pt x="26418" y="25980"/>
                  <a:pt x="23764" y="27775"/>
                  <a:pt x="20917" y="27775"/>
                </a:cubicBezTo>
                <a:cubicBezTo>
                  <a:pt x="20188" y="27775"/>
                  <a:pt x="19446" y="27657"/>
                  <a:pt x="18717" y="27409"/>
                </a:cubicBezTo>
                <a:cubicBezTo>
                  <a:pt x="15160" y="26192"/>
                  <a:pt x="13258" y="22330"/>
                  <a:pt x="14456" y="18755"/>
                </a:cubicBezTo>
                <a:cubicBezTo>
                  <a:pt x="15426" y="15923"/>
                  <a:pt x="18082" y="14128"/>
                  <a:pt x="20920" y="14128"/>
                </a:cubicBezTo>
                <a:close/>
                <a:moveTo>
                  <a:pt x="22046" y="0"/>
                </a:moveTo>
                <a:lnTo>
                  <a:pt x="18907" y="57"/>
                </a:lnTo>
                <a:lnTo>
                  <a:pt x="18945" y="2397"/>
                </a:lnTo>
                <a:cubicBezTo>
                  <a:pt x="17823" y="2511"/>
                  <a:pt x="16720" y="2739"/>
                  <a:pt x="15655" y="3062"/>
                </a:cubicBezTo>
                <a:lnTo>
                  <a:pt x="14799" y="875"/>
                </a:lnTo>
                <a:lnTo>
                  <a:pt x="11889" y="2016"/>
                </a:lnTo>
                <a:lnTo>
                  <a:pt x="12726" y="4185"/>
                </a:lnTo>
                <a:cubicBezTo>
                  <a:pt x="11717" y="4679"/>
                  <a:pt x="10747" y="5269"/>
                  <a:pt x="9853" y="5935"/>
                </a:cubicBezTo>
                <a:lnTo>
                  <a:pt x="8313" y="4185"/>
                </a:lnTo>
                <a:lnTo>
                  <a:pt x="5954" y="6239"/>
                </a:lnTo>
                <a:lnTo>
                  <a:pt x="7495" y="8008"/>
                </a:lnTo>
                <a:cubicBezTo>
                  <a:pt x="6715" y="8807"/>
                  <a:pt x="6011" y="9682"/>
                  <a:pt x="5384" y="10633"/>
                </a:cubicBezTo>
                <a:lnTo>
                  <a:pt x="3329" y="9510"/>
                </a:lnTo>
                <a:lnTo>
                  <a:pt x="1827" y="12249"/>
                </a:lnTo>
                <a:lnTo>
                  <a:pt x="3881" y="13372"/>
                </a:lnTo>
                <a:cubicBezTo>
                  <a:pt x="3653" y="13885"/>
                  <a:pt x="3443" y="14418"/>
                  <a:pt x="3253" y="14950"/>
                </a:cubicBezTo>
                <a:cubicBezTo>
                  <a:pt x="3082" y="15483"/>
                  <a:pt x="2930" y="16035"/>
                  <a:pt x="2797" y="16567"/>
                </a:cubicBezTo>
                <a:lnTo>
                  <a:pt x="476" y="16206"/>
                </a:lnTo>
                <a:lnTo>
                  <a:pt x="1" y="19306"/>
                </a:lnTo>
                <a:lnTo>
                  <a:pt x="2302" y="19668"/>
                </a:lnTo>
                <a:cubicBezTo>
                  <a:pt x="2226" y="20790"/>
                  <a:pt x="2264" y="21931"/>
                  <a:pt x="2378" y="23034"/>
                </a:cubicBezTo>
                <a:lnTo>
                  <a:pt x="77" y="23491"/>
                </a:lnTo>
                <a:lnTo>
                  <a:pt x="685" y="26572"/>
                </a:lnTo>
                <a:lnTo>
                  <a:pt x="2987" y="26097"/>
                </a:lnTo>
                <a:cubicBezTo>
                  <a:pt x="3310" y="27181"/>
                  <a:pt x="3710" y="28246"/>
                  <a:pt x="4223" y="29254"/>
                </a:cubicBezTo>
                <a:lnTo>
                  <a:pt x="2207" y="30452"/>
                </a:lnTo>
                <a:lnTo>
                  <a:pt x="3843" y="33134"/>
                </a:lnTo>
                <a:lnTo>
                  <a:pt x="5840" y="31917"/>
                </a:lnTo>
                <a:cubicBezTo>
                  <a:pt x="6506" y="32830"/>
                  <a:pt x="7248" y="33686"/>
                  <a:pt x="8065" y="34466"/>
                </a:cubicBezTo>
                <a:lnTo>
                  <a:pt x="6582" y="36292"/>
                </a:lnTo>
                <a:lnTo>
                  <a:pt x="9036" y="38251"/>
                </a:lnTo>
                <a:lnTo>
                  <a:pt x="10500" y="36425"/>
                </a:lnTo>
                <a:cubicBezTo>
                  <a:pt x="11413" y="37033"/>
                  <a:pt x="12402" y="37585"/>
                  <a:pt x="13448" y="38042"/>
                </a:cubicBezTo>
                <a:lnTo>
                  <a:pt x="12707" y="40267"/>
                </a:lnTo>
                <a:lnTo>
                  <a:pt x="15674" y="41275"/>
                </a:lnTo>
                <a:lnTo>
                  <a:pt x="16416" y="39050"/>
                </a:lnTo>
                <a:cubicBezTo>
                  <a:pt x="17538" y="39316"/>
                  <a:pt x="18641" y="39487"/>
                  <a:pt x="19744" y="39563"/>
                </a:cubicBezTo>
                <a:lnTo>
                  <a:pt x="19801" y="41998"/>
                </a:lnTo>
                <a:lnTo>
                  <a:pt x="22940" y="41941"/>
                </a:lnTo>
                <a:lnTo>
                  <a:pt x="22883" y="39506"/>
                </a:lnTo>
                <a:cubicBezTo>
                  <a:pt x="24005" y="39373"/>
                  <a:pt x="25089" y="39164"/>
                  <a:pt x="26173" y="38840"/>
                </a:cubicBezTo>
                <a:lnTo>
                  <a:pt x="27086" y="41199"/>
                </a:lnTo>
                <a:lnTo>
                  <a:pt x="29997" y="40058"/>
                </a:lnTo>
                <a:lnTo>
                  <a:pt x="29084" y="37718"/>
                </a:lnTo>
                <a:cubicBezTo>
                  <a:pt x="30073" y="37243"/>
                  <a:pt x="31005" y="36672"/>
                  <a:pt x="31899" y="36025"/>
                </a:cubicBezTo>
                <a:lnTo>
                  <a:pt x="33629" y="38004"/>
                </a:lnTo>
                <a:lnTo>
                  <a:pt x="35988" y="35930"/>
                </a:lnTo>
                <a:lnTo>
                  <a:pt x="34276" y="33990"/>
                </a:lnTo>
                <a:cubicBezTo>
                  <a:pt x="35056" y="33191"/>
                  <a:pt x="35760" y="32316"/>
                  <a:pt x="36388" y="31365"/>
                </a:cubicBezTo>
                <a:lnTo>
                  <a:pt x="38689" y="32621"/>
                </a:lnTo>
                <a:lnTo>
                  <a:pt x="40211" y="29882"/>
                </a:lnTo>
                <a:lnTo>
                  <a:pt x="37928" y="28626"/>
                </a:lnTo>
                <a:cubicBezTo>
                  <a:pt x="38156" y="28075"/>
                  <a:pt x="38385" y="27523"/>
                  <a:pt x="38575" y="26952"/>
                </a:cubicBezTo>
                <a:cubicBezTo>
                  <a:pt x="38746" y="26458"/>
                  <a:pt x="38898" y="25944"/>
                  <a:pt x="39012" y="25450"/>
                </a:cubicBezTo>
                <a:lnTo>
                  <a:pt x="41618" y="25849"/>
                </a:lnTo>
                <a:lnTo>
                  <a:pt x="42094" y="22749"/>
                </a:lnTo>
                <a:lnTo>
                  <a:pt x="39526" y="22349"/>
                </a:lnTo>
                <a:cubicBezTo>
                  <a:pt x="39602" y="21208"/>
                  <a:pt x="39583" y="20086"/>
                  <a:pt x="39469" y="18983"/>
                </a:cubicBezTo>
                <a:lnTo>
                  <a:pt x="42037" y="18469"/>
                </a:lnTo>
                <a:lnTo>
                  <a:pt x="41428" y="15388"/>
                </a:lnTo>
                <a:lnTo>
                  <a:pt x="38879" y="15901"/>
                </a:lnTo>
                <a:cubicBezTo>
                  <a:pt x="38575" y="14817"/>
                  <a:pt x="38175" y="13771"/>
                  <a:pt x="37681" y="12763"/>
                </a:cubicBezTo>
                <a:lnTo>
                  <a:pt x="39925" y="11393"/>
                </a:lnTo>
                <a:lnTo>
                  <a:pt x="38290" y="8712"/>
                </a:lnTo>
                <a:lnTo>
                  <a:pt x="36064" y="10062"/>
                </a:lnTo>
                <a:cubicBezTo>
                  <a:pt x="35417" y="9149"/>
                  <a:pt x="34676" y="8293"/>
                  <a:pt x="33858" y="7513"/>
                </a:cubicBezTo>
                <a:lnTo>
                  <a:pt x="35513" y="5478"/>
                </a:lnTo>
                <a:lnTo>
                  <a:pt x="33059" y="3500"/>
                </a:lnTo>
                <a:lnTo>
                  <a:pt x="31423" y="5535"/>
                </a:lnTo>
                <a:cubicBezTo>
                  <a:pt x="30491" y="4888"/>
                  <a:pt x="29464" y="4337"/>
                  <a:pt x="28380" y="3861"/>
                </a:cubicBezTo>
                <a:lnTo>
                  <a:pt x="29141" y="1636"/>
                </a:lnTo>
                <a:lnTo>
                  <a:pt x="26173" y="628"/>
                </a:lnTo>
                <a:lnTo>
                  <a:pt x="25412" y="2853"/>
                </a:lnTo>
                <a:cubicBezTo>
                  <a:pt x="24309" y="2568"/>
                  <a:pt x="23187" y="2397"/>
                  <a:pt x="22084" y="2340"/>
                </a:cubicBezTo>
                <a:lnTo>
                  <a:pt x="22046" y="0"/>
                </a:lnTo>
                <a:close/>
              </a:path>
            </a:pathLst>
          </a:custGeom>
          <a:solidFill>
            <a:srgbClr val="E595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defTabSz="847725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7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2" name="Google Shape;176;p2">
            <a:extLst>
              <a:ext uri="{FF2B5EF4-FFF2-40B4-BE49-F238E27FC236}">
                <a16:creationId xmlns:a16="http://schemas.microsoft.com/office/drawing/2014/main" id="{22576CAF-710C-C7D5-CADB-BFCB59DD7B85}"/>
              </a:ext>
            </a:extLst>
          </p:cNvPr>
          <p:cNvSpPr>
            <a:spLocks/>
          </p:cNvSpPr>
          <p:nvPr/>
        </p:nvSpPr>
        <p:spPr bwMode="auto">
          <a:xfrm rot="-5400000">
            <a:off x="3268086" y="2953350"/>
            <a:ext cx="252412" cy="252412"/>
          </a:xfrm>
          <a:custGeom>
            <a:avLst/>
            <a:gdLst>
              <a:gd name="T0" fmla="*/ 4300186 w 7395"/>
              <a:gd name="T1" fmla="*/ 3080382 h 7395"/>
              <a:gd name="T2" fmla="*/ 2233411 w 7395"/>
              <a:gd name="T3" fmla="*/ 3648932 h 7395"/>
              <a:gd name="T4" fmla="*/ 1498259 w 7395"/>
              <a:gd name="T5" fmla="*/ 4398044 h 7395"/>
              <a:gd name="T6" fmla="*/ 5049332 w 7395"/>
              <a:gd name="T7" fmla="*/ 4398044 h 7395"/>
              <a:gd name="T8" fmla="*/ 4314180 w 7395"/>
              <a:gd name="T9" fmla="*/ 3648932 h 7395"/>
              <a:gd name="T10" fmla="*/ 6354161 w 7395"/>
              <a:gd name="T11" fmla="*/ 5133197 h 7395"/>
              <a:gd name="T12" fmla="*/ 4300186 w 7395"/>
              <a:gd name="T13" fmla="*/ 5701746 h 7395"/>
              <a:gd name="T14" fmla="*/ 3551073 w 7395"/>
              <a:gd name="T15" fmla="*/ 6450859 h 7395"/>
              <a:gd name="T16" fmla="*/ 3926227 w 7395"/>
              <a:gd name="T17" fmla="*/ 208551 h 7395"/>
              <a:gd name="T18" fmla="*/ 3219030 w 7395"/>
              <a:gd name="T19" fmla="*/ 722318 h 7395"/>
              <a:gd name="T20" fmla="*/ 2905622 w 7395"/>
              <a:gd name="T21" fmla="*/ 248145 h 7395"/>
              <a:gd name="T22" fmla="*/ 2386019 w 7395"/>
              <a:gd name="T23" fmla="*/ 666409 h 7395"/>
              <a:gd name="T24" fmla="*/ 1928161 w 7395"/>
              <a:gd name="T25" fmla="*/ 1401561 h 7395"/>
              <a:gd name="T26" fmla="*/ 1533211 w 7395"/>
              <a:gd name="T27" fmla="*/ 1075354 h 7395"/>
              <a:gd name="T28" fmla="*/ 1138260 w 7395"/>
              <a:gd name="T29" fmla="*/ 1678821 h 7395"/>
              <a:gd name="T30" fmla="*/ 999613 w 7395"/>
              <a:gd name="T31" fmla="*/ 2510672 h 7395"/>
              <a:gd name="T32" fmla="*/ 590668 w 7395"/>
              <a:gd name="T33" fmla="*/ 2356903 h 7395"/>
              <a:gd name="T34" fmla="*/ 375154 w 7395"/>
              <a:gd name="T35" fmla="*/ 3080382 h 7395"/>
              <a:gd name="T36" fmla="*/ 555716 w 7395"/>
              <a:gd name="T37" fmla="*/ 3926227 h 7395"/>
              <a:gd name="T38" fmla="*/ 0 w 7395"/>
              <a:gd name="T39" fmla="*/ 4494743 h 7395"/>
              <a:gd name="T40" fmla="*/ 652414 w 7395"/>
              <a:gd name="T41" fmla="*/ 5299799 h 7395"/>
              <a:gd name="T42" fmla="*/ 222512 w 7395"/>
              <a:gd name="T43" fmla="*/ 5673792 h 7395"/>
              <a:gd name="T44" fmla="*/ 610499 w 7395"/>
              <a:gd name="T45" fmla="*/ 6131649 h 7395"/>
              <a:gd name="T46" fmla="*/ 1373606 w 7395"/>
              <a:gd name="T47" fmla="*/ 6700199 h 7395"/>
              <a:gd name="T48" fmla="*/ 1138260 w 7395"/>
              <a:gd name="T49" fmla="*/ 7227960 h 7395"/>
              <a:gd name="T50" fmla="*/ 1678821 w 7395"/>
              <a:gd name="T51" fmla="*/ 7491260 h 7395"/>
              <a:gd name="T52" fmla="*/ 2441928 w 7395"/>
              <a:gd name="T53" fmla="*/ 7601919 h 7395"/>
              <a:gd name="T54" fmla="*/ 2400013 w 7395"/>
              <a:gd name="T55" fmla="*/ 8184463 h 7395"/>
              <a:gd name="T56" fmla="*/ 2996518 w 7395"/>
              <a:gd name="T57" fmla="*/ 8226413 h 7395"/>
              <a:gd name="T58" fmla="*/ 3926227 w 7395"/>
              <a:gd name="T59" fmla="*/ 8073771 h 7395"/>
              <a:gd name="T60" fmla="*/ 4134744 w 7395"/>
              <a:gd name="T61" fmla="*/ 8614366 h 7395"/>
              <a:gd name="T62" fmla="*/ 4689300 w 7395"/>
              <a:gd name="T63" fmla="*/ 8101725 h 7395"/>
              <a:gd name="T64" fmla="*/ 5410491 w 7395"/>
              <a:gd name="T65" fmla="*/ 7949118 h 7395"/>
              <a:gd name="T66" fmla="*/ 5798445 w 7395"/>
              <a:gd name="T67" fmla="*/ 8365026 h 7395"/>
              <a:gd name="T68" fmla="*/ 6117655 w 7395"/>
              <a:gd name="T69" fmla="*/ 7657863 h 7395"/>
              <a:gd name="T70" fmla="*/ 6714159 w 7395"/>
              <a:gd name="T71" fmla="*/ 7254754 h 7395"/>
              <a:gd name="T72" fmla="*/ 7227960 w 7395"/>
              <a:gd name="T73" fmla="*/ 7491260 h 7395"/>
              <a:gd name="T74" fmla="*/ 7254754 w 7395"/>
              <a:gd name="T75" fmla="*/ 6714159 h 7395"/>
              <a:gd name="T76" fmla="*/ 7657863 w 7395"/>
              <a:gd name="T77" fmla="*/ 6131649 h 7395"/>
              <a:gd name="T78" fmla="*/ 8212418 w 7395"/>
              <a:gd name="T79" fmla="*/ 6145609 h 7395"/>
              <a:gd name="T80" fmla="*/ 7949118 w 7395"/>
              <a:gd name="T81" fmla="*/ 5424452 h 7395"/>
              <a:gd name="T82" fmla="*/ 8420969 w 7395"/>
              <a:gd name="T83" fmla="*/ 4689300 h 7395"/>
              <a:gd name="T84" fmla="*/ 8420969 w 7395"/>
              <a:gd name="T85" fmla="*/ 3926227 h 7395"/>
              <a:gd name="T86" fmla="*/ 7921163 w 7395"/>
              <a:gd name="T87" fmla="*/ 3329722 h 7395"/>
              <a:gd name="T88" fmla="*/ 8406975 w 7395"/>
              <a:gd name="T89" fmla="*/ 2941735 h 7395"/>
              <a:gd name="T90" fmla="*/ 8017861 w 7395"/>
              <a:gd name="T91" fmla="*/ 2483877 h 7395"/>
              <a:gd name="T92" fmla="*/ 7213966 w 7395"/>
              <a:gd name="T93" fmla="*/ 1942122 h 7395"/>
              <a:gd name="T94" fmla="*/ 7491260 w 7395"/>
              <a:gd name="T95" fmla="*/ 1401561 h 7395"/>
              <a:gd name="T96" fmla="*/ 6950665 w 7395"/>
              <a:gd name="T97" fmla="*/ 1138260 h 7395"/>
              <a:gd name="T98" fmla="*/ 6159604 w 7395"/>
              <a:gd name="T99" fmla="*/ 1054362 h 7395"/>
              <a:gd name="T100" fmla="*/ 6214353 w 7395"/>
              <a:gd name="T101" fmla="*/ 443897 h 7395"/>
              <a:gd name="T102" fmla="*/ 5619009 w 7395"/>
              <a:gd name="T103" fmla="*/ 403108 h 7395"/>
              <a:gd name="T104" fmla="*/ 4689300 w 7395"/>
              <a:gd name="T105" fmla="*/ 582510 h 7395"/>
              <a:gd name="T106" fmla="*/ 4494743 w 7395"/>
              <a:gd name="T107" fmla="*/ 0 h 739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395" h="7395" extrusionOk="0">
                <a:moveTo>
                  <a:pt x="3691" y="1370"/>
                </a:moveTo>
                <a:cubicBezTo>
                  <a:pt x="4037" y="1370"/>
                  <a:pt x="4322" y="1655"/>
                  <a:pt x="4322" y="2001"/>
                </a:cubicBezTo>
                <a:cubicBezTo>
                  <a:pt x="4322" y="2358"/>
                  <a:pt x="4037" y="2644"/>
                  <a:pt x="3691" y="2644"/>
                </a:cubicBezTo>
                <a:cubicBezTo>
                  <a:pt x="3334" y="2644"/>
                  <a:pt x="3048" y="2358"/>
                  <a:pt x="3048" y="2001"/>
                </a:cubicBezTo>
                <a:cubicBezTo>
                  <a:pt x="3048" y="1655"/>
                  <a:pt x="3334" y="1370"/>
                  <a:pt x="3691" y="1370"/>
                </a:cubicBezTo>
                <a:close/>
                <a:moveTo>
                  <a:pt x="1917" y="3132"/>
                </a:moveTo>
                <a:cubicBezTo>
                  <a:pt x="2275" y="3132"/>
                  <a:pt x="2560" y="3417"/>
                  <a:pt x="2560" y="3775"/>
                </a:cubicBezTo>
                <a:cubicBezTo>
                  <a:pt x="2560" y="4120"/>
                  <a:pt x="2275" y="4406"/>
                  <a:pt x="1917" y="4406"/>
                </a:cubicBezTo>
                <a:cubicBezTo>
                  <a:pt x="1572" y="4406"/>
                  <a:pt x="1286" y="4120"/>
                  <a:pt x="1286" y="3775"/>
                </a:cubicBezTo>
                <a:cubicBezTo>
                  <a:pt x="1286" y="3417"/>
                  <a:pt x="1572" y="3132"/>
                  <a:pt x="1917" y="3132"/>
                </a:cubicBezTo>
                <a:close/>
                <a:moveTo>
                  <a:pt x="3703" y="3132"/>
                </a:moveTo>
                <a:cubicBezTo>
                  <a:pt x="4049" y="3132"/>
                  <a:pt x="4334" y="3417"/>
                  <a:pt x="4334" y="3775"/>
                </a:cubicBezTo>
                <a:cubicBezTo>
                  <a:pt x="4334" y="4120"/>
                  <a:pt x="4049" y="4406"/>
                  <a:pt x="3703" y="4406"/>
                </a:cubicBezTo>
                <a:cubicBezTo>
                  <a:pt x="3346" y="4406"/>
                  <a:pt x="3060" y="4120"/>
                  <a:pt x="3060" y="3775"/>
                </a:cubicBezTo>
                <a:cubicBezTo>
                  <a:pt x="3060" y="3417"/>
                  <a:pt x="3346" y="3132"/>
                  <a:pt x="3703" y="3132"/>
                </a:cubicBezTo>
                <a:close/>
                <a:moveTo>
                  <a:pt x="5454" y="3132"/>
                </a:moveTo>
                <a:cubicBezTo>
                  <a:pt x="5799" y="3132"/>
                  <a:pt x="6085" y="3417"/>
                  <a:pt x="6085" y="3775"/>
                </a:cubicBezTo>
                <a:cubicBezTo>
                  <a:pt x="6085" y="4120"/>
                  <a:pt x="5799" y="4406"/>
                  <a:pt x="5454" y="4406"/>
                </a:cubicBezTo>
                <a:cubicBezTo>
                  <a:pt x="5096" y="4406"/>
                  <a:pt x="4811" y="4120"/>
                  <a:pt x="4811" y="3775"/>
                </a:cubicBezTo>
                <a:cubicBezTo>
                  <a:pt x="4811" y="3417"/>
                  <a:pt x="5096" y="3132"/>
                  <a:pt x="5454" y="3132"/>
                </a:cubicBezTo>
                <a:close/>
                <a:moveTo>
                  <a:pt x="3691" y="4894"/>
                </a:moveTo>
                <a:cubicBezTo>
                  <a:pt x="4037" y="4894"/>
                  <a:pt x="4322" y="5180"/>
                  <a:pt x="4322" y="5537"/>
                </a:cubicBezTo>
                <a:cubicBezTo>
                  <a:pt x="4322" y="5882"/>
                  <a:pt x="4037" y="6168"/>
                  <a:pt x="3691" y="6168"/>
                </a:cubicBezTo>
                <a:cubicBezTo>
                  <a:pt x="3334" y="6168"/>
                  <a:pt x="3048" y="5882"/>
                  <a:pt x="3048" y="5537"/>
                </a:cubicBezTo>
                <a:cubicBezTo>
                  <a:pt x="3048" y="5180"/>
                  <a:pt x="3334" y="4894"/>
                  <a:pt x="3691" y="4894"/>
                </a:cubicBezTo>
                <a:close/>
                <a:moveTo>
                  <a:pt x="3549" y="0"/>
                </a:moveTo>
                <a:cubicBezTo>
                  <a:pt x="3453" y="0"/>
                  <a:pt x="3370" y="84"/>
                  <a:pt x="3370" y="179"/>
                </a:cubicBezTo>
                <a:lnTo>
                  <a:pt x="3370" y="453"/>
                </a:lnTo>
                <a:cubicBezTo>
                  <a:pt x="3370" y="465"/>
                  <a:pt x="3370" y="477"/>
                  <a:pt x="3382" y="500"/>
                </a:cubicBezTo>
                <a:cubicBezTo>
                  <a:pt x="3168" y="512"/>
                  <a:pt x="2965" y="560"/>
                  <a:pt x="2763" y="620"/>
                </a:cubicBezTo>
                <a:cubicBezTo>
                  <a:pt x="2763" y="596"/>
                  <a:pt x="2763" y="584"/>
                  <a:pt x="2751" y="572"/>
                </a:cubicBezTo>
                <a:lnTo>
                  <a:pt x="2644" y="322"/>
                </a:lnTo>
                <a:cubicBezTo>
                  <a:pt x="2617" y="251"/>
                  <a:pt x="2557" y="213"/>
                  <a:pt x="2494" y="213"/>
                </a:cubicBezTo>
                <a:cubicBezTo>
                  <a:pt x="2473" y="213"/>
                  <a:pt x="2451" y="217"/>
                  <a:pt x="2429" y="227"/>
                </a:cubicBezTo>
                <a:lnTo>
                  <a:pt x="2132" y="346"/>
                </a:lnTo>
                <a:cubicBezTo>
                  <a:pt x="2048" y="381"/>
                  <a:pt x="2001" y="489"/>
                  <a:pt x="2048" y="572"/>
                </a:cubicBezTo>
                <a:lnTo>
                  <a:pt x="2144" y="822"/>
                </a:lnTo>
                <a:cubicBezTo>
                  <a:pt x="2156" y="834"/>
                  <a:pt x="2156" y="846"/>
                  <a:pt x="2167" y="858"/>
                </a:cubicBezTo>
                <a:cubicBezTo>
                  <a:pt x="1989" y="953"/>
                  <a:pt x="1810" y="1072"/>
                  <a:pt x="1655" y="1203"/>
                </a:cubicBezTo>
                <a:cubicBezTo>
                  <a:pt x="1655" y="1191"/>
                  <a:pt x="1644" y="1179"/>
                  <a:pt x="1632" y="1167"/>
                </a:cubicBezTo>
                <a:lnTo>
                  <a:pt x="1441" y="977"/>
                </a:lnTo>
                <a:cubicBezTo>
                  <a:pt x="1405" y="941"/>
                  <a:pt x="1361" y="923"/>
                  <a:pt x="1316" y="923"/>
                </a:cubicBezTo>
                <a:cubicBezTo>
                  <a:pt x="1271" y="923"/>
                  <a:pt x="1227" y="941"/>
                  <a:pt x="1191" y="977"/>
                </a:cubicBezTo>
                <a:lnTo>
                  <a:pt x="977" y="1203"/>
                </a:lnTo>
                <a:cubicBezTo>
                  <a:pt x="905" y="1262"/>
                  <a:pt x="905" y="1370"/>
                  <a:pt x="977" y="1441"/>
                </a:cubicBezTo>
                <a:lnTo>
                  <a:pt x="1167" y="1632"/>
                </a:lnTo>
                <a:cubicBezTo>
                  <a:pt x="1179" y="1643"/>
                  <a:pt x="1191" y="1643"/>
                  <a:pt x="1191" y="1655"/>
                </a:cubicBezTo>
                <a:cubicBezTo>
                  <a:pt x="1072" y="1810"/>
                  <a:pt x="953" y="1977"/>
                  <a:pt x="858" y="2155"/>
                </a:cubicBezTo>
                <a:cubicBezTo>
                  <a:pt x="846" y="2144"/>
                  <a:pt x="834" y="2144"/>
                  <a:pt x="834" y="2144"/>
                </a:cubicBezTo>
                <a:lnTo>
                  <a:pt x="572" y="2036"/>
                </a:lnTo>
                <a:cubicBezTo>
                  <a:pt x="551" y="2027"/>
                  <a:pt x="529" y="2023"/>
                  <a:pt x="507" y="2023"/>
                </a:cubicBezTo>
                <a:cubicBezTo>
                  <a:pt x="443" y="2023"/>
                  <a:pt x="381" y="2061"/>
                  <a:pt x="346" y="2132"/>
                </a:cubicBezTo>
                <a:lnTo>
                  <a:pt x="227" y="2417"/>
                </a:lnTo>
                <a:cubicBezTo>
                  <a:pt x="191" y="2501"/>
                  <a:pt x="239" y="2608"/>
                  <a:pt x="322" y="2644"/>
                </a:cubicBezTo>
                <a:lnTo>
                  <a:pt x="572" y="2751"/>
                </a:lnTo>
                <a:lnTo>
                  <a:pt x="596" y="2751"/>
                </a:lnTo>
                <a:cubicBezTo>
                  <a:pt x="536" y="2953"/>
                  <a:pt x="501" y="3156"/>
                  <a:pt x="477" y="3370"/>
                </a:cubicBezTo>
                <a:lnTo>
                  <a:pt x="179" y="3370"/>
                </a:lnTo>
                <a:cubicBezTo>
                  <a:pt x="84" y="3370"/>
                  <a:pt x="0" y="3453"/>
                  <a:pt x="0" y="3548"/>
                </a:cubicBezTo>
                <a:lnTo>
                  <a:pt x="0" y="3858"/>
                </a:lnTo>
                <a:cubicBezTo>
                  <a:pt x="0" y="3953"/>
                  <a:pt x="84" y="4025"/>
                  <a:pt x="179" y="4025"/>
                </a:cubicBezTo>
                <a:lnTo>
                  <a:pt x="477" y="4025"/>
                </a:lnTo>
                <a:cubicBezTo>
                  <a:pt x="489" y="4203"/>
                  <a:pt x="524" y="4382"/>
                  <a:pt x="560" y="4549"/>
                </a:cubicBezTo>
                <a:lnTo>
                  <a:pt x="548" y="4549"/>
                </a:lnTo>
                <a:lnTo>
                  <a:pt x="286" y="4656"/>
                </a:lnTo>
                <a:cubicBezTo>
                  <a:pt x="203" y="4691"/>
                  <a:pt x="155" y="4787"/>
                  <a:pt x="191" y="4870"/>
                </a:cubicBezTo>
                <a:lnTo>
                  <a:pt x="298" y="5168"/>
                </a:lnTo>
                <a:cubicBezTo>
                  <a:pt x="326" y="5232"/>
                  <a:pt x="389" y="5275"/>
                  <a:pt x="460" y="5275"/>
                </a:cubicBezTo>
                <a:cubicBezTo>
                  <a:pt x="481" y="5275"/>
                  <a:pt x="503" y="5271"/>
                  <a:pt x="524" y="5263"/>
                </a:cubicBezTo>
                <a:lnTo>
                  <a:pt x="786" y="5168"/>
                </a:lnTo>
                <a:cubicBezTo>
                  <a:pt x="786" y="5168"/>
                  <a:pt x="798" y="5168"/>
                  <a:pt x="798" y="5156"/>
                </a:cubicBezTo>
                <a:cubicBezTo>
                  <a:pt x="905" y="5370"/>
                  <a:pt x="1036" y="5573"/>
                  <a:pt x="1179" y="5751"/>
                </a:cubicBezTo>
                <a:cubicBezTo>
                  <a:pt x="1179" y="5763"/>
                  <a:pt x="1179" y="5763"/>
                  <a:pt x="1167" y="5763"/>
                </a:cubicBezTo>
                <a:lnTo>
                  <a:pt x="977" y="5965"/>
                </a:lnTo>
                <a:cubicBezTo>
                  <a:pt x="905" y="6025"/>
                  <a:pt x="905" y="6132"/>
                  <a:pt x="977" y="6204"/>
                </a:cubicBezTo>
                <a:lnTo>
                  <a:pt x="1191" y="6430"/>
                </a:lnTo>
                <a:cubicBezTo>
                  <a:pt x="1227" y="6460"/>
                  <a:pt x="1271" y="6474"/>
                  <a:pt x="1316" y="6474"/>
                </a:cubicBezTo>
                <a:cubicBezTo>
                  <a:pt x="1361" y="6474"/>
                  <a:pt x="1405" y="6460"/>
                  <a:pt x="1441" y="6430"/>
                </a:cubicBezTo>
                <a:lnTo>
                  <a:pt x="1632" y="6227"/>
                </a:lnTo>
                <a:cubicBezTo>
                  <a:pt x="1644" y="6227"/>
                  <a:pt x="1644" y="6227"/>
                  <a:pt x="1644" y="6215"/>
                </a:cubicBezTo>
                <a:cubicBezTo>
                  <a:pt x="1786" y="6335"/>
                  <a:pt x="1941" y="6430"/>
                  <a:pt x="2096" y="6525"/>
                </a:cubicBezTo>
                <a:cubicBezTo>
                  <a:pt x="2096" y="6525"/>
                  <a:pt x="2084" y="6537"/>
                  <a:pt x="2084" y="6537"/>
                </a:cubicBezTo>
                <a:lnTo>
                  <a:pt x="1977" y="6799"/>
                </a:lnTo>
                <a:cubicBezTo>
                  <a:pt x="1941" y="6882"/>
                  <a:pt x="1977" y="6977"/>
                  <a:pt x="2060" y="7025"/>
                </a:cubicBezTo>
                <a:lnTo>
                  <a:pt x="2346" y="7144"/>
                </a:lnTo>
                <a:cubicBezTo>
                  <a:pt x="2371" y="7153"/>
                  <a:pt x="2396" y="7158"/>
                  <a:pt x="2420" y="7158"/>
                </a:cubicBezTo>
                <a:cubicBezTo>
                  <a:pt x="2487" y="7158"/>
                  <a:pt x="2546" y="7122"/>
                  <a:pt x="2572" y="7061"/>
                </a:cubicBezTo>
                <a:lnTo>
                  <a:pt x="2691" y="6811"/>
                </a:lnTo>
                <a:cubicBezTo>
                  <a:pt x="2691" y="6799"/>
                  <a:pt x="2691" y="6787"/>
                  <a:pt x="2691" y="6787"/>
                </a:cubicBezTo>
                <a:cubicBezTo>
                  <a:pt x="2918" y="6858"/>
                  <a:pt x="3144" y="6906"/>
                  <a:pt x="3370" y="6930"/>
                </a:cubicBezTo>
                <a:cubicBezTo>
                  <a:pt x="3370" y="6930"/>
                  <a:pt x="3370" y="6942"/>
                  <a:pt x="3370" y="6954"/>
                </a:cubicBezTo>
                <a:lnTo>
                  <a:pt x="3370" y="7227"/>
                </a:lnTo>
                <a:cubicBezTo>
                  <a:pt x="3370" y="7323"/>
                  <a:pt x="3453" y="7394"/>
                  <a:pt x="3549" y="7394"/>
                </a:cubicBezTo>
                <a:lnTo>
                  <a:pt x="3858" y="7394"/>
                </a:lnTo>
                <a:cubicBezTo>
                  <a:pt x="3953" y="7394"/>
                  <a:pt x="4025" y="7323"/>
                  <a:pt x="4025" y="7227"/>
                </a:cubicBezTo>
                <a:lnTo>
                  <a:pt x="4025" y="6954"/>
                </a:lnTo>
                <a:cubicBezTo>
                  <a:pt x="4025" y="6942"/>
                  <a:pt x="4025" y="6930"/>
                  <a:pt x="4025" y="6918"/>
                </a:cubicBezTo>
                <a:cubicBezTo>
                  <a:pt x="4239" y="6906"/>
                  <a:pt x="4442" y="6858"/>
                  <a:pt x="4632" y="6799"/>
                </a:cubicBezTo>
                <a:cubicBezTo>
                  <a:pt x="4644" y="6811"/>
                  <a:pt x="4644" y="6823"/>
                  <a:pt x="4644" y="6823"/>
                </a:cubicBezTo>
                <a:lnTo>
                  <a:pt x="4751" y="7085"/>
                </a:lnTo>
                <a:cubicBezTo>
                  <a:pt x="4779" y="7149"/>
                  <a:pt x="4849" y="7192"/>
                  <a:pt x="4917" y="7192"/>
                </a:cubicBezTo>
                <a:cubicBezTo>
                  <a:pt x="4938" y="7192"/>
                  <a:pt x="4958" y="7188"/>
                  <a:pt x="4977" y="7180"/>
                </a:cubicBezTo>
                <a:lnTo>
                  <a:pt x="5263" y="7061"/>
                </a:lnTo>
                <a:cubicBezTo>
                  <a:pt x="5358" y="7013"/>
                  <a:pt x="5394" y="6918"/>
                  <a:pt x="5358" y="6835"/>
                </a:cubicBezTo>
                <a:lnTo>
                  <a:pt x="5251" y="6573"/>
                </a:lnTo>
                <a:cubicBezTo>
                  <a:pt x="5251" y="6561"/>
                  <a:pt x="5239" y="6561"/>
                  <a:pt x="5239" y="6549"/>
                </a:cubicBezTo>
                <a:cubicBezTo>
                  <a:pt x="5418" y="6442"/>
                  <a:pt x="5585" y="6335"/>
                  <a:pt x="5739" y="6204"/>
                </a:cubicBezTo>
                <a:cubicBezTo>
                  <a:pt x="5751" y="6215"/>
                  <a:pt x="5763" y="6227"/>
                  <a:pt x="5763" y="6227"/>
                </a:cubicBezTo>
                <a:lnTo>
                  <a:pt x="5966" y="6430"/>
                </a:lnTo>
                <a:cubicBezTo>
                  <a:pt x="5995" y="6460"/>
                  <a:pt x="6037" y="6474"/>
                  <a:pt x="6080" y="6474"/>
                </a:cubicBezTo>
                <a:cubicBezTo>
                  <a:pt x="6123" y="6474"/>
                  <a:pt x="6168" y="6460"/>
                  <a:pt x="6204" y="6430"/>
                </a:cubicBezTo>
                <a:lnTo>
                  <a:pt x="6430" y="6204"/>
                </a:lnTo>
                <a:cubicBezTo>
                  <a:pt x="6489" y="6144"/>
                  <a:pt x="6489" y="6025"/>
                  <a:pt x="6430" y="5965"/>
                </a:cubicBezTo>
                <a:lnTo>
                  <a:pt x="6227" y="5763"/>
                </a:lnTo>
                <a:cubicBezTo>
                  <a:pt x="6216" y="5751"/>
                  <a:pt x="6216" y="5751"/>
                  <a:pt x="6204" y="5739"/>
                </a:cubicBezTo>
                <a:cubicBezTo>
                  <a:pt x="6323" y="5584"/>
                  <a:pt x="6442" y="5418"/>
                  <a:pt x="6537" y="5239"/>
                </a:cubicBezTo>
                <a:cubicBezTo>
                  <a:pt x="6549" y="5251"/>
                  <a:pt x="6561" y="5251"/>
                  <a:pt x="6573" y="5263"/>
                </a:cubicBezTo>
                <a:lnTo>
                  <a:pt x="6823" y="5370"/>
                </a:lnTo>
                <a:cubicBezTo>
                  <a:pt x="6847" y="5379"/>
                  <a:pt x="6871" y="5384"/>
                  <a:pt x="6895" y="5384"/>
                </a:cubicBezTo>
                <a:cubicBezTo>
                  <a:pt x="6963" y="5384"/>
                  <a:pt x="7022" y="5346"/>
                  <a:pt x="7049" y="5275"/>
                </a:cubicBezTo>
                <a:lnTo>
                  <a:pt x="7168" y="4989"/>
                </a:lnTo>
                <a:cubicBezTo>
                  <a:pt x="7204" y="4906"/>
                  <a:pt x="7168" y="4799"/>
                  <a:pt x="7085" y="4763"/>
                </a:cubicBezTo>
                <a:lnTo>
                  <a:pt x="6823" y="4656"/>
                </a:lnTo>
                <a:cubicBezTo>
                  <a:pt x="6811" y="4644"/>
                  <a:pt x="6799" y="4644"/>
                  <a:pt x="6775" y="4644"/>
                </a:cubicBezTo>
                <a:cubicBezTo>
                  <a:pt x="6835" y="4441"/>
                  <a:pt x="6882" y="4239"/>
                  <a:pt x="6906" y="4025"/>
                </a:cubicBezTo>
                <a:lnTo>
                  <a:pt x="7228" y="4025"/>
                </a:lnTo>
                <a:cubicBezTo>
                  <a:pt x="7323" y="4025"/>
                  <a:pt x="7394" y="3953"/>
                  <a:pt x="7394" y="3858"/>
                </a:cubicBezTo>
                <a:lnTo>
                  <a:pt x="7394" y="3548"/>
                </a:lnTo>
                <a:cubicBezTo>
                  <a:pt x="7394" y="3453"/>
                  <a:pt x="7323" y="3370"/>
                  <a:pt x="7228" y="3370"/>
                </a:cubicBezTo>
                <a:lnTo>
                  <a:pt x="6954" y="3370"/>
                </a:lnTo>
                <a:cubicBezTo>
                  <a:pt x="6930" y="3370"/>
                  <a:pt x="6918" y="3382"/>
                  <a:pt x="6906" y="3382"/>
                </a:cubicBezTo>
                <a:cubicBezTo>
                  <a:pt x="6882" y="3203"/>
                  <a:pt x="6847" y="3025"/>
                  <a:pt x="6799" y="2858"/>
                </a:cubicBezTo>
                <a:cubicBezTo>
                  <a:pt x="6823" y="2858"/>
                  <a:pt x="6835" y="2858"/>
                  <a:pt x="6858" y="2846"/>
                </a:cubicBezTo>
                <a:lnTo>
                  <a:pt x="7109" y="2751"/>
                </a:lnTo>
                <a:cubicBezTo>
                  <a:pt x="7204" y="2715"/>
                  <a:pt x="7251" y="2620"/>
                  <a:pt x="7216" y="2525"/>
                </a:cubicBezTo>
                <a:lnTo>
                  <a:pt x="7097" y="2239"/>
                </a:lnTo>
                <a:cubicBezTo>
                  <a:pt x="7068" y="2163"/>
                  <a:pt x="7001" y="2124"/>
                  <a:pt x="6933" y="2124"/>
                </a:cubicBezTo>
                <a:cubicBezTo>
                  <a:pt x="6916" y="2124"/>
                  <a:pt x="6899" y="2127"/>
                  <a:pt x="6882" y="2132"/>
                </a:cubicBezTo>
                <a:lnTo>
                  <a:pt x="6620" y="2239"/>
                </a:lnTo>
                <a:cubicBezTo>
                  <a:pt x="6608" y="2239"/>
                  <a:pt x="6585" y="2251"/>
                  <a:pt x="6573" y="2263"/>
                </a:cubicBezTo>
                <a:cubicBezTo>
                  <a:pt x="6466" y="2048"/>
                  <a:pt x="6335" y="1846"/>
                  <a:pt x="6192" y="1667"/>
                </a:cubicBezTo>
                <a:cubicBezTo>
                  <a:pt x="6204" y="1655"/>
                  <a:pt x="6216" y="1643"/>
                  <a:pt x="6227" y="1632"/>
                </a:cubicBezTo>
                <a:lnTo>
                  <a:pt x="6430" y="1441"/>
                </a:lnTo>
                <a:cubicBezTo>
                  <a:pt x="6489" y="1370"/>
                  <a:pt x="6489" y="1262"/>
                  <a:pt x="6430" y="1203"/>
                </a:cubicBezTo>
                <a:lnTo>
                  <a:pt x="6204" y="977"/>
                </a:lnTo>
                <a:cubicBezTo>
                  <a:pt x="6168" y="941"/>
                  <a:pt x="6123" y="923"/>
                  <a:pt x="6080" y="923"/>
                </a:cubicBezTo>
                <a:cubicBezTo>
                  <a:pt x="6037" y="923"/>
                  <a:pt x="5995" y="941"/>
                  <a:pt x="5966" y="977"/>
                </a:cubicBezTo>
                <a:lnTo>
                  <a:pt x="5763" y="1167"/>
                </a:lnTo>
                <a:cubicBezTo>
                  <a:pt x="5751" y="1179"/>
                  <a:pt x="5739" y="1203"/>
                  <a:pt x="5739" y="1215"/>
                </a:cubicBezTo>
                <a:cubicBezTo>
                  <a:pt x="5596" y="1096"/>
                  <a:pt x="5442" y="1001"/>
                  <a:pt x="5287" y="905"/>
                </a:cubicBezTo>
                <a:cubicBezTo>
                  <a:pt x="5299" y="893"/>
                  <a:pt x="5311" y="881"/>
                  <a:pt x="5311" y="858"/>
                </a:cubicBezTo>
                <a:lnTo>
                  <a:pt x="5430" y="608"/>
                </a:lnTo>
                <a:cubicBezTo>
                  <a:pt x="5465" y="524"/>
                  <a:pt x="5430" y="417"/>
                  <a:pt x="5334" y="381"/>
                </a:cubicBezTo>
                <a:lnTo>
                  <a:pt x="5049" y="250"/>
                </a:lnTo>
                <a:cubicBezTo>
                  <a:pt x="5030" y="242"/>
                  <a:pt x="5010" y="238"/>
                  <a:pt x="4990" y="238"/>
                </a:cubicBezTo>
                <a:cubicBezTo>
                  <a:pt x="4924" y="238"/>
                  <a:pt x="4859" y="281"/>
                  <a:pt x="4823" y="346"/>
                </a:cubicBezTo>
                <a:lnTo>
                  <a:pt x="4715" y="596"/>
                </a:lnTo>
                <a:cubicBezTo>
                  <a:pt x="4703" y="608"/>
                  <a:pt x="4703" y="631"/>
                  <a:pt x="4703" y="643"/>
                </a:cubicBezTo>
                <a:cubicBezTo>
                  <a:pt x="4489" y="572"/>
                  <a:pt x="4263" y="524"/>
                  <a:pt x="4025" y="500"/>
                </a:cubicBezTo>
                <a:cubicBezTo>
                  <a:pt x="4025" y="489"/>
                  <a:pt x="4025" y="465"/>
                  <a:pt x="4025" y="453"/>
                </a:cubicBezTo>
                <a:lnTo>
                  <a:pt x="4025" y="179"/>
                </a:lnTo>
                <a:cubicBezTo>
                  <a:pt x="4025" y="84"/>
                  <a:pt x="3953" y="0"/>
                  <a:pt x="3858" y="0"/>
                </a:cubicBezTo>
                <a:lnTo>
                  <a:pt x="3549" y="0"/>
                </a:lnTo>
                <a:close/>
              </a:path>
            </a:pathLst>
          </a:custGeom>
          <a:solidFill>
            <a:srgbClr val="E595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defTabSz="847725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7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3" name="Google Shape;177;p2">
            <a:extLst>
              <a:ext uri="{FF2B5EF4-FFF2-40B4-BE49-F238E27FC236}">
                <a16:creationId xmlns:a16="http://schemas.microsoft.com/office/drawing/2014/main" id="{BC8A4225-EF8D-3E40-6335-9D0F0F519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2532" y="3013675"/>
            <a:ext cx="661681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algn="ctr" defTabSz="8477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</a:pPr>
            <a:r>
              <a:rPr lang="fr-FR" altLang="fr-FR" sz="1200" b="1" i="1" dirty="0">
                <a:solidFill>
                  <a:srgbClr val="000000"/>
                </a:solidFill>
                <a:latin typeface="Barlow" charset="0"/>
                <a:cs typeface="Arial" panose="020B0604020202020204" pitchFamily="34" charset="0"/>
                <a:sym typeface="Barlow" charset="0"/>
              </a:rPr>
              <a:t>Import</a:t>
            </a:r>
          </a:p>
        </p:txBody>
      </p:sp>
      <p:cxnSp>
        <p:nvCxnSpPr>
          <p:cNvPr id="724" name="Google Shape;179;p2">
            <a:extLst>
              <a:ext uri="{FF2B5EF4-FFF2-40B4-BE49-F238E27FC236}">
                <a16:creationId xmlns:a16="http://schemas.microsoft.com/office/drawing/2014/main" id="{761B8F02-4E4A-A908-0489-5159561F985C}"/>
              </a:ext>
            </a:extLst>
          </p:cNvPr>
          <p:cNvCxnSpPr/>
          <p:nvPr/>
        </p:nvCxnSpPr>
        <p:spPr>
          <a:xfrm rot="10800000" flipH="1">
            <a:off x="3518274" y="2678623"/>
            <a:ext cx="3175" cy="215900"/>
          </a:xfrm>
          <a:prstGeom prst="straightConnector1">
            <a:avLst/>
          </a:prstGeom>
          <a:noFill/>
          <a:ln w="41275" cap="flat" cmpd="sng">
            <a:solidFill>
              <a:schemeClr val="accent4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725" name="Google Shape;181;p2">
            <a:extLst>
              <a:ext uri="{FF2B5EF4-FFF2-40B4-BE49-F238E27FC236}">
                <a16:creationId xmlns:a16="http://schemas.microsoft.com/office/drawing/2014/main" id="{6E582BC2-8078-9203-04D8-A9DBFBBABE46}"/>
              </a:ext>
            </a:extLst>
          </p:cNvPr>
          <p:cNvCxnSpPr>
            <a:cxnSpLocks/>
          </p:cNvCxnSpPr>
          <p:nvPr/>
        </p:nvCxnSpPr>
        <p:spPr>
          <a:xfrm>
            <a:off x="5683965" y="5179371"/>
            <a:ext cx="424200" cy="384833"/>
          </a:xfrm>
          <a:prstGeom prst="straightConnector1">
            <a:avLst/>
          </a:prstGeom>
          <a:noFill/>
          <a:ln w="412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726" name="Google Shape;182;p2">
            <a:extLst>
              <a:ext uri="{FF2B5EF4-FFF2-40B4-BE49-F238E27FC236}">
                <a16:creationId xmlns:a16="http://schemas.microsoft.com/office/drawing/2014/main" id="{A73A14D8-23EB-FBFF-9E53-A7352326A7CA}"/>
              </a:ext>
            </a:extLst>
          </p:cNvPr>
          <p:cNvGrpSpPr>
            <a:grpSpLocks/>
          </p:cNvGrpSpPr>
          <p:nvPr/>
        </p:nvGrpSpPr>
        <p:grpSpPr bwMode="auto">
          <a:xfrm>
            <a:off x="2883387" y="5366003"/>
            <a:ext cx="469577" cy="497619"/>
            <a:chOff x="1388708" y="4274484"/>
            <a:chExt cx="330211" cy="366665"/>
          </a:xfrm>
        </p:grpSpPr>
        <p:sp>
          <p:nvSpPr>
            <p:cNvPr id="727" name="Google Shape;183;p2">
              <a:extLst>
                <a:ext uri="{FF2B5EF4-FFF2-40B4-BE49-F238E27FC236}">
                  <a16:creationId xmlns:a16="http://schemas.microsoft.com/office/drawing/2014/main" id="{4CFEC6C6-E556-D7E8-8BC1-A8FE4C9F8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0965" y="4274484"/>
              <a:ext cx="227954" cy="366665"/>
            </a:xfrm>
            <a:custGeom>
              <a:avLst/>
              <a:gdLst>
                <a:gd name="T0" fmla="*/ 197353 w 8723"/>
                <a:gd name="T1" fmla="*/ 679 h 14031"/>
                <a:gd name="T2" fmla="*/ 679 w 8723"/>
                <a:gd name="T3" fmla="*/ 197353 h 14031"/>
                <a:gd name="T4" fmla="*/ 679 w 8723"/>
                <a:gd name="T5" fmla="*/ 9581191 h 14031"/>
                <a:gd name="T6" fmla="*/ 4755100 w 8723"/>
                <a:gd name="T7" fmla="*/ 9581191 h 14031"/>
                <a:gd name="T8" fmla="*/ 5957013 w 8723"/>
                <a:gd name="T9" fmla="*/ 8379959 h 14031"/>
                <a:gd name="T10" fmla="*/ 5957013 w 8723"/>
                <a:gd name="T11" fmla="*/ 197353 h 14031"/>
                <a:gd name="T12" fmla="*/ 5766481 w 8723"/>
                <a:gd name="T13" fmla="*/ 679 h 14031"/>
                <a:gd name="T14" fmla="*/ 197353 w 8723"/>
                <a:gd name="T15" fmla="*/ 679 h 140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723" h="14031" extrusionOk="0">
                  <a:moveTo>
                    <a:pt x="289" y="1"/>
                  </a:moveTo>
                  <a:cubicBezTo>
                    <a:pt x="126" y="1"/>
                    <a:pt x="1" y="126"/>
                    <a:pt x="1" y="289"/>
                  </a:cubicBezTo>
                  <a:lnTo>
                    <a:pt x="1" y="14030"/>
                  </a:lnTo>
                  <a:lnTo>
                    <a:pt x="6963" y="14030"/>
                  </a:lnTo>
                  <a:cubicBezTo>
                    <a:pt x="7934" y="14030"/>
                    <a:pt x="8723" y="13242"/>
                    <a:pt x="8723" y="12271"/>
                  </a:cubicBezTo>
                  <a:lnTo>
                    <a:pt x="8723" y="289"/>
                  </a:lnTo>
                  <a:cubicBezTo>
                    <a:pt x="8723" y="126"/>
                    <a:pt x="8598" y="1"/>
                    <a:pt x="8444" y="1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rgbClr val="F5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8" name="Google Shape;184;p2">
              <a:extLst>
                <a:ext uri="{FF2B5EF4-FFF2-40B4-BE49-F238E27FC236}">
                  <a16:creationId xmlns:a16="http://schemas.microsoft.com/office/drawing/2014/main" id="{AC0D0BBA-50B0-1572-1658-156275E84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1810" y="4274484"/>
              <a:ext cx="67108" cy="366665"/>
            </a:xfrm>
            <a:custGeom>
              <a:avLst/>
              <a:gdLst>
                <a:gd name="T0" fmla="*/ 1011376 w 2568"/>
                <a:gd name="T1" fmla="*/ 679 h 14031"/>
                <a:gd name="T2" fmla="*/ 1201907 w 2568"/>
                <a:gd name="T3" fmla="*/ 197353 h 14031"/>
                <a:gd name="T4" fmla="*/ 1201907 w 2568"/>
                <a:gd name="T5" fmla="*/ 8379959 h 14031"/>
                <a:gd name="T6" fmla="*/ 0 w 2568"/>
                <a:gd name="T7" fmla="*/ 9581191 h 14031"/>
                <a:gd name="T8" fmla="*/ 551786 w 2568"/>
                <a:gd name="T9" fmla="*/ 9581191 h 14031"/>
                <a:gd name="T10" fmla="*/ 1753693 w 2568"/>
                <a:gd name="T11" fmla="*/ 8379959 h 14031"/>
                <a:gd name="T12" fmla="*/ 1753693 w 2568"/>
                <a:gd name="T13" fmla="*/ 197353 h 14031"/>
                <a:gd name="T14" fmla="*/ 1563162 w 2568"/>
                <a:gd name="T15" fmla="*/ 679 h 14031"/>
                <a:gd name="T16" fmla="*/ 1011376 w 2568"/>
                <a:gd name="T17" fmla="*/ 679 h 140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68" h="14031" extrusionOk="0">
                  <a:moveTo>
                    <a:pt x="1481" y="1"/>
                  </a:moveTo>
                  <a:cubicBezTo>
                    <a:pt x="1635" y="1"/>
                    <a:pt x="1760" y="126"/>
                    <a:pt x="1760" y="289"/>
                  </a:cubicBezTo>
                  <a:lnTo>
                    <a:pt x="1760" y="12271"/>
                  </a:lnTo>
                  <a:cubicBezTo>
                    <a:pt x="1760" y="13242"/>
                    <a:pt x="971" y="14030"/>
                    <a:pt x="0" y="14030"/>
                  </a:cubicBezTo>
                  <a:lnTo>
                    <a:pt x="808" y="14030"/>
                  </a:lnTo>
                  <a:cubicBezTo>
                    <a:pt x="1779" y="14030"/>
                    <a:pt x="2568" y="13242"/>
                    <a:pt x="2568" y="12271"/>
                  </a:cubicBezTo>
                  <a:lnTo>
                    <a:pt x="2568" y="289"/>
                  </a:lnTo>
                  <a:cubicBezTo>
                    <a:pt x="2568" y="126"/>
                    <a:pt x="2443" y="1"/>
                    <a:pt x="2289" y="1"/>
                  </a:cubicBezTo>
                  <a:lnTo>
                    <a:pt x="148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9" name="Google Shape;185;p2">
              <a:extLst>
                <a:ext uri="{FF2B5EF4-FFF2-40B4-BE49-F238E27FC236}">
                  <a16:creationId xmlns:a16="http://schemas.microsoft.com/office/drawing/2014/main" id="{11C3199E-87B0-B77C-6E48-8939A4FA0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5973" y="4576288"/>
              <a:ext cx="273947" cy="64861"/>
            </a:xfrm>
            <a:custGeom>
              <a:avLst/>
              <a:gdLst>
                <a:gd name="T0" fmla="*/ 191212 w 10483"/>
                <a:gd name="T1" fmla="*/ 0 h 2482"/>
                <a:gd name="T2" fmla="*/ 679 w 10483"/>
                <a:gd name="T3" fmla="*/ 197353 h 2482"/>
                <a:gd name="T4" fmla="*/ 679 w 10483"/>
                <a:gd name="T5" fmla="*/ 493069 h 2482"/>
                <a:gd name="T6" fmla="*/ 1202592 w 10483"/>
                <a:gd name="T7" fmla="*/ 1694304 h 2482"/>
                <a:gd name="T8" fmla="*/ 7158241 w 10483"/>
                <a:gd name="T9" fmla="*/ 1694304 h 2482"/>
                <a:gd name="T10" fmla="*/ 5957008 w 10483"/>
                <a:gd name="T11" fmla="*/ 493069 h 2482"/>
                <a:gd name="T12" fmla="*/ 5957008 w 10483"/>
                <a:gd name="T13" fmla="*/ 197353 h 2482"/>
                <a:gd name="T14" fmla="*/ 5766476 w 10483"/>
                <a:gd name="T15" fmla="*/ 0 h 2482"/>
                <a:gd name="T16" fmla="*/ 191212 w 10483"/>
                <a:gd name="T17" fmla="*/ 0 h 24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483" h="2482" extrusionOk="0">
                  <a:moveTo>
                    <a:pt x="280" y="0"/>
                  </a:moveTo>
                  <a:cubicBezTo>
                    <a:pt x="126" y="0"/>
                    <a:pt x="1" y="125"/>
                    <a:pt x="1" y="289"/>
                  </a:cubicBezTo>
                  <a:lnTo>
                    <a:pt x="1" y="722"/>
                  </a:lnTo>
                  <a:cubicBezTo>
                    <a:pt x="1" y="1693"/>
                    <a:pt x="789" y="2481"/>
                    <a:pt x="1761" y="2481"/>
                  </a:cubicBezTo>
                  <a:lnTo>
                    <a:pt x="10482" y="2481"/>
                  </a:lnTo>
                  <a:cubicBezTo>
                    <a:pt x="9511" y="2481"/>
                    <a:pt x="8723" y="1693"/>
                    <a:pt x="8723" y="722"/>
                  </a:cubicBezTo>
                  <a:lnTo>
                    <a:pt x="8723" y="289"/>
                  </a:lnTo>
                  <a:cubicBezTo>
                    <a:pt x="8723" y="125"/>
                    <a:pt x="8598" y="0"/>
                    <a:pt x="8444" y="0"/>
                  </a:cubicBezTo>
                  <a:lnTo>
                    <a:pt x="280" y="0"/>
                  </a:ln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0" name="Google Shape;186;p2">
              <a:extLst>
                <a:ext uri="{FF2B5EF4-FFF2-40B4-BE49-F238E27FC236}">
                  <a16:creationId xmlns:a16="http://schemas.microsoft.com/office/drawing/2014/main" id="{663A1379-B74D-2143-1014-E089A7888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3395" y="4385547"/>
              <a:ext cx="31437" cy="26916"/>
            </a:xfrm>
            <a:custGeom>
              <a:avLst/>
              <a:gdLst>
                <a:gd name="T0" fmla="*/ 466407 w 1203"/>
                <a:gd name="T1" fmla="*/ 679 h 1030"/>
                <a:gd name="T2" fmla="*/ 223299 w 1203"/>
                <a:gd name="T3" fmla="*/ 598215 h 1030"/>
                <a:gd name="T4" fmla="*/ 467792 w 1203"/>
                <a:gd name="T5" fmla="*/ 702691 h 1030"/>
                <a:gd name="T6" fmla="*/ 820838 w 1203"/>
                <a:gd name="T7" fmla="*/ 355108 h 1030"/>
                <a:gd name="T8" fmla="*/ 466407 w 1203"/>
                <a:gd name="T9" fmla="*/ 679 h 10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3" h="1030" extrusionOk="0">
                  <a:moveTo>
                    <a:pt x="683" y="1"/>
                  </a:moveTo>
                  <a:cubicBezTo>
                    <a:pt x="231" y="1"/>
                    <a:pt x="0" y="559"/>
                    <a:pt x="327" y="876"/>
                  </a:cubicBezTo>
                  <a:cubicBezTo>
                    <a:pt x="430" y="982"/>
                    <a:pt x="559" y="1029"/>
                    <a:pt x="685" y="1029"/>
                  </a:cubicBezTo>
                  <a:cubicBezTo>
                    <a:pt x="948" y="1029"/>
                    <a:pt x="1202" y="825"/>
                    <a:pt x="1202" y="520"/>
                  </a:cubicBezTo>
                  <a:cubicBezTo>
                    <a:pt x="1202" y="232"/>
                    <a:pt x="972" y="1"/>
                    <a:pt x="683" y="1"/>
                  </a:cubicBezTo>
                  <a:close/>
                </a:path>
              </a:pathLst>
            </a:custGeom>
            <a:solidFill>
              <a:srgbClr val="A2A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1" name="Google Shape;187;p2">
              <a:extLst>
                <a:ext uri="{FF2B5EF4-FFF2-40B4-BE49-F238E27FC236}">
                  <a16:creationId xmlns:a16="http://schemas.microsoft.com/office/drawing/2014/main" id="{3107DFE4-EA03-F7AB-A326-1D3C8DDE4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9623" y="4394589"/>
              <a:ext cx="41734" cy="11106"/>
            </a:xfrm>
            <a:custGeom>
              <a:avLst/>
              <a:gdLst>
                <a:gd name="T0" fmla="*/ 191213 w 1597"/>
                <a:gd name="T1" fmla="*/ 679 h 425"/>
                <a:gd name="T2" fmla="*/ 191213 w 1597"/>
                <a:gd name="T3" fmla="*/ 289540 h 425"/>
                <a:gd name="T4" fmla="*/ 900090 w 1597"/>
                <a:gd name="T5" fmla="*/ 289540 h 425"/>
                <a:gd name="T6" fmla="*/ 900090 w 1597"/>
                <a:gd name="T7" fmla="*/ 679 h 425"/>
                <a:gd name="T8" fmla="*/ 191213 w 1597"/>
                <a:gd name="T9" fmla="*/ 679 h 4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7" h="425" extrusionOk="0">
                  <a:moveTo>
                    <a:pt x="280" y="1"/>
                  </a:moveTo>
                  <a:cubicBezTo>
                    <a:pt x="1" y="1"/>
                    <a:pt x="1" y="424"/>
                    <a:pt x="280" y="424"/>
                  </a:cubicBezTo>
                  <a:lnTo>
                    <a:pt x="1318" y="424"/>
                  </a:lnTo>
                  <a:cubicBezTo>
                    <a:pt x="1597" y="424"/>
                    <a:pt x="1597" y="1"/>
                    <a:pt x="1318" y="1"/>
                  </a:cubicBezTo>
                  <a:lnTo>
                    <a:pt x="280" y="1"/>
                  </a:ln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2" name="Google Shape;188;p2">
              <a:extLst>
                <a:ext uri="{FF2B5EF4-FFF2-40B4-BE49-F238E27FC236}">
                  <a16:creationId xmlns:a16="http://schemas.microsoft.com/office/drawing/2014/main" id="{F4971787-E952-D23E-63D3-0D5752CF4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9623" y="4407917"/>
              <a:ext cx="109103" cy="11080"/>
            </a:xfrm>
            <a:custGeom>
              <a:avLst/>
              <a:gdLst>
                <a:gd name="T0" fmla="*/ 191211 w 4175"/>
                <a:gd name="T1" fmla="*/ 679 h 424"/>
                <a:gd name="T2" fmla="*/ 191211 w 4175"/>
                <a:gd name="T3" fmla="*/ 289543 h 424"/>
                <a:gd name="T4" fmla="*/ 2659918 w 4175"/>
                <a:gd name="T5" fmla="*/ 289543 h 424"/>
                <a:gd name="T6" fmla="*/ 2659918 w 4175"/>
                <a:gd name="T7" fmla="*/ 679 h 424"/>
                <a:gd name="T8" fmla="*/ 191211 w 4175"/>
                <a:gd name="T9" fmla="*/ 679 h 4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5" h="424" extrusionOk="0">
                  <a:moveTo>
                    <a:pt x="280" y="1"/>
                  </a:moveTo>
                  <a:cubicBezTo>
                    <a:pt x="1" y="1"/>
                    <a:pt x="1" y="424"/>
                    <a:pt x="280" y="424"/>
                  </a:cubicBezTo>
                  <a:lnTo>
                    <a:pt x="3895" y="424"/>
                  </a:lnTo>
                  <a:cubicBezTo>
                    <a:pt x="4174" y="424"/>
                    <a:pt x="4174" y="1"/>
                    <a:pt x="3895" y="1"/>
                  </a:cubicBezTo>
                  <a:lnTo>
                    <a:pt x="280" y="1"/>
                  </a:ln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3" name="Google Shape;189;p2">
              <a:extLst>
                <a:ext uri="{FF2B5EF4-FFF2-40B4-BE49-F238E27FC236}">
                  <a16:creationId xmlns:a16="http://schemas.microsoft.com/office/drawing/2014/main" id="{D86253C1-E489-D19D-1096-C599E60DB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9623" y="4379014"/>
              <a:ext cx="14608" cy="11080"/>
            </a:xfrm>
            <a:custGeom>
              <a:avLst/>
              <a:gdLst>
                <a:gd name="T0" fmla="*/ 191211 w 559"/>
                <a:gd name="T1" fmla="*/ 679 h 424"/>
                <a:gd name="T2" fmla="*/ 191211 w 559"/>
                <a:gd name="T3" fmla="*/ 289543 h 424"/>
                <a:gd name="T4" fmla="*/ 191211 w 559"/>
                <a:gd name="T5" fmla="*/ 679 h 4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59" h="424" extrusionOk="0">
                  <a:moveTo>
                    <a:pt x="280" y="1"/>
                  </a:moveTo>
                  <a:cubicBezTo>
                    <a:pt x="1" y="1"/>
                    <a:pt x="1" y="424"/>
                    <a:pt x="280" y="424"/>
                  </a:cubicBezTo>
                  <a:cubicBezTo>
                    <a:pt x="558" y="424"/>
                    <a:pt x="558" y="1"/>
                    <a:pt x="280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4" name="Google Shape;190;p2">
              <a:extLst>
                <a:ext uri="{FF2B5EF4-FFF2-40B4-BE49-F238E27FC236}">
                  <a16:creationId xmlns:a16="http://schemas.microsoft.com/office/drawing/2014/main" id="{AB324DE5-76CE-1545-CA80-E7362AE19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3395" y="4444110"/>
              <a:ext cx="31437" cy="26786"/>
            </a:xfrm>
            <a:custGeom>
              <a:avLst/>
              <a:gdLst>
                <a:gd name="T0" fmla="*/ 466407 w 1203"/>
                <a:gd name="T1" fmla="*/ 0 h 1025"/>
                <a:gd name="T2" fmla="*/ 223299 w 1203"/>
                <a:gd name="T3" fmla="*/ 597550 h 1025"/>
                <a:gd name="T4" fmla="*/ 467086 w 1203"/>
                <a:gd name="T5" fmla="*/ 699311 h 1025"/>
                <a:gd name="T6" fmla="*/ 820838 w 1203"/>
                <a:gd name="T7" fmla="*/ 348296 h 1025"/>
                <a:gd name="T8" fmla="*/ 466407 w 1203"/>
                <a:gd name="T9" fmla="*/ 0 h 10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3" h="1025" extrusionOk="0">
                  <a:moveTo>
                    <a:pt x="683" y="0"/>
                  </a:moveTo>
                  <a:cubicBezTo>
                    <a:pt x="231" y="0"/>
                    <a:pt x="0" y="548"/>
                    <a:pt x="327" y="875"/>
                  </a:cubicBezTo>
                  <a:cubicBezTo>
                    <a:pt x="430" y="978"/>
                    <a:pt x="558" y="1024"/>
                    <a:pt x="684" y="1024"/>
                  </a:cubicBezTo>
                  <a:cubicBezTo>
                    <a:pt x="947" y="1024"/>
                    <a:pt x="1202" y="822"/>
                    <a:pt x="1202" y="510"/>
                  </a:cubicBezTo>
                  <a:cubicBezTo>
                    <a:pt x="1202" y="231"/>
                    <a:pt x="972" y="0"/>
                    <a:pt x="683" y="0"/>
                  </a:cubicBezTo>
                  <a:close/>
                </a:path>
              </a:pathLst>
            </a:custGeom>
            <a:solidFill>
              <a:srgbClr val="A2A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5" name="Google Shape;191;p2">
              <a:extLst>
                <a:ext uri="{FF2B5EF4-FFF2-40B4-BE49-F238E27FC236}">
                  <a16:creationId xmlns:a16="http://schemas.microsoft.com/office/drawing/2014/main" id="{D184CA31-109F-F4CB-9007-FAFC6F3BE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9623" y="4453152"/>
              <a:ext cx="41734" cy="11080"/>
            </a:xfrm>
            <a:custGeom>
              <a:avLst/>
              <a:gdLst>
                <a:gd name="T0" fmla="*/ 191213 w 1597"/>
                <a:gd name="T1" fmla="*/ 679 h 424"/>
                <a:gd name="T2" fmla="*/ 191213 w 1597"/>
                <a:gd name="T3" fmla="*/ 289543 h 424"/>
                <a:gd name="T4" fmla="*/ 900090 w 1597"/>
                <a:gd name="T5" fmla="*/ 289543 h 424"/>
                <a:gd name="T6" fmla="*/ 900090 w 1597"/>
                <a:gd name="T7" fmla="*/ 679 h 424"/>
                <a:gd name="T8" fmla="*/ 191213 w 1597"/>
                <a:gd name="T9" fmla="*/ 679 h 4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7" h="424" extrusionOk="0">
                  <a:moveTo>
                    <a:pt x="280" y="1"/>
                  </a:moveTo>
                  <a:cubicBezTo>
                    <a:pt x="1" y="1"/>
                    <a:pt x="1" y="424"/>
                    <a:pt x="280" y="424"/>
                  </a:cubicBezTo>
                  <a:lnTo>
                    <a:pt x="1318" y="424"/>
                  </a:lnTo>
                  <a:cubicBezTo>
                    <a:pt x="1597" y="424"/>
                    <a:pt x="1597" y="1"/>
                    <a:pt x="1318" y="1"/>
                  </a:cubicBezTo>
                  <a:lnTo>
                    <a:pt x="280" y="1"/>
                  </a:ln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6" name="Google Shape;192;p2">
              <a:extLst>
                <a:ext uri="{FF2B5EF4-FFF2-40B4-BE49-F238E27FC236}">
                  <a16:creationId xmlns:a16="http://schemas.microsoft.com/office/drawing/2014/main" id="{8515FB2A-F90E-12DD-DB71-4923369FB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9623" y="4466480"/>
              <a:ext cx="109103" cy="11080"/>
            </a:xfrm>
            <a:custGeom>
              <a:avLst/>
              <a:gdLst>
                <a:gd name="T0" fmla="*/ 191211 w 4175"/>
                <a:gd name="T1" fmla="*/ 0 h 424"/>
                <a:gd name="T2" fmla="*/ 191211 w 4175"/>
                <a:gd name="T3" fmla="*/ 288864 h 424"/>
                <a:gd name="T4" fmla="*/ 2659918 w 4175"/>
                <a:gd name="T5" fmla="*/ 288864 h 424"/>
                <a:gd name="T6" fmla="*/ 2659918 w 4175"/>
                <a:gd name="T7" fmla="*/ 0 h 424"/>
                <a:gd name="T8" fmla="*/ 191211 w 4175"/>
                <a:gd name="T9" fmla="*/ 0 h 4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5" h="424" extrusionOk="0">
                  <a:moveTo>
                    <a:pt x="280" y="0"/>
                  </a:moveTo>
                  <a:cubicBezTo>
                    <a:pt x="1" y="0"/>
                    <a:pt x="1" y="423"/>
                    <a:pt x="280" y="423"/>
                  </a:cubicBezTo>
                  <a:lnTo>
                    <a:pt x="3895" y="423"/>
                  </a:lnTo>
                  <a:cubicBezTo>
                    <a:pt x="4174" y="423"/>
                    <a:pt x="4174" y="0"/>
                    <a:pt x="3895" y="0"/>
                  </a:cubicBezTo>
                  <a:lnTo>
                    <a:pt x="280" y="0"/>
                  </a:ln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7" name="Google Shape;193;p2">
              <a:extLst>
                <a:ext uri="{FF2B5EF4-FFF2-40B4-BE49-F238E27FC236}">
                  <a16:creationId xmlns:a16="http://schemas.microsoft.com/office/drawing/2014/main" id="{FEDA794F-0018-1B09-DCA0-69ED92E72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9623" y="4437577"/>
              <a:ext cx="14608" cy="11080"/>
            </a:xfrm>
            <a:custGeom>
              <a:avLst/>
              <a:gdLst>
                <a:gd name="T0" fmla="*/ 191211 w 559"/>
                <a:gd name="T1" fmla="*/ 0 h 424"/>
                <a:gd name="T2" fmla="*/ 191211 w 559"/>
                <a:gd name="T3" fmla="*/ 288864 h 424"/>
                <a:gd name="T4" fmla="*/ 191211 w 559"/>
                <a:gd name="T5" fmla="*/ 0 h 4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59" h="424" extrusionOk="0">
                  <a:moveTo>
                    <a:pt x="280" y="0"/>
                  </a:moveTo>
                  <a:cubicBezTo>
                    <a:pt x="1" y="0"/>
                    <a:pt x="1" y="423"/>
                    <a:pt x="280" y="423"/>
                  </a:cubicBezTo>
                  <a:cubicBezTo>
                    <a:pt x="558" y="423"/>
                    <a:pt x="558" y="0"/>
                    <a:pt x="280" y="0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8" name="Google Shape;194;p2">
              <a:extLst>
                <a:ext uri="{FF2B5EF4-FFF2-40B4-BE49-F238E27FC236}">
                  <a16:creationId xmlns:a16="http://schemas.microsoft.com/office/drawing/2014/main" id="{AA52FAC2-7E40-10DE-34B1-ED96B4CDD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3395" y="4502647"/>
              <a:ext cx="31437" cy="26655"/>
            </a:xfrm>
            <a:custGeom>
              <a:avLst/>
              <a:gdLst>
                <a:gd name="T0" fmla="*/ 466407 w 1203"/>
                <a:gd name="T1" fmla="*/ 679 h 1020"/>
                <a:gd name="T2" fmla="*/ 223299 w 1203"/>
                <a:gd name="T3" fmla="*/ 591401 h 1020"/>
                <a:gd name="T4" fmla="*/ 467792 w 1203"/>
                <a:gd name="T5" fmla="*/ 696558 h 1020"/>
                <a:gd name="T6" fmla="*/ 820838 w 1203"/>
                <a:gd name="T7" fmla="*/ 348971 h 1020"/>
                <a:gd name="T8" fmla="*/ 466407 w 1203"/>
                <a:gd name="T9" fmla="*/ 679 h 10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3" h="1020" extrusionOk="0">
                  <a:moveTo>
                    <a:pt x="683" y="1"/>
                  </a:moveTo>
                  <a:cubicBezTo>
                    <a:pt x="231" y="1"/>
                    <a:pt x="0" y="549"/>
                    <a:pt x="327" y="866"/>
                  </a:cubicBezTo>
                  <a:cubicBezTo>
                    <a:pt x="430" y="973"/>
                    <a:pt x="559" y="1020"/>
                    <a:pt x="685" y="1020"/>
                  </a:cubicBezTo>
                  <a:cubicBezTo>
                    <a:pt x="948" y="1020"/>
                    <a:pt x="1202" y="816"/>
                    <a:pt x="1202" y="511"/>
                  </a:cubicBezTo>
                  <a:cubicBezTo>
                    <a:pt x="1202" y="222"/>
                    <a:pt x="972" y="1"/>
                    <a:pt x="683" y="1"/>
                  </a:cubicBezTo>
                  <a:close/>
                </a:path>
              </a:pathLst>
            </a:custGeom>
            <a:solidFill>
              <a:srgbClr val="A2A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9" name="Google Shape;195;p2">
              <a:extLst>
                <a:ext uri="{FF2B5EF4-FFF2-40B4-BE49-F238E27FC236}">
                  <a16:creationId xmlns:a16="http://schemas.microsoft.com/office/drawing/2014/main" id="{216FDB38-7808-8726-9680-A9948DFB4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9623" y="4511689"/>
              <a:ext cx="41734" cy="11106"/>
            </a:xfrm>
            <a:custGeom>
              <a:avLst/>
              <a:gdLst>
                <a:gd name="T0" fmla="*/ 906231 w 1597"/>
                <a:gd name="T1" fmla="*/ 679 h 425"/>
                <a:gd name="T2" fmla="*/ 900090 w 1597"/>
                <a:gd name="T3" fmla="*/ 679 h 425"/>
                <a:gd name="T4" fmla="*/ 191213 w 1597"/>
                <a:gd name="T5" fmla="*/ 679 h 425"/>
                <a:gd name="T6" fmla="*/ 191213 w 1597"/>
                <a:gd name="T7" fmla="*/ 289540 h 425"/>
                <a:gd name="T8" fmla="*/ 900090 w 1597"/>
                <a:gd name="T9" fmla="*/ 289540 h 425"/>
                <a:gd name="T10" fmla="*/ 906231 w 1597"/>
                <a:gd name="T11" fmla="*/ 679 h 4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97" h="425" extrusionOk="0">
                  <a:moveTo>
                    <a:pt x="1327" y="1"/>
                  </a:moveTo>
                  <a:cubicBezTo>
                    <a:pt x="1324" y="1"/>
                    <a:pt x="1321" y="1"/>
                    <a:pt x="1318" y="1"/>
                  </a:cubicBezTo>
                  <a:lnTo>
                    <a:pt x="280" y="1"/>
                  </a:lnTo>
                  <a:cubicBezTo>
                    <a:pt x="1" y="1"/>
                    <a:pt x="1" y="424"/>
                    <a:pt x="280" y="424"/>
                  </a:cubicBezTo>
                  <a:lnTo>
                    <a:pt x="1318" y="424"/>
                  </a:lnTo>
                  <a:cubicBezTo>
                    <a:pt x="1594" y="415"/>
                    <a:pt x="1597" y="1"/>
                    <a:pt x="1327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0" name="Google Shape;196;p2">
              <a:extLst>
                <a:ext uri="{FF2B5EF4-FFF2-40B4-BE49-F238E27FC236}">
                  <a16:creationId xmlns:a16="http://schemas.microsoft.com/office/drawing/2014/main" id="{66C9CD4E-0D67-1EE2-AA5A-CFE55DD57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9623" y="4524781"/>
              <a:ext cx="109103" cy="11080"/>
            </a:xfrm>
            <a:custGeom>
              <a:avLst/>
              <a:gdLst>
                <a:gd name="T0" fmla="*/ 191211 w 4175"/>
                <a:gd name="T1" fmla="*/ 0 h 424"/>
                <a:gd name="T2" fmla="*/ 191211 w 4175"/>
                <a:gd name="T3" fmla="*/ 288864 h 424"/>
                <a:gd name="T4" fmla="*/ 2659918 w 4175"/>
                <a:gd name="T5" fmla="*/ 288864 h 424"/>
                <a:gd name="T6" fmla="*/ 2659918 w 4175"/>
                <a:gd name="T7" fmla="*/ 0 h 424"/>
                <a:gd name="T8" fmla="*/ 191211 w 4175"/>
                <a:gd name="T9" fmla="*/ 0 h 4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5" h="424" extrusionOk="0">
                  <a:moveTo>
                    <a:pt x="280" y="0"/>
                  </a:moveTo>
                  <a:cubicBezTo>
                    <a:pt x="1" y="0"/>
                    <a:pt x="1" y="423"/>
                    <a:pt x="280" y="423"/>
                  </a:cubicBezTo>
                  <a:lnTo>
                    <a:pt x="3895" y="423"/>
                  </a:lnTo>
                  <a:cubicBezTo>
                    <a:pt x="4174" y="423"/>
                    <a:pt x="4174" y="0"/>
                    <a:pt x="3895" y="0"/>
                  </a:cubicBezTo>
                  <a:lnTo>
                    <a:pt x="280" y="0"/>
                  </a:ln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1" name="Google Shape;197;p2">
              <a:extLst>
                <a:ext uri="{FF2B5EF4-FFF2-40B4-BE49-F238E27FC236}">
                  <a16:creationId xmlns:a16="http://schemas.microsoft.com/office/drawing/2014/main" id="{ED8B85AB-7AE1-B133-C62A-B6B5259EE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9623" y="4495879"/>
              <a:ext cx="14608" cy="11080"/>
            </a:xfrm>
            <a:custGeom>
              <a:avLst/>
              <a:gdLst>
                <a:gd name="T0" fmla="*/ 191211 w 559"/>
                <a:gd name="T1" fmla="*/ 0 h 424"/>
                <a:gd name="T2" fmla="*/ 191211 w 559"/>
                <a:gd name="T3" fmla="*/ 288864 h 424"/>
                <a:gd name="T4" fmla="*/ 191211 w 559"/>
                <a:gd name="T5" fmla="*/ 0 h 4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59" h="424" extrusionOk="0">
                  <a:moveTo>
                    <a:pt x="280" y="0"/>
                  </a:moveTo>
                  <a:cubicBezTo>
                    <a:pt x="1" y="0"/>
                    <a:pt x="1" y="423"/>
                    <a:pt x="280" y="423"/>
                  </a:cubicBezTo>
                  <a:cubicBezTo>
                    <a:pt x="558" y="423"/>
                    <a:pt x="558" y="0"/>
                    <a:pt x="280" y="0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2" name="Google Shape;198;p2">
              <a:extLst>
                <a:ext uri="{FF2B5EF4-FFF2-40B4-BE49-F238E27FC236}">
                  <a16:creationId xmlns:a16="http://schemas.microsoft.com/office/drawing/2014/main" id="{A9449B23-F922-8391-ADFE-25FD90401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0425" y="4309423"/>
              <a:ext cx="149295" cy="32169"/>
            </a:xfrm>
            <a:custGeom>
              <a:avLst/>
              <a:gdLst>
                <a:gd name="T0" fmla="*/ 190532 w 5713"/>
                <a:gd name="T1" fmla="*/ 0 h 1231"/>
                <a:gd name="T2" fmla="*/ 679 w 5713"/>
                <a:gd name="T3" fmla="*/ 190531 h 1231"/>
                <a:gd name="T4" fmla="*/ 679 w 5713"/>
                <a:gd name="T5" fmla="*/ 643981 h 1231"/>
                <a:gd name="T6" fmla="*/ 190532 w 5713"/>
                <a:gd name="T7" fmla="*/ 840654 h 1231"/>
                <a:gd name="T8" fmla="*/ 3704100 w 5713"/>
                <a:gd name="T9" fmla="*/ 840654 h 1231"/>
                <a:gd name="T10" fmla="*/ 3900773 w 5713"/>
                <a:gd name="T11" fmla="*/ 643981 h 1231"/>
                <a:gd name="T12" fmla="*/ 3900773 w 5713"/>
                <a:gd name="T13" fmla="*/ 190531 h 1231"/>
                <a:gd name="T14" fmla="*/ 3704100 w 5713"/>
                <a:gd name="T15" fmla="*/ 0 h 1231"/>
                <a:gd name="T16" fmla="*/ 190532 w 5713"/>
                <a:gd name="T17" fmla="*/ 0 h 12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13" h="1231" extrusionOk="0">
                  <a:moveTo>
                    <a:pt x="279" y="0"/>
                  </a:moveTo>
                  <a:cubicBezTo>
                    <a:pt x="126" y="0"/>
                    <a:pt x="1" y="125"/>
                    <a:pt x="1" y="279"/>
                  </a:cubicBezTo>
                  <a:lnTo>
                    <a:pt x="1" y="943"/>
                  </a:lnTo>
                  <a:cubicBezTo>
                    <a:pt x="1" y="1106"/>
                    <a:pt x="126" y="1231"/>
                    <a:pt x="279" y="1231"/>
                  </a:cubicBezTo>
                  <a:lnTo>
                    <a:pt x="5424" y="1231"/>
                  </a:lnTo>
                  <a:cubicBezTo>
                    <a:pt x="5587" y="1231"/>
                    <a:pt x="5712" y="1106"/>
                    <a:pt x="5712" y="943"/>
                  </a:cubicBezTo>
                  <a:lnTo>
                    <a:pt x="5712" y="279"/>
                  </a:lnTo>
                  <a:cubicBezTo>
                    <a:pt x="5712" y="125"/>
                    <a:pt x="5587" y="0"/>
                    <a:pt x="5424" y="0"/>
                  </a:cubicBezTo>
                  <a:lnTo>
                    <a:pt x="279" y="0"/>
                  </a:ln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3" name="Google Shape;199;p2">
              <a:extLst>
                <a:ext uri="{FF2B5EF4-FFF2-40B4-BE49-F238E27FC236}">
                  <a16:creationId xmlns:a16="http://schemas.microsoft.com/office/drawing/2014/main" id="{4BC998A8-64CC-1349-D487-4A21639C7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0965" y="4463448"/>
              <a:ext cx="29634" cy="29451"/>
            </a:xfrm>
            <a:custGeom>
              <a:avLst/>
              <a:gdLst>
                <a:gd name="T0" fmla="*/ 499884 w 1134"/>
                <a:gd name="T1" fmla="*/ 679 h 1127"/>
                <a:gd name="T2" fmla="*/ 679 w 1134"/>
                <a:gd name="T3" fmla="*/ 447305 h 1127"/>
                <a:gd name="T4" fmla="*/ 624169 w 1134"/>
                <a:gd name="T5" fmla="*/ 755953 h 1127"/>
                <a:gd name="T6" fmla="*/ 669927 w 1134"/>
                <a:gd name="T7" fmla="*/ 769620 h 1127"/>
                <a:gd name="T8" fmla="*/ 742313 w 1134"/>
                <a:gd name="T9" fmla="*/ 650797 h 1127"/>
                <a:gd name="T10" fmla="*/ 499884 w 1134"/>
                <a:gd name="T11" fmla="*/ 679 h 11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34" h="1127" extrusionOk="0">
                  <a:moveTo>
                    <a:pt x="732" y="1"/>
                  </a:moveTo>
                  <a:lnTo>
                    <a:pt x="1" y="655"/>
                  </a:lnTo>
                  <a:lnTo>
                    <a:pt x="914" y="1107"/>
                  </a:lnTo>
                  <a:cubicBezTo>
                    <a:pt x="936" y="1121"/>
                    <a:pt x="959" y="1127"/>
                    <a:pt x="981" y="1127"/>
                  </a:cubicBezTo>
                  <a:cubicBezTo>
                    <a:pt x="1064" y="1127"/>
                    <a:pt x="1133" y="1037"/>
                    <a:pt x="1087" y="953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4" name="Google Shape;200;p2">
              <a:extLst>
                <a:ext uri="{FF2B5EF4-FFF2-40B4-BE49-F238E27FC236}">
                  <a16:creationId xmlns:a16="http://schemas.microsoft.com/office/drawing/2014/main" id="{C7775B7C-2433-03B8-8128-31793C35D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708" y="4350242"/>
              <a:ext cx="122640" cy="130689"/>
            </a:xfrm>
            <a:custGeom>
              <a:avLst/>
              <a:gdLst>
                <a:gd name="T0" fmla="*/ 553827 w 4693"/>
                <a:gd name="T1" fmla="*/ 679 h 5001"/>
                <a:gd name="T2" fmla="*/ 459593 w 4693"/>
                <a:gd name="T3" fmla="*/ 36873 h 5001"/>
                <a:gd name="T4" fmla="*/ 59425 w 4693"/>
                <a:gd name="T5" fmla="*/ 391309 h 5001"/>
                <a:gd name="T6" fmla="*/ 52579 w 4693"/>
                <a:gd name="T7" fmla="*/ 594804 h 5001"/>
                <a:gd name="T8" fmla="*/ 2541781 w 4693"/>
                <a:gd name="T9" fmla="*/ 3366058 h 5001"/>
                <a:gd name="T10" fmla="*/ 2650362 w 4693"/>
                <a:gd name="T11" fmla="*/ 3414560 h 5001"/>
                <a:gd name="T12" fmla="*/ 2745301 w 4693"/>
                <a:gd name="T13" fmla="*/ 3379046 h 5001"/>
                <a:gd name="T14" fmla="*/ 3139328 w 4693"/>
                <a:gd name="T15" fmla="*/ 3017790 h 5001"/>
                <a:gd name="T16" fmla="*/ 3152316 w 4693"/>
                <a:gd name="T17" fmla="*/ 2821116 h 5001"/>
                <a:gd name="T18" fmla="*/ 656972 w 4693"/>
                <a:gd name="T19" fmla="*/ 43014 h 5001"/>
                <a:gd name="T20" fmla="*/ 553827 w 4693"/>
                <a:gd name="T21" fmla="*/ 679 h 50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693" h="5001" extrusionOk="0">
                  <a:moveTo>
                    <a:pt x="811" y="1"/>
                  </a:moveTo>
                  <a:cubicBezTo>
                    <a:pt x="763" y="1"/>
                    <a:pt x="714" y="18"/>
                    <a:pt x="673" y="54"/>
                  </a:cubicBezTo>
                  <a:lnTo>
                    <a:pt x="87" y="573"/>
                  </a:lnTo>
                  <a:cubicBezTo>
                    <a:pt x="0" y="650"/>
                    <a:pt x="0" y="784"/>
                    <a:pt x="77" y="871"/>
                  </a:cubicBezTo>
                  <a:lnTo>
                    <a:pt x="3722" y="4929"/>
                  </a:lnTo>
                  <a:cubicBezTo>
                    <a:pt x="3763" y="4976"/>
                    <a:pt x="3822" y="5000"/>
                    <a:pt x="3881" y="5000"/>
                  </a:cubicBezTo>
                  <a:cubicBezTo>
                    <a:pt x="3931" y="5000"/>
                    <a:pt x="3980" y="4983"/>
                    <a:pt x="4020" y="4948"/>
                  </a:cubicBezTo>
                  <a:lnTo>
                    <a:pt x="4597" y="4419"/>
                  </a:lnTo>
                  <a:cubicBezTo>
                    <a:pt x="4683" y="4342"/>
                    <a:pt x="4693" y="4217"/>
                    <a:pt x="4616" y="4131"/>
                  </a:cubicBezTo>
                  <a:lnTo>
                    <a:pt x="962" y="63"/>
                  </a:lnTo>
                  <a:cubicBezTo>
                    <a:pt x="921" y="22"/>
                    <a:pt x="866" y="1"/>
                    <a:pt x="811" y="1"/>
                  </a:cubicBezTo>
                  <a:close/>
                </a:path>
              </a:pathLst>
            </a:custGeom>
            <a:solidFill>
              <a:srgbClr val="D3D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5" name="Google Shape;201;p2">
              <a:extLst>
                <a:ext uri="{FF2B5EF4-FFF2-40B4-BE49-F238E27FC236}">
                  <a16:creationId xmlns:a16="http://schemas.microsoft.com/office/drawing/2014/main" id="{3CB9B067-6E12-03E2-9522-35211B8B5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708" y="4358422"/>
              <a:ext cx="112605" cy="122509"/>
            </a:xfrm>
            <a:custGeom>
              <a:avLst/>
              <a:gdLst>
                <a:gd name="T0" fmla="*/ 262919 w 4309"/>
                <a:gd name="T1" fmla="*/ 0 h 4688"/>
                <a:gd name="T2" fmla="*/ 59425 w 4309"/>
                <a:gd name="T3" fmla="*/ 177544 h 4688"/>
                <a:gd name="T4" fmla="*/ 52579 w 4309"/>
                <a:gd name="T5" fmla="*/ 381064 h 4688"/>
                <a:gd name="T6" fmla="*/ 2541779 w 4309"/>
                <a:gd name="T7" fmla="*/ 3152281 h 4688"/>
                <a:gd name="T8" fmla="*/ 2650360 w 4309"/>
                <a:gd name="T9" fmla="*/ 3200783 h 4688"/>
                <a:gd name="T10" fmla="*/ 2745299 w 4309"/>
                <a:gd name="T11" fmla="*/ 3165269 h 4688"/>
                <a:gd name="T12" fmla="*/ 2941972 w 4309"/>
                <a:gd name="T13" fmla="*/ 2988404 h 4688"/>
                <a:gd name="T14" fmla="*/ 262919 w 4309"/>
                <a:gd name="T15" fmla="*/ 0 h 46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09" h="4688" extrusionOk="0">
                  <a:moveTo>
                    <a:pt x="385" y="0"/>
                  </a:moveTo>
                  <a:lnTo>
                    <a:pt x="87" y="260"/>
                  </a:lnTo>
                  <a:cubicBezTo>
                    <a:pt x="0" y="337"/>
                    <a:pt x="0" y="471"/>
                    <a:pt x="77" y="558"/>
                  </a:cubicBezTo>
                  <a:lnTo>
                    <a:pt x="3722" y="4616"/>
                  </a:lnTo>
                  <a:cubicBezTo>
                    <a:pt x="3763" y="4663"/>
                    <a:pt x="3822" y="4687"/>
                    <a:pt x="3881" y="4687"/>
                  </a:cubicBezTo>
                  <a:cubicBezTo>
                    <a:pt x="3931" y="4687"/>
                    <a:pt x="3980" y="4670"/>
                    <a:pt x="4020" y="4635"/>
                  </a:cubicBezTo>
                  <a:lnTo>
                    <a:pt x="4308" y="4376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D1D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6" name="Google Shape;202;p2">
              <a:extLst>
                <a:ext uri="{FF2B5EF4-FFF2-40B4-BE49-F238E27FC236}">
                  <a16:creationId xmlns:a16="http://schemas.microsoft.com/office/drawing/2014/main" id="{4A24337A-691E-E7A9-8B2A-3DBC20354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708" y="4350242"/>
              <a:ext cx="35697" cy="34338"/>
            </a:xfrm>
            <a:custGeom>
              <a:avLst/>
              <a:gdLst>
                <a:gd name="T0" fmla="*/ 553826 w 1366"/>
                <a:gd name="T1" fmla="*/ 679 h 1314"/>
                <a:gd name="T2" fmla="*/ 459592 w 1366"/>
                <a:gd name="T3" fmla="*/ 36873 h 1314"/>
                <a:gd name="T4" fmla="*/ 59425 w 1366"/>
                <a:gd name="T5" fmla="*/ 391307 h 1314"/>
                <a:gd name="T6" fmla="*/ 52579 w 1366"/>
                <a:gd name="T7" fmla="*/ 594800 h 1314"/>
                <a:gd name="T8" fmla="*/ 321639 w 1366"/>
                <a:gd name="T9" fmla="*/ 896656 h 1314"/>
                <a:gd name="T10" fmla="*/ 932852 w 1366"/>
                <a:gd name="T11" fmla="*/ 345549 h 1314"/>
                <a:gd name="T12" fmla="*/ 656945 w 1366"/>
                <a:gd name="T13" fmla="*/ 43014 h 1314"/>
                <a:gd name="T14" fmla="*/ 553826 w 1366"/>
                <a:gd name="T15" fmla="*/ 679 h 13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66" h="1314" extrusionOk="0">
                  <a:moveTo>
                    <a:pt x="811" y="1"/>
                  </a:moveTo>
                  <a:cubicBezTo>
                    <a:pt x="763" y="1"/>
                    <a:pt x="714" y="18"/>
                    <a:pt x="673" y="54"/>
                  </a:cubicBezTo>
                  <a:lnTo>
                    <a:pt x="87" y="573"/>
                  </a:lnTo>
                  <a:cubicBezTo>
                    <a:pt x="0" y="650"/>
                    <a:pt x="0" y="784"/>
                    <a:pt x="77" y="871"/>
                  </a:cubicBezTo>
                  <a:lnTo>
                    <a:pt x="471" y="1313"/>
                  </a:lnTo>
                  <a:lnTo>
                    <a:pt x="1366" y="506"/>
                  </a:lnTo>
                  <a:lnTo>
                    <a:pt x="962" y="63"/>
                  </a:lnTo>
                  <a:cubicBezTo>
                    <a:pt x="921" y="22"/>
                    <a:pt x="866" y="1"/>
                    <a:pt x="811" y="1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47" name="Google Shape;203;p2">
            <a:extLst>
              <a:ext uri="{FF2B5EF4-FFF2-40B4-BE49-F238E27FC236}">
                <a16:creationId xmlns:a16="http://schemas.microsoft.com/office/drawing/2014/main" id="{C5B1F0E9-BAD5-BB3E-0C1B-42CD5594E227}"/>
              </a:ext>
            </a:extLst>
          </p:cNvPr>
          <p:cNvGrpSpPr>
            <a:grpSpLocks/>
          </p:cNvGrpSpPr>
          <p:nvPr/>
        </p:nvGrpSpPr>
        <p:grpSpPr bwMode="auto">
          <a:xfrm>
            <a:off x="8234889" y="4292165"/>
            <a:ext cx="373063" cy="344487"/>
            <a:chOff x="6319908" y="3696721"/>
            <a:chExt cx="373963" cy="343119"/>
          </a:xfrm>
        </p:grpSpPr>
        <p:sp>
          <p:nvSpPr>
            <p:cNvPr id="748" name="Google Shape;204;p2">
              <a:extLst>
                <a:ext uri="{FF2B5EF4-FFF2-40B4-BE49-F238E27FC236}">
                  <a16:creationId xmlns:a16="http://schemas.microsoft.com/office/drawing/2014/main" id="{780C5C3D-D9DB-65C9-D01F-9D96C27B2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8049" y="3745325"/>
              <a:ext cx="48315" cy="66180"/>
            </a:xfrm>
            <a:custGeom>
              <a:avLst/>
              <a:gdLst>
                <a:gd name="T0" fmla="*/ 0 w 1839"/>
                <a:gd name="T1" fmla="*/ 683 h 2519"/>
                <a:gd name="T2" fmla="*/ 0 w 1839"/>
                <a:gd name="T3" fmla="*/ 1738703 h 2519"/>
                <a:gd name="T4" fmla="*/ 1268669 w 1839"/>
                <a:gd name="T5" fmla="*/ 637078 h 2519"/>
                <a:gd name="T6" fmla="*/ 1268669 w 1839"/>
                <a:gd name="T7" fmla="*/ 683 h 2519"/>
                <a:gd name="T8" fmla="*/ 0 w 1839"/>
                <a:gd name="T9" fmla="*/ 683 h 25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39" h="2519" extrusionOk="0">
                  <a:moveTo>
                    <a:pt x="0" y="1"/>
                  </a:moveTo>
                  <a:lnTo>
                    <a:pt x="0" y="2519"/>
                  </a:lnTo>
                  <a:lnTo>
                    <a:pt x="1838" y="923"/>
                  </a:lnTo>
                  <a:lnTo>
                    <a:pt x="183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7C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9" name="Google Shape;205;p2">
              <a:extLst>
                <a:ext uri="{FF2B5EF4-FFF2-40B4-BE49-F238E27FC236}">
                  <a16:creationId xmlns:a16="http://schemas.microsoft.com/office/drawing/2014/main" id="{0DC390DB-C6F9-FDD0-3E76-E6EFEA626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1195" y="3745325"/>
              <a:ext cx="25169" cy="46135"/>
            </a:xfrm>
            <a:custGeom>
              <a:avLst/>
              <a:gdLst>
                <a:gd name="T0" fmla="*/ 0 w 958"/>
                <a:gd name="T1" fmla="*/ 683 h 1756"/>
                <a:gd name="T2" fmla="*/ 0 w 958"/>
                <a:gd name="T3" fmla="*/ 1212095 h 1756"/>
                <a:gd name="T4" fmla="*/ 660568 w 958"/>
                <a:gd name="T5" fmla="*/ 637115 h 1756"/>
                <a:gd name="T6" fmla="*/ 660568 w 958"/>
                <a:gd name="T7" fmla="*/ 683 h 1756"/>
                <a:gd name="T8" fmla="*/ 0 w 958"/>
                <a:gd name="T9" fmla="*/ 683 h 17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8" h="1756" extrusionOk="0">
                  <a:moveTo>
                    <a:pt x="0" y="1"/>
                  </a:moveTo>
                  <a:lnTo>
                    <a:pt x="0" y="1756"/>
                  </a:lnTo>
                  <a:lnTo>
                    <a:pt x="957" y="923"/>
                  </a:lnTo>
                  <a:lnTo>
                    <a:pt x="95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FA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0" name="Google Shape;206;p2">
              <a:extLst>
                <a:ext uri="{FF2B5EF4-FFF2-40B4-BE49-F238E27FC236}">
                  <a16:creationId xmlns:a16="http://schemas.microsoft.com/office/drawing/2014/main" id="{8F529435-0F96-2B32-D50D-FEDBCA76A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6016" y="3736813"/>
              <a:ext cx="281562" cy="303027"/>
            </a:xfrm>
            <a:custGeom>
              <a:avLst/>
              <a:gdLst>
                <a:gd name="T0" fmla="*/ 3699005 w 10717"/>
                <a:gd name="T1" fmla="*/ 683 h 11534"/>
                <a:gd name="T2" fmla="*/ 3648615 w 10717"/>
                <a:gd name="T3" fmla="*/ 18627 h 11534"/>
                <a:gd name="T4" fmla="*/ 0 w 10717"/>
                <a:gd name="T5" fmla="*/ 3192371 h 11534"/>
                <a:gd name="T6" fmla="*/ 0 w 10717"/>
                <a:gd name="T7" fmla="*/ 7745921 h 11534"/>
                <a:gd name="T8" fmla="*/ 220190 w 10717"/>
                <a:gd name="T9" fmla="*/ 7961276 h 11534"/>
                <a:gd name="T10" fmla="*/ 7181972 w 10717"/>
                <a:gd name="T11" fmla="*/ 7961276 h 11534"/>
                <a:gd name="T12" fmla="*/ 7397328 w 10717"/>
                <a:gd name="T13" fmla="*/ 7745921 h 11534"/>
                <a:gd name="T14" fmla="*/ 7397328 w 10717"/>
                <a:gd name="T15" fmla="*/ 3192371 h 11534"/>
                <a:gd name="T16" fmla="*/ 3748713 w 10717"/>
                <a:gd name="T17" fmla="*/ 18627 h 11534"/>
                <a:gd name="T18" fmla="*/ 3699005 w 10717"/>
                <a:gd name="T19" fmla="*/ 683 h 115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17" h="11534" extrusionOk="0">
                  <a:moveTo>
                    <a:pt x="5359" y="1"/>
                  </a:moveTo>
                  <a:cubicBezTo>
                    <a:pt x="5333" y="1"/>
                    <a:pt x="5307" y="9"/>
                    <a:pt x="5286" y="27"/>
                  </a:cubicBezTo>
                  <a:lnTo>
                    <a:pt x="0" y="4625"/>
                  </a:lnTo>
                  <a:lnTo>
                    <a:pt x="0" y="11222"/>
                  </a:lnTo>
                  <a:cubicBezTo>
                    <a:pt x="0" y="11395"/>
                    <a:pt x="146" y="11534"/>
                    <a:pt x="319" y="11534"/>
                  </a:cubicBezTo>
                  <a:lnTo>
                    <a:pt x="10405" y="11534"/>
                  </a:lnTo>
                  <a:cubicBezTo>
                    <a:pt x="10578" y="11534"/>
                    <a:pt x="10717" y="11395"/>
                    <a:pt x="10717" y="11222"/>
                  </a:cubicBezTo>
                  <a:lnTo>
                    <a:pt x="10717" y="4625"/>
                  </a:lnTo>
                  <a:lnTo>
                    <a:pt x="5431" y="27"/>
                  </a:lnTo>
                  <a:cubicBezTo>
                    <a:pt x="5411" y="9"/>
                    <a:pt x="5385" y="1"/>
                    <a:pt x="5359" y="1"/>
                  </a:cubicBezTo>
                  <a:close/>
                </a:path>
              </a:pathLst>
            </a:custGeom>
            <a:solidFill>
              <a:srgbClr val="879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1" name="Google Shape;207;p2">
              <a:extLst>
                <a:ext uri="{FF2B5EF4-FFF2-40B4-BE49-F238E27FC236}">
                  <a16:creationId xmlns:a16="http://schemas.microsoft.com/office/drawing/2014/main" id="{3CDFFEEA-F2E0-50BB-F103-211EFE218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3753" y="3736813"/>
              <a:ext cx="153825" cy="303027"/>
            </a:xfrm>
            <a:custGeom>
              <a:avLst/>
              <a:gdLst>
                <a:gd name="T0" fmla="*/ 343039 w 5855"/>
                <a:gd name="T1" fmla="*/ 683 h 11534"/>
                <a:gd name="T2" fmla="*/ 292675 w 5855"/>
                <a:gd name="T3" fmla="*/ 18627 h 11534"/>
                <a:gd name="T4" fmla="*/ 683 w 5855"/>
                <a:gd name="T5" fmla="*/ 271947 h 11534"/>
                <a:gd name="T6" fmla="*/ 3394606 w 5855"/>
                <a:gd name="T7" fmla="*/ 3192371 h 11534"/>
                <a:gd name="T8" fmla="*/ 3394606 w 5855"/>
                <a:gd name="T9" fmla="*/ 7745921 h 11534"/>
                <a:gd name="T10" fmla="*/ 3174417 w 5855"/>
                <a:gd name="T11" fmla="*/ 7961276 h 11534"/>
                <a:gd name="T12" fmla="*/ 3826000 w 5855"/>
                <a:gd name="T13" fmla="*/ 7961276 h 11534"/>
                <a:gd name="T14" fmla="*/ 4041355 w 5855"/>
                <a:gd name="T15" fmla="*/ 7745921 h 11534"/>
                <a:gd name="T16" fmla="*/ 4041355 w 5855"/>
                <a:gd name="T17" fmla="*/ 3192371 h 11534"/>
                <a:gd name="T18" fmla="*/ 392746 w 5855"/>
                <a:gd name="T19" fmla="*/ 18627 h 11534"/>
                <a:gd name="T20" fmla="*/ 343039 w 5855"/>
                <a:gd name="T21" fmla="*/ 683 h 115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855" h="11534" extrusionOk="0">
                  <a:moveTo>
                    <a:pt x="497" y="1"/>
                  </a:moveTo>
                  <a:cubicBezTo>
                    <a:pt x="471" y="1"/>
                    <a:pt x="445" y="9"/>
                    <a:pt x="424" y="27"/>
                  </a:cubicBezTo>
                  <a:lnTo>
                    <a:pt x="1" y="394"/>
                  </a:lnTo>
                  <a:cubicBezTo>
                    <a:pt x="1901" y="2010"/>
                    <a:pt x="4918" y="4625"/>
                    <a:pt x="4918" y="4625"/>
                  </a:cubicBezTo>
                  <a:lnTo>
                    <a:pt x="4918" y="11222"/>
                  </a:lnTo>
                  <a:cubicBezTo>
                    <a:pt x="4918" y="11395"/>
                    <a:pt x="4773" y="11534"/>
                    <a:pt x="4599" y="11534"/>
                  </a:cubicBezTo>
                  <a:lnTo>
                    <a:pt x="5543" y="11534"/>
                  </a:lnTo>
                  <a:cubicBezTo>
                    <a:pt x="5716" y="11534"/>
                    <a:pt x="5855" y="11395"/>
                    <a:pt x="5855" y="11222"/>
                  </a:cubicBezTo>
                  <a:lnTo>
                    <a:pt x="5855" y="4625"/>
                  </a:lnTo>
                  <a:lnTo>
                    <a:pt x="569" y="27"/>
                  </a:lnTo>
                  <a:cubicBezTo>
                    <a:pt x="549" y="9"/>
                    <a:pt x="523" y="1"/>
                    <a:pt x="497" y="1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2" name="Google Shape;208;p2">
              <a:extLst>
                <a:ext uri="{FF2B5EF4-FFF2-40B4-BE49-F238E27FC236}">
                  <a16:creationId xmlns:a16="http://schemas.microsoft.com/office/drawing/2014/main" id="{4D13772A-D48D-9389-A308-4EDD616E1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6200" y="3726750"/>
              <a:ext cx="70174" cy="22069"/>
            </a:xfrm>
            <a:custGeom>
              <a:avLst/>
              <a:gdLst>
                <a:gd name="T0" fmla="*/ 81445 w 2671"/>
                <a:gd name="T1" fmla="*/ 0 h 840"/>
                <a:gd name="T2" fmla="*/ 0 w 2671"/>
                <a:gd name="T3" fmla="*/ 81445 h 840"/>
                <a:gd name="T4" fmla="*/ 0 w 2671"/>
                <a:gd name="T5" fmla="*/ 498365 h 840"/>
                <a:gd name="T6" fmla="*/ 81445 w 2671"/>
                <a:gd name="T7" fmla="*/ 579810 h 840"/>
                <a:gd name="T8" fmla="*/ 1762205 w 2671"/>
                <a:gd name="T9" fmla="*/ 579810 h 840"/>
                <a:gd name="T10" fmla="*/ 1843650 w 2671"/>
                <a:gd name="T11" fmla="*/ 498365 h 840"/>
                <a:gd name="T12" fmla="*/ 1843650 w 2671"/>
                <a:gd name="T13" fmla="*/ 81445 h 840"/>
                <a:gd name="T14" fmla="*/ 1762205 w 2671"/>
                <a:gd name="T15" fmla="*/ 0 h 840"/>
                <a:gd name="T16" fmla="*/ 81445 w 2671"/>
                <a:gd name="T17" fmla="*/ 0 h 8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71" h="840" extrusionOk="0">
                  <a:moveTo>
                    <a:pt x="118" y="0"/>
                  </a:moveTo>
                  <a:cubicBezTo>
                    <a:pt x="49" y="0"/>
                    <a:pt x="0" y="49"/>
                    <a:pt x="0" y="118"/>
                  </a:cubicBezTo>
                  <a:lnTo>
                    <a:pt x="0" y="722"/>
                  </a:lnTo>
                  <a:cubicBezTo>
                    <a:pt x="0" y="791"/>
                    <a:pt x="49" y="840"/>
                    <a:pt x="118" y="840"/>
                  </a:cubicBezTo>
                  <a:lnTo>
                    <a:pt x="2553" y="840"/>
                  </a:lnTo>
                  <a:cubicBezTo>
                    <a:pt x="2615" y="840"/>
                    <a:pt x="2671" y="791"/>
                    <a:pt x="2671" y="722"/>
                  </a:cubicBezTo>
                  <a:lnTo>
                    <a:pt x="2671" y="118"/>
                  </a:lnTo>
                  <a:cubicBezTo>
                    <a:pt x="2671" y="49"/>
                    <a:pt x="2615" y="0"/>
                    <a:pt x="2553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576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3" name="Google Shape;209;p2">
              <a:extLst>
                <a:ext uri="{FF2B5EF4-FFF2-40B4-BE49-F238E27FC236}">
                  <a16:creationId xmlns:a16="http://schemas.microsoft.com/office/drawing/2014/main" id="{8AB04328-BEF2-CEA0-1992-8819EFBA9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7691" y="3889298"/>
              <a:ext cx="85123" cy="150541"/>
            </a:xfrm>
            <a:custGeom>
              <a:avLst/>
              <a:gdLst>
                <a:gd name="T0" fmla="*/ 201563 w 3240"/>
                <a:gd name="T1" fmla="*/ 0 h 5730"/>
                <a:gd name="T2" fmla="*/ 683 w 3240"/>
                <a:gd name="T3" fmla="*/ 201562 h 5730"/>
                <a:gd name="T4" fmla="*/ 683 w 3240"/>
                <a:gd name="T5" fmla="*/ 3955077 h 5730"/>
                <a:gd name="T6" fmla="*/ 2236397 w 3240"/>
                <a:gd name="T7" fmla="*/ 3955077 h 5730"/>
                <a:gd name="T8" fmla="*/ 2236397 w 3240"/>
                <a:gd name="T9" fmla="*/ 201562 h 5730"/>
                <a:gd name="T10" fmla="*/ 2030709 w 3240"/>
                <a:gd name="T11" fmla="*/ 0 h 5730"/>
                <a:gd name="T12" fmla="*/ 201563 w 3240"/>
                <a:gd name="T13" fmla="*/ 0 h 57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40" h="5730" extrusionOk="0">
                  <a:moveTo>
                    <a:pt x="292" y="0"/>
                  </a:moveTo>
                  <a:cubicBezTo>
                    <a:pt x="133" y="0"/>
                    <a:pt x="1" y="132"/>
                    <a:pt x="1" y="292"/>
                  </a:cubicBezTo>
                  <a:lnTo>
                    <a:pt x="1" y="5730"/>
                  </a:lnTo>
                  <a:lnTo>
                    <a:pt x="3240" y="5730"/>
                  </a:lnTo>
                  <a:lnTo>
                    <a:pt x="3240" y="292"/>
                  </a:lnTo>
                  <a:cubicBezTo>
                    <a:pt x="3240" y="132"/>
                    <a:pt x="3108" y="0"/>
                    <a:pt x="2942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576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4" name="Google Shape;210;p2">
              <a:extLst>
                <a:ext uri="{FF2B5EF4-FFF2-40B4-BE49-F238E27FC236}">
                  <a16:creationId xmlns:a16="http://schemas.microsoft.com/office/drawing/2014/main" id="{6C0ABB66-CA6E-A479-43E2-7FF295034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632" y="3889298"/>
              <a:ext cx="33182" cy="150541"/>
            </a:xfrm>
            <a:custGeom>
              <a:avLst/>
              <a:gdLst>
                <a:gd name="T0" fmla="*/ 683 w 1263"/>
                <a:gd name="T1" fmla="*/ 0 h 5730"/>
                <a:gd name="T2" fmla="*/ 206369 w 1263"/>
                <a:gd name="T3" fmla="*/ 201562 h 5730"/>
                <a:gd name="T4" fmla="*/ 206369 w 1263"/>
                <a:gd name="T5" fmla="*/ 3955077 h 5730"/>
                <a:gd name="T6" fmla="*/ 871770 w 1263"/>
                <a:gd name="T7" fmla="*/ 3955077 h 5730"/>
                <a:gd name="T8" fmla="*/ 871770 w 1263"/>
                <a:gd name="T9" fmla="*/ 201562 h 5730"/>
                <a:gd name="T10" fmla="*/ 666083 w 1263"/>
                <a:gd name="T11" fmla="*/ 0 h 5730"/>
                <a:gd name="T12" fmla="*/ 683 w 1263"/>
                <a:gd name="T13" fmla="*/ 0 h 57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3" h="5730" extrusionOk="0">
                  <a:moveTo>
                    <a:pt x="1" y="0"/>
                  </a:moveTo>
                  <a:cubicBezTo>
                    <a:pt x="167" y="0"/>
                    <a:pt x="299" y="132"/>
                    <a:pt x="299" y="292"/>
                  </a:cubicBezTo>
                  <a:lnTo>
                    <a:pt x="299" y="5730"/>
                  </a:lnTo>
                  <a:lnTo>
                    <a:pt x="1263" y="5730"/>
                  </a:lnTo>
                  <a:lnTo>
                    <a:pt x="1263" y="292"/>
                  </a:lnTo>
                  <a:cubicBezTo>
                    <a:pt x="1263" y="132"/>
                    <a:pt x="1131" y="0"/>
                    <a:pt x="965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239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5" name="Google Shape;211;p2">
              <a:extLst>
                <a:ext uri="{FF2B5EF4-FFF2-40B4-BE49-F238E27FC236}">
                  <a16:creationId xmlns:a16="http://schemas.microsoft.com/office/drawing/2014/main" id="{DEB6B97E-933E-973C-13B9-77C99B88E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9908" y="3696721"/>
              <a:ext cx="373963" cy="165096"/>
            </a:xfrm>
            <a:custGeom>
              <a:avLst/>
              <a:gdLst>
                <a:gd name="T0" fmla="*/ 4910412 w 14234"/>
                <a:gd name="T1" fmla="*/ 683 h 6284"/>
                <a:gd name="T2" fmla="*/ 4860021 w 14234"/>
                <a:gd name="T3" fmla="*/ 18627 h 6284"/>
                <a:gd name="T4" fmla="*/ 53149 w 14234"/>
                <a:gd name="T5" fmla="*/ 4202881 h 6284"/>
                <a:gd name="T6" fmla="*/ 105616 w 14234"/>
                <a:gd name="T7" fmla="*/ 4336791 h 6284"/>
                <a:gd name="T8" fmla="*/ 1216207 w 14234"/>
                <a:gd name="T9" fmla="*/ 4336791 h 6284"/>
                <a:gd name="T10" fmla="*/ 4860021 w 14234"/>
                <a:gd name="T11" fmla="*/ 1167206 h 6284"/>
                <a:gd name="T12" fmla="*/ 4910412 w 14234"/>
                <a:gd name="T13" fmla="*/ 1149262 h 6284"/>
                <a:gd name="T14" fmla="*/ 4960093 w 14234"/>
                <a:gd name="T15" fmla="*/ 1167206 h 6284"/>
                <a:gd name="T16" fmla="*/ 8608742 w 14234"/>
                <a:gd name="T17" fmla="*/ 4336791 h 6284"/>
                <a:gd name="T18" fmla="*/ 9719334 w 14234"/>
                <a:gd name="T19" fmla="*/ 4336791 h 6284"/>
                <a:gd name="T20" fmla="*/ 9766966 w 14234"/>
                <a:gd name="T21" fmla="*/ 4202881 h 6284"/>
                <a:gd name="T22" fmla="*/ 4960093 w 14234"/>
                <a:gd name="T23" fmla="*/ 18627 h 6284"/>
                <a:gd name="T24" fmla="*/ 4910412 w 14234"/>
                <a:gd name="T25" fmla="*/ 683 h 62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234" h="6284" extrusionOk="0">
                  <a:moveTo>
                    <a:pt x="7114" y="1"/>
                  </a:moveTo>
                  <a:cubicBezTo>
                    <a:pt x="7088" y="1"/>
                    <a:pt x="7062" y="9"/>
                    <a:pt x="7041" y="27"/>
                  </a:cubicBezTo>
                  <a:lnTo>
                    <a:pt x="77" y="6089"/>
                  </a:lnTo>
                  <a:cubicBezTo>
                    <a:pt x="1" y="6158"/>
                    <a:pt x="49" y="6283"/>
                    <a:pt x="153" y="6283"/>
                  </a:cubicBezTo>
                  <a:lnTo>
                    <a:pt x="1762" y="6283"/>
                  </a:lnTo>
                  <a:lnTo>
                    <a:pt x="7041" y="1691"/>
                  </a:lnTo>
                  <a:cubicBezTo>
                    <a:pt x="7062" y="1674"/>
                    <a:pt x="7088" y="1665"/>
                    <a:pt x="7114" y="1665"/>
                  </a:cubicBezTo>
                  <a:cubicBezTo>
                    <a:pt x="7140" y="1665"/>
                    <a:pt x="7166" y="1674"/>
                    <a:pt x="7186" y="1691"/>
                  </a:cubicBezTo>
                  <a:lnTo>
                    <a:pt x="12472" y="6283"/>
                  </a:lnTo>
                  <a:lnTo>
                    <a:pt x="14081" y="6283"/>
                  </a:lnTo>
                  <a:cubicBezTo>
                    <a:pt x="14185" y="6283"/>
                    <a:pt x="14234" y="6158"/>
                    <a:pt x="14150" y="6089"/>
                  </a:cubicBezTo>
                  <a:lnTo>
                    <a:pt x="7186" y="27"/>
                  </a:lnTo>
                  <a:cubicBezTo>
                    <a:pt x="7166" y="9"/>
                    <a:pt x="7140" y="1"/>
                    <a:pt x="7114" y="1"/>
                  </a:cubicBezTo>
                  <a:close/>
                </a:path>
              </a:pathLst>
            </a:custGeom>
            <a:solidFill>
              <a:srgbClr val="8797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6" name="Google Shape;212;p2">
              <a:extLst>
                <a:ext uri="{FF2B5EF4-FFF2-40B4-BE49-F238E27FC236}">
                  <a16:creationId xmlns:a16="http://schemas.microsoft.com/office/drawing/2014/main" id="{2F2E149B-0428-3A4C-88CE-EB9EB6968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021" y="3726750"/>
              <a:ext cx="25353" cy="22253"/>
            </a:xfrm>
            <a:custGeom>
              <a:avLst/>
              <a:gdLst>
                <a:gd name="T0" fmla="*/ 683 w 965"/>
                <a:gd name="T1" fmla="*/ 0 h 847"/>
                <a:gd name="T2" fmla="*/ 683 w 965"/>
                <a:gd name="T3" fmla="*/ 584647 h 847"/>
                <a:gd name="T4" fmla="*/ 584643 w 965"/>
                <a:gd name="T5" fmla="*/ 584647 h 847"/>
                <a:gd name="T6" fmla="*/ 666088 w 965"/>
                <a:gd name="T7" fmla="*/ 503202 h 847"/>
                <a:gd name="T8" fmla="*/ 666088 w 965"/>
                <a:gd name="T9" fmla="*/ 81445 h 847"/>
                <a:gd name="T10" fmla="*/ 584643 w 965"/>
                <a:gd name="T11" fmla="*/ 0 h 847"/>
                <a:gd name="T12" fmla="*/ 683 w 965"/>
                <a:gd name="T13" fmla="*/ 0 h 8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5" h="847" extrusionOk="0">
                  <a:moveTo>
                    <a:pt x="1" y="0"/>
                  </a:moveTo>
                  <a:lnTo>
                    <a:pt x="1" y="847"/>
                  </a:lnTo>
                  <a:lnTo>
                    <a:pt x="847" y="847"/>
                  </a:lnTo>
                  <a:cubicBezTo>
                    <a:pt x="909" y="847"/>
                    <a:pt x="965" y="791"/>
                    <a:pt x="965" y="729"/>
                  </a:cubicBezTo>
                  <a:lnTo>
                    <a:pt x="965" y="118"/>
                  </a:lnTo>
                  <a:cubicBezTo>
                    <a:pt x="965" y="56"/>
                    <a:pt x="909" y="0"/>
                    <a:pt x="847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239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7" name="Google Shape;213;p2">
            <a:extLst>
              <a:ext uri="{FF2B5EF4-FFF2-40B4-BE49-F238E27FC236}">
                <a16:creationId xmlns:a16="http://schemas.microsoft.com/office/drawing/2014/main" id="{CEE1DFB8-1293-F3C6-EFA4-B892E118D714}"/>
              </a:ext>
            </a:extLst>
          </p:cNvPr>
          <p:cNvGrpSpPr>
            <a:grpSpLocks/>
          </p:cNvGrpSpPr>
          <p:nvPr/>
        </p:nvGrpSpPr>
        <p:grpSpPr bwMode="auto">
          <a:xfrm>
            <a:off x="137340" y="3855505"/>
            <a:ext cx="373062" cy="255587"/>
            <a:chOff x="6871342" y="3740044"/>
            <a:chExt cx="371966" cy="256420"/>
          </a:xfrm>
        </p:grpSpPr>
        <p:sp>
          <p:nvSpPr>
            <p:cNvPr id="758" name="Google Shape;214;p2">
              <a:extLst>
                <a:ext uri="{FF2B5EF4-FFF2-40B4-BE49-F238E27FC236}">
                  <a16:creationId xmlns:a16="http://schemas.microsoft.com/office/drawing/2014/main" id="{E859367C-7FC8-A808-F29C-2C832DBBE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1342" y="3816944"/>
              <a:ext cx="371966" cy="179520"/>
            </a:xfrm>
            <a:custGeom>
              <a:avLst/>
              <a:gdLst>
                <a:gd name="T0" fmla="*/ 0 w 14158"/>
                <a:gd name="T1" fmla="*/ 683 h 6833"/>
                <a:gd name="T2" fmla="*/ 0 w 14158"/>
                <a:gd name="T3" fmla="*/ 4548716 h 6833"/>
                <a:gd name="T4" fmla="*/ 172558 w 14158"/>
                <a:gd name="T5" fmla="*/ 4716439 h 6833"/>
                <a:gd name="T6" fmla="*/ 9599234 w 14158"/>
                <a:gd name="T7" fmla="*/ 4716439 h 6833"/>
                <a:gd name="T8" fmla="*/ 9771792 w 14158"/>
                <a:gd name="T9" fmla="*/ 4548716 h 6833"/>
                <a:gd name="T10" fmla="*/ 9771792 w 14158"/>
                <a:gd name="T11" fmla="*/ 683 h 6833"/>
                <a:gd name="T12" fmla="*/ 0 w 14158"/>
                <a:gd name="T13" fmla="*/ 683 h 68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158" h="6833" extrusionOk="0">
                  <a:moveTo>
                    <a:pt x="0" y="1"/>
                  </a:moveTo>
                  <a:lnTo>
                    <a:pt x="0" y="6590"/>
                  </a:lnTo>
                  <a:cubicBezTo>
                    <a:pt x="0" y="6722"/>
                    <a:pt x="111" y="6833"/>
                    <a:pt x="250" y="6833"/>
                  </a:cubicBezTo>
                  <a:lnTo>
                    <a:pt x="13907" y="6833"/>
                  </a:lnTo>
                  <a:cubicBezTo>
                    <a:pt x="14046" y="6833"/>
                    <a:pt x="14157" y="6722"/>
                    <a:pt x="14157" y="6590"/>
                  </a:cubicBezTo>
                  <a:lnTo>
                    <a:pt x="1415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BD6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9" name="Google Shape;215;p2">
              <a:extLst>
                <a:ext uri="{FF2B5EF4-FFF2-40B4-BE49-F238E27FC236}">
                  <a16:creationId xmlns:a16="http://schemas.microsoft.com/office/drawing/2014/main" id="{144E503B-4BC0-0EA0-3B46-D5C58E3A7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1342" y="3740044"/>
              <a:ext cx="371966" cy="179520"/>
            </a:xfrm>
            <a:custGeom>
              <a:avLst/>
              <a:gdLst>
                <a:gd name="T0" fmla="*/ 172558 w 14158"/>
                <a:gd name="T1" fmla="*/ 683 h 6833"/>
                <a:gd name="T2" fmla="*/ 0 w 14158"/>
                <a:gd name="T3" fmla="*/ 167724 h 6833"/>
                <a:gd name="T4" fmla="*/ 0 w 14158"/>
                <a:gd name="T5" fmla="*/ 4548716 h 6833"/>
                <a:gd name="T6" fmla="*/ 172558 w 14158"/>
                <a:gd name="T7" fmla="*/ 4716439 h 6833"/>
                <a:gd name="T8" fmla="*/ 9599234 w 14158"/>
                <a:gd name="T9" fmla="*/ 4716439 h 6833"/>
                <a:gd name="T10" fmla="*/ 9771792 w 14158"/>
                <a:gd name="T11" fmla="*/ 4548716 h 6833"/>
                <a:gd name="T12" fmla="*/ 9771792 w 14158"/>
                <a:gd name="T13" fmla="*/ 167724 h 6833"/>
                <a:gd name="T14" fmla="*/ 9599234 w 14158"/>
                <a:gd name="T15" fmla="*/ 683 h 6833"/>
                <a:gd name="T16" fmla="*/ 172558 w 14158"/>
                <a:gd name="T17" fmla="*/ 683 h 68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158" h="6833" extrusionOk="0">
                  <a:moveTo>
                    <a:pt x="250" y="1"/>
                  </a:moveTo>
                  <a:cubicBezTo>
                    <a:pt x="111" y="1"/>
                    <a:pt x="0" y="112"/>
                    <a:pt x="0" y="243"/>
                  </a:cubicBezTo>
                  <a:lnTo>
                    <a:pt x="0" y="6590"/>
                  </a:lnTo>
                  <a:cubicBezTo>
                    <a:pt x="0" y="6722"/>
                    <a:pt x="111" y="6833"/>
                    <a:pt x="250" y="6833"/>
                  </a:cubicBezTo>
                  <a:lnTo>
                    <a:pt x="13907" y="6833"/>
                  </a:lnTo>
                  <a:cubicBezTo>
                    <a:pt x="14046" y="6833"/>
                    <a:pt x="14157" y="6722"/>
                    <a:pt x="14157" y="6590"/>
                  </a:cubicBezTo>
                  <a:lnTo>
                    <a:pt x="14157" y="243"/>
                  </a:lnTo>
                  <a:cubicBezTo>
                    <a:pt x="14157" y="112"/>
                    <a:pt x="14046" y="1"/>
                    <a:pt x="13907" y="1"/>
                  </a:cubicBezTo>
                  <a:lnTo>
                    <a:pt x="250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0" name="Google Shape;216;p2">
              <a:extLst>
                <a:ext uri="{FF2B5EF4-FFF2-40B4-BE49-F238E27FC236}">
                  <a16:creationId xmlns:a16="http://schemas.microsoft.com/office/drawing/2014/main" id="{9CEB0298-6FFF-CDBA-BB15-56092ABA4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0652" y="3759355"/>
              <a:ext cx="333319" cy="140899"/>
            </a:xfrm>
            <a:custGeom>
              <a:avLst/>
              <a:gdLst>
                <a:gd name="T0" fmla="*/ 2620155 w 12687"/>
                <a:gd name="T1" fmla="*/ 335446 h 5363"/>
                <a:gd name="T2" fmla="*/ 2676772 w 12687"/>
                <a:gd name="T3" fmla="*/ 470066 h 5363"/>
                <a:gd name="T4" fmla="*/ 2676772 w 12687"/>
                <a:gd name="T5" fmla="*/ 3227567 h 5363"/>
                <a:gd name="T6" fmla="*/ 2614638 w 12687"/>
                <a:gd name="T7" fmla="*/ 3366312 h 5363"/>
                <a:gd name="T8" fmla="*/ 996016 w 12687"/>
                <a:gd name="T9" fmla="*/ 3366312 h 5363"/>
                <a:gd name="T10" fmla="*/ 340281 w 12687"/>
                <a:gd name="T11" fmla="*/ 2710578 h 5363"/>
                <a:gd name="T12" fmla="*/ 340281 w 12687"/>
                <a:gd name="T13" fmla="*/ 991863 h 5363"/>
                <a:gd name="T14" fmla="*/ 996016 w 12687"/>
                <a:gd name="T15" fmla="*/ 335446 h 5363"/>
                <a:gd name="T16" fmla="*/ 2614638 w 12687"/>
                <a:gd name="T17" fmla="*/ 335446 h 5363"/>
                <a:gd name="T18" fmla="*/ 2620155 w 12687"/>
                <a:gd name="T19" fmla="*/ 335446 h 5363"/>
                <a:gd name="T20" fmla="*/ 7765936 w 12687"/>
                <a:gd name="T21" fmla="*/ 335446 h 5363"/>
                <a:gd name="T22" fmla="*/ 8421671 w 12687"/>
                <a:gd name="T23" fmla="*/ 996697 h 5363"/>
                <a:gd name="T24" fmla="*/ 8421671 w 12687"/>
                <a:gd name="T25" fmla="*/ 2710578 h 5363"/>
                <a:gd name="T26" fmla="*/ 7765936 w 12687"/>
                <a:gd name="T27" fmla="*/ 3371146 h 5363"/>
                <a:gd name="T28" fmla="*/ 6143163 w 12687"/>
                <a:gd name="T29" fmla="*/ 3371146 h 5363"/>
                <a:gd name="T30" fmla="*/ 6076221 w 12687"/>
                <a:gd name="T31" fmla="*/ 3232401 h 5363"/>
                <a:gd name="T32" fmla="*/ 6076221 w 12687"/>
                <a:gd name="T33" fmla="*/ 474874 h 5363"/>
                <a:gd name="T34" fmla="*/ 6143163 w 12687"/>
                <a:gd name="T35" fmla="*/ 335446 h 5363"/>
                <a:gd name="T36" fmla="*/ 7765936 w 12687"/>
                <a:gd name="T37" fmla="*/ 335446 h 5363"/>
                <a:gd name="T38" fmla="*/ 842795 w 12687"/>
                <a:gd name="T39" fmla="*/ 683 h 5363"/>
                <a:gd name="T40" fmla="*/ 675755 w 12687"/>
                <a:gd name="T41" fmla="*/ 168406 h 5363"/>
                <a:gd name="T42" fmla="*/ 167724 w 12687"/>
                <a:gd name="T43" fmla="*/ 670919 h 5363"/>
                <a:gd name="T44" fmla="*/ 683 w 12687"/>
                <a:gd name="T45" fmla="*/ 843476 h 5363"/>
                <a:gd name="T46" fmla="*/ 683 w 12687"/>
                <a:gd name="T47" fmla="*/ 2863799 h 5363"/>
                <a:gd name="T48" fmla="*/ 167724 w 12687"/>
                <a:gd name="T49" fmla="*/ 3031522 h 5363"/>
                <a:gd name="T50" fmla="*/ 675755 w 12687"/>
                <a:gd name="T51" fmla="*/ 3534035 h 5363"/>
                <a:gd name="T52" fmla="*/ 842795 w 12687"/>
                <a:gd name="T53" fmla="*/ 3701758 h 5363"/>
                <a:gd name="T54" fmla="*/ 7914323 w 12687"/>
                <a:gd name="T55" fmla="*/ 3701758 h 5363"/>
                <a:gd name="T56" fmla="*/ 8082073 w 12687"/>
                <a:gd name="T57" fmla="*/ 3534035 h 5363"/>
                <a:gd name="T58" fmla="*/ 8589394 w 12687"/>
                <a:gd name="T59" fmla="*/ 3031522 h 5363"/>
                <a:gd name="T60" fmla="*/ 8757118 w 12687"/>
                <a:gd name="T61" fmla="*/ 2863799 h 5363"/>
                <a:gd name="T62" fmla="*/ 8757118 w 12687"/>
                <a:gd name="T63" fmla="*/ 843476 h 5363"/>
                <a:gd name="T64" fmla="*/ 8589394 w 12687"/>
                <a:gd name="T65" fmla="*/ 670919 h 5363"/>
                <a:gd name="T66" fmla="*/ 8082073 w 12687"/>
                <a:gd name="T67" fmla="*/ 168406 h 5363"/>
                <a:gd name="T68" fmla="*/ 7914323 w 12687"/>
                <a:gd name="T69" fmla="*/ 683 h 5363"/>
                <a:gd name="T70" fmla="*/ 842795 w 12687"/>
                <a:gd name="T71" fmla="*/ 683 h 536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87" h="5363" extrusionOk="0">
                  <a:moveTo>
                    <a:pt x="3796" y="486"/>
                  </a:moveTo>
                  <a:cubicBezTo>
                    <a:pt x="3888" y="486"/>
                    <a:pt x="3939" y="606"/>
                    <a:pt x="3878" y="681"/>
                  </a:cubicBezTo>
                  <a:cubicBezTo>
                    <a:pt x="2935" y="1846"/>
                    <a:pt x="2935" y="3518"/>
                    <a:pt x="3878" y="4676"/>
                  </a:cubicBezTo>
                  <a:cubicBezTo>
                    <a:pt x="3940" y="4759"/>
                    <a:pt x="3885" y="4877"/>
                    <a:pt x="3788" y="4877"/>
                  </a:cubicBezTo>
                  <a:lnTo>
                    <a:pt x="1443" y="4877"/>
                  </a:lnTo>
                  <a:cubicBezTo>
                    <a:pt x="1346" y="4398"/>
                    <a:pt x="972" y="4024"/>
                    <a:pt x="493" y="3927"/>
                  </a:cubicBezTo>
                  <a:lnTo>
                    <a:pt x="493" y="1437"/>
                  </a:lnTo>
                  <a:cubicBezTo>
                    <a:pt x="972" y="1340"/>
                    <a:pt x="1346" y="965"/>
                    <a:pt x="1443" y="486"/>
                  </a:cubicBezTo>
                  <a:lnTo>
                    <a:pt x="3788" y="486"/>
                  </a:lnTo>
                  <a:cubicBezTo>
                    <a:pt x="3790" y="486"/>
                    <a:pt x="3793" y="486"/>
                    <a:pt x="3796" y="486"/>
                  </a:cubicBezTo>
                  <a:close/>
                  <a:moveTo>
                    <a:pt x="11251" y="486"/>
                  </a:moveTo>
                  <a:cubicBezTo>
                    <a:pt x="11348" y="972"/>
                    <a:pt x="11723" y="1347"/>
                    <a:pt x="12201" y="1444"/>
                  </a:cubicBezTo>
                  <a:lnTo>
                    <a:pt x="12201" y="3927"/>
                  </a:lnTo>
                  <a:cubicBezTo>
                    <a:pt x="11723" y="4024"/>
                    <a:pt x="11348" y="4398"/>
                    <a:pt x="11251" y="4884"/>
                  </a:cubicBezTo>
                  <a:lnTo>
                    <a:pt x="8900" y="4884"/>
                  </a:lnTo>
                  <a:cubicBezTo>
                    <a:pt x="8796" y="4884"/>
                    <a:pt x="8740" y="4766"/>
                    <a:pt x="8803" y="4683"/>
                  </a:cubicBezTo>
                  <a:cubicBezTo>
                    <a:pt x="9753" y="3518"/>
                    <a:pt x="9753" y="1853"/>
                    <a:pt x="8803" y="688"/>
                  </a:cubicBezTo>
                  <a:cubicBezTo>
                    <a:pt x="8740" y="604"/>
                    <a:pt x="8796" y="486"/>
                    <a:pt x="8900" y="486"/>
                  </a:cubicBezTo>
                  <a:lnTo>
                    <a:pt x="11251" y="486"/>
                  </a:lnTo>
                  <a:close/>
                  <a:moveTo>
                    <a:pt x="1221" y="1"/>
                  </a:moveTo>
                  <a:cubicBezTo>
                    <a:pt x="1083" y="1"/>
                    <a:pt x="979" y="105"/>
                    <a:pt x="979" y="244"/>
                  </a:cubicBezTo>
                  <a:cubicBezTo>
                    <a:pt x="979" y="646"/>
                    <a:pt x="646" y="972"/>
                    <a:pt x="243" y="972"/>
                  </a:cubicBezTo>
                  <a:cubicBezTo>
                    <a:pt x="112" y="972"/>
                    <a:pt x="1" y="1083"/>
                    <a:pt x="1" y="1222"/>
                  </a:cubicBezTo>
                  <a:lnTo>
                    <a:pt x="1" y="4149"/>
                  </a:lnTo>
                  <a:cubicBezTo>
                    <a:pt x="1" y="4281"/>
                    <a:pt x="112" y="4392"/>
                    <a:pt x="243" y="4392"/>
                  </a:cubicBezTo>
                  <a:cubicBezTo>
                    <a:pt x="646" y="4392"/>
                    <a:pt x="979" y="4718"/>
                    <a:pt x="979" y="5120"/>
                  </a:cubicBezTo>
                  <a:cubicBezTo>
                    <a:pt x="979" y="5259"/>
                    <a:pt x="1083" y="5363"/>
                    <a:pt x="1221" y="5363"/>
                  </a:cubicBezTo>
                  <a:lnTo>
                    <a:pt x="11466" y="5363"/>
                  </a:lnTo>
                  <a:cubicBezTo>
                    <a:pt x="11605" y="5363"/>
                    <a:pt x="11709" y="5259"/>
                    <a:pt x="11709" y="5120"/>
                  </a:cubicBezTo>
                  <a:cubicBezTo>
                    <a:pt x="11709" y="4718"/>
                    <a:pt x="12042" y="4392"/>
                    <a:pt x="12444" y="4392"/>
                  </a:cubicBezTo>
                  <a:cubicBezTo>
                    <a:pt x="12576" y="4392"/>
                    <a:pt x="12687" y="4281"/>
                    <a:pt x="12687" y="4149"/>
                  </a:cubicBezTo>
                  <a:lnTo>
                    <a:pt x="12687" y="1222"/>
                  </a:lnTo>
                  <a:cubicBezTo>
                    <a:pt x="12687" y="1083"/>
                    <a:pt x="12576" y="972"/>
                    <a:pt x="12444" y="972"/>
                  </a:cubicBezTo>
                  <a:cubicBezTo>
                    <a:pt x="12042" y="972"/>
                    <a:pt x="11709" y="646"/>
                    <a:pt x="11709" y="244"/>
                  </a:cubicBezTo>
                  <a:cubicBezTo>
                    <a:pt x="11709" y="105"/>
                    <a:pt x="11605" y="1"/>
                    <a:pt x="11466" y="1"/>
                  </a:cubicBezTo>
                  <a:lnTo>
                    <a:pt x="1221" y="1"/>
                  </a:ln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1" name="Google Shape;217;p2">
              <a:extLst>
                <a:ext uri="{FF2B5EF4-FFF2-40B4-BE49-F238E27FC236}">
                  <a16:creationId xmlns:a16="http://schemas.microsoft.com/office/drawing/2014/main" id="{5BD5CD1E-680B-6EB1-1215-6D74862B2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6862" y="3759355"/>
              <a:ext cx="140899" cy="141083"/>
            </a:xfrm>
            <a:custGeom>
              <a:avLst/>
              <a:gdLst>
                <a:gd name="T0" fmla="*/ 1853283 w 5363"/>
                <a:gd name="T1" fmla="*/ 683 h 5370"/>
                <a:gd name="T2" fmla="*/ 683 w 5363"/>
                <a:gd name="T3" fmla="*/ 1853310 h 5370"/>
                <a:gd name="T4" fmla="*/ 1853283 w 5363"/>
                <a:gd name="T5" fmla="*/ 3706595 h 5370"/>
                <a:gd name="T6" fmla="*/ 3701758 w 5363"/>
                <a:gd name="T7" fmla="*/ 1853310 h 5370"/>
                <a:gd name="T8" fmla="*/ 1853283 w 5363"/>
                <a:gd name="T9" fmla="*/ 683 h 53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63" h="5370" extrusionOk="0">
                  <a:moveTo>
                    <a:pt x="2685" y="1"/>
                  </a:moveTo>
                  <a:cubicBezTo>
                    <a:pt x="1201" y="1"/>
                    <a:pt x="1" y="1201"/>
                    <a:pt x="1" y="2685"/>
                  </a:cubicBezTo>
                  <a:cubicBezTo>
                    <a:pt x="1" y="4163"/>
                    <a:pt x="1201" y="5370"/>
                    <a:pt x="2685" y="5370"/>
                  </a:cubicBezTo>
                  <a:cubicBezTo>
                    <a:pt x="4163" y="5370"/>
                    <a:pt x="5363" y="4163"/>
                    <a:pt x="5363" y="2685"/>
                  </a:cubicBezTo>
                  <a:cubicBezTo>
                    <a:pt x="5363" y="1201"/>
                    <a:pt x="4163" y="1"/>
                    <a:pt x="2685" y="1"/>
                  </a:cubicBezTo>
                  <a:close/>
                </a:path>
              </a:pathLst>
            </a:custGeom>
            <a:solidFill>
              <a:srgbClr val="8095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2" name="Google Shape;218;p2">
              <a:extLst>
                <a:ext uri="{FF2B5EF4-FFF2-40B4-BE49-F238E27FC236}">
                  <a16:creationId xmlns:a16="http://schemas.microsoft.com/office/drawing/2014/main" id="{B570EC38-4FFA-FFA7-4082-B0BD06525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5141" y="3785023"/>
              <a:ext cx="64184" cy="89773"/>
            </a:xfrm>
            <a:custGeom>
              <a:avLst/>
              <a:gdLst>
                <a:gd name="T0" fmla="*/ 675758 w 2443"/>
                <a:gd name="T1" fmla="*/ 518382 h 3417"/>
                <a:gd name="T2" fmla="*/ 675758 w 2443"/>
                <a:gd name="T3" fmla="*/ 953927 h 3417"/>
                <a:gd name="T4" fmla="*/ 340283 w 2443"/>
                <a:gd name="T5" fmla="*/ 705416 h 3417"/>
                <a:gd name="T6" fmla="*/ 675758 w 2443"/>
                <a:gd name="T7" fmla="*/ 518382 h 3417"/>
                <a:gd name="T8" fmla="*/ 1015358 w 2443"/>
                <a:gd name="T9" fmla="*/ 1399114 h 3417"/>
                <a:gd name="T10" fmla="*/ 1350833 w 2443"/>
                <a:gd name="T11" fmla="*/ 1653142 h 3417"/>
                <a:gd name="T12" fmla="*/ 1015358 w 2443"/>
                <a:gd name="T13" fmla="*/ 1835342 h 3417"/>
                <a:gd name="T14" fmla="*/ 1015358 w 2443"/>
                <a:gd name="T15" fmla="*/ 1399114 h 3417"/>
                <a:gd name="T16" fmla="*/ 845558 w 2443"/>
                <a:gd name="T17" fmla="*/ 0 h 3417"/>
                <a:gd name="T18" fmla="*/ 675758 w 2443"/>
                <a:gd name="T19" fmla="*/ 169116 h 3417"/>
                <a:gd name="T20" fmla="*/ 675758 w 2443"/>
                <a:gd name="T21" fmla="*/ 178784 h 3417"/>
                <a:gd name="T22" fmla="*/ 683 w 2443"/>
                <a:gd name="T23" fmla="*/ 705416 h 3417"/>
                <a:gd name="T24" fmla="*/ 675758 w 2443"/>
                <a:gd name="T25" fmla="*/ 1308710 h 3417"/>
                <a:gd name="T26" fmla="*/ 675758 w 2443"/>
                <a:gd name="T27" fmla="*/ 1835342 h 3417"/>
                <a:gd name="T28" fmla="*/ 340283 w 2443"/>
                <a:gd name="T29" fmla="*/ 1653142 h 3417"/>
                <a:gd name="T30" fmla="*/ 170483 w 2443"/>
                <a:gd name="T31" fmla="*/ 1484026 h 3417"/>
                <a:gd name="T32" fmla="*/ 683 w 2443"/>
                <a:gd name="T33" fmla="*/ 1653142 h 3417"/>
                <a:gd name="T34" fmla="*/ 675758 w 2443"/>
                <a:gd name="T35" fmla="*/ 2179774 h 3417"/>
                <a:gd name="T36" fmla="*/ 675758 w 2443"/>
                <a:gd name="T37" fmla="*/ 2189442 h 3417"/>
                <a:gd name="T38" fmla="*/ 845558 w 2443"/>
                <a:gd name="T39" fmla="*/ 2357875 h 3417"/>
                <a:gd name="T40" fmla="*/ 1015358 w 2443"/>
                <a:gd name="T41" fmla="*/ 2189442 h 3417"/>
                <a:gd name="T42" fmla="*/ 1015358 w 2443"/>
                <a:gd name="T43" fmla="*/ 2179774 h 3417"/>
                <a:gd name="T44" fmla="*/ 1685598 w 2443"/>
                <a:gd name="T45" fmla="*/ 1653142 h 3417"/>
                <a:gd name="T46" fmla="*/ 1015358 w 2443"/>
                <a:gd name="T47" fmla="*/ 1049848 h 3417"/>
                <a:gd name="T48" fmla="*/ 1015358 w 2443"/>
                <a:gd name="T49" fmla="*/ 518382 h 3417"/>
                <a:gd name="T50" fmla="*/ 1350833 w 2443"/>
                <a:gd name="T51" fmla="*/ 705416 h 3417"/>
                <a:gd name="T52" fmla="*/ 1517848 w 2443"/>
                <a:gd name="T53" fmla="*/ 873848 h 3417"/>
                <a:gd name="T54" fmla="*/ 1685598 w 2443"/>
                <a:gd name="T55" fmla="*/ 705416 h 3417"/>
                <a:gd name="T56" fmla="*/ 1015358 w 2443"/>
                <a:gd name="T57" fmla="*/ 178784 h 3417"/>
                <a:gd name="T58" fmla="*/ 1015358 w 2443"/>
                <a:gd name="T59" fmla="*/ 169116 h 3417"/>
                <a:gd name="T60" fmla="*/ 845558 w 2443"/>
                <a:gd name="T61" fmla="*/ 0 h 341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443" h="3417" extrusionOk="0">
                  <a:moveTo>
                    <a:pt x="979" y="751"/>
                  </a:moveTo>
                  <a:lnTo>
                    <a:pt x="979" y="1382"/>
                  </a:lnTo>
                  <a:cubicBezTo>
                    <a:pt x="632" y="1264"/>
                    <a:pt x="493" y="1160"/>
                    <a:pt x="493" y="1022"/>
                  </a:cubicBezTo>
                  <a:cubicBezTo>
                    <a:pt x="493" y="938"/>
                    <a:pt x="673" y="800"/>
                    <a:pt x="979" y="751"/>
                  </a:cubicBezTo>
                  <a:close/>
                  <a:moveTo>
                    <a:pt x="1471" y="2027"/>
                  </a:moveTo>
                  <a:cubicBezTo>
                    <a:pt x="1818" y="2145"/>
                    <a:pt x="1957" y="2249"/>
                    <a:pt x="1957" y="2395"/>
                  </a:cubicBezTo>
                  <a:cubicBezTo>
                    <a:pt x="1964" y="2471"/>
                    <a:pt x="1776" y="2617"/>
                    <a:pt x="1471" y="2659"/>
                  </a:cubicBezTo>
                  <a:lnTo>
                    <a:pt x="1471" y="2027"/>
                  </a:lnTo>
                  <a:close/>
                  <a:moveTo>
                    <a:pt x="1225" y="0"/>
                  </a:moveTo>
                  <a:cubicBezTo>
                    <a:pt x="1102" y="0"/>
                    <a:pt x="979" y="82"/>
                    <a:pt x="979" y="245"/>
                  </a:cubicBezTo>
                  <a:lnTo>
                    <a:pt x="979" y="259"/>
                  </a:lnTo>
                  <a:cubicBezTo>
                    <a:pt x="410" y="328"/>
                    <a:pt x="1" y="626"/>
                    <a:pt x="1" y="1022"/>
                  </a:cubicBezTo>
                  <a:cubicBezTo>
                    <a:pt x="1" y="1563"/>
                    <a:pt x="535" y="1771"/>
                    <a:pt x="979" y="1896"/>
                  </a:cubicBezTo>
                  <a:lnTo>
                    <a:pt x="979" y="2659"/>
                  </a:lnTo>
                  <a:cubicBezTo>
                    <a:pt x="673" y="2610"/>
                    <a:pt x="493" y="2471"/>
                    <a:pt x="493" y="2395"/>
                  </a:cubicBezTo>
                  <a:cubicBezTo>
                    <a:pt x="493" y="2232"/>
                    <a:pt x="370" y="2150"/>
                    <a:pt x="247" y="2150"/>
                  </a:cubicBezTo>
                  <a:cubicBezTo>
                    <a:pt x="124" y="2150"/>
                    <a:pt x="1" y="2232"/>
                    <a:pt x="1" y="2395"/>
                  </a:cubicBezTo>
                  <a:cubicBezTo>
                    <a:pt x="1" y="2783"/>
                    <a:pt x="410" y="3089"/>
                    <a:pt x="979" y="3158"/>
                  </a:cubicBezTo>
                  <a:lnTo>
                    <a:pt x="979" y="3172"/>
                  </a:lnTo>
                  <a:cubicBezTo>
                    <a:pt x="979" y="3335"/>
                    <a:pt x="1102" y="3416"/>
                    <a:pt x="1225" y="3416"/>
                  </a:cubicBezTo>
                  <a:cubicBezTo>
                    <a:pt x="1348" y="3416"/>
                    <a:pt x="1471" y="3335"/>
                    <a:pt x="1471" y="3172"/>
                  </a:cubicBezTo>
                  <a:lnTo>
                    <a:pt x="1471" y="3158"/>
                  </a:lnTo>
                  <a:cubicBezTo>
                    <a:pt x="2040" y="3089"/>
                    <a:pt x="2442" y="2783"/>
                    <a:pt x="2442" y="2395"/>
                  </a:cubicBezTo>
                  <a:cubicBezTo>
                    <a:pt x="2442" y="1847"/>
                    <a:pt x="1908" y="1639"/>
                    <a:pt x="1471" y="1521"/>
                  </a:cubicBezTo>
                  <a:lnTo>
                    <a:pt x="1471" y="751"/>
                  </a:lnTo>
                  <a:cubicBezTo>
                    <a:pt x="1776" y="800"/>
                    <a:pt x="1957" y="938"/>
                    <a:pt x="1957" y="1022"/>
                  </a:cubicBezTo>
                  <a:cubicBezTo>
                    <a:pt x="1957" y="1185"/>
                    <a:pt x="2078" y="1266"/>
                    <a:pt x="2199" y="1266"/>
                  </a:cubicBezTo>
                  <a:cubicBezTo>
                    <a:pt x="2321" y="1266"/>
                    <a:pt x="2442" y="1185"/>
                    <a:pt x="2442" y="1022"/>
                  </a:cubicBezTo>
                  <a:cubicBezTo>
                    <a:pt x="2442" y="626"/>
                    <a:pt x="2040" y="328"/>
                    <a:pt x="1471" y="259"/>
                  </a:cubicBezTo>
                  <a:lnTo>
                    <a:pt x="1471" y="245"/>
                  </a:lnTo>
                  <a:cubicBezTo>
                    <a:pt x="1471" y="82"/>
                    <a:pt x="1348" y="0"/>
                    <a:pt x="1225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3" name="Google Shape;219;p2">
              <a:extLst>
                <a:ext uri="{FF2B5EF4-FFF2-40B4-BE49-F238E27FC236}">
                  <a16:creationId xmlns:a16="http://schemas.microsoft.com/office/drawing/2014/main" id="{127752A1-ACCF-2EAC-972B-901713506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0652" y="3759355"/>
              <a:ext cx="12795" cy="12795"/>
            </a:xfrm>
            <a:custGeom>
              <a:avLst/>
              <a:gdLst>
                <a:gd name="T0" fmla="*/ 167727 w 487"/>
                <a:gd name="T1" fmla="*/ 683 h 487"/>
                <a:gd name="T2" fmla="*/ 683 w 487"/>
                <a:gd name="T3" fmla="*/ 168437 h 487"/>
                <a:gd name="T4" fmla="*/ 167727 w 487"/>
                <a:gd name="T5" fmla="*/ 335481 h 487"/>
                <a:gd name="T6" fmla="*/ 335481 w 487"/>
                <a:gd name="T7" fmla="*/ 168437 h 487"/>
                <a:gd name="T8" fmla="*/ 167727 w 487"/>
                <a:gd name="T9" fmla="*/ 683 h 4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7" h="487" extrusionOk="0">
                  <a:moveTo>
                    <a:pt x="243" y="1"/>
                  </a:moveTo>
                  <a:cubicBezTo>
                    <a:pt x="112" y="1"/>
                    <a:pt x="1" y="105"/>
                    <a:pt x="1" y="244"/>
                  </a:cubicBezTo>
                  <a:cubicBezTo>
                    <a:pt x="1" y="376"/>
                    <a:pt x="112" y="486"/>
                    <a:pt x="243" y="486"/>
                  </a:cubicBezTo>
                  <a:cubicBezTo>
                    <a:pt x="382" y="486"/>
                    <a:pt x="486" y="376"/>
                    <a:pt x="486" y="244"/>
                  </a:cubicBezTo>
                  <a:cubicBezTo>
                    <a:pt x="486" y="105"/>
                    <a:pt x="382" y="1"/>
                    <a:pt x="243" y="1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4" name="Google Shape;220;p2">
              <a:extLst>
                <a:ext uri="{FF2B5EF4-FFF2-40B4-BE49-F238E27FC236}">
                  <a16:creationId xmlns:a16="http://schemas.microsoft.com/office/drawing/2014/main" id="{9F8790CF-E1B3-7AD0-1474-755FC88C4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1203" y="3759355"/>
              <a:ext cx="12768" cy="12795"/>
            </a:xfrm>
            <a:custGeom>
              <a:avLst/>
              <a:gdLst>
                <a:gd name="T0" fmla="*/ 167718 w 486"/>
                <a:gd name="T1" fmla="*/ 683 h 487"/>
                <a:gd name="T2" fmla="*/ 0 w 486"/>
                <a:gd name="T3" fmla="*/ 168437 h 487"/>
                <a:gd name="T4" fmla="*/ 167718 w 486"/>
                <a:gd name="T5" fmla="*/ 335481 h 487"/>
                <a:gd name="T6" fmla="*/ 335436 w 486"/>
                <a:gd name="T7" fmla="*/ 168437 h 487"/>
                <a:gd name="T8" fmla="*/ 167718 w 486"/>
                <a:gd name="T9" fmla="*/ 683 h 4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6" h="487" extrusionOk="0">
                  <a:moveTo>
                    <a:pt x="243" y="1"/>
                  </a:moveTo>
                  <a:cubicBezTo>
                    <a:pt x="104" y="1"/>
                    <a:pt x="0" y="105"/>
                    <a:pt x="0" y="244"/>
                  </a:cubicBezTo>
                  <a:cubicBezTo>
                    <a:pt x="0" y="376"/>
                    <a:pt x="104" y="486"/>
                    <a:pt x="243" y="486"/>
                  </a:cubicBezTo>
                  <a:cubicBezTo>
                    <a:pt x="375" y="486"/>
                    <a:pt x="486" y="376"/>
                    <a:pt x="486" y="244"/>
                  </a:cubicBezTo>
                  <a:cubicBezTo>
                    <a:pt x="486" y="105"/>
                    <a:pt x="375" y="1"/>
                    <a:pt x="243" y="1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5" name="Google Shape;221;p2">
              <a:extLst>
                <a:ext uri="{FF2B5EF4-FFF2-40B4-BE49-F238E27FC236}">
                  <a16:creationId xmlns:a16="http://schemas.microsoft.com/office/drawing/2014/main" id="{53B8D685-167A-E3B5-94C9-568BC4B05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0652" y="3887486"/>
              <a:ext cx="12795" cy="12768"/>
            </a:xfrm>
            <a:custGeom>
              <a:avLst/>
              <a:gdLst>
                <a:gd name="T0" fmla="*/ 167727 w 487"/>
                <a:gd name="T1" fmla="*/ 0 h 486"/>
                <a:gd name="T2" fmla="*/ 683 w 487"/>
                <a:gd name="T3" fmla="*/ 167718 h 486"/>
                <a:gd name="T4" fmla="*/ 167727 w 487"/>
                <a:gd name="T5" fmla="*/ 335436 h 486"/>
                <a:gd name="T6" fmla="*/ 335481 w 487"/>
                <a:gd name="T7" fmla="*/ 167718 h 486"/>
                <a:gd name="T8" fmla="*/ 167727 w 487"/>
                <a:gd name="T9" fmla="*/ 0 h 4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7" h="486" extrusionOk="0">
                  <a:moveTo>
                    <a:pt x="243" y="0"/>
                  </a:moveTo>
                  <a:cubicBezTo>
                    <a:pt x="112" y="0"/>
                    <a:pt x="1" y="111"/>
                    <a:pt x="1" y="243"/>
                  </a:cubicBezTo>
                  <a:cubicBezTo>
                    <a:pt x="1" y="382"/>
                    <a:pt x="112" y="486"/>
                    <a:pt x="243" y="486"/>
                  </a:cubicBezTo>
                  <a:cubicBezTo>
                    <a:pt x="382" y="486"/>
                    <a:pt x="486" y="382"/>
                    <a:pt x="486" y="243"/>
                  </a:cubicBezTo>
                  <a:cubicBezTo>
                    <a:pt x="486" y="111"/>
                    <a:pt x="382" y="0"/>
                    <a:pt x="243" y="0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6" name="Google Shape;222;p2">
              <a:extLst>
                <a:ext uri="{FF2B5EF4-FFF2-40B4-BE49-F238E27FC236}">
                  <a16:creationId xmlns:a16="http://schemas.microsoft.com/office/drawing/2014/main" id="{DA76325C-E66C-966E-7393-C45CD804B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1203" y="3887486"/>
              <a:ext cx="12768" cy="12768"/>
            </a:xfrm>
            <a:custGeom>
              <a:avLst/>
              <a:gdLst>
                <a:gd name="T0" fmla="*/ 167718 w 486"/>
                <a:gd name="T1" fmla="*/ 0 h 486"/>
                <a:gd name="T2" fmla="*/ 0 w 486"/>
                <a:gd name="T3" fmla="*/ 167718 h 486"/>
                <a:gd name="T4" fmla="*/ 167718 w 486"/>
                <a:gd name="T5" fmla="*/ 335436 h 486"/>
                <a:gd name="T6" fmla="*/ 335436 w 486"/>
                <a:gd name="T7" fmla="*/ 167718 h 486"/>
                <a:gd name="T8" fmla="*/ 167718 w 486"/>
                <a:gd name="T9" fmla="*/ 0 h 4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6" h="486" extrusionOk="0">
                  <a:moveTo>
                    <a:pt x="243" y="0"/>
                  </a:moveTo>
                  <a:cubicBezTo>
                    <a:pt x="104" y="0"/>
                    <a:pt x="0" y="111"/>
                    <a:pt x="0" y="243"/>
                  </a:cubicBezTo>
                  <a:cubicBezTo>
                    <a:pt x="0" y="382"/>
                    <a:pt x="104" y="486"/>
                    <a:pt x="243" y="486"/>
                  </a:cubicBezTo>
                  <a:cubicBezTo>
                    <a:pt x="375" y="486"/>
                    <a:pt x="486" y="382"/>
                    <a:pt x="486" y="243"/>
                  </a:cubicBezTo>
                  <a:cubicBezTo>
                    <a:pt x="486" y="111"/>
                    <a:pt x="375" y="0"/>
                    <a:pt x="243" y="0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7" name="Google Shape;223;p2">
              <a:extLst>
                <a:ext uri="{FF2B5EF4-FFF2-40B4-BE49-F238E27FC236}">
                  <a16:creationId xmlns:a16="http://schemas.microsoft.com/office/drawing/2014/main" id="{57E14410-9DDE-A3B7-8D55-9C2484EF9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1342" y="3932306"/>
              <a:ext cx="371966" cy="12952"/>
            </a:xfrm>
            <a:custGeom>
              <a:avLst/>
              <a:gdLst>
                <a:gd name="T0" fmla="*/ 0 w 14158"/>
                <a:gd name="T1" fmla="*/ 0 h 493"/>
                <a:gd name="T2" fmla="*/ 0 w 14158"/>
                <a:gd name="T3" fmla="*/ 340272 h 493"/>
                <a:gd name="T4" fmla="*/ 9771792 w 14158"/>
                <a:gd name="T5" fmla="*/ 340272 h 493"/>
                <a:gd name="T6" fmla="*/ 9771792 w 14158"/>
                <a:gd name="T7" fmla="*/ 0 h 493"/>
                <a:gd name="T8" fmla="*/ 0 w 14158"/>
                <a:gd name="T9" fmla="*/ 0 h 4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158" h="493" extrusionOk="0">
                  <a:moveTo>
                    <a:pt x="0" y="0"/>
                  </a:moveTo>
                  <a:lnTo>
                    <a:pt x="0" y="493"/>
                  </a:lnTo>
                  <a:lnTo>
                    <a:pt x="14157" y="493"/>
                  </a:lnTo>
                  <a:lnTo>
                    <a:pt x="141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8" name="Google Shape;224;p2">
              <a:extLst>
                <a:ext uri="{FF2B5EF4-FFF2-40B4-BE49-F238E27FC236}">
                  <a16:creationId xmlns:a16="http://schemas.microsoft.com/office/drawing/2014/main" id="{9DC533E5-63C8-5BAF-3A0E-398B538FC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1342" y="3958001"/>
              <a:ext cx="371966" cy="12768"/>
            </a:xfrm>
            <a:custGeom>
              <a:avLst/>
              <a:gdLst>
                <a:gd name="T0" fmla="*/ 0 w 14158"/>
                <a:gd name="T1" fmla="*/ 0 h 486"/>
                <a:gd name="T2" fmla="*/ 0 w 14158"/>
                <a:gd name="T3" fmla="*/ 335436 h 486"/>
                <a:gd name="T4" fmla="*/ 9771792 w 14158"/>
                <a:gd name="T5" fmla="*/ 335436 h 486"/>
                <a:gd name="T6" fmla="*/ 9771792 w 14158"/>
                <a:gd name="T7" fmla="*/ 0 h 486"/>
                <a:gd name="T8" fmla="*/ 0 w 14158"/>
                <a:gd name="T9" fmla="*/ 0 h 4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158" h="486" extrusionOk="0">
                  <a:moveTo>
                    <a:pt x="0" y="0"/>
                  </a:moveTo>
                  <a:lnTo>
                    <a:pt x="0" y="486"/>
                  </a:lnTo>
                  <a:lnTo>
                    <a:pt x="14157" y="486"/>
                  </a:lnTo>
                  <a:lnTo>
                    <a:pt x="141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9" name="Google Shape;225;p2">
              <a:extLst>
                <a:ext uri="{FF2B5EF4-FFF2-40B4-BE49-F238E27FC236}">
                  <a16:creationId xmlns:a16="http://schemas.microsoft.com/office/drawing/2014/main" id="{AF0A6759-E480-FFBC-D1A4-2FD55E2A0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1342" y="3983695"/>
              <a:ext cx="371966" cy="12768"/>
            </a:xfrm>
            <a:custGeom>
              <a:avLst/>
              <a:gdLst>
                <a:gd name="T0" fmla="*/ 0 w 14158"/>
                <a:gd name="T1" fmla="*/ 0 h 486"/>
                <a:gd name="T2" fmla="*/ 0 w 14158"/>
                <a:gd name="T3" fmla="*/ 167718 h 486"/>
                <a:gd name="T4" fmla="*/ 172558 w 14158"/>
                <a:gd name="T5" fmla="*/ 335436 h 486"/>
                <a:gd name="T6" fmla="*/ 9599234 w 14158"/>
                <a:gd name="T7" fmla="*/ 335436 h 486"/>
                <a:gd name="T8" fmla="*/ 9771792 w 14158"/>
                <a:gd name="T9" fmla="*/ 167718 h 486"/>
                <a:gd name="T10" fmla="*/ 9771792 w 14158"/>
                <a:gd name="T11" fmla="*/ 0 h 486"/>
                <a:gd name="T12" fmla="*/ 0 w 14158"/>
                <a:gd name="T13" fmla="*/ 0 h 4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158" h="486" extrusionOk="0">
                  <a:moveTo>
                    <a:pt x="0" y="0"/>
                  </a:moveTo>
                  <a:lnTo>
                    <a:pt x="0" y="243"/>
                  </a:lnTo>
                  <a:cubicBezTo>
                    <a:pt x="0" y="375"/>
                    <a:pt x="111" y="486"/>
                    <a:pt x="250" y="486"/>
                  </a:cubicBezTo>
                  <a:lnTo>
                    <a:pt x="13907" y="486"/>
                  </a:lnTo>
                  <a:cubicBezTo>
                    <a:pt x="14046" y="486"/>
                    <a:pt x="14157" y="375"/>
                    <a:pt x="14157" y="243"/>
                  </a:cubicBezTo>
                  <a:lnTo>
                    <a:pt x="141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70" name="Google Shape;226;p2">
            <a:extLst>
              <a:ext uri="{FF2B5EF4-FFF2-40B4-BE49-F238E27FC236}">
                <a16:creationId xmlns:a16="http://schemas.microsoft.com/office/drawing/2014/main" id="{91A7D9C7-560B-9810-0517-5F0AACA81F81}"/>
              </a:ext>
            </a:extLst>
          </p:cNvPr>
          <p:cNvGrpSpPr>
            <a:grpSpLocks/>
          </p:cNvGrpSpPr>
          <p:nvPr/>
        </p:nvGrpSpPr>
        <p:grpSpPr bwMode="auto">
          <a:xfrm>
            <a:off x="394516" y="3833279"/>
            <a:ext cx="401637" cy="373062"/>
            <a:chOff x="7402362" y="3681535"/>
            <a:chExt cx="402757" cy="372729"/>
          </a:xfrm>
        </p:grpSpPr>
        <p:sp>
          <p:nvSpPr>
            <p:cNvPr id="771" name="Google Shape;227;p2">
              <a:extLst>
                <a:ext uri="{FF2B5EF4-FFF2-40B4-BE49-F238E27FC236}">
                  <a16:creationId xmlns:a16="http://schemas.microsoft.com/office/drawing/2014/main" id="{4B7D84A7-8AC0-EEE7-1AB5-B49FF2FCA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1248" y="3681535"/>
              <a:ext cx="333871" cy="303763"/>
            </a:xfrm>
            <a:custGeom>
              <a:avLst/>
              <a:gdLst>
                <a:gd name="T0" fmla="*/ 4376842 w 12708"/>
                <a:gd name="T1" fmla="*/ 0 h 11562"/>
                <a:gd name="T2" fmla="*/ 1565474 w 12708"/>
                <a:gd name="T3" fmla="*/ 1164451 h 11562"/>
                <a:gd name="T4" fmla="*/ 1584810 w 12708"/>
                <a:gd name="T5" fmla="*/ 6813413 h 11562"/>
                <a:gd name="T6" fmla="*/ 1819476 w 12708"/>
                <a:gd name="T7" fmla="*/ 7029452 h 11562"/>
                <a:gd name="T8" fmla="*/ 4400303 w 12708"/>
                <a:gd name="T9" fmla="*/ 7979940 h 11562"/>
                <a:gd name="T10" fmla="*/ 7210305 w 12708"/>
                <a:gd name="T11" fmla="*/ 6813413 h 11562"/>
                <a:gd name="T12" fmla="*/ 7425661 w 12708"/>
                <a:gd name="T13" fmla="*/ 1422605 h 11562"/>
                <a:gd name="T14" fmla="*/ 7210305 w 12708"/>
                <a:gd name="T15" fmla="*/ 1187912 h 11562"/>
                <a:gd name="T16" fmla="*/ 4376842 w 12708"/>
                <a:gd name="T17" fmla="*/ 0 h 115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708" h="11562" extrusionOk="0">
                  <a:moveTo>
                    <a:pt x="6341" y="0"/>
                  </a:moveTo>
                  <a:cubicBezTo>
                    <a:pt x="4868" y="0"/>
                    <a:pt x="3393" y="562"/>
                    <a:pt x="2268" y="1687"/>
                  </a:cubicBezTo>
                  <a:cubicBezTo>
                    <a:pt x="0" y="3955"/>
                    <a:pt x="21" y="7624"/>
                    <a:pt x="2296" y="9871"/>
                  </a:cubicBezTo>
                  <a:cubicBezTo>
                    <a:pt x="2407" y="9982"/>
                    <a:pt x="2518" y="10086"/>
                    <a:pt x="2636" y="10184"/>
                  </a:cubicBezTo>
                  <a:cubicBezTo>
                    <a:pt x="3718" y="11105"/>
                    <a:pt x="5049" y="11561"/>
                    <a:pt x="6375" y="11561"/>
                  </a:cubicBezTo>
                  <a:cubicBezTo>
                    <a:pt x="7854" y="11561"/>
                    <a:pt x="9327" y="10994"/>
                    <a:pt x="10446" y="9871"/>
                  </a:cubicBezTo>
                  <a:cubicBezTo>
                    <a:pt x="12576" y="7749"/>
                    <a:pt x="12707" y="4343"/>
                    <a:pt x="10758" y="2061"/>
                  </a:cubicBezTo>
                  <a:cubicBezTo>
                    <a:pt x="10661" y="1943"/>
                    <a:pt x="10557" y="1832"/>
                    <a:pt x="10446" y="1721"/>
                  </a:cubicBezTo>
                  <a:cubicBezTo>
                    <a:pt x="9320" y="574"/>
                    <a:pt x="7831" y="0"/>
                    <a:pt x="6341" y="0"/>
                  </a:cubicBezTo>
                  <a:close/>
                </a:path>
              </a:pathLst>
            </a:custGeom>
            <a:solidFill>
              <a:srgbClr val="8A9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2" name="Google Shape;228;p2">
              <a:extLst>
                <a:ext uri="{FF2B5EF4-FFF2-40B4-BE49-F238E27FC236}">
                  <a16:creationId xmlns:a16="http://schemas.microsoft.com/office/drawing/2014/main" id="{E29506E3-8D64-A082-3FE9-789C12755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502" y="3735683"/>
              <a:ext cx="236741" cy="236558"/>
            </a:xfrm>
            <a:custGeom>
              <a:avLst/>
              <a:gdLst>
                <a:gd name="T0" fmla="*/ 5606146 w 9011"/>
                <a:gd name="T1" fmla="*/ 0 h 9004"/>
                <a:gd name="T2" fmla="*/ 0 w 9011"/>
                <a:gd name="T3" fmla="*/ 5606876 h 9004"/>
                <a:gd name="T4" fmla="*/ 967036 w 9011"/>
                <a:gd name="T5" fmla="*/ 6214298 h 9004"/>
                <a:gd name="T6" fmla="*/ 6219082 w 9011"/>
                <a:gd name="T7" fmla="*/ 967040 h 9004"/>
                <a:gd name="T8" fmla="*/ 5606146 w 9011"/>
                <a:gd name="T9" fmla="*/ 0 h 90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11" h="9004" extrusionOk="0">
                  <a:moveTo>
                    <a:pt x="8122" y="0"/>
                  </a:moveTo>
                  <a:lnTo>
                    <a:pt x="0" y="8123"/>
                  </a:lnTo>
                  <a:cubicBezTo>
                    <a:pt x="423" y="8483"/>
                    <a:pt x="895" y="8781"/>
                    <a:pt x="1401" y="9003"/>
                  </a:cubicBezTo>
                  <a:lnTo>
                    <a:pt x="9010" y="1401"/>
                  </a:lnTo>
                  <a:cubicBezTo>
                    <a:pt x="8781" y="888"/>
                    <a:pt x="8483" y="416"/>
                    <a:pt x="8122" y="0"/>
                  </a:cubicBez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3" name="Google Shape;229;p2">
              <a:extLst>
                <a:ext uri="{FF2B5EF4-FFF2-40B4-BE49-F238E27FC236}">
                  <a16:creationId xmlns:a16="http://schemas.microsoft.com/office/drawing/2014/main" id="{7F334527-4DA0-6D33-D439-B18F073D2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2693" y="3728274"/>
              <a:ext cx="283585" cy="256998"/>
            </a:xfrm>
            <a:custGeom>
              <a:avLst/>
              <a:gdLst>
                <a:gd name="T0" fmla="*/ 6506928 w 10794"/>
                <a:gd name="T1" fmla="*/ 6121791 h 9782"/>
                <a:gd name="T2" fmla="*/ 6504143 w 10794"/>
                <a:gd name="T3" fmla="*/ 6123867 h 9782"/>
                <a:gd name="T4" fmla="*/ 6504143 w 10794"/>
                <a:gd name="T5" fmla="*/ 6123867 h 9782"/>
                <a:gd name="T6" fmla="*/ 6502094 w 10794"/>
                <a:gd name="T7" fmla="*/ 6126625 h 9782"/>
                <a:gd name="T8" fmla="*/ 6506928 w 10794"/>
                <a:gd name="T9" fmla="*/ 6121791 h 9782"/>
                <a:gd name="T10" fmla="*/ 3147494 w 10794"/>
                <a:gd name="T11" fmla="*/ 0 h 9782"/>
                <a:gd name="T12" fmla="*/ 1005684 w 10794"/>
                <a:gd name="T13" fmla="*/ 626048 h 9782"/>
                <a:gd name="T14" fmla="*/ 1546844 w 10794"/>
                <a:gd name="T15" fmla="*/ 5585463 h 9782"/>
                <a:gd name="T16" fmla="*/ 1776676 w 10794"/>
                <a:gd name="T17" fmla="*/ 5801529 h 9782"/>
                <a:gd name="T18" fmla="*/ 4362333 w 10794"/>
                <a:gd name="T19" fmla="*/ 6751991 h 9782"/>
                <a:gd name="T20" fmla="*/ 6504143 w 10794"/>
                <a:gd name="T21" fmla="*/ 6123867 h 9782"/>
                <a:gd name="T22" fmla="*/ 6504143 w 10794"/>
                <a:gd name="T23" fmla="*/ 6123867 h 9782"/>
                <a:gd name="T24" fmla="*/ 6181123 w 10794"/>
                <a:gd name="T25" fmla="*/ 1396359 h 9782"/>
                <a:gd name="T26" fmla="*/ 5965768 w 10794"/>
                <a:gd name="T27" fmla="*/ 1166527 h 9782"/>
                <a:gd name="T28" fmla="*/ 3147494 w 10794"/>
                <a:gd name="T29" fmla="*/ 0 h 97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794" h="9782" extrusionOk="0">
                  <a:moveTo>
                    <a:pt x="9427" y="8869"/>
                  </a:moveTo>
                  <a:cubicBezTo>
                    <a:pt x="9426" y="8870"/>
                    <a:pt x="9424" y="8871"/>
                    <a:pt x="9423" y="8872"/>
                  </a:cubicBezTo>
                  <a:cubicBezTo>
                    <a:pt x="9422" y="8873"/>
                    <a:pt x="9421" y="8875"/>
                    <a:pt x="9420" y="8876"/>
                  </a:cubicBezTo>
                  <a:lnTo>
                    <a:pt x="9427" y="8869"/>
                  </a:lnTo>
                  <a:close/>
                  <a:moveTo>
                    <a:pt x="4560" y="0"/>
                  </a:moveTo>
                  <a:cubicBezTo>
                    <a:pt x="3489" y="0"/>
                    <a:pt x="2412" y="298"/>
                    <a:pt x="1457" y="907"/>
                  </a:cubicBezTo>
                  <a:cubicBezTo>
                    <a:pt x="1" y="3189"/>
                    <a:pt x="327" y="6178"/>
                    <a:pt x="2241" y="8092"/>
                  </a:cubicBezTo>
                  <a:cubicBezTo>
                    <a:pt x="2352" y="8203"/>
                    <a:pt x="2463" y="8307"/>
                    <a:pt x="2574" y="8405"/>
                  </a:cubicBezTo>
                  <a:cubicBezTo>
                    <a:pt x="3647" y="9316"/>
                    <a:pt x="4980" y="9782"/>
                    <a:pt x="6320" y="9782"/>
                  </a:cubicBezTo>
                  <a:cubicBezTo>
                    <a:pt x="7394" y="9782"/>
                    <a:pt x="8472" y="9482"/>
                    <a:pt x="9423" y="8872"/>
                  </a:cubicBezTo>
                  <a:cubicBezTo>
                    <a:pt x="10793" y="6736"/>
                    <a:pt x="10605" y="3957"/>
                    <a:pt x="8955" y="2023"/>
                  </a:cubicBezTo>
                  <a:cubicBezTo>
                    <a:pt x="8858" y="1912"/>
                    <a:pt x="8754" y="1794"/>
                    <a:pt x="8643" y="1690"/>
                  </a:cubicBezTo>
                  <a:cubicBezTo>
                    <a:pt x="7529" y="576"/>
                    <a:pt x="6051" y="0"/>
                    <a:pt x="4560" y="0"/>
                  </a:cubicBezTo>
                  <a:close/>
                </a:path>
              </a:pathLst>
            </a:custGeom>
            <a:solidFill>
              <a:srgbClr val="688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4" name="Google Shape;230;p2">
              <a:extLst>
                <a:ext uri="{FF2B5EF4-FFF2-40B4-BE49-F238E27FC236}">
                  <a16:creationId xmlns:a16="http://schemas.microsoft.com/office/drawing/2014/main" id="{4D2426C7-B542-7C90-E3B2-0187069DB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8791" y="3711985"/>
              <a:ext cx="251691" cy="243572"/>
            </a:xfrm>
            <a:custGeom>
              <a:avLst/>
              <a:gdLst>
                <a:gd name="T0" fmla="*/ 3413960 w 9580"/>
                <a:gd name="T1" fmla="*/ 683 h 9271"/>
                <a:gd name="T2" fmla="*/ 3203438 w 9580"/>
                <a:gd name="T3" fmla="*/ 9668 h 9271"/>
                <a:gd name="T4" fmla="*/ 479027 w 9580"/>
                <a:gd name="T5" fmla="*/ 1929923 h 9271"/>
                <a:gd name="T6" fmla="*/ 938744 w 9580"/>
                <a:gd name="T7" fmla="*/ 5228588 h 9271"/>
                <a:gd name="T8" fmla="*/ 1407420 w 9580"/>
                <a:gd name="T9" fmla="*/ 5693111 h 9271"/>
                <a:gd name="T10" fmla="*/ 3411884 w 9580"/>
                <a:gd name="T11" fmla="*/ 6398553 h 9271"/>
                <a:gd name="T12" fmla="*/ 4792375 w 9580"/>
                <a:gd name="T13" fmla="*/ 6085175 h 9271"/>
                <a:gd name="T14" fmla="*/ 6611881 w 9580"/>
                <a:gd name="T15" fmla="*/ 3198593 h 9271"/>
                <a:gd name="T16" fmla="*/ 5439153 w 9580"/>
                <a:gd name="T17" fmla="*/ 728194 h 9271"/>
                <a:gd name="T18" fmla="*/ 5137518 w 9580"/>
                <a:gd name="T19" fmla="*/ 508031 h 9271"/>
                <a:gd name="T20" fmla="*/ 3413960 w 9580"/>
                <a:gd name="T21" fmla="*/ 683 h 92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580" h="9271" extrusionOk="0">
                  <a:moveTo>
                    <a:pt x="4946" y="1"/>
                  </a:moveTo>
                  <a:cubicBezTo>
                    <a:pt x="4842" y="1"/>
                    <a:pt x="4738" y="7"/>
                    <a:pt x="4641" y="14"/>
                  </a:cubicBezTo>
                  <a:cubicBezTo>
                    <a:pt x="2906" y="125"/>
                    <a:pt x="1381" y="1201"/>
                    <a:pt x="694" y="2796"/>
                  </a:cubicBezTo>
                  <a:cubicBezTo>
                    <a:pt x="0" y="4384"/>
                    <a:pt x="257" y="6229"/>
                    <a:pt x="1360" y="7575"/>
                  </a:cubicBezTo>
                  <a:cubicBezTo>
                    <a:pt x="1561" y="7818"/>
                    <a:pt x="1790" y="8047"/>
                    <a:pt x="2039" y="8248"/>
                  </a:cubicBezTo>
                  <a:cubicBezTo>
                    <a:pt x="2878" y="8922"/>
                    <a:pt x="3906" y="9270"/>
                    <a:pt x="4943" y="9270"/>
                  </a:cubicBezTo>
                  <a:cubicBezTo>
                    <a:pt x="5623" y="9270"/>
                    <a:pt x="6306" y="9121"/>
                    <a:pt x="6943" y="8816"/>
                  </a:cubicBezTo>
                  <a:cubicBezTo>
                    <a:pt x="8553" y="8047"/>
                    <a:pt x="9579" y="6417"/>
                    <a:pt x="9579" y="4634"/>
                  </a:cubicBezTo>
                  <a:cubicBezTo>
                    <a:pt x="9579" y="3247"/>
                    <a:pt x="8955" y="1936"/>
                    <a:pt x="7880" y="1055"/>
                  </a:cubicBezTo>
                  <a:cubicBezTo>
                    <a:pt x="7741" y="937"/>
                    <a:pt x="7595" y="833"/>
                    <a:pt x="7443" y="736"/>
                  </a:cubicBezTo>
                  <a:cubicBezTo>
                    <a:pt x="6694" y="257"/>
                    <a:pt x="5827" y="1"/>
                    <a:pt x="4946" y="1"/>
                  </a:cubicBezTo>
                  <a:close/>
                </a:path>
              </a:pathLst>
            </a:custGeom>
            <a:solidFill>
              <a:srgbClr val="BAC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5" name="Google Shape;231;p2">
              <a:extLst>
                <a:ext uri="{FF2B5EF4-FFF2-40B4-BE49-F238E27FC236}">
                  <a16:creationId xmlns:a16="http://schemas.microsoft.com/office/drawing/2014/main" id="{A679B37F-11B3-360F-2011-5A3CE371B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6575" y="3728248"/>
              <a:ext cx="251323" cy="227310"/>
            </a:xfrm>
            <a:custGeom>
              <a:avLst/>
              <a:gdLst>
                <a:gd name="T0" fmla="*/ 2528363 w 9566"/>
                <a:gd name="T1" fmla="*/ 0 h 8652"/>
                <a:gd name="T2" fmla="*/ 2101802 w 9566"/>
                <a:gd name="T3" fmla="*/ 23461 h 8652"/>
                <a:gd name="T4" fmla="*/ 1475045 w 9566"/>
                <a:gd name="T5" fmla="*/ 5036025 h 8652"/>
                <a:gd name="T6" fmla="*/ 3729385 w 9566"/>
                <a:gd name="T7" fmla="*/ 5972011 h 8652"/>
                <a:gd name="T8" fmla="*/ 6482799 w 9566"/>
                <a:gd name="T9" fmla="*/ 4408611 h 8652"/>
                <a:gd name="T10" fmla="*/ 5558558 w 9566"/>
                <a:gd name="T11" fmla="*/ 1397068 h 8652"/>
                <a:gd name="T12" fmla="*/ 5343202 w 9566"/>
                <a:gd name="T13" fmla="*/ 1167210 h 8652"/>
                <a:gd name="T14" fmla="*/ 2528363 w 9566"/>
                <a:gd name="T15" fmla="*/ 0 h 86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566" h="8652" extrusionOk="0">
                  <a:moveTo>
                    <a:pt x="3663" y="0"/>
                  </a:moveTo>
                  <a:cubicBezTo>
                    <a:pt x="3458" y="0"/>
                    <a:pt x="3252" y="11"/>
                    <a:pt x="3045" y="34"/>
                  </a:cubicBezTo>
                  <a:cubicBezTo>
                    <a:pt x="444" y="1580"/>
                    <a:pt x="0" y="5159"/>
                    <a:pt x="2137" y="7296"/>
                  </a:cubicBezTo>
                  <a:cubicBezTo>
                    <a:pt x="3053" y="8211"/>
                    <a:pt x="4232" y="8652"/>
                    <a:pt x="5403" y="8652"/>
                  </a:cubicBezTo>
                  <a:cubicBezTo>
                    <a:pt x="6963" y="8652"/>
                    <a:pt x="8508" y="7869"/>
                    <a:pt x="9392" y="6387"/>
                  </a:cubicBezTo>
                  <a:cubicBezTo>
                    <a:pt x="9565" y="4813"/>
                    <a:pt x="9080" y="3231"/>
                    <a:pt x="8053" y="2024"/>
                  </a:cubicBezTo>
                  <a:cubicBezTo>
                    <a:pt x="7949" y="1913"/>
                    <a:pt x="7845" y="1795"/>
                    <a:pt x="7741" y="1691"/>
                  </a:cubicBezTo>
                  <a:cubicBezTo>
                    <a:pt x="6653" y="603"/>
                    <a:pt x="5183" y="0"/>
                    <a:pt x="3663" y="0"/>
                  </a:cubicBez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6" name="Google Shape;232;p2">
              <a:extLst>
                <a:ext uri="{FF2B5EF4-FFF2-40B4-BE49-F238E27FC236}">
                  <a16:creationId xmlns:a16="http://schemas.microsoft.com/office/drawing/2014/main" id="{88D45E8C-D103-A6A3-56B2-EF2324A91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1524" y="3731296"/>
              <a:ext cx="221976" cy="232564"/>
            </a:xfrm>
            <a:custGeom>
              <a:avLst/>
              <a:gdLst>
                <a:gd name="T0" fmla="*/ 5065698 w 8449"/>
                <a:gd name="T1" fmla="*/ 683 h 8852"/>
                <a:gd name="T2" fmla="*/ 0 w 8449"/>
                <a:gd name="T3" fmla="*/ 5065702 h 8852"/>
                <a:gd name="T4" fmla="*/ 412084 w 8449"/>
                <a:gd name="T5" fmla="*/ 6109350 h 8852"/>
                <a:gd name="T6" fmla="*/ 1335613 w 8449"/>
                <a:gd name="T7" fmla="*/ 5185794 h 8852"/>
                <a:gd name="T8" fmla="*/ 5831855 w 8449"/>
                <a:gd name="T9" fmla="*/ 690231 h 8852"/>
                <a:gd name="T10" fmla="*/ 5367332 w 8449"/>
                <a:gd name="T11" fmla="*/ 220873 h 8852"/>
                <a:gd name="T12" fmla="*/ 5065698 w 8449"/>
                <a:gd name="T13" fmla="*/ 683 h 88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49" h="8852" extrusionOk="0">
                  <a:moveTo>
                    <a:pt x="7339" y="1"/>
                  </a:moveTo>
                  <a:lnTo>
                    <a:pt x="0" y="7339"/>
                  </a:lnTo>
                  <a:cubicBezTo>
                    <a:pt x="139" y="7866"/>
                    <a:pt x="340" y="8373"/>
                    <a:pt x="597" y="8851"/>
                  </a:cubicBezTo>
                  <a:lnTo>
                    <a:pt x="1935" y="7513"/>
                  </a:lnTo>
                  <a:lnTo>
                    <a:pt x="8449" y="1000"/>
                  </a:lnTo>
                  <a:cubicBezTo>
                    <a:pt x="8247" y="750"/>
                    <a:pt x="8025" y="521"/>
                    <a:pt x="7776" y="320"/>
                  </a:cubicBezTo>
                  <a:cubicBezTo>
                    <a:pt x="7637" y="202"/>
                    <a:pt x="7491" y="98"/>
                    <a:pt x="7339" y="1"/>
                  </a:cubicBez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7" name="Google Shape;233;p2">
              <a:extLst>
                <a:ext uri="{FF2B5EF4-FFF2-40B4-BE49-F238E27FC236}">
                  <a16:creationId xmlns:a16="http://schemas.microsoft.com/office/drawing/2014/main" id="{C32A6270-696D-E400-9C8D-AC67E8EBD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9721" y="3712169"/>
              <a:ext cx="144157" cy="136696"/>
            </a:xfrm>
            <a:custGeom>
              <a:avLst/>
              <a:gdLst>
                <a:gd name="T0" fmla="*/ 3126791 w 5487"/>
                <a:gd name="T1" fmla="*/ 0 h 5203"/>
                <a:gd name="T2" fmla="*/ 2916270 w 5487"/>
                <a:gd name="T3" fmla="*/ 9668 h 5203"/>
                <a:gd name="T4" fmla="*/ 0 w 5487"/>
                <a:gd name="T5" fmla="*/ 2921112 h 5203"/>
                <a:gd name="T6" fmla="*/ 263670 w 5487"/>
                <a:gd name="T7" fmla="*/ 3591350 h 5203"/>
                <a:gd name="T8" fmla="*/ 3787359 w 5487"/>
                <a:gd name="T9" fmla="*/ 67652 h 5203"/>
                <a:gd name="T10" fmla="*/ 3126791 w 5487"/>
                <a:gd name="T11" fmla="*/ 0 h 52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87" h="5203" extrusionOk="0">
                  <a:moveTo>
                    <a:pt x="4530" y="0"/>
                  </a:moveTo>
                  <a:cubicBezTo>
                    <a:pt x="4426" y="0"/>
                    <a:pt x="4322" y="7"/>
                    <a:pt x="4225" y="14"/>
                  </a:cubicBezTo>
                  <a:lnTo>
                    <a:pt x="0" y="4232"/>
                  </a:lnTo>
                  <a:cubicBezTo>
                    <a:pt x="91" y="4571"/>
                    <a:pt x="215" y="4897"/>
                    <a:pt x="382" y="5203"/>
                  </a:cubicBezTo>
                  <a:lnTo>
                    <a:pt x="5487" y="98"/>
                  </a:lnTo>
                  <a:cubicBezTo>
                    <a:pt x="5175" y="35"/>
                    <a:pt x="4849" y="0"/>
                    <a:pt x="4530" y="0"/>
                  </a:cubicBez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8" name="Google Shape;234;p2">
              <a:extLst>
                <a:ext uri="{FF2B5EF4-FFF2-40B4-BE49-F238E27FC236}">
                  <a16:creationId xmlns:a16="http://schemas.microsoft.com/office/drawing/2014/main" id="{87918BF3-2197-19DF-F391-E9E47B879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039" y="3706442"/>
              <a:ext cx="276466" cy="254686"/>
            </a:xfrm>
            <a:custGeom>
              <a:avLst/>
              <a:gdLst>
                <a:gd name="T0" fmla="*/ 3591352 w 10523"/>
                <a:gd name="T1" fmla="*/ 299559 h 9694"/>
                <a:gd name="T2" fmla="*/ 5745622 w 10523"/>
                <a:gd name="T3" fmla="*/ 1189988 h 9694"/>
                <a:gd name="T4" fmla="*/ 6123868 w 10523"/>
                <a:gd name="T5" fmla="*/ 5038810 h 9694"/>
                <a:gd name="T6" fmla="*/ 3591352 w 10523"/>
                <a:gd name="T7" fmla="*/ 6390979 h 9694"/>
                <a:gd name="T8" fmla="*/ 2427610 w 10523"/>
                <a:gd name="T9" fmla="*/ 6159071 h 9694"/>
                <a:gd name="T10" fmla="*/ 603953 w 10523"/>
                <a:gd name="T11" fmla="*/ 2755464 h 9694"/>
                <a:gd name="T12" fmla="*/ 3591352 w 10523"/>
                <a:gd name="T13" fmla="*/ 299559 h 9694"/>
                <a:gd name="T14" fmla="*/ 3594111 w 10523"/>
                <a:gd name="T15" fmla="*/ 0 h 9694"/>
                <a:gd name="T16" fmla="*/ 2313009 w 10523"/>
                <a:gd name="T17" fmla="*/ 256078 h 9694"/>
                <a:gd name="T18" fmla="*/ 311303 w 10523"/>
                <a:gd name="T19" fmla="*/ 3995134 h 9694"/>
                <a:gd name="T20" fmla="*/ 3591352 w 10523"/>
                <a:gd name="T21" fmla="*/ 6690565 h 9694"/>
                <a:gd name="T22" fmla="*/ 3608613 w 10523"/>
                <a:gd name="T23" fmla="*/ 6690565 h 9694"/>
                <a:gd name="T24" fmla="*/ 5956144 w 10523"/>
                <a:gd name="T25" fmla="*/ 5713857 h 9694"/>
                <a:gd name="T26" fmla="*/ 6377871 w 10523"/>
                <a:gd name="T27" fmla="*/ 1486789 h 9694"/>
                <a:gd name="T28" fmla="*/ 3594111 w 10523"/>
                <a:gd name="T29" fmla="*/ 0 h 96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523" h="9694" extrusionOk="0">
                  <a:moveTo>
                    <a:pt x="5203" y="434"/>
                  </a:moveTo>
                  <a:cubicBezTo>
                    <a:pt x="6375" y="434"/>
                    <a:pt x="7492" y="898"/>
                    <a:pt x="8324" y="1724"/>
                  </a:cubicBezTo>
                  <a:cubicBezTo>
                    <a:pt x="9808" y="3215"/>
                    <a:pt x="10044" y="5545"/>
                    <a:pt x="8872" y="7300"/>
                  </a:cubicBezTo>
                  <a:cubicBezTo>
                    <a:pt x="8035" y="8555"/>
                    <a:pt x="6642" y="9259"/>
                    <a:pt x="5203" y="9259"/>
                  </a:cubicBezTo>
                  <a:cubicBezTo>
                    <a:pt x="4638" y="9259"/>
                    <a:pt x="4065" y="9150"/>
                    <a:pt x="3517" y="8923"/>
                  </a:cubicBezTo>
                  <a:cubicBezTo>
                    <a:pt x="1568" y="8119"/>
                    <a:pt x="465" y="6052"/>
                    <a:pt x="875" y="3992"/>
                  </a:cubicBezTo>
                  <a:cubicBezTo>
                    <a:pt x="1284" y="1925"/>
                    <a:pt x="3094" y="434"/>
                    <a:pt x="5203" y="434"/>
                  </a:cubicBezTo>
                  <a:close/>
                  <a:moveTo>
                    <a:pt x="5207" y="0"/>
                  </a:moveTo>
                  <a:cubicBezTo>
                    <a:pt x="4584" y="0"/>
                    <a:pt x="3954" y="120"/>
                    <a:pt x="3351" y="371"/>
                  </a:cubicBezTo>
                  <a:cubicBezTo>
                    <a:pt x="1214" y="1252"/>
                    <a:pt x="1" y="3520"/>
                    <a:pt x="451" y="5788"/>
                  </a:cubicBezTo>
                  <a:cubicBezTo>
                    <a:pt x="895" y="8056"/>
                    <a:pt x="2886" y="9693"/>
                    <a:pt x="5203" y="9693"/>
                  </a:cubicBezTo>
                  <a:cubicBezTo>
                    <a:pt x="5211" y="9693"/>
                    <a:pt x="5220" y="9693"/>
                    <a:pt x="5228" y="9693"/>
                  </a:cubicBezTo>
                  <a:cubicBezTo>
                    <a:pt x="6502" y="9693"/>
                    <a:pt x="7727" y="9181"/>
                    <a:pt x="8629" y="8278"/>
                  </a:cubicBezTo>
                  <a:cubicBezTo>
                    <a:pt x="10266" y="6641"/>
                    <a:pt x="10523" y="4082"/>
                    <a:pt x="9240" y="2154"/>
                  </a:cubicBezTo>
                  <a:cubicBezTo>
                    <a:pt x="8319" y="775"/>
                    <a:pt x="6788" y="0"/>
                    <a:pt x="5207" y="0"/>
                  </a:cubicBezTo>
                  <a:close/>
                </a:path>
              </a:pathLst>
            </a:custGeom>
            <a:solidFill>
              <a:srgbClr val="688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9" name="Google Shape;235;p2">
              <a:extLst>
                <a:ext uri="{FF2B5EF4-FFF2-40B4-BE49-F238E27FC236}">
                  <a16:creationId xmlns:a16="http://schemas.microsoft.com/office/drawing/2014/main" id="{9B173772-EBEC-EE2A-31EA-800C1F31E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2362" y="3750580"/>
              <a:ext cx="333871" cy="303684"/>
            </a:xfrm>
            <a:custGeom>
              <a:avLst/>
              <a:gdLst>
                <a:gd name="T0" fmla="*/ 4375449 w 12708"/>
                <a:gd name="T1" fmla="*/ 0 h 11559"/>
                <a:gd name="T2" fmla="*/ 1561322 w 12708"/>
                <a:gd name="T3" fmla="*/ 1165133 h 11559"/>
                <a:gd name="T4" fmla="*/ 1584810 w 12708"/>
                <a:gd name="T5" fmla="*/ 6809258 h 11559"/>
                <a:gd name="T6" fmla="*/ 1814642 w 12708"/>
                <a:gd name="T7" fmla="*/ 7024614 h 11559"/>
                <a:gd name="T8" fmla="*/ 4395469 w 12708"/>
                <a:gd name="T9" fmla="*/ 7977859 h 11559"/>
                <a:gd name="T10" fmla="*/ 7210305 w 12708"/>
                <a:gd name="T11" fmla="*/ 6809258 h 11559"/>
                <a:gd name="T12" fmla="*/ 7210305 w 12708"/>
                <a:gd name="T13" fmla="*/ 6814092 h 11559"/>
                <a:gd name="T14" fmla="*/ 7425661 w 12708"/>
                <a:gd name="T15" fmla="*/ 1418453 h 11559"/>
                <a:gd name="T16" fmla="*/ 7210305 w 12708"/>
                <a:gd name="T17" fmla="*/ 1183761 h 11559"/>
                <a:gd name="T18" fmla="*/ 4375449 w 12708"/>
                <a:gd name="T19" fmla="*/ 0 h 115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708" h="11559" extrusionOk="0">
                  <a:moveTo>
                    <a:pt x="6339" y="0"/>
                  </a:moveTo>
                  <a:cubicBezTo>
                    <a:pt x="4863" y="0"/>
                    <a:pt x="3387" y="562"/>
                    <a:pt x="2262" y="1688"/>
                  </a:cubicBezTo>
                  <a:cubicBezTo>
                    <a:pt x="0" y="3949"/>
                    <a:pt x="14" y="7625"/>
                    <a:pt x="2296" y="9865"/>
                  </a:cubicBezTo>
                  <a:cubicBezTo>
                    <a:pt x="2407" y="9976"/>
                    <a:pt x="2518" y="10080"/>
                    <a:pt x="2629" y="10177"/>
                  </a:cubicBezTo>
                  <a:cubicBezTo>
                    <a:pt x="3711" y="11101"/>
                    <a:pt x="5041" y="11558"/>
                    <a:pt x="6368" y="11558"/>
                  </a:cubicBezTo>
                  <a:cubicBezTo>
                    <a:pt x="7850" y="11558"/>
                    <a:pt x="9327" y="10989"/>
                    <a:pt x="10446" y="9865"/>
                  </a:cubicBezTo>
                  <a:lnTo>
                    <a:pt x="10446" y="9872"/>
                  </a:lnTo>
                  <a:cubicBezTo>
                    <a:pt x="12569" y="7743"/>
                    <a:pt x="12708" y="4344"/>
                    <a:pt x="10758" y="2055"/>
                  </a:cubicBezTo>
                  <a:cubicBezTo>
                    <a:pt x="10654" y="1937"/>
                    <a:pt x="10557" y="1826"/>
                    <a:pt x="10446" y="1715"/>
                  </a:cubicBezTo>
                  <a:cubicBezTo>
                    <a:pt x="9318" y="573"/>
                    <a:pt x="7828" y="0"/>
                    <a:pt x="6339" y="0"/>
                  </a:cubicBezTo>
                  <a:close/>
                </a:path>
              </a:pathLst>
            </a:custGeom>
            <a:solidFill>
              <a:srgbClr val="8A9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0" name="Google Shape;236;p2">
              <a:extLst>
                <a:ext uri="{FF2B5EF4-FFF2-40B4-BE49-F238E27FC236}">
                  <a16:creationId xmlns:a16="http://schemas.microsoft.com/office/drawing/2014/main" id="{9C999702-C657-BBF0-2B82-021A91697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1432" y="3804570"/>
              <a:ext cx="236741" cy="236741"/>
            </a:xfrm>
            <a:custGeom>
              <a:avLst/>
              <a:gdLst>
                <a:gd name="T0" fmla="*/ 5610980 w 9011"/>
                <a:gd name="T1" fmla="*/ 0 h 9011"/>
                <a:gd name="T2" fmla="*/ 0 w 9011"/>
                <a:gd name="T3" fmla="*/ 5606146 h 9011"/>
                <a:gd name="T4" fmla="*/ 971870 w 9011"/>
                <a:gd name="T5" fmla="*/ 6219082 h 9011"/>
                <a:gd name="T6" fmla="*/ 6219082 w 9011"/>
                <a:gd name="T7" fmla="*/ 967036 h 9011"/>
                <a:gd name="T8" fmla="*/ 5610980 w 9011"/>
                <a:gd name="T9" fmla="*/ 0 h 90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11" h="9011" extrusionOk="0">
                  <a:moveTo>
                    <a:pt x="8129" y="0"/>
                  </a:moveTo>
                  <a:lnTo>
                    <a:pt x="0" y="8122"/>
                  </a:lnTo>
                  <a:cubicBezTo>
                    <a:pt x="423" y="8483"/>
                    <a:pt x="895" y="8781"/>
                    <a:pt x="1408" y="9010"/>
                  </a:cubicBezTo>
                  <a:lnTo>
                    <a:pt x="9010" y="1401"/>
                  </a:lnTo>
                  <a:cubicBezTo>
                    <a:pt x="8788" y="895"/>
                    <a:pt x="8490" y="423"/>
                    <a:pt x="8129" y="0"/>
                  </a:cubicBez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1" name="Google Shape;237;p2">
              <a:extLst>
                <a:ext uri="{FF2B5EF4-FFF2-40B4-BE49-F238E27FC236}">
                  <a16:creationId xmlns:a16="http://schemas.microsoft.com/office/drawing/2014/main" id="{7A9CF10C-E396-29CA-204E-F4545377E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5334" y="3781029"/>
              <a:ext cx="256078" cy="243520"/>
            </a:xfrm>
            <a:custGeom>
              <a:avLst/>
              <a:gdLst>
                <a:gd name="T0" fmla="*/ 3531969 w 9747"/>
                <a:gd name="T1" fmla="*/ 0 h 9269"/>
                <a:gd name="T2" fmla="*/ 1561322 w 9747"/>
                <a:gd name="T3" fmla="*/ 680590 h 9269"/>
                <a:gd name="T4" fmla="*/ 641916 w 9747"/>
                <a:gd name="T5" fmla="*/ 4568056 h 9269"/>
                <a:gd name="T6" fmla="*/ 3534045 w 9747"/>
                <a:gd name="T7" fmla="*/ 6397884 h 9269"/>
                <a:gd name="T8" fmla="*/ 4233261 w 9747"/>
                <a:gd name="T9" fmla="*/ 6320564 h 9269"/>
                <a:gd name="T10" fmla="*/ 6727125 w 9747"/>
                <a:gd name="T11" fmla="*/ 3199284 h 9269"/>
                <a:gd name="T12" fmla="*/ 5559233 w 9747"/>
                <a:gd name="T13" fmla="*/ 724071 h 9269"/>
                <a:gd name="T14" fmla="*/ 3531969 w 9747"/>
                <a:gd name="T15" fmla="*/ 0 h 92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47" h="9269" extrusionOk="0">
                  <a:moveTo>
                    <a:pt x="5117" y="0"/>
                  </a:moveTo>
                  <a:cubicBezTo>
                    <a:pt x="4109" y="0"/>
                    <a:pt x="3101" y="328"/>
                    <a:pt x="2262" y="986"/>
                  </a:cubicBezTo>
                  <a:cubicBezTo>
                    <a:pt x="556" y="2318"/>
                    <a:pt x="1" y="4656"/>
                    <a:pt x="930" y="6618"/>
                  </a:cubicBezTo>
                  <a:cubicBezTo>
                    <a:pt x="1705" y="8262"/>
                    <a:pt x="3357" y="9269"/>
                    <a:pt x="5120" y="9269"/>
                  </a:cubicBezTo>
                  <a:cubicBezTo>
                    <a:pt x="5455" y="9269"/>
                    <a:pt x="5795" y="9232"/>
                    <a:pt x="6133" y="9157"/>
                  </a:cubicBezTo>
                  <a:cubicBezTo>
                    <a:pt x="8248" y="8679"/>
                    <a:pt x="9746" y="6799"/>
                    <a:pt x="9746" y="4635"/>
                  </a:cubicBezTo>
                  <a:cubicBezTo>
                    <a:pt x="9746" y="3247"/>
                    <a:pt x="9122" y="1930"/>
                    <a:pt x="8054" y="1049"/>
                  </a:cubicBezTo>
                  <a:cubicBezTo>
                    <a:pt x="7201" y="351"/>
                    <a:pt x="6159" y="0"/>
                    <a:pt x="5117" y="0"/>
                  </a:cubicBezTo>
                  <a:close/>
                </a:path>
              </a:pathLst>
            </a:custGeom>
            <a:solidFill>
              <a:srgbClr val="BAC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2" name="Google Shape;238;p2">
              <a:extLst>
                <a:ext uri="{FF2B5EF4-FFF2-40B4-BE49-F238E27FC236}">
                  <a16:creationId xmlns:a16="http://schemas.microsoft.com/office/drawing/2014/main" id="{8739AA38-6BA8-3589-7D4F-5AD3D038C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5701" y="3780924"/>
              <a:ext cx="211231" cy="198962"/>
            </a:xfrm>
            <a:custGeom>
              <a:avLst/>
              <a:gdLst>
                <a:gd name="T0" fmla="*/ 3518178 w 8040"/>
                <a:gd name="T1" fmla="*/ 683 h 7573"/>
                <a:gd name="T2" fmla="*/ 1254854 w 8040"/>
                <a:gd name="T3" fmla="*/ 937352 h 7573"/>
                <a:gd name="T4" fmla="*/ 1049167 w 8040"/>
                <a:gd name="T5" fmla="*/ 5227239 h 7573"/>
                <a:gd name="T6" fmla="*/ 1049167 w 8040"/>
                <a:gd name="T7" fmla="*/ 5227239 h 7573"/>
                <a:gd name="T8" fmla="*/ 5549569 w 8040"/>
                <a:gd name="T9" fmla="*/ 726830 h 7573"/>
                <a:gd name="T10" fmla="*/ 3518178 w 8040"/>
                <a:gd name="T11" fmla="*/ 683 h 75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040" h="7573" extrusionOk="0">
                  <a:moveTo>
                    <a:pt x="5097" y="1"/>
                  </a:moveTo>
                  <a:cubicBezTo>
                    <a:pt x="3906" y="1"/>
                    <a:pt x="2718" y="458"/>
                    <a:pt x="1818" y="1358"/>
                  </a:cubicBezTo>
                  <a:cubicBezTo>
                    <a:pt x="133" y="3043"/>
                    <a:pt x="1" y="5735"/>
                    <a:pt x="1520" y="7573"/>
                  </a:cubicBezTo>
                  <a:lnTo>
                    <a:pt x="8040" y="1053"/>
                  </a:lnTo>
                  <a:cubicBezTo>
                    <a:pt x="7180" y="348"/>
                    <a:pt x="6137" y="1"/>
                    <a:pt x="5097" y="1"/>
                  </a:cubicBez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3" name="Google Shape;239;p2">
              <a:extLst>
                <a:ext uri="{FF2B5EF4-FFF2-40B4-BE49-F238E27FC236}">
                  <a16:creationId xmlns:a16="http://schemas.microsoft.com/office/drawing/2014/main" id="{FCED6F15-0061-2CF9-3BFC-D0D6ACAC6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2122" y="3785417"/>
              <a:ext cx="174949" cy="174791"/>
            </a:xfrm>
            <a:custGeom>
              <a:avLst/>
              <a:gdLst>
                <a:gd name="T0" fmla="*/ 3926119 w 6659"/>
                <a:gd name="T1" fmla="*/ 683 h 6653"/>
                <a:gd name="T2" fmla="*/ 0 w 6659"/>
                <a:gd name="T3" fmla="*/ 3921960 h 6653"/>
                <a:gd name="T4" fmla="*/ 267823 w 6659"/>
                <a:gd name="T5" fmla="*/ 4592198 h 6653"/>
                <a:gd name="T6" fmla="*/ 4596359 w 6659"/>
                <a:gd name="T7" fmla="*/ 263671 h 6653"/>
                <a:gd name="T8" fmla="*/ 3926119 w 6659"/>
                <a:gd name="T9" fmla="*/ 683 h 66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659" h="6653" extrusionOk="0">
                  <a:moveTo>
                    <a:pt x="5688" y="1"/>
                  </a:moveTo>
                  <a:lnTo>
                    <a:pt x="0" y="5682"/>
                  </a:lnTo>
                  <a:cubicBezTo>
                    <a:pt x="97" y="6014"/>
                    <a:pt x="222" y="6340"/>
                    <a:pt x="388" y="6653"/>
                  </a:cubicBezTo>
                  <a:lnTo>
                    <a:pt x="6659" y="382"/>
                  </a:lnTo>
                  <a:cubicBezTo>
                    <a:pt x="6354" y="216"/>
                    <a:pt x="6028" y="91"/>
                    <a:pt x="5688" y="1"/>
                  </a:cubicBezTo>
                  <a:close/>
                </a:path>
              </a:pathLst>
            </a:custGeom>
            <a:solidFill>
              <a:srgbClr val="BAC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4" name="Google Shape;240;p2">
              <a:extLst>
                <a:ext uri="{FF2B5EF4-FFF2-40B4-BE49-F238E27FC236}">
                  <a16:creationId xmlns:a16="http://schemas.microsoft.com/office/drawing/2014/main" id="{79B29A33-8397-5257-F08C-AEDCC7C9F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2969" y="3775407"/>
              <a:ext cx="276466" cy="254791"/>
            </a:xfrm>
            <a:custGeom>
              <a:avLst/>
              <a:gdLst>
                <a:gd name="T0" fmla="*/ 3609296 w 10523"/>
                <a:gd name="T1" fmla="*/ 301635 h 9698"/>
                <a:gd name="T2" fmla="*/ 5745622 w 10523"/>
                <a:gd name="T3" fmla="*/ 1192064 h 9698"/>
                <a:gd name="T4" fmla="*/ 6128702 w 10523"/>
                <a:gd name="T5" fmla="*/ 5036733 h 9698"/>
                <a:gd name="T6" fmla="*/ 3591352 w 10523"/>
                <a:gd name="T7" fmla="*/ 6393052 h 9698"/>
                <a:gd name="T8" fmla="*/ 2432417 w 10523"/>
                <a:gd name="T9" fmla="*/ 6161828 h 9698"/>
                <a:gd name="T10" fmla="*/ 608787 w 10523"/>
                <a:gd name="T11" fmla="*/ 2753387 h 9698"/>
                <a:gd name="T12" fmla="*/ 3591352 w 10523"/>
                <a:gd name="T13" fmla="*/ 301635 h 9698"/>
                <a:gd name="T14" fmla="*/ 3609296 w 10523"/>
                <a:gd name="T15" fmla="*/ 301635 h 9698"/>
                <a:gd name="T16" fmla="*/ 3592035 w 10523"/>
                <a:gd name="T17" fmla="*/ 0 h 9698"/>
                <a:gd name="T18" fmla="*/ 2313009 w 10523"/>
                <a:gd name="T19" fmla="*/ 254003 h 9698"/>
                <a:gd name="T20" fmla="*/ 311986 w 10523"/>
                <a:gd name="T21" fmla="*/ 3997891 h 9698"/>
                <a:gd name="T22" fmla="*/ 3591352 w 10523"/>
                <a:gd name="T23" fmla="*/ 6693321 h 9698"/>
                <a:gd name="T24" fmla="*/ 5960978 w 10523"/>
                <a:gd name="T25" fmla="*/ 5711779 h 9698"/>
                <a:gd name="T26" fmla="*/ 6377871 w 10523"/>
                <a:gd name="T27" fmla="*/ 1488864 h 9698"/>
                <a:gd name="T28" fmla="*/ 3592035 w 10523"/>
                <a:gd name="T29" fmla="*/ 0 h 969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523" h="9698" extrusionOk="0">
                  <a:moveTo>
                    <a:pt x="5229" y="437"/>
                  </a:moveTo>
                  <a:cubicBezTo>
                    <a:pt x="6392" y="437"/>
                    <a:pt x="7505" y="901"/>
                    <a:pt x="8324" y="1727"/>
                  </a:cubicBezTo>
                  <a:cubicBezTo>
                    <a:pt x="9815" y="3212"/>
                    <a:pt x="10044" y="5549"/>
                    <a:pt x="8879" y="7297"/>
                  </a:cubicBezTo>
                  <a:cubicBezTo>
                    <a:pt x="8036" y="8554"/>
                    <a:pt x="6642" y="9262"/>
                    <a:pt x="5203" y="9262"/>
                  </a:cubicBezTo>
                  <a:cubicBezTo>
                    <a:pt x="4640" y="9262"/>
                    <a:pt x="4070" y="9153"/>
                    <a:pt x="3524" y="8927"/>
                  </a:cubicBezTo>
                  <a:cubicBezTo>
                    <a:pt x="1575" y="8123"/>
                    <a:pt x="472" y="6056"/>
                    <a:pt x="882" y="3989"/>
                  </a:cubicBezTo>
                  <a:cubicBezTo>
                    <a:pt x="1291" y="1922"/>
                    <a:pt x="3101" y="437"/>
                    <a:pt x="5203" y="437"/>
                  </a:cubicBezTo>
                  <a:cubicBezTo>
                    <a:pt x="5212" y="437"/>
                    <a:pt x="5220" y="437"/>
                    <a:pt x="5229" y="437"/>
                  </a:cubicBezTo>
                  <a:close/>
                  <a:moveTo>
                    <a:pt x="5204" y="0"/>
                  </a:moveTo>
                  <a:cubicBezTo>
                    <a:pt x="4583" y="0"/>
                    <a:pt x="3954" y="119"/>
                    <a:pt x="3351" y="368"/>
                  </a:cubicBezTo>
                  <a:cubicBezTo>
                    <a:pt x="1215" y="1256"/>
                    <a:pt x="1" y="3524"/>
                    <a:pt x="452" y="5792"/>
                  </a:cubicBezTo>
                  <a:cubicBezTo>
                    <a:pt x="902" y="8060"/>
                    <a:pt x="2893" y="9697"/>
                    <a:pt x="5203" y="9697"/>
                  </a:cubicBezTo>
                  <a:cubicBezTo>
                    <a:pt x="6493" y="9697"/>
                    <a:pt x="7728" y="9191"/>
                    <a:pt x="8636" y="8275"/>
                  </a:cubicBezTo>
                  <a:cubicBezTo>
                    <a:pt x="10266" y="6645"/>
                    <a:pt x="10523" y="4079"/>
                    <a:pt x="9240" y="2157"/>
                  </a:cubicBezTo>
                  <a:cubicBezTo>
                    <a:pt x="8319" y="773"/>
                    <a:pt x="6786" y="0"/>
                    <a:pt x="5204" y="0"/>
                  </a:cubicBezTo>
                  <a:close/>
                </a:path>
              </a:pathLst>
            </a:custGeom>
            <a:solidFill>
              <a:srgbClr val="688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5" name="Google Shape;241;p2">
              <a:extLst>
                <a:ext uri="{FF2B5EF4-FFF2-40B4-BE49-F238E27FC236}">
                  <a16:creationId xmlns:a16="http://schemas.microsoft.com/office/drawing/2014/main" id="{B1CC7EE5-B708-48AF-1DB2-BBB26C796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8286" y="3838093"/>
              <a:ext cx="82758" cy="129418"/>
            </a:xfrm>
            <a:custGeom>
              <a:avLst/>
              <a:gdLst>
                <a:gd name="T0" fmla="*/ 1087125 w 3150"/>
                <a:gd name="T1" fmla="*/ 0 h 4926"/>
                <a:gd name="T2" fmla="*/ 9668 w 3150"/>
                <a:gd name="T3" fmla="*/ 924238 h 4926"/>
                <a:gd name="T4" fmla="*/ 1087125 w 3150"/>
                <a:gd name="T5" fmla="*/ 1848476 h 4926"/>
                <a:gd name="T6" fmla="*/ 1867099 w 3150"/>
                <a:gd name="T7" fmla="*/ 2470371 h 4926"/>
                <a:gd name="T8" fmla="*/ 1087125 w 3150"/>
                <a:gd name="T9" fmla="*/ 3097809 h 4926"/>
                <a:gd name="T10" fmla="*/ 311301 w 3150"/>
                <a:gd name="T11" fmla="*/ 2470371 h 4926"/>
                <a:gd name="T12" fmla="*/ 160813 w 3150"/>
                <a:gd name="T13" fmla="*/ 2308848 h 4926"/>
                <a:gd name="T14" fmla="*/ 9668 w 3150"/>
                <a:gd name="T15" fmla="*/ 2470371 h 4926"/>
                <a:gd name="T16" fmla="*/ 1087125 w 3150"/>
                <a:gd name="T17" fmla="*/ 3399443 h 4926"/>
                <a:gd name="T18" fmla="*/ 2164581 w 3150"/>
                <a:gd name="T19" fmla="*/ 2470371 h 4926"/>
                <a:gd name="T20" fmla="*/ 1087125 w 3150"/>
                <a:gd name="T21" fmla="*/ 1546842 h 4926"/>
                <a:gd name="T22" fmla="*/ 311301 w 3150"/>
                <a:gd name="T23" fmla="*/ 924238 h 4926"/>
                <a:gd name="T24" fmla="*/ 1087125 w 3150"/>
                <a:gd name="T25" fmla="*/ 301634 h 4926"/>
                <a:gd name="T26" fmla="*/ 1867099 w 3150"/>
                <a:gd name="T27" fmla="*/ 924238 h 4926"/>
                <a:gd name="T28" fmla="*/ 2016195 w 3150"/>
                <a:gd name="T29" fmla="*/ 1089202 h 4926"/>
                <a:gd name="T30" fmla="*/ 2164581 w 3150"/>
                <a:gd name="T31" fmla="*/ 924238 h 4926"/>
                <a:gd name="T32" fmla="*/ 1087125 w 3150"/>
                <a:gd name="T33" fmla="*/ 0 h 49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50" h="4926" extrusionOk="0">
                  <a:moveTo>
                    <a:pt x="1575" y="0"/>
                  </a:moveTo>
                  <a:cubicBezTo>
                    <a:pt x="722" y="0"/>
                    <a:pt x="14" y="604"/>
                    <a:pt x="14" y="1339"/>
                  </a:cubicBezTo>
                  <a:cubicBezTo>
                    <a:pt x="14" y="2081"/>
                    <a:pt x="715" y="2678"/>
                    <a:pt x="1575" y="2678"/>
                  </a:cubicBezTo>
                  <a:cubicBezTo>
                    <a:pt x="2199" y="2678"/>
                    <a:pt x="2705" y="3087"/>
                    <a:pt x="2705" y="3579"/>
                  </a:cubicBezTo>
                  <a:cubicBezTo>
                    <a:pt x="2705" y="4079"/>
                    <a:pt x="2199" y="4488"/>
                    <a:pt x="1575" y="4488"/>
                  </a:cubicBezTo>
                  <a:cubicBezTo>
                    <a:pt x="958" y="4488"/>
                    <a:pt x="451" y="4079"/>
                    <a:pt x="451" y="3579"/>
                  </a:cubicBezTo>
                  <a:cubicBezTo>
                    <a:pt x="465" y="3423"/>
                    <a:pt x="349" y="3345"/>
                    <a:pt x="233" y="3345"/>
                  </a:cubicBezTo>
                  <a:cubicBezTo>
                    <a:pt x="117" y="3345"/>
                    <a:pt x="0" y="3423"/>
                    <a:pt x="14" y="3579"/>
                  </a:cubicBezTo>
                  <a:cubicBezTo>
                    <a:pt x="14" y="4322"/>
                    <a:pt x="715" y="4925"/>
                    <a:pt x="1575" y="4925"/>
                  </a:cubicBezTo>
                  <a:cubicBezTo>
                    <a:pt x="2442" y="4925"/>
                    <a:pt x="3136" y="4322"/>
                    <a:pt x="3136" y="3579"/>
                  </a:cubicBezTo>
                  <a:cubicBezTo>
                    <a:pt x="3136" y="2844"/>
                    <a:pt x="2442" y="2241"/>
                    <a:pt x="1575" y="2241"/>
                  </a:cubicBezTo>
                  <a:cubicBezTo>
                    <a:pt x="958" y="2241"/>
                    <a:pt x="451" y="1838"/>
                    <a:pt x="451" y="1339"/>
                  </a:cubicBezTo>
                  <a:cubicBezTo>
                    <a:pt x="451" y="840"/>
                    <a:pt x="958" y="437"/>
                    <a:pt x="1575" y="437"/>
                  </a:cubicBezTo>
                  <a:cubicBezTo>
                    <a:pt x="2199" y="437"/>
                    <a:pt x="2705" y="840"/>
                    <a:pt x="2705" y="1339"/>
                  </a:cubicBezTo>
                  <a:cubicBezTo>
                    <a:pt x="2692" y="1499"/>
                    <a:pt x="2806" y="1578"/>
                    <a:pt x="2921" y="1578"/>
                  </a:cubicBezTo>
                  <a:cubicBezTo>
                    <a:pt x="3035" y="1578"/>
                    <a:pt x="3149" y="1499"/>
                    <a:pt x="3136" y="1339"/>
                  </a:cubicBezTo>
                  <a:cubicBezTo>
                    <a:pt x="3136" y="604"/>
                    <a:pt x="2435" y="0"/>
                    <a:pt x="1575" y="0"/>
                  </a:cubicBezTo>
                  <a:close/>
                </a:path>
              </a:pathLst>
            </a:custGeom>
            <a:solidFill>
              <a:srgbClr val="688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6" name="Google Shape;242;p2">
              <a:extLst>
                <a:ext uri="{FF2B5EF4-FFF2-40B4-BE49-F238E27FC236}">
                  <a16:creationId xmlns:a16="http://schemas.microsoft.com/office/drawing/2014/main" id="{85E52F86-3572-140A-0C22-220CF7091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3622" y="3825798"/>
              <a:ext cx="12164" cy="153353"/>
            </a:xfrm>
            <a:custGeom>
              <a:avLst/>
              <a:gdLst>
                <a:gd name="T0" fmla="*/ 160129 w 463"/>
                <a:gd name="T1" fmla="*/ 0 h 5837"/>
                <a:gd name="T2" fmla="*/ 10351 w 463"/>
                <a:gd name="T3" fmla="*/ 164965 h 5837"/>
                <a:gd name="T4" fmla="*/ 10351 w 463"/>
                <a:gd name="T5" fmla="*/ 3880564 h 5837"/>
                <a:gd name="T6" fmla="*/ 158763 w 463"/>
                <a:gd name="T7" fmla="*/ 4028978 h 5837"/>
                <a:gd name="T8" fmla="*/ 307148 w 463"/>
                <a:gd name="T9" fmla="*/ 3880564 h 5837"/>
                <a:gd name="T10" fmla="*/ 307148 w 463"/>
                <a:gd name="T11" fmla="*/ 164965 h 5837"/>
                <a:gd name="T12" fmla="*/ 160129 w 463"/>
                <a:gd name="T13" fmla="*/ 0 h 58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3" h="5837" extrusionOk="0">
                  <a:moveTo>
                    <a:pt x="232" y="0"/>
                  </a:moveTo>
                  <a:cubicBezTo>
                    <a:pt x="117" y="0"/>
                    <a:pt x="1" y="80"/>
                    <a:pt x="15" y="239"/>
                  </a:cubicBezTo>
                  <a:lnTo>
                    <a:pt x="15" y="5622"/>
                  </a:lnTo>
                  <a:cubicBezTo>
                    <a:pt x="15" y="5740"/>
                    <a:pt x="112" y="5837"/>
                    <a:pt x="230" y="5837"/>
                  </a:cubicBezTo>
                  <a:cubicBezTo>
                    <a:pt x="355" y="5837"/>
                    <a:pt x="452" y="5740"/>
                    <a:pt x="445" y="5622"/>
                  </a:cubicBezTo>
                  <a:lnTo>
                    <a:pt x="445" y="239"/>
                  </a:lnTo>
                  <a:cubicBezTo>
                    <a:pt x="462" y="80"/>
                    <a:pt x="348" y="0"/>
                    <a:pt x="232" y="0"/>
                  </a:cubicBezTo>
                  <a:close/>
                </a:path>
              </a:pathLst>
            </a:custGeom>
            <a:solidFill>
              <a:srgbClr val="688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7" name="Google Shape;243;p2">
            <a:extLst>
              <a:ext uri="{FF2B5EF4-FFF2-40B4-BE49-F238E27FC236}">
                <a16:creationId xmlns:a16="http://schemas.microsoft.com/office/drawing/2014/main" id="{E3917FFB-4D61-5D95-9256-32B65EEB724A}"/>
              </a:ext>
            </a:extLst>
          </p:cNvPr>
          <p:cNvGrpSpPr>
            <a:grpSpLocks/>
          </p:cNvGrpSpPr>
          <p:nvPr/>
        </p:nvGrpSpPr>
        <p:grpSpPr bwMode="auto">
          <a:xfrm>
            <a:off x="206883" y="3349634"/>
            <a:ext cx="466725" cy="396875"/>
            <a:chOff x="2659157" y="2017412"/>
            <a:chExt cx="319191" cy="271240"/>
          </a:xfrm>
        </p:grpSpPr>
        <p:sp>
          <p:nvSpPr>
            <p:cNvPr id="788" name="Google Shape;244;p2">
              <a:extLst>
                <a:ext uri="{FF2B5EF4-FFF2-40B4-BE49-F238E27FC236}">
                  <a16:creationId xmlns:a16="http://schemas.microsoft.com/office/drawing/2014/main" id="{410A08E7-5F1E-A348-B474-523CA779D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8183" y="2086765"/>
              <a:ext cx="164125" cy="149314"/>
            </a:xfrm>
            <a:custGeom>
              <a:avLst/>
              <a:gdLst>
                <a:gd name="T0" fmla="*/ 2712842 w 6250"/>
                <a:gd name="T1" fmla="*/ 683 h 5686"/>
                <a:gd name="T2" fmla="*/ 1881188 w 6250"/>
                <a:gd name="T3" fmla="*/ 633731 h 5686"/>
                <a:gd name="T4" fmla="*/ 1195066 w 6250"/>
                <a:gd name="T5" fmla="*/ 402722 h 5686"/>
                <a:gd name="T6" fmla="*/ 0 w 6250"/>
                <a:gd name="T7" fmla="*/ 1372975 h 5686"/>
                <a:gd name="T8" fmla="*/ 1841194 w 6250"/>
                <a:gd name="T9" fmla="*/ 3920293 h 5686"/>
                <a:gd name="T10" fmla="*/ 4309923 w 6250"/>
                <a:gd name="T11" fmla="*/ 2165289 h 5686"/>
                <a:gd name="T12" fmla="*/ 2712842 w 6250"/>
                <a:gd name="T13" fmla="*/ 683 h 56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50" h="5686" extrusionOk="0">
                  <a:moveTo>
                    <a:pt x="3934" y="1"/>
                  </a:moveTo>
                  <a:lnTo>
                    <a:pt x="2728" y="919"/>
                  </a:lnTo>
                  <a:lnTo>
                    <a:pt x="1733" y="584"/>
                  </a:lnTo>
                  <a:lnTo>
                    <a:pt x="0" y="1991"/>
                  </a:lnTo>
                  <a:lnTo>
                    <a:pt x="2670" y="5685"/>
                  </a:lnTo>
                  <a:lnTo>
                    <a:pt x="6250" y="3140"/>
                  </a:lnTo>
                  <a:lnTo>
                    <a:pt x="3934" y="1"/>
                  </a:ln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9" name="Google Shape;245;p2">
              <a:extLst>
                <a:ext uri="{FF2B5EF4-FFF2-40B4-BE49-F238E27FC236}">
                  <a16:creationId xmlns:a16="http://schemas.microsoft.com/office/drawing/2014/main" id="{91BADBB5-AA25-6ABC-2410-6A8BCC5B9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816" y="2017412"/>
              <a:ext cx="96532" cy="177334"/>
            </a:xfrm>
            <a:custGeom>
              <a:avLst/>
              <a:gdLst>
                <a:gd name="T0" fmla="*/ 2534254 w 3676"/>
                <a:gd name="T1" fmla="*/ 0 h 6753"/>
                <a:gd name="T2" fmla="*/ 73108 w 3676"/>
                <a:gd name="T3" fmla="*/ 1748787 h 6753"/>
                <a:gd name="T4" fmla="*/ 39994 w 3676"/>
                <a:gd name="T5" fmla="*/ 1933605 h 6753"/>
                <a:gd name="T6" fmla="*/ 2112228 w 3676"/>
                <a:gd name="T7" fmla="*/ 4606456 h 6753"/>
                <a:gd name="T8" fmla="*/ 2212200 w 3676"/>
                <a:gd name="T9" fmla="*/ 4656797 h 6753"/>
                <a:gd name="T10" fmla="*/ 2297020 w 3676"/>
                <a:gd name="T11" fmla="*/ 4626466 h 6753"/>
                <a:gd name="T12" fmla="*/ 2534254 w 3676"/>
                <a:gd name="T13" fmla="*/ 4441648 h 6753"/>
                <a:gd name="T14" fmla="*/ 2534254 w 3676"/>
                <a:gd name="T15" fmla="*/ 0 h 67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676" h="6753" extrusionOk="0">
                  <a:moveTo>
                    <a:pt x="3675" y="0"/>
                  </a:moveTo>
                  <a:lnTo>
                    <a:pt x="106" y="2536"/>
                  </a:lnTo>
                  <a:cubicBezTo>
                    <a:pt x="10" y="2594"/>
                    <a:pt x="0" y="2718"/>
                    <a:pt x="58" y="2804"/>
                  </a:cubicBezTo>
                  <a:lnTo>
                    <a:pt x="3063" y="6680"/>
                  </a:lnTo>
                  <a:cubicBezTo>
                    <a:pt x="3101" y="6729"/>
                    <a:pt x="3153" y="6753"/>
                    <a:pt x="3208" y="6753"/>
                  </a:cubicBezTo>
                  <a:cubicBezTo>
                    <a:pt x="3250" y="6753"/>
                    <a:pt x="3293" y="6738"/>
                    <a:pt x="3331" y="6709"/>
                  </a:cubicBezTo>
                  <a:lnTo>
                    <a:pt x="3675" y="6441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0" name="Google Shape;246;p2">
              <a:extLst>
                <a:ext uri="{FF2B5EF4-FFF2-40B4-BE49-F238E27FC236}">
                  <a16:creationId xmlns:a16="http://schemas.microsoft.com/office/drawing/2014/main" id="{66BFD4C8-DAD9-92AB-68C5-D976BEEFF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650" y="2150603"/>
              <a:ext cx="30698" cy="44196"/>
            </a:xfrm>
            <a:custGeom>
              <a:avLst/>
              <a:gdLst>
                <a:gd name="T0" fmla="*/ 805448 w 1169"/>
                <a:gd name="T1" fmla="*/ 0 h 1683"/>
                <a:gd name="T2" fmla="*/ 683 w 1169"/>
                <a:gd name="T3" fmla="*/ 613755 h 1683"/>
                <a:gd name="T4" fmla="*/ 383423 w 1169"/>
                <a:gd name="T5" fmla="*/ 1108865 h 1683"/>
                <a:gd name="T6" fmla="*/ 487544 w 1169"/>
                <a:gd name="T7" fmla="*/ 1160598 h 1683"/>
                <a:gd name="T8" fmla="*/ 568215 w 1169"/>
                <a:gd name="T9" fmla="*/ 1135073 h 1683"/>
                <a:gd name="T10" fmla="*/ 805448 w 1169"/>
                <a:gd name="T11" fmla="*/ 944056 h 1683"/>
                <a:gd name="T12" fmla="*/ 805448 w 1169"/>
                <a:gd name="T13" fmla="*/ 0 h 16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69" h="1683" extrusionOk="0">
                  <a:moveTo>
                    <a:pt x="1168" y="0"/>
                  </a:moveTo>
                  <a:lnTo>
                    <a:pt x="1" y="890"/>
                  </a:lnTo>
                  <a:lnTo>
                    <a:pt x="556" y="1608"/>
                  </a:lnTo>
                  <a:cubicBezTo>
                    <a:pt x="595" y="1658"/>
                    <a:pt x="650" y="1683"/>
                    <a:pt x="707" y="1683"/>
                  </a:cubicBezTo>
                  <a:cubicBezTo>
                    <a:pt x="747" y="1683"/>
                    <a:pt x="788" y="1670"/>
                    <a:pt x="824" y="1646"/>
                  </a:cubicBezTo>
                  <a:lnTo>
                    <a:pt x="1168" y="1369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1" name="Google Shape;247;p2">
              <a:extLst>
                <a:ext uri="{FF2B5EF4-FFF2-40B4-BE49-F238E27FC236}">
                  <a16:creationId xmlns:a16="http://schemas.microsoft.com/office/drawing/2014/main" id="{20A67F4E-8F05-A852-6066-43D68086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8976" y="2136029"/>
              <a:ext cx="124682" cy="83034"/>
            </a:xfrm>
            <a:custGeom>
              <a:avLst/>
              <a:gdLst>
                <a:gd name="T0" fmla="*/ 376514 w 4748"/>
                <a:gd name="T1" fmla="*/ 0 h 3162"/>
                <a:gd name="T2" fmla="*/ 683 w 4748"/>
                <a:gd name="T3" fmla="*/ 693027 h 3162"/>
                <a:gd name="T4" fmla="*/ 2640407 w 4748"/>
                <a:gd name="T5" fmla="*/ 2132204 h 3162"/>
                <a:gd name="T6" fmla="*/ 2827981 w 4748"/>
                <a:gd name="T7" fmla="*/ 2180470 h 3162"/>
                <a:gd name="T8" fmla="*/ 3174848 w 4748"/>
                <a:gd name="T9" fmla="*/ 1973594 h 3162"/>
                <a:gd name="T10" fmla="*/ 3016238 w 4748"/>
                <a:gd name="T11" fmla="*/ 1439177 h 3162"/>
                <a:gd name="T12" fmla="*/ 376514 w 4748"/>
                <a:gd name="T13" fmla="*/ 0 h 3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48" h="3162" extrusionOk="0">
                  <a:moveTo>
                    <a:pt x="546" y="0"/>
                  </a:moveTo>
                  <a:lnTo>
                    <a:pt x="1" y="1005"/>
                  </a:lnTo>
                  <a:lnTo>
                    <a:pt x="3829" y="3092"/>
                  </a:lnTo>
                  <a:cubicBezTo>
                    <a:pt x="3916" y="3139"/>
                    <a:pt x="4009" y="3162"/>
                    <a:pt x="4101" y="3162"/>
                  </a:cubicBezTo>
                  <a:cubicBezTo>
                    <a:pt x="4303" y="3162"/>
                    <a:pt x="4499" y="3053"/>
                    <a:pt x="4604" y="2862"/>
                  </a:cubicBezTo>
                  <a:cubicBezTo>
                    <a:pt x="4748" y="2584"/>
                    <a:pt x="4652" y="2240"/>
                    <a:pt x="4374" y="2087"/>
                  </a:cubicBezTo>
                  <a:lnTo>
                    <a:pt x="546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2" name="Google Shape;248;p2">
              <a:extLst>
                <a:ext uri="{FF2B5EF4-FFF2-40B4-BE49-F238E27FC236}">
                  <a16:creationId xmlns:a16="http://schemas.microsoft.com/office/drawing/2014/main" id="{CCAD4D02-50E2-586B-4DC1-9D54DC20C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741" y="2177730"/>
              <a:ext cx="73160" cy="41360"/>
            </a:xfrm>
            <a:custGeom>
              <a:avLst/>
              <a:gdLst>
                <a:gd name="T0" fmla="*/ 165490 w 2786"/>
                <a:gd name="T1" fmla="*/ 683 h 1575"/>
                <a:gd name="T2" fmla="*/ 683 w 2786"/>
                <a:gd name="T3" fmla="*/ 297897 h 1575"/>
                <a:gd name="T4" fmla="*/ 1359841 w 2786"/>
                <a:gd name="T5" fmla="*/ 1037177 h 1575"/>
                <a:gd name="T6" fmla="*/ 1547415 w 2786"/>
                <a:gd name="T7" fmla="*/ 1086127 h 1575"/>
                <a:gd name="T8" fmla="*/ 1920489 w 2786"/>
                <a:gd name="T9" fmla="*/ 819243 h 1575"/>
                <a:gd name="T10" fmla="*/ 1920489 w 2786"/>
                <a:gd name="T11" fmla="*/ 819243 h 1575"/>
                <a:gd name="T12" fmla="*/ 1803265 w 2786"/>
                <a:gd name="T13" fmla="*/ 837179 h 1575"/>
                <a:gd name="T14" fmla="*/ 1610859 w 2786"/>
                <a:gd name="T15" fmla="*/ 786155 h 1575"/>
                <a:gd name="T16" fmla="*/ 165490 w 2786"/>
                <a:gd name="T17" fmla="*/ 683 h 15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86" h="1575" extrusionOk="0">
                  <a:moveTo>
                    <a:pt x="240" y="1"/>
                  </a:moveTo>
                  <a:lnTo>
                    <a:pt x="1" y="432"/>
                  </a:lnTo>
                  <a:lnTo>
                    <a:pt x="1972" y="1504"/>
                  </a:lnTo>
                  <a:cubicBezTo>
                    <a:pt x="2058" y="1552"/>
                    <a:pt x="2152" y="1575"/>
                    <a:pt x="2244" y="1575"/>
                  </a:cubicBezTo>
                  <a:cubicBezTo>
                    <a:pt x="2478" y="1575"/>
                    <a:pt x="2703" y="1428"/>
                    <a:pt x="2785" y="1188"/>
                  </a:cubicBezTo>
                  <a:cubicBezTo>
                    <a:pt x="2729" y="1205"/>
                    <a:pt x="2672" y="1214"/>
                    <a:pt x="2615" y="1214"/>
                  </a:cubicBezTo>
                  <a:cubicBezTo>
                    <a:pt x="2517" y="1214"/>
                    <a:pt x="2421" y="1188"/>
                    <a:pt x="2336" y="1140"/>
                  </a:cubicBezTo>
                  <a:lnTo>
                    <a:pt x="240" y="1"/>
                  </a:ln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3" name="Google Shape;249;p2">
              <a:extLst>
                <a:ext uri="{FF2B5EF4-FFF2-40B4-BE49-F238E27FC236}">
                  <a16:creationId xmlns:a16="http://schemas.microsoft.com/office/drawing/2014/main" id="{120A472C-42AD-A3FA-1051-056D18E9F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867" y="2157641"/>
              <a:ext cx="124919" cy="82798"/>
            </a:xfrm>
            <a:custGeom>
              <a:avLst/>
              <a:gdLst>
                <a:gd name="T0" fmla="*/ 376516 w 4757"/>
                <a:gd name="T1" fmla="*/ 0 h 3153"/>
                <a:gd name="T2" fmla="*/ 0 w 4757"/>
                <a:gd name="T3" fmla="*/ 686832 h 3153"/>
                <a:gd name="T4" fmla="*/ 2640447 w 4757"/>
                <a:gd name="T5" fmla="*/ 2125332 h 3153"/>
                <a:gd name="T6" fmla="*/ 2828705 w 4757"/>
                <a:gd name="T7" fmla="*/ 2174281 h 3153"/>
                <a:gd name="T8" fmla="*/ 3174865 w 4757"/>
                <a:gd name="T9" fmla="*/ 1973602 h 3153"/>
                <a:gd name="T10" fmla="*/ 3016254 w 4757"/>
                <a:gd name="T11" fmla="*/ 1439183 h 3153"/>
                <a:gd name="T12" fmla="*/ 376516 w 4757"/>
                <a:gd name="T13" fmla="*/ 0 h 3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57" h="3153" extrusionOk="0">
                  <a:moveTo>
                    <a:pt x="546" y="0"/>
                  </a:moveTo>
                  <a:lnTo>
                    <a:pt x="0" y="996"/>
                  </a:lnTo>
                  <a:lnTo>
                    <a:pt x="3829" y="3082"/>
                  </a:lnTo>
                  <a:cubicBezTo>
                    <a:pt x="3916" y="3130"/>
                    <a:pt x="4010" y="3153"/>
                    <a:pt x="4102" y="3153"/>
                  </a:cubicBezTo>
                  <a:cubicBezTo>
                    <a:pt x="4304" y="3153"/>
                    <a:pt x="4499" y="3046"/>
                    <a:pt x="4604" y="2862"/>
                  </a:cubicBezTo>
                  <a:cubicBezTo>
                    <a:pt x="4757" y="2584"/>
                    <a:pt x="4652" y="2240"/>
                    <a:pt x="4374" y="2087"/>
                  </a:cubicBezTo>
                  <a:lnTo>
                    <a:pt x="546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4" name="Google Shape;250;p2">
              <a:extLst>
                <a:ext uri="{FF2B5EF4-FFF2-40B4-BE49-F238E27FC236}">
                  <a16:creationId xmlns:a16="http://schemas.microsoft.com/office/drawing/2014/main" id="{8DE6609D-5D16-7CF6-564B-F18AB1015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667" y="2204620"/>
              <a:ext cx="65099" cy="35845"/>
            </a:xfrm>
            <a:custGeom>
              <a:avLst/>
              <a:gdLst>
                <a:gd name="T0" fmla="*/ 151705 w 2479"/>
                <a:gd name="T1" fmla="*/ 683 h 1365"/>
                <a:gd name="T2" fmla="*/ 0 w 2479"/>
                <a:gd name="T3" fmla="*/ 264807 h 1365"/>
                <a:gd name="T4" fmla="*/ 1148857 w 2479"/>
                <a:gd name="T5" fmla="*/ 891635 h 1365"/>
                <a:gd name="T6" fmla="*/ 1335751 w 2479"/>
                <a:gd name="T7" fmla="*/ 940610 h 1365"/>
                <a:gd name="T8" fmla="*/ 1709512 w 2479"/>
                <a:gd name="T9" fmla="*/ 673728 h 1365"/>
                <a:gd name="T10" fmla="*/ 1709512 w 2479"/>
                <a:gd name="T11" fmla="*/ 673728 h 1365"/>
                <a:gd name="T12" fmla="*/ 1548143 w 2479"/>
                <a:gd name="T13" fmla="*/ 709600 h 1365"/>
                <a:gd name="T14" fmla="*/ 1359884 w 2479"/>
                <a:gd name="T15" fmla="*/ 660625 h 1365"/>
                <a:gd name="T16" fmla="*/ 151705 w 2479"/>
                <a:gd name="T17" fmla="*/ 683 h 13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79" h="1365" extrusionOk="0">
                  <a:moveTo>
                    <a:pt x="220" y="1"/>
                  </a:moveTo>
                  <a:lnTo>
                    <a:pt x="0" y="384"/>
                  </a:lnTo>
                  <a:lnTo>
                    <a:pt x="1666" y="1293"/>
                  </a:lnTo>
                  <a:cubicBezTo>
                    <a:pt x="1752" y="1342"/>
                    <a:pt x="1845" y="1364"/>
                    <a:pt x="1937" y="1364"/>
                  </a:cubicBezTo>
                  <a:cubicBezTo>
                    <a:pt x="2171" y="1364"/>
                    <a:pt x="2397" y="1218"/>
                    <a:pt x="2479" y="977"/>
                  </a:cubicBezTo>
                  <a:cubicBezTo>
                    <a:pt x="2405" y="1012"/>
                    <a:pt x="2325" y="1029"/>
                    <a:pt x="2245" y="1029"/>
                  </a:cubicBezTo>
                  <a:cubicBezTo>
                    <a:pt x="2150" y="1029"/>
                    <a:pt x="2055" y="1005"/>
                    <a:pt x="1972" y="958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5" name="Google Shape;251;p2">
              <a:extLst>
                <a:ext uri="{FF2B5EF4-FFF2-40B4-BE49-F238E27FC236}">
                  <a16:creationId xmlns:a16="http://schemas.microsoft.com/office/drawing/2014/main" id="{4F3054EB-48BC-0D25-DDAB-E6D339E62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732" y="2178990"/>
              <a:ext cx="124945" cy="83060"/>
            </a:xfrm>
            <a:custGeom>
              <a:avLst/>
              <a:gdLst>
                <a:gd name="T0" fmla="*/ 376516 w 4758"/>
                <a:gd name="T1" fmla="*/ 683 h 3163"/>
                <a:gd name="T2" fmla="*/ 683 w 4758"/>
                <a:gd name="T3" fmla="*/ 693707 h 3163"/>
                <a:gd name="T4" fmla="*/ 2640415 w 4758"/>
                <a:gd name="T5" fmla="*/ 2132197 h 3163"/>
                <a:gd name="T6" fmla="*/ 2827990 w 4758"/>
                <a:gd name="T7" fmla="*/ 2181146 h 3163"/>
                <a:gd name="T8" fmla="*/ 3174858 w 4758"/>
                <a:gd name="T9" fmla="*/ 1973588 h 3163"/>
                <a:gd name="T10" fmla="*/ 3016931 w 4758"/>
                <a:gd name="T11" fmla="*/ 1446053 h 3163"/>
                <a:gd name="T12" fmla="*/ 376516 w 4758"/>
                <a:gd name="T13" fmla="*/ 683 h 3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58" h="3163" extrusionOk="0">
                  <a:moveTo>
                    <a:pt x="546" y="1"/>
                  </a:moveTo>
                  <a:lnTo>
                    <a:pt x="1" y="1006"/>
                  </a:lnTo>
                  <a:lnTo>
                    <a:pt x="3829" y="3092"/>
                  </a:lnTo>
                  <a:cubicBezTo>
                    <a:pt x="3916" y="3140"/>
                    <a:pt x="4009" y="3163"/>
                    <a:pt x="4101" y="3163"/>
                  </a:cubicBezTo>
                  <a:cubicBezTo>
                    <a:pt x="4303" y="3163"/>
                    <a:pt x="4499" y="3053"/>
                    <a:pt x="4604" y="2862"/>
                  </a:cubicBezTo>
                  <a:cubicBezTo>
                    <a:pt x="4757" y="2585"/>
                    <a:pt x="4652" y="2240"/>
                    <a:pt x="4375" y="2097"/>
                  </a:cubicBezTo>
                  <a:lnTo>
                    <a:pt x="546" y="1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6" name="Google Shape;252;p2">
              <a:extLst>
                <a:ext uri="{FF2B5EF4-FFF2-40B4-BE49-F238E27FC236}">
                  <a16:creationId xmlns:a16="http://schemas.microsoft.com/office/drawing/2014/main" id="{81CEA2DD-0375-E5C6-A8C8-6067083CA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7594" y="2231011"/>
              <a:ext cx="56800" cy="31013"/>
            </a:xfrm>
            <a:custGeom>
              <a:avLst/>
              <a:gdLst>
                <a:gd name="T0" fmla="*/ 145506 w 2163"/>
                <a:gd name="T1" fmla="*/ 683 h 1181"/>
                <a:gd name="T2" fmla="*/ 0 w 2163"/>
                <a:gd name="T3" fmla="*/ 251702 h 1181"/>
                <a:gd name="T4" fmla="*/ 937134 w 2163"/>
                <a:gd name="T5" fmla="*/ 766134 h 1181"/>
                <a:gd name="T6" fmla="*/ 1124708 w 2163"/>
                <a:gd name="T7" fmla="*/ 814400 h 1181"/>
                <a:gd name="T8" fmla="*/ 1491558 w 2163"/>
                <a:gd name="T9" fmla="*/ 568213 h 1181"/>
                <a:gd name="T10" fmla="*/ 1491558 w 2163"/>
                <a:gd name="T11" fmla="*/ 568213 h 1181"/>
                <a:gd name="T12" fmla="*/ 1341930 w 2163"/>
                <a:gd name="T13" fmla="*/ 598569 h 1181"/>
                <a:gd name="T14" fmla="*/ 1155038 w 2163"/>
                <a:gd name="T15" fmla="*/ 548229 h 1181"/>
                <a:gd name="T16" fmla="*/ 145506 w 2163"/>
                <a:gd name="T17" fmla="*/ 683 h 11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63" h="1181" extrusionOk="0">
                  <a:moveTo>
                    <a:pt x="211" y="1"/>
                  </a:moveTo>
                  <a:lnTo>
                    <a:pt x="0" y="365"/>
                  </a:lnTo>
                  <a:lnTo>
                    <a:pt x="1359" y="1111"/>
                  </a:lnTo>
                  <a:cubicBezTo>
                    <a:pt x="1445" y="1158"/>
                    <a:pt x="1539" y="1181"/>
                    <a:pt x="1631" y="1181"/>
                  </a:cubicBezTo>
                  <a:cubicBezTo>
                    <a:pt x="1856" y="1181"/>
                    <a:pt x="2075" y="1048"/>
                    <a:pt x="2163" y="824"/>
                  </a:cubicBezTo>
                  <a:cubicBezTo>
                    <a:pt x="2092" y="853"/>
                    <a:pt x="2019" y="868"/>
                    <a:pt x="1946" y="868"/>
                  </a:cubicBezTo>
                  <a:cubicBezTo>
                    <a:pt x="1853" y="868"/>
                    <a:pt x="1761" y="844"/>
                    <a:pt x="1675" y="795"/>
                  </a:cubicBezTo>
                  <a:lnTo>
                    <a:pt x="211" y="1"/>
                  </a:ln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7" name="Google Shape;253;p2">
              <a:extLst>
                <a:ext uri="{FF2B5EF4-FFF2-40B4-BE49-F238E27FC236}">
                  <a16:creationId xmlns:a16="http://schemas.microsoft.com/office/drawing/2014/main" id="{51F3136D-5CCF-8809-2600-9F259223F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9623" y="2200602"/>
              <a:ext cx="124919" cy="82955"/>
            </a:xfrm>
            <a:custGeom>
              <a:avLst/>
              <a:gdLst>
                <a:gd name="T0" fmla="*/ 376516 w 4757"/>
                <a:gd name="T1" fmla="*/ 683 h 3159"/>
                <a:gd name="T2" fmla="*/ 0 w 4757"/>
                <a:gd name="T3" fmla="*/ 686827 h 3159"/>
                <a:gd name="T4" fmla="*/ 2640447 w 4757"/>
                <a:gd name="T5" fmla="*/ 2132198 h 3159"/>
                <a:gd name="T6" fmla="*/ 2827313 w 4757"/>
                <a:gd name="T7" fmla="*/ 2177707 h 3159"/>
                <a:gd name="T8" fmla="*/ 3174865 w 4757"/>
                <a:gd name="T9" fmla="*/ 1973588 h 3159"/>
                <a:gd name="T10" fmla="*/ 3016254 w 4757"/>
                <a:gd name="T11" fmla="*/ 1439147 h 3159"/>
                <a:gd name="T12" fmla="*/ 376516 w 4757"/>
                <a:gd name="T13" fmla="*/ 683 h 3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57" h="3159" extrusionOk="0">
                  <a:moveTo>
                    <a:pt x="546" y="1"/>
                  </a:moveTo>
                  <a:lnTo>
                    <a:pt x="0" y="996"/>
                  </a:lnTo>
                  <a:lnTo>
                    <a:pt x="3829" y="3092"/>
                  </a:lnTo>
                  <a:cubicBezTo>
                    <a:pt x="3915" y="3137"/>
                    <a:pt x="4008" y="3158"/>
                    <a:pt x="4100" y="3158"/>
                  </a:cubicBezTo>
                  <a:cubicBezTo>
                    <a:pt x="4302" y="3158"/>
                    <a:pt x="4498" y="3053"/>
                    <a:pt x="4604" y="2862"/>
                  </a:cubicBezTo>
                  <a:cubicBezTo>
                    <a:pt x="4757" y="2585"/>
                    <a:pt x="4652" y="2240"/>
                    <a:pt x="4374" y="2087"/>
                  </a:cubicBezTo>
                  <a:lnTo>
                    <a:pt x="546" y="1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8" name="Google Shape;254;p2">
              <a:extLst>
                <a:ext uri="{FF2B5EF4-FFF2-40B4-BE49-F238E27FC236}">
                  <a16:creationId xmlns:a16="http://schemas.microsoft.com/office/drawing/2014/main" id="{EA4F0924-160A-099B-25F7-E79DA5D6A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495" y="2255906"/>
              <a:ext cx="49054" cy="27494"/>
            </a:xfrm>
            <a:custGeom>
              <a:avLst/>
              <a:gdLst>
                <a:gd name="T0" fmla="*/ 165492 w 1868"/>
                <a:gd name="T1" fmla="*/ 0 h 1047"/>
                <a:gd name="T2" fmla="*/ 683 w 1868"/>
                <a:gd name="T3" fmla="*/ 277198 h 1047"/>
                <a:gd name="T4" fmla="*/ 726829 w 1868"/>
                <a:gd name="T5" fmla="*/ 673038 h 1047"/>
                <a:gd name="T6" fmla="*/ 914405 w 1868"/>
                <a:gd name="T7" fmla="*/ 721987 h 1047"/>
                <a:gd name="T8" fmla="*/ 1261276 w 1868"/>
                <a:gd name="T9" fmla="*/ 515112 h 1047"/>
                <a:gd name="T10" fmla="*/ 1287484 w 1868"/>
                <a:gd name="T11" fmla="*/ 462015 h 1047"/>
                <a:gd name="T12" fmla="*/ 1287484 w 1868"/>
                <a:gd name="T13" fmla="*/ 462015 h 1047"/>
                <a:gd name="T14" fmla="*/ 1146808 w 1868"/>
                <a:gd name="T15" fmla="*/ 487539 h 1047"/>
                <a:gd name="T16" fmla="*/ 964063 w 1868"/>
                <a:gd name="T17" fmla="*/ 442714 h 1047"/>
                <a:gd name="T18" fmla="*/ 165492 w 1868"/>
                <a:gd name="T19" fmla="*/ 0 h 10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68" h="1047" extrusionOk="0">
                  <a:moveTo>
                    <a:pt x="240" y="0"/>
                  </a:moveTo>
                  <a:lnTo>
                    <a:pt x="1" y="402"/>
                  </a:lnTo>
                  <a:lnTo>
                    <a:pt x="1054" y="976"/>
                  </a:lnTo>
                  <a:cubicBezTo>
                    <a:pt x="1140" y="1024"/>
                    <a:pt x="1234" y="1047"/>
                    <a:pt x="1326" y="1047"/>
                  </a:cubicBezTo>
                  <a:cubicBezTo>
                    <a:pt x="1528" y="1047"/>
                    <a:pt x="1724" y="938"/>
                    <a:pt x="1829" y="747"/>
                  </a:cubicBezTo>
                  <a:cubicBezTo>
                    <a:pt x="1848" y="728"/>
                    <a:pt x="1857" y="699"/>
                    <a:pt x="1867" y="670"/>
                  </a:cubicBezTo>
                  <a:cubicBezTo>
                    <a:pt x="1801" y="695"/>
                    <a:pt x="1732" y="707"/>
                    <a:pt x="1663" y="707"/>
                  </a:cubicBezTo>
                  <a:cubicBezTo>
                    <a:pt x="1572" y="707"/>
                    <a:pt x="1480" y="685"/>
                    <a:pt x="1398" y="642"/>
                  </a:cubicBezTo>
                  <a:lnTo>
                    <a:pt x="240" y="0"/>
                  </a:ln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9" name="Google Shape;255;p2">
              <a:extLst>
                <a:ext uri="{FF2B5EF4-FFF2-40B4-BE49-F238E27FC236}">
                  <a16:creationId xmlns:a16="http://schemas.microsoft.com/office/drawing/2014/main" id="{265C8E03-E2A0-3065-BE97-7349AFD48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968" y="2097059"/>
              <a:ext cx="159109" cy="144036"/>
            </a:xfrm>
            <a:custGeom>
              <a:avLst/>
              <a:gdLst>
                <a:gd name="T0" fmla="*/ 1307456 w 6059"/>
                <a:gd name="T1" fmla="*/ 683 h 5485"/>
                <a:gd name="T2" fmla="*/ 683 w 6059"/>
                <a:gd name="T3" fmla="*/ 2357017 h 5485"/>
                <a:gd name="T4" fmla="*/ 2673525 w 6059"/>
                <a:gd name="T5" fmla="*/ 3782383 h 5485"/>
                <a:gd name="T6" fmla="*/ 4178193 w 6059"/>
                <a:gd name="T7" fmla="*/ 1023351 h 5485"/>
                <a:gd name="T8" fmla="*/ 2858316 w 6059"/>
                <a:gd name="T9" fmla="*/ 468924 h 5485"/>
                <a:gd name="T10" fmla="*/ 2785235 w 6059"/>
                <a:gd name="T11" fmla="*/ 455821 h 5485"/>
                <a:gd name="T12" fmla="*/ 2257699 w 6059"/>
                <a:gd name="T13" fmla="*/ 522022 h 5485"/>
                <a:gd name="T14" fmla="*/ 2171514 w 6059"/>
                <a:gd name="T15" fmla="*/ 502012 h 5485"/>
                <a:gd name="T16" fmla="*/ 1307456 w 6059"/>
                <a:gd name="T17" fmla="*/ 683 h 54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59" h="5485" extrusionOk="0">
                  <a:moveTo>
                    <a:pt x="1896" y="1"/>
                  </a:moveTo>
                  <a:lnTo>
                    <a:pt x="1" y="3418"/>
                  </a:lnTo>
                  <a:lnTo>
                    <a:pt x="3877" y="5485"/>
                  </a:lnTo>
                  <a:lnTo>
                    <a:pt x="6059" y="1484"/>
                  </a:lnTo>
                  <a:lnTo>
                    <a:pt x="4145" y="680"/>
                  </a:lnTo>
                  <a:cubicBezTo>
                    <a:pt x="4106" y="661"/>
                    <a:pt x="4078" y="661"/>
                    <a:pt x="4039" y="661"/>
                  </a:cubicBezTo>
                  <a:lnTo>
                    <a:pt x="3274" y="757"/>
                  </a:lnTo>
                  <a:cubicBezTo>
                    <a:pt x="3226" y="757"/>
                    <a:pt x="3188" y="747"/>
                    <a:pt x="3149" y="728"/>
                  </a:cubicBezTo>
                  <a:lnTo>
                    <a:pt x="1896" y="1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0" name="Google Shape;256;p2">
              <a:extLst>
                <a:ext uri="{FF2B5EF4-FFF2-40B4-BE49-F238E27FC236}">
                  <a16:creationId xmlns:a16="http://schemas.microsoft.com/office/drawing/2014/main" id="{CB1AD32C-1939-76F7-673B-C52AFB133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157" y="2039261"/>
              <a:ext cx="98528" cy="170191"/>
            </a:xfrm>
            <a:custGeom>
              <a:avLst/>
              <a:gdLst>
                <a:gd name="T0" fmla="*/ 0 w 3752"/>
                <a:gd name="T1" fmla="*/ 683 h 6481"/>
                <a:gd name="T2" fmla="*/ 0 w 3752"/>
                <a:gd name="T3" fmla="*/ 4006513 h 6481"/>
                <a:gd name="T4" fmla="*/ 759233 w 3752"/>
                <a:gd name="T5" fmla="*/ 4448521 h 6481"/>
                <a:gd name="T6" fmla="*/ 832341 w 3752"/>
                <a:gd name="T7" fmla="*/ 4468531 h 6481"/>
                <a:gd name="T8" fmla="*/ 957155 w 3752"/>
                <a:gd name="T9" fmla="*/ 4396106 h 6481"/>
                <a:gd name="T10" fmla="*/ 2547364 w 3752"/>
                <a:gd name="T11" fmla="*/ 1643980 h 6481"/>
                <a:gd name="T12" fmla="*/ 2494948 w 3752"/>
                <a:gd name="T13" fmla="*/ 1446059 h 6481"/>
                <a:gd name="T14" fmla="*/ 0 w 3752"/>
                <a:gd name="T15" fmla="*/ 683 h 64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752" h="6481" extrusionOk="0">
                  <a:moveTo>
                    <a:pt x="0" y="1"/>
                  </a:moveTo>
                  <a:lnTo>
                    <a:pt x="0" y="5810"/>
                  </a:lnTo>
                  <a:lnTo>
                    <a:pt x="1101" y="6451"/>
                  </a:lnTo>
                  <a:cubicBezTo>
                    <a:pt x="1133" y="6471"/>
                    <a:pt x="1170" y="6480"/>
                    <a:pt x="1207" y="6480"/>
                  </a:cubicBezTo>
                  <a:cubicBezTo>
                    <a:pt x="1279" y="6480"/>
                    <a:pt x="1350" y="6444"/>
                    <a:pt x="1388" y="6375"/>
                  </a:cubicBezTo>
                  <a:lnTo>
                    <a:pt x="3694" y="2384"/>
                  </a:lnTo>
                  <a:cubicBezTo>
                    <a:pt x="3752" y="2288"/>
                    <a:pt x="3713" y="2154"/>
                    <a:pt x="3618" y="209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1" name="Google Shape;257;p2">
              <a:extLst>
                <a:ext uri="{FF2B5EF4-FFF2-40B4-BE49-F238E27FC236}">
                  <a16:creationId xmlns:a16="http://schemas.microsoft.com/office/drawing/2014/main" id="{EEAD9895-BA98-B72B-3184-6C0A63EF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157" y="2039261"/>
              <a:ext cx="75918" cy="159109"/>
            </a:xfrm>
            <a:custGeom>
              <a:avLst/>
              <a:gdLst>
                <a:gd name="T0" fmla="*/ 0 w 2891"/>
                <a:gd name="T1" fmla="*/ 683 h 6059"/>
                <a:gd name="T2" fmla="*/ 0 w 2891"/>
                <a:gd name="T3" fmla="*/ 4006480 h 6059"/>
                <a:gd name="T4" fmla="*/ 297212 w 2891"/>
                <a:gd name="T5" fmla="*/ 4178193 h 6059"/>
                <a:gd name="T6" fmla="*/ 1992933 w 2891"/>
                <a:gd name="T7" fmla="*/ 1155753 h 6059"/>
                <a:gd name="T8" fmla="*/ 0 w 2891"/>
                <a:gd name="T9" fmla="*/ 683 h 60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91" h="6059" extrusionOk="0">
                  <a:moveTo>
                    <a:pt x="0" y="1"/>
                  </a:moveTo>
                  <a:lnTo>
                    <a:pt x="0" y="5810"/>
                  </a:lnTo>
                  <a:lnTo>
                    <a:pt x="431" y="6059"/>
                  </a:lnTo>
                  <a:lnTo>
                    <a:pt x="2890" y="16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2" name="Google Shape;258;p2">
              <a:extLst>
                <a:ext uri="{FF2B5EF4-FFF2-40B4-BE49-F238E27FC236}">
                  <a16:creationId xmlns:a16="http://schemas.microsoft.com/office/drawing/2014/main" id="{10702600-E8B9-4096-BBEF-E51B66E43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157" y="2159138"/>
              <a:ext cx="47268" cy="50314"/>
            </a:xfrm>
            <a:custGeom>
              <a:avLst/>
              <a:gdLst>
                <a:gd name="T0" fmla="*/ 0 w 1800"/>
                <a:gd name="T1" fmla="*/ 683 h 1916"/>
                <a:gd name="T2" fmla="*/ 0 w 1800"/>
                <a:gd name="T3" fmla="*/ 858542 h 1916"/>
                <a:gd name="T4" fmla="*/ 759229 w 1800"/>
                <a:gd name="T5" fmla="*/ 1300549 h 1916"/>
                <a:gd name="T6" fmla="*/ 832337 w 1800"/>
                <a:gd name="T7" fmla="*/ 1320559 h 1916"/>
                <a:gd name="T8" fmla="*/ 957151 w 1800"/>
                <a:gd name="T9" fmla="*/ 1248134 h 1916"/>
                <a:gd name="T10" fmla="*/ 1240575 w 1800"/>
                <a:gd name="T11" fmla="*/ 753029 h 1916"/>
                <a:gd name="T12" fmla="*/ 0 w 1800"/>
                <a:gd name="T13" fmla="*/ 683 h 19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00" h="1916" extrusionOk="0">
                  <a:moveTo>
                    <a:pt x="0" y="1"/>
                  </a:moveTo>
                  <a:lnTo>
                    <a:pt x="0" y="1245"/>
                  </a:lnTo>
                  <a:lnTo>
                    <a:pt x="1101" y="1886"/>
                  </a:lnTo>
                  <a:cubicBezTo>
                    <a:pt x="1133" y="1906"/>
                    <a:pt x="1170" y="1915"/>
                    <a:pt x="1207" y="1915"/>
                  </a:cubicBezTo>
                  <a:cubicBezTo>
                    <a:pt x="1279" y="1915"/>
                    <a:pt x="1350" y="1879"/>
                    <a:pt x="1388" y="1810"/>
                  </a:cubicBezTo>
                  <a:lnTo>
                    <a:pt x="1799" y="10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ED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3" name="Google Shape;259;p2">
              <a:extLst>
                <a:ext uri="{FF2B5EF4-FFF2-40B4-BE49-F238E27FC236}">
                  <a16:creationId xmlns:a16="http://schemas.microsoft.com/office/drawing/2014/main" id="{42CAF9C1-6ECF-9CF7-B2AD-B5690653E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157" y="2159138"/>
              <a:ext cx="24894" cy="39232"/>
            </a:xfrm>
            <a:custGeom>
              <a:avLst/>
              <a:gdLst>
                <a:gd name="T0" fmla="*/ 0 w 948"/>
                <a:gd name="T1" fmla="*/ 683 h 1494"/>
                <a:gd name="T2" fmla="*/ 0 w 948"/>
                <a:gd name="T3" fmla="*/ 858509 h 1494"/>
                <a:gd name="T4" fmla="*/ 297205 w 948"/>
                <a:gd name="T5" fmla="*/ 1030221 h 1494"/>
                <a:gd name="T6" fmla="*/ 653704 w 948"/>
                <a:gd name="T7" fmla="*/ 396495 h 1494"/>
                <a:gd name="T8" fmla="*/ 0 w 948"/>
                <a:gd name="T9" fmla="*/ 683 h 14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48" h="1494" extrusionOk="0">
                  <a:moveTo>
                    <a:pt x="0" y="1"/>
                  </a:moveTo>
                  <a:lnTo>
                    <a:pt x="0" y="1245"/>
                  </a:lnTo>
                  <a:lnTo>
                    <a:pt x="431" y="1494"/>
                  </a:lnTo>
                  <a:lnTo>
                    <a:pt x="948" y="5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4" name="Google Shape;260;p2">
              <a:extLst>
                <a:ext uri="{FF2B5EF4-FFF2-40B4-BE49-F238E27FC236}">
                  <a16:creationId xmlns:a16="http://schemas.microsoft.com/office/drawing/2014/main" id="{AAAA104E-F8EB-A901-0317-6CF05F17B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898" y="2179463"/>
              <a:ext cx="67121" cy="53859"/>
            </a:xfrm>
            <a:custGeom>
              <a:avLst/>
              <a:gdLst>
                <a:gd name="T0" fmla="*/ 1311617 w 2556"/>
                <a:gd name="T1" fmla="*/ 683 h 2051"/>
                <a:gd name="T2" fmla="*/ 1082654 w 2556"/>
                <a:gd name="T3" fmla="*/ 73790 h 2051"/>
                <a:gd name="T4" fmla="*/ 217907 w 2556"/>
                <a:gd name="T5" fmla="*/ 700613 h 2051"/>
                <a:gd name="T6" fmla="*/ 132404 w 2556"/>
                <a:gd name="T7" fmla="*/ 1248841 h 2051"/>
                <a:gd name="T8" fmla="*/ 450992 w 2556"/>
                <a:gd name="T9" fmla="*/ 1414331 h 2051"/>
                <a:gd name="T10" fmla="*/ 679955 w 2556"/>
                <a:gd name="T11" fmla="*/ 1341223 h 2051"/>
                <a:gd name="T12" fmla="*/ 1544702 w 2556"/>
                <a:gd name="T13" fmla="*/ 720623 h 2051"/>
                <a:gd name="T14" fmla="*/ 1630205 w 2556"/>
                <a:gd name="T15" fmla="*/ 159975 h 2051"/>
                <a:gd name="T16" fmla="*/ 1311617 w 2556"/>
                <a:gd name="T17" fmla="*/ 683 h 20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56" h="2051" extrusionOk="0">
                  <a:moveTo>
                    <a:pt x="1902" y="1"/>
                  </a:moveTo>
                  <a:cubicBezTo>
                    <a:pt x="1788" y="1"/>
                    <a:pt x="1672" y="35"/>
                    <a:pt x="1570" y="107"/>
                  </a:cubicBezTo>
                  <a:lnTo>
                    <a:pt x="316" y="1016"/>
                  </a:lnTo>
                  <a:cubicBezTo>
                    <a:pt x="58" y="1198"/>
                    <a:pt x="1" y="1562"/>
                    <a:pt x="192" y="1811"/>
                  </a:cubicBezTo>
                  <a:cubicBezTo>
                    <a:pt x="302" y="1968"/>
                    <a:pt x="477" y="2051"/>
                    <a:pt x="654" y="2051"/>
                  </a:cubicBezTo>
                  <a:cubicBezTo>
                    <a:pt x="769" y="2051"/>
                    <a:pt x="885" y="2016"/>
                    <a:pt x="986" y="1945"/>
                  </a:cubicBezTo>
                  <a:lnTo>
                    <a:pt x="2240" y="1045"/>
                  </a:lnTo>
                  <a:cubicBezTo>
                    <a:pt x="2508" y="854"/>
                    <a:pt x="2556" y="490"/>
                    <a:pt x="2364" y="232"/>
                  </a:cubicBezTo>
                  <a:cubicBezTo>
                    <a:pt x="2249" y="81"/>
                    <a:pt x="2077" y="1"/>
                    <a:pt x="1902" y="1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5" name="Google Shape;261;p2">
              <a:extLst>
                <a:ext uri="{FF2B5EF4-FFF2-40B4-BE49-F238E27FC236}">
                  <a16:creationId xmlns:a16="http://schemas.microsoft.com/office/drawing/2014/main" id="{ECB42614-BA4C-DE4F-3A82-2E76E6AB4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154" y="2180513"/>
              <a:ext cx="63864" cy="52914"/>
            </a:xfrm>
            <a:custGeom>
              <a:avLst/>
              <a:gdLst>
                <a:gd name="T0" fmla="*/ 1379851 w 2432"/>
                <a:gd name="T1" fmla="*/ 0 h 2015"/>
                <a:gd name="T2" fmla="*/ 1379851 w 2432"/>
                <a:gd name="T3" fmla="*/ 0 h 2015"/>
                <a:gd name="T4" fmla="*/ 1241251 w 2432"/>
                <a:gd name="T5" fmla="*/ 468926 h 2015"/>
                <a:gd name="T6" fmla="*/ 376514 w 2432"/>
                <a:gd name="T7" fmla="*/ 1095753 h 2015"/>
                <a:gd name="T8" fmla="*/ 145506 w 2432"/>
                <a:gd name="T9" fmla="*/ 1171618 h 2015"/>
                <a:gd name="T10" fmla="*/ 683 w 2432"/>
                <a:gd name="T11" fmla="*/ 1141971 h 2015"/>
                <a:gd name="T12" fmla="*/ 683 w 2432"/>
                <a:gd name="T13" fmla="*/ 1141971 h 2015"/>
                <a:gd name="T14" fmla="*/ 362019 w 2432"/>
                <a:gd name="T15" fmla="*/ 1389524 h 2015"/>
                <a:gd name="T16" fmla="*/ 594418 w 2432"/>
                <a:gd name="T17" fmla="*/ 1313659 h 2015"/>
                <a:gd name="T18" fmla="*/ 1459156 w 2432"/>
                <a:gd name="T19" fmla="*/ 693029 h 2015"/>
                <a:gd name="T20" fmla="*/ 1544658 w 2432"/>
                <a:gd name="T21" fmla="*/ 132403 h 2015"/>
                <a:gd name="T22" fmla="*/ 1379851 w 2432"/>
                <a:gd name="T23" fmla="*/ 0 h 20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32" h="2015" extrusionOk="0">
                  <a:moveTo>
                    <a:pt x="2001" y="0"/>
                  </a:moveTo>
                  <a:lnTo>
                    <a:pt x="2001" y="0"/>
                  </a:lnTo>
                  <a:cubicBezTo>
                    <a:pt x="2097" y="249"/>
                    <a:pt x="2011" y="527"/>
                    <a:pt x="1800" y="680"/>
                  </a:cubicBezTo>
                  <a:lnTo>
                    <a:pt x="546" y="1589"/>
                  </a:lnTo>
                  <a:cubicBezTo>
                    <a:pt x="445" y="1661"/>
                    <a:pt x="329" y="1699"/>
                    <a:pt x="211" y="1699"/>
                  </a:cubicBezTo>
                  <a:cubicBezTo>
                    <a:pt x="141" y="1699"/>
                    <a:pt x="69" y="1685"/>
                    <a:pt x="1" y="1656"/>
                  </a:cubicBezTo>
                  <a:cubicBezTo>
                    <a:pt x="89" y="1883"/>
                    <a:pt x="303" y="2015"/>
                    <a:pt x="525" y="2015"/>
                  </a:cubicBezTo>
                  <a:cubicBezTo>
                    <a:pt x="640" y="2015"/>
                    <a:pt x="758" y="1980"/>
                    <a:pt x="862" y="1905"/>
                  </a:cubicBezTo>
                  <a:lnTo>
                    <a:pt x="2116" y="1005"/>
                  </a:lnTo>
                  <a:cubicBezTo>
                    <a:pt x="2384" y="814"/>
                    <a:pt x="2432" y="440"/>
                    <a:pt x="2240" y="192"/>
                  </a:cubicBezTo>
                  <a:cubicBezTo>
                    <a:pt x="2173" y="106"/>
                    <a:pt x="2097" y="39"/>
                    <a:pt x="2001" y="0"/>
                  </a:cubicBez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6" name="Google Shape;262;p2">
              <a:extLst>
                <a:ext uri="{FF2B5EF4-FFF2-40B4-BE49-F238E27FC236}">
                  <a16:creationId xmlns:a16="http://schemas.microsoft.com/office/drawing/2014/main" id="{745C4C8B-D262-064F-E697-4A85EB1B9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2528" y="2203254"/>
              <a:ext cx="59847" cy="48528"/>
            </a:xfrm>
            <a:custGeom>
              <a:avLst/>
              <a:gdLst>
                <a:gd name="T0" fmla="*/ 1123359 w 2279"/>
                <a:gd name="T1" fmla="*/ 683 h 1848"/>
                <a:gd name="T2" fmla="*/ 891639 w 2279"/>
                <a:gd name="T3" fmla="*/ 75864 h 1848"/>
                <a:gd name="T4" fmla="*/ 224814 w 2279"/>
                <a:gd name="T5" fmla="*/ 557862 h 1848"/>
                <a:gd name="T6" fmla="*/ 132404 w 2279"/>
                <a:gd name="T7" fmla="*/ 1119190 h 1848"/>
                <a:gd name="T8" fmla="*/ 443404 w 2279"/>
                <a:gd name="T9" fmla="*/ 1273650 h 1848"/>
                <a:gd name="T10" fmla="*/ 673732 w 2279"/>
                <a:gd name="T11" fmla="*/ 1197786 h 1848"/>
                <a:gd name="T12" fmla="*/ 1353687 w 2279"/>
                <a:gd name="T13" fmla="*/ 716471 h 1848"/>
                <a:gd name="T14" fmla="*/ 1432284 w 2279"/>
                <a:gd name="T15" fmla="*/ 155143 h 1848"/>
                <a:gd name="T16" fmla="*/ 1123359 w 2279"/>
                <a:gd name="T17" fmla="*/ 683 h 18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79" h="1848" extrusionOk="0">
                  <a:moveTo>
                    <a:pt x="1629" y="1"/>
                  </a:moveTo>
                  <a:cubicBezTo>
                    <a:pt x="1512" y="1"/>
                    <a:pt x="1394" y="37"/>
                    <a:pt x="1293" y="110"/>
                  </a:cubicBezTo>
                  <a:lnTo>
                    <a:pt x="326" y="809"/>
                  </a:lnTo>
                  <a:cubicBezTo>
                    <a:pt x="68" y="1000"/>
                    <a:pt x="1" y="1364"/>
                    <a:pt x="192" y="1623"/>
                  </a:cubicBezTo>
                  <a:cubicBezTo>
                    <a:pt x="306" y="1770"/>
                    <a:pt x="473" y="1847"/>
                    <a:pt x="643" y="1847"/>
                  </a:cubicBezTo>
                  <a:cubicBezTo>
                    <a:pt x="759" y="1847"/>
                    <a:pt x="876" y="1811"/>
                    <a:pt x="977" y="1737"/>
                  </a:cubicBezTo>
                  <a:lnTo>
                    <a:pt x="1963" y="1039"/>
                  </a:lnTo>
                  <a:cubicBezTo>
                    <a:pt x="2221" y="847"/>
                    <a:pt x="2278" y="484"/>
                    <a:pt x="2077" y="225"/>
                  </a:cubicBezTo>
                  <a:cubicBezTo>
                    <a:pt x="1969" y="77"/>
                    <a:pt x="1801" y="1"/>
                    <a:pt x="1629" y="1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7" name="Google Shape;263;p2">
              <a:extLst>
                <a:ext uri="{FF2B5EF4-FFF2-40B4-BE49-F238E27FC236}">
                  <a16:creationId xmlns:a16="http://schemas.microsoft.com/office/drawing/2014/main" id="{2FB7926C-98B2-9F08-D0B7-EC8DF9D7D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810" y="2204384"/>
              <a:ext cx="56564" cy="47399"/>
            </a:xfrm>
            <a:custGeom>
              <a:avLst/>
              <a:gdLst>
                <a:gd name="T0" fmla="*/ 1181253 w 2154"/>
                <a:gd name="T1" fmla="*/ 0 h 1805"/>
                <a:gd name="T2" fmla="*/ 1181253 w 2154"/>
                <a:gd name="T3" fmla="*/ 0 h 1805"/>
                <a:gd name="T4" fmla="*/ 1049559 w 2154"/>
                <a:gd name="T5" fmla="*/ 462016 h 1805"/>
                <a:gd name="T6" fmla="*/ 376516 w 2154"/>
                <a:gd name="T7" fmla="*/ 950921 h 1805"/>
                <a:gd name="T8" fmla="*/ 145507 w 2154"/>
                <a:gd name="T9" fmla="*/ 1026103 h 1805"/>
                <a:gd name="T10" fmla="*/ 0 w 2154"/>
                <a:gd name="T11" fmla="*/ 997138 h 1805"/>
                <a:gd name="T12" fmla="*/ 0 w 2154"/>
                <a:gd name="T13" fmla="*/ 997138 h 1805"/>
                <a:gd name="T14" fmla="*/ 46191 w 2154"/>
                <a:gd name="T15" fmla="*/ 1089547 h 1805"/>
                <a:gd name="T16" fmla="*/ 358580 w 2154"/>
                <a:gd name="T17" fmla="*/ 1244007 h 1805"/>
                <a:gd name="T18" fmla="*/ 593738 w 2154"/>
                <a:gd name="T19" fmla="*/ 1168142 h 1805"/>
                <a:gd name="T20" fmla="*/ 1267464 w 2154"/>
                <a:gd name="T21" fmla="*/ 686826 h 1805"/>
                <a:gd name="T22" fmla="*/ 1346060 w 2154"/>
                <a:gd name="T23" fmla="*/ 125496 h 1805"/>
                <a:gd name="T24" fmla="*/ 1181253 w 2154"/>
                <a:gd name="T25" fmla="*/ 0 h 180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54" h="1805" extrusionOk="0">
                  <a:moveTo>
                    <a:pt x="1713" y="0"/>
                  </a:moveTo>
                  <a:lnTo>
                    <a:pt x="1713" y="0"/>
                  </a:lnTo>
                  <a:cubicBezTo>
                    <a:pt x="1809" y="240"/>
                    <a:pt x="1732" y="517"/>
                    <a:pt x="1522" y="670"/>
                  </a:cubicBezTo>
                  <a:lnTo>
                    <a:pt x="546" y="1379"/>
                  </a:lnTo>
                  <a:cubicBezTo>
                    <a:pt x="444" y="1450"/>
                    <a:pt x="328" y="1488"/>
                    <a:pt x="211" y="1488"/>
                  </a:cubicBezTo>
                  <a:cubicBezTo>
                    <a:pt x="140" y="1488"/>
                    <a:pt x="69" y="1474"/>
                    <a:pt x="0" y="1446"/>
                  </a:cubicBezTo>
                  <a:cubicBezTo>
                    <a:pt x="19" y="1493"/>
                    <a:pt x="38" y="1541"/>
                    <a:pt x="67" y="1580"/>
                  </a:cubicBezTo>
                  <a:cubicBezTo>
                    <a:pt x="181" y="1727"/>
                    <a:pt x="348" y="1804"/>
                    <a:pt x="520" y="1804"/>
                  </a:cubicBezTo>
                  <a:cubicBezTo>
                    <a:pt x="637" y="1804"/>
                    <a:pt x="756" y="1768"/>
                    <a:pt x="861" y="1694"/>
                  </a:cubicBezTo>
                  <a:lnTo>
                    <a:pt x="1838" y="996"/>
                  </a:lnTo>
                  <a:cubicBezTo>
                    <a:pt x="2096" y="804"/>
                    <a:pt x="2153" y="441"/>
                    <a:pt x="1952" y="182"/>
                  </a:cubicBezTo>
                  <a:cubicBezTo>
                    <a:pt x="1895" y="106"/>
                    <a:pt x="1809" y="39"/>
                    <a:pt x="1713" y="0"/>
                  </a:cubicBez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8" name="Google Shape;264;p2">
              <a:extLst>
                <a:ext uri="{FF2B5EF4-FFF2-40B4-BE49-F238E27FC236}">
                  <a16:creationId xmlns:a16="http://schemas.microsoft.com/office/drawing/2014/main" id="{01402ABE-107F-CB52-1FB6-364782353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158" y="2226967"/>
              <a:ext cx="52310" cy="43303"/>
            </a:xfrm>
            <a:custGeom>
              <a:avLst/>
              <a:gdLst>
                <a:gd name="T0" fmla="*/ 924038 w 1992"/>
                <a:gd name="T1" fmla="*/ 683 h 1649"/>
                <a:gd name="T2" fmla="*/ 699935 w 1992"/>
                <a:gd name="T3" fmla="*/ 73791 h 1649"/>
                <a:gd name="T4" fmla="*/ 218589 w 1992"/>
                <a:gd name="T5" fmla="*/ 423419 h 1649"/>
                <a:gd name="T6" fmla="*/ 126206 w 1992"/>
                <a:gd name="T7" fmla="*/ 971652 h 1649"/>
                <a:gd name="T8" fmla="*/ 449624 w 1992"/>
                <a:gd name="T9" fmla="*/ 1136461 h 1649"/>
                <a:gd name="T10" fmla="*/ 673728 w 1992"/>
                <a:gd name="T11" fmla="*/ 1064035 h 1649"/>
                <a:gd name="T12" fmla="*/ 1155757 w 1992"/>
                <a:gd name="T13" fmla="*/ 713725 h 1649"/>
                <a:gd name="T14" fmla="*/ 1241260 w 1992"/>
                <a:gd name="T15" fmla="*/ 159294 h 1649"/>
                <a:gd name="T16" fmla="*/ 924038 w 1992"/>
                <a:gd name="T17" fmla="*/ 683 h 16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92" h="1649" extrusionOk="0">
                  <a:moveTo>
                    <a:pt x="1340" y="1"/>
                  </a:moveTo>
                  <a:cubicBezTo>
                    <a:pt x="1227" y="1"/>
                    <a:pt x="1114" y="35"/>
                    <a:pt x="1015" y="107"/>
                  </a:cubicBezTo>
                  <a:lnTo>
                    <a:pt x="317" y="614"/>
                  </a:lnTo>
                  <a:cubicBezTo>
                    <a:pt x="58" y="796"/>
                    <a:pt x="1" y="1160"/>
                    <a:pt x="183" y="1409"/>
                  </a:cubicBezTo>
                  <a:cubicBezTo>
                    <a:pt x="299" y="1566"/>
                    <a:pt x="475" y="1648"/>
                    <a:pt x="652" y="1648"/>
                  </a:cubicBezTo>
                  <a:cubicBezTo>
                    <a:pt x="766" y="1648"/>
                    <a:pt x="879" y="1614"/>
                    <a:pt x="977" y="1543"/>
                  </a:cubicBezTo>
                  <a:lnTo>
                    <a:pt x="1676" y="1035"/>
                  </a:lnTo>
                  <a:cubicBezTo>
                    <a:pt x="1944" y="844"/>
                    <a:pt x="1991" y="480"/>
                    <a:pt x="1800" y="231"/>
                  </a:cubicBezTo>
                  <a:cubicBezTo>
                    <a:pt x="1684" y="81"/>
                    <a:pt x="1513" y="1"/>
                    <a:pt x="1340" y="1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9" name="Google Shape;265;p2">
              <a:extLst>
                <a:ext uri="{FF2B5EF4-FFF2-40B4-BE49-F238E27FC236}">
                  <a16:creationId xmlns:a16="http://schemas.microsoft.com/office/drawing/2014/main" id="{1F138DC0-81AE-B465-C617-92239E25A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178" y="2228018"/>
              <a:ext cx="49290" cy="42252"/>
            </a:xfrm>
            <a:custGeom>
              <a:avLst/>
              <a:gdLst>
                <a:gd name="T0" fmla="*/ 977134 w 1877"/>
                <a:gd name="T1" fmla="*/ 0 h 1609"/>
                <a:gd name="T2" fmla="*/ 838534 w 1877"/>
                <a:gd name="T3" fmla="*/ 448911 h 1609"/>
                <a:gd name="T4" fmla="*/ 356506 w 1877"/>
                <a:gd name="T5" fmla="*/ 791628 h 1609"/>
                <a:gd name="T6" fmla="*/ 131011 w 1877"/>
                <a:gd name="T7" fmla="*/ 869567 h 1609"/>
                <a:gd name="T8" fmla="*/ 683 w 1877"/>
                <a:gd name="T9" fmla="*/ 844725 h 1609"/>
                <a:gd name="T10" fmla="*/ 683 w 1877"/>
                <a:gd name="T11" fmla="*/ 844725 h 1609"/>
                <a:gd name="T12" fmla="*/ 46900 w 1877"/>
                <a:gd name="T13" fmla="*/ 944039 h 1609"/>
                <a:gd name="T14" fmla="*/ 371684 w 1877"/>
                <a:gd name="T15" fmla="*/ 1108846 h 1609"/>
                <a:gd name="T16" fmla="*/ 601327 w 1877"/>
                <a:gd name="T17" fmla="*/ 1036421 h 1609"/>
                <a:gd name="T18" fmla="*/ 1076449 w 1877"/>
                <a:gd name="T19" fmla="*/ 686116 h 1609"/>
                <a:gd name="T20" fmla="*/ 1161952 w 1877"/>
                <a:gd name="T21" fmla="*/ 125496 h 1609"/>
                <a:gd name="T22" fmla="*/ 977134 w 1877"/>
                <a:gd name="T23" fmla="*/ 0 h 16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77" h="1609" extrusionOk="0">
                  <a:moveTo>
                    <a:pt x="1417" y="0"/>
                  </a:moveTo>
                  <a:cubicBezTo>
                    <a:pt x="1503" y="230"/>
                    <a:pt x="1417" y="498"/>
                    <a:pt x="1216" y="651"/>
                  </a:cubicBezTo>
                  <a:lnTo>
                    <a:pt x="517" y="1148"/>
                  </a:lnTo>
                  <a:cubicBezTo>
                    <a:pt x="419" y="1222"/>
                    <a:pt x="305" y="1261"/>
                    <a:pt x="190" y="1261"/>
                  </a:cubicBezTo>
                  <a:cubicBezTo>
                    <a:pt x="126" y="1261"/>
                    <a:pt x="62" y="1249"/>
                    <a:pt x="1" y="1225"/>
                  </a:cubicBezTo>
                  <a:cubicBezTo>
                    <a:pt x="20" y="1273"/>
                    <a:pt x="39" y="1321"/>
                    <a:pt x="68" y="1369"/>
                  </a:cubicBezTo>
                  <a:cubicBezTo>
                    <a:pt x="184" y="1526"/>
                    <a:pt x="360" y="1608"/>
                    <a:pt x="539" y="1608"/>
                  </a:cubicBezTo>
                  <a:cubicBezTo>
                    <a:pt x="654" y="1608"/>
                    <a:pt x="770" y="1574"/>
                    <a:pt x="872" y="1503"/>
                  </a:cubicBezTo>
                  <a:lnTo>
                    <a:pt x="1561" y="995"/>
                  </a:lnTo>
                  <a:cubicBezTo>
                    <a:pt x="1829" y="804"/>
                    <a:pt x="1876" y="440"/>
                    <a:pt x="1685" y="182"/>
                  </a:cubicBezTo>
                  <a:cubicBezTo>
                    <a:pt x="1618" y="96"/>
                    <a:pt x="1522" y="29"/>
                    <a:pt x="1417" y="0"/>
                  </a:cubicBez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0" name="Google Shape;266;p2">
              <a:extLst>
                <a:ext uri="{FF2B5EF4-FFF2-40B4-BE49-F238E27FC236}">
                  <a16:creationId xmlns:a16="http://schemas.microsoft.com/office/drawing/2014/main" id="{15388D5F-5830-DE61-1DE7-0F6531BDD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3814" y="2250706"/>
              <a:ext cx="45010" cy="37919"/>
            </a:xfrm>
            <a:custGeom>
              <a:avLst/>
              <a:gdLst>
                <a:gd name="T0" fmla="*/ 728905 w 1714"/>
                <a:gd name="T1" fmla="*/ 0 h 1444"/>
                <a:gd name="T2" fmla="*/ 501334 w 1714"/>
                <a:gd name="T3" fmla="*/ 71032 h 1444"/>
                <a:gd name="T4" fmla="*/ 217907 w 1714"/>
                <a:gd name="T5" fmla="*/ 282029 h 1444"/>
                <a:gd name="T6" fmla="*/ 125498 w 1714"/>
                <a:gd name="T7" fmla="*/ 829544 h 1444"/>
                <a:gd name="T8" fmla="*/ 448918 w 1714"/>
                <a:gd name="T9" fmla="*/ 995059 h 1444"/>
                <a:gd name="T10" fmla="*/ 673049 w 1714"/>
                <a:gd name="T11" fmla="*/ 921952 h 1444"/>
                <a:gd name="T12" fmla="*/ 963382 w 1714"/>
                <a:gd name="T13" fmla="*/ 710955 h 1444"/>
                <a:gd name="T14" fmla="*/ 1042662 w 1714"/>
                <a:gd name="T15" fmla="*/ 156534 h 1444"/>
                <a:gd name="T16" fmla="*/ 728905 w 1714"/>
                <a:gd name="T17" fmla="*/ 0 h 14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14" h="1444" extrusionOk="0">
                  <a:moveTo>
                    <a:pt x="1057" y="0"/>
                  </a:moveTo>
                  <a:cubicBezTo>
                    <a:pt x="942" y="0"/>
                    <a:pt x="826" y="34"/>
                    <a:pt x="727" y="103"/>
                  </a:cubicBezTo>
                  <a:lnTo>
                    <a:pt x="316" y="409"/>
                  </a:lnTo>
                  <a:cubicBezTo>
                    <a:pt x="57" y="600"/>
                    <a:pt x="0" y="954"/>
                    <a:pt x="182" y="1203"/>
                  </a:cubicBezTo>
                  <a:cubicBezTo>
                    <a:pt x="298" y="1360"/>
                    <a:pt x="475" y="1443"/>
                    <a:pt x="651" y="1443"/>
                  </a:cubicBezTo>
                  <a:cubicBezTo>
                    <a:pt x="765" y="1443"/>
                    <a:pt x="879" y="1409"/>
                    <a:pt x="976" y="1337"/>
                  </a:cubicBezTo>
                  <a:lnTo>
                    <a:pt x="1397" y="1031"/>
                  </a:lnTo>
                  <a:cubicBezTo>
                    <a:pt x="1656" y="849"/>
                    <a:pt x="1713" y="485"/>
                    <a:pt x="1512" y="227"/>
                  </a:cubicBezTo>
                  <a:cubicBezTo>
                    <a:pt x="1403" y="77"/>
                    <a:pt x="1231" y="0"/>
                    <a:pt x="1057" y="0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1" name="Google Shape;267;p2">
              <a:extLst>
                <a:ext uri="{FF2B5EF4-FFF2-40B4-BE49-F238E27FC236}">
                  <a16:creationId xmlns:a16="http://schemas.microsoft.com/office/drawing/2014/main" id="{5C95FF61-13EA-C668-5F90-4EE61A31B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807" y="2251888"/>
              <a:ext cx="42016" cy="36764"/>
            </a:xfrm>
            <a:custGeom>
              <a:avLst/>
              <a:gdLst>
                <a:gd name="T0" fmla="*/ 792343 w 1600"/>
                <a:gd name="T1" fmla="*/ 0 h 1400"/>
                <a:gd name="T2" fmla="*/ 792343 w 1600"/>
                <a:gd name="T3" fmla="*/ 0 h 1400"/>
                <a:gd name="T4" fmla="*/ 660623 w 1600"/>
                <a:gd name="T5" fmla="*/ 455821 h 1400"/>
                <a:gd name="T6" fmla="*/ 370319 w 1600"/>
                <a:gd name="T7" fmla="*/ 666820 h 1400"/>
                <a:gd name="T8" fmla="*/ 146872 w 1600"/>
                <a:gd name="T9" fmla="*/ 739245 h 1400"/>
                <a:gd name="T10" fmla="*/ 683 w 1600"/>
                <a:gd name="T11" fmla="*/ 713038 h 1400"/>
                <a:gd name="T12" fmla="*/ 683 w 1600"/>
                <a:gd name="T13" fmla="*/ 713038 h 1400"/>
                <a:gd name="T14" fmla="*/ 370319 w 1600"/>
                <a:gd name="T15" fmla="*/ 965423 h 1400"/>
                <a:gd name="T16" fmla="*/ 594421 w 1600"/>
                <a:gd name="T17" fmla="*/ 890949 h 1400"/>
                <a:gd name="T18" fmla="*/ 884752 w 1600"/>
                <a:gd name="T19" fmla="*/ 679924 h 1400"/>
                <a:gd name="T20" fmla="*/ 964031 w 1600"/>
                <a:gd name="T21" fmla="*/ 125497 h 1400"/>
                <a:gd name="T22" fmla="*/ 792343 w 1600"/>
                <a:gd name="T23" fmla="*/ 0 h 14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00" h="1400" extrusionOk="0">
                  <a:moveTo>
                    <a:pt x="1149" y="0"/>
                  </a:moveTo>
                  <a:lnTo>
                    <a:pt x="1149" y="0"/>
                  </a:lnTo>
                  <a:cubicBezTo>
                    <a:pt x="1245" y="239"/>
                    <a:pt x="1168" y="517"/>
                    <a:pt x="958" y="661"/>
                  </a:cubicBezTo>
                  <a:lnTo>
                    <a:pt x="537" y="967"/>
                  </a:lnTo>
                  <a:cubicBezTo>
                    <a:pt x="442" y="1038"/>
                    <a:pt x="329" y="1072"/>
                    <a:pt x="213" y="1072"/>
                  </a:cubicBezTo>
                  <a:cubicBezTo>
                    <a:pt x="142" y="1072"/>
                    <a:pt x="70" y="1059"/>
                    <a:pt x="1" y="1034"/>
                  </a:cubicBezTo>
                  <a:cubicBezTo>
                    <a:pt x="90" y="1263"/>
                    <a:pt x="311" y="1400"/>
                    <a:pt x="537" y="1400"/>
                  </a:cubicBezTo>
                  <a:cubicBezTo>
                    <a:pt x="650" y="1400"/>
                    <a:pt x="763" y="1366"/>
                    <a:pt x="862" y="1292"/>
                  </a:cubicBezTo>
                  <a:lnTo>
                    <a:pt x="1283" y="986"/>
                  </a:lnTo>
                  <a:cubicBezTo>
                    <a:pt x="1542" y="804"/>
                    <a:pt x="1599" y="431"/>
                    <a:pt x="1398" y="182"/>
                  </a:cubicBezTo>
                  <a:cubicBezTo>
                    <a:pt x="1331" y="96"/>
                    <a:pt x="1255" y="38"/>
                    <a:pt x="1149" y="0"/>
                  </a:cubicBez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2" name="Google Shape;268;p2">
              <a:extLst>
                <a:ext uri="{FF2B5EF4-FFF2-40B4-BE49-F238E27FC236}">
                  <a16:creationId xmlns:a16="http://schemas.microsoft.com/office/drawing/2014/main" id="{AAC9EC2A-2BFB-0F1B-663D-B92860299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829" y="2102101"/>
              <a:ext cx="64862" cy="99788"/>
            </a:xfrm>
            <a:custGeom>
              <a:avLst/>
              <a:gdLst>
                <a:gd name="T0" fmla="*/ 363411 w 2470"/>
                <a:gd name="T1" fmla="*/ 0 h 3800"/>
                <a:gd name="T2" fmla="*/ 237915 w 2470"/>
                <a:gd name="T3" fmla="*/ 99289 h 3800"/>
                <a:gd name="T4" fmla="*/ 0 w 2470"/>
                <a:gd name="T5" fmla="*/ 1049560 h 3800"/>
                <a:gd name="T6" fmla="*/ 0 w 2470"/>
                <a:gd name="T7" fmla="*/ 2092213 h 3800"/>
                <a:gd name="T8" fmla="*/ 528218 w 2470"/>
                <a:gd name="T9" fmla="*/ 2620433 h 3800"/>
                <a:gd name="T10" fmla="*/ 1049556 w 2470"/>
                <a:gd name="T11" fmla="*/ 2092213 h 3800"/>
                <a:gd name="T12" fmla="*/ 1049556 w 2470"/>
                <a:gd name="T13" fmla="*/ 1306776 h 3800"/>
                <a:gd name="T14" fmla="*/ 1703271 w 2470"/>
                <a:gd name="T15" fmla="*/ 0 h 3800"/>
                <a:gd name="T16" fmla="*/ 363411 w 2470"/>
                <a:gd name="T17" fmla="*/ 0 h 38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70" h="3800" extrusionOk="0">
                  <a:moveTo>
                    <a:pt x="527" y="0"/>
                  </a:moveTo>
                  <a:cubicBezTo>
                    <a:pt x="441" y="0"/>
                    <a:pt x="364" y="58"/>
                    <a:pt x="345" y="144"/>
                  </a:cubicBezTo>
                  <a:lnTo>
                    <a:pt x="0" y="1522"/>
                  </a:lnTo>
                  <a:lnTo>
                    <a:pt x="0" y="3034"/>
                  </a:lnTo>
                  <a:cubicBezTo>
                    <a:pt x="0" y="3455"/>
                    <a:pt x="345" y="3800"/>
                    <a:pt x="766" y="3800"/>
                  </a:cubicBezTo>
                  <a:cubicBezTo>
                    <a:pt x="1178" y="3800"/>
                    <a:pt x="1522" y="3455"/>
                    <a:pt x="1522" y="3034"/>
                  </a:cubicBezTo>
                  <a:lnTo>
                    <a:pt x="1522" y="1895"/>
                  </a:lnTo>
                  <a:lnTo>
                    <a:pt x="2470" y="0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3" name="Google Shape;269;p2">
              <a:extLst>
                <a:ext uri="{FF2B5EF4-FFF2-40B4-BE49-F238E27FC236}">
                  <a16:creationId xmlns:a16="http://schemas.microsoft.com/office/drawing/2014/main" id="{BEDF5D4D-B3CF-EF14-D1D7-8B0D50BC7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829" y="2102101"/>
              <a:ext cx="27415" cy="99788"/>
            </a:xfrm>
            <a:custGeom>
              <a:avLst/>
              <a:gdLst>
                <a:gd name="T0" fmla="*/ 363406 w 1044"/>
                <a:gd name="T1" fmla="*/ 0 h 3800"/>
                <a:gd name="T2" fmla="*/ 231006 w 1044"/>
                <a:gd name="T3" fmla="*/ 99289 h 3800"/>
                <a:gd name="T4" fmla="*/ 0 w 1044"/>
                <a:gd name="T5" fmla="*/ 1042653 h 3800"/>
                <a:gd name="T6" fmla="*/ 0 w 1044"/>
                <a:gd name="T7" fmla="*/ 2092213 h 3800"/>
                <a:gd name="T8" fmla="*/ 521305 w 1044"/>
                <a:gd name="T9" fmla="*/ 2620433 h 3800"/>
                <a:gd name="T10" fmla="*/ 719906 w 1044"/>
                <a:gd name="T11" fmla="*/ 2580439 h 3800"/>
                <a:gd name="T12" fmla="*/ 389613 w 1044"/>
                <a:gd name="T13" fmla="*/ 2092213 h 3800"/>
                <a:gd name="T14" fmla="*/ 389613 w 1044"/>
                <a:gd name="T15" fmla="*/ 1049560 h 3800"/>
                <a:gd name="T16" fmla="*/ 653706 w 1044"/>
                <a:gd name="T17" fmla="*/ 0 h 3800"/>
                <a:gd name="T18" fmla="*/ 363406 w 1044"/>
                <a:gd name="T19" fmla="*/ 0 h 38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44" h="3800" extrusionOk="0">
                  <a:moveTo>
                    <a:pt x="527" y="0"/>
                  </a:moveTo>
                  <a:cubicBezTo>
                    <a:pt x="441" y="0"/>
                    <a:pt x="364" y="58"/>
                    <a:pt x="335" y="144"/>
                  </a:cubicBezTo>
                  <a:lnTo>
                    <a:pt x="0" y="1512"/>
                  </a:lnTo>
                  <a:lnTo>
                    <a:pt x="0" y="3034"/>
                  </a:lnTo>
                  <a:cubicBezTo>
                    <a:pt x="0" y="3455"/>
                    <a:pt x="335" y="3800"/>
                    <a:pt x="756" y="3800"/>
                  </a:cubicBezTo>
                  <a:cubicBezTo>
                    <a:pt x="852" y="3800"/>
                    <a:pt x="948" y="3781"/>
                    <a:pt x="1044" y="3742"/>
                  </a:cubicBezTo>
                  <a:cubicBezTo>
                    <a:pt x="756" y="3627"/>
                    <a:pt x="565" y="3350"/>
                    <a:pt x="565" y="3034"/>
                  </a:cubicBezTo>
                  <a:lnTo>
                    <a:pt x="565" y="1522"/>
                  </a:lnTo>
                  <a:lnTo>
                    <a:pt x="948" y="0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29" name="Google Shape;285;p2">
            <a:extLst>
              <a:ext uri="{FF2B5EF4-FFF2-40B4-BE49-F238E27FC236}">
                <a16:creationId xmlns:a16="http://schemas.microsoft.com/office/drawing/2014/main" id="{5B7855D2-2797-B4EC-C1B2-9C34B44E7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910" y="3617178"/>
            <a:ext cx="1270962" cy="3351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B47614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>
            <a:lvl1pPr marL="171450" indent="-1714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54238" indent="131763" defTabSz="8477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11438" indent="131763" defTabSz="8477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68638" indent="131763" defTabSz="8477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25838" indent="131763" defTabSz="8477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defTabSz="8477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800"/>
            </a:pPr>
            <a:r>
              <a:rPr lang="fr-FR" altLang="fr-FR" sz="900" b="1" dirty="0">
                <a:latin typeface="Barlow" charset="0"/>
                <a:sym typeface="Barlow" charset="0"/>
              </a:rPr>
              <a:t>Repérage</a:t>
            </a:r>
            <a:r>
              <a:rPr lang="fr-FR" altLang="fr-FR" sz="900" dirty="0">
                <a:latin typeface="Barlow" charset="0"/>
                <a:sym typeface="Barlow" charset="0"/>
              </a:rPr>
              <a:t> des notices existantes</a:t>
            </a:r>
            <a:endParaRPr lang="fr-FR" altLang="fr-FR" sz="900" dirty="0"/>
          </a:p>
        </p:txBody>
      </p:sp>
      <p:sp>
        <p:nvSpPr>
          <p:cNvPr id="830" name="Google Shape;286;p2">
            <a:extLst>
              <a:ext uri="{FF2B5EF4-FFF2-40B4-BE49-F238E27FC236}">
                <a16:creationId xmlns:a16="http://schemas.microsoft.com/office/drawing/2014/main" id="{F14EFAC5-CC86-2E34-9376-F88C4D56A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3811" y="2227889"/>
            <a:ext cx="1195570" cy="2476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B47614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defTabSz="8477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00" dirty="0">
                <a:latin typeface="Barlow" charset="0"/>
                <a:cs typeface="Arial" panose="020B0604020202020204" pitchFamily="34" charset="0"/>
                <a:sym typeface="Barlow" charset="0"/>
              </a:rPr>
              <a:t>Exemplarisation</a:t>
            </a:r>
            <a:endParaRPr lang="fr-FR" altLang="fr-FR" sz="800" dirty="0">
              <a:latin typeface="Barlow" charset="0"/>
              <a:cs typeface="Arial" panose="020B0604020202020204" pitchFamily="34" charset="0"/>
              <a:sym typeface="Barlow" charset="0"/>
            </a:endParaRPr>
          </a:p>
        </p:txBody>
      </p:sp>
      <p:pic>
        <p:nvPicPr>
          <p:cNvPr id="831" name="Image 830">
            <a:extLst>
              <a:ext uri="{FF2B5EF4-FFF2-40B4-BE49-F238E27FC236}">
                <a16:creationId xmlns:a16="http://schemas.microsoft.com/office/drawing/2014/main" id="{19BBCB55-FBF0-9456-BC04-AEED216F0D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493" y="2060058"/>
            <a:ext cx="543786" cy="543786"/>
          </a:xfrm>
          <a:prstGeom prst="rect">
            <a:avLst/>
          </a:prstGeom>
        </p:spPr>
      </p:pic>
      <p:pic>
        <p:nvPicPr>
          <p:cNvPr id="834" name="Image 833">
            <a:extLst>
              <a:ext uri="{FF2B5EF4-FFF2-40B4-BE49-F238E27FC236}">
                <a16:creationId xmlns:a16="http://schemas.microsoft.com/office/drawing/2014/main" id="{0887B6C0-7AB9-B2A2-C07C-8C8DF2878C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282" y="5777653"/>
            <a:ext cx="558618" cy="558618"/>
          </a:xfrm>
          <a:prstGeom prst="rect">
            <a:avLst/>
          </a:prstGeom>
        </p:spPr>
      </p:pic>
      <p:pic>
        <p:nvPicPr>
          <p:cNvPr id="835" name="Image 834">
            <a:extLst>
              <a:ext uri="{FF2B5EF4-FFF2-40B4-BE49-F238E27FC236}">
                <a16:creationId xmlns:a16="http://schemas.microsoft.com/office/drawing/2014/main" id="{15134E88-073C-0138-2EA2-AE78253801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596" y="2092752"/>
            <a:ext cx="533132" cy="534200"/>
          </a:xfrm>
          <a:prstGeom prst="rect">
            <a:avLst/>
          </a:prstGeom>
        </p:spPr>
      </p:pic>
      <p:sp>
        <p:nvSpPr>
          <p:cNvPr id="836" name="Google Shape;286;p2">
            <a:extLst>
              <a:ext uri="{FF2B5EF4-FFF2-40B4-BE49-F238E27FC236}">
                <a16:creationId xmlns:a16="http://schemas.microsoft.com/office/drawing/2014/main" id="{6F952F10-FC9C-E01D-EE21-6E8076508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727" y="2929509"/>
            <a:ext cx="1548273" cy="4209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B47614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defTabSz="8477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00" dirty="0">
                <a:latin typeface="Barlow" charset="0"/>
                <a:cs typeface="Arial" panose="020B0604020202020204" pitchFamily="34" charset="0"/>
                <a:sym typeface="Barlow" charset="0"/>
              </a:rPr>
              <a:t>Création du </a:t>
            </a:r>
            <a:r>
              <a:rPr lang="fr-FR" altLang="fr-FR" sz="1000" b="1" dirty="0" err="1">
                <a:latin typeface="Barlow" charset="0"/>
                <a:cs typeface="Arial" panose="020B0604020202020204" pitchFamily="34" charset="0"/>
                <a:sym typeface="Barlow" charset="0"/>
              </a:rPr>
              <a:t>Kbart</a:t>
            </a:r>
            <a:r>
              <a:rPr lang="fr-FR" altLang="fr-FR" sz="1000" dirty="0">
                <a:latin typeface="Barlow" charset="0"/>
                <a:cs typeface="Arial" panose="020B0604020202020204" pitchFamily="34" charset="0"/>
                <a:sym typeface="Barlow" charset="0"/>
              </a:rPr>
              <a:t> puis chargement dans Bacon</a:t>
            </a:r>
            <a:endParaRPr lang="fr-FR" altLang="fr-FR" sz="800" dirty="0">
              <a:latin typeface="Barlow" charset="0"/>
              <a:cs typeface="Arial" panose="020B0604020202020204" pitchFamily="34" charset="0"/>
              <a:sym typeface="Barlow" charset="0"/>
            </a:endParaRPr>
          </a:p>
        </p:txBody>
      </p:sp>
      <p:pic>
        <p:nvPicPr>
          <p:cNvPr id="838" name="Image 837">
            <a:extLst>
              <a:ext uri="{FF2B5EF4-FFF2-40B4-BE49-F238E27FC236}">
                <a16:creationId xmlns:a16="http://schemas.microsoft.com/office/drawing/2014/main" id="{DE06E0D1-F7DC-4F75-056D-E538C02A1E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596" y="2893970"/>
            <a:ext cx="520281" cy="520281"/>
          </a:xfrm>
          <a:prstGeom prst="rect">
            <a:avLst/>
          </a:prstGeom>
        </p:spPr>
      </p:pic>
      <p:pic>
        <p:nvPicPr>
          <p:cNvPr id="861" name="Image 860">
            <a:extLst>
              <a:ext uri="{FF2B5EF4-FFF2-40B4-BE49-F238E27FC236}">
                <a16:creationId xmlns:a16="http://schemas.microsoft.com/office/drawing/2014/main" id="{64227ABA-BD51-D1F9-4633-9CD6D2BBC5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85" y="2066438"/>
            <a:ext cx="543786" cy="543786"/>
          </a:xfrm>
          <a:prstGeom prst="rect">
            <a:avLst/>
          </a:prstGeom>
        </p:spPr>
      </p:pic>
      <p:cxnSp>
        <p:nvCxnSpPr>
          <p:cNvPr id="862" name="Google Shape;179;p2">
            <a:extLst>
              <a:ext uri="{FF2B5EF4-FFF2-40B4-BE49-F238E27FC236}">
                <a16:creationId xmlns:a16="http://schemas.microsoft.com/office/drawing/2014/main" id="{812E4667-BFDC-6D1C-6D1D-91716C99ED43}"/>
              </a:ext>
            </a:extLst>
          </p:cNvPr>
          <p:cNvCxnSpPr/>
          <p:nvPr/>
        </p:nvCxnSpPr>
        <p:spPr>
          <a:xfrm rot="10800000" flipH="1">
            <a:off x="4558078" y="2685265"/>
            <a:ext cx="3175" cy="215900"/>
          </a:xfrm>
          <a:prstGeom prst="straightConnector1">
            <a:avLst/>
          </a:prstGeom>
          <a:noFill/>
          <a:ln w="41275" cap="flat" cmpd="sng">
            <a:solidFill>
              <a:schemeClr val="accent4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864" name="Google Shape;177;p2">
            <a:extLst>
              <a:ext uri="{FF2B5EF4-FFF2-40B4-BE49-F238E27FC236}">
                <a16:creationId xmlns:a16="http://schemas.microsoft.com/office/drawing/2014/main" id="{52653C26-74AC-B50A-BFDC-E01F30AA6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9567" y="2654208"/>
            <a:ext cx="661681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algn="ctr" defTabSz="8477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</a:pPr>
            <a:r>
              <a:rPr lang="fr-FR" altLang="fr-FR" sz="1200" b="1" i="1" dirty="0">
                <a:solidFill>
                  <a:srgbClr val="000000"/>
                </a:solidFill>
                <a:latin typeface="Barlow" charset="0"/>
                <a:cs typeface="Arial" panose="020B0604020202020204" pitchFamily="34" charset="0"/>
                <a:sym typeface="Barlow" charset="0"/>
              </a:rPr>
              <a:t>OU</a:t>
            </a:r>
          </a:p>
        </p:txBody>
      </p:sp>
      <p:pic>
        <p:nvPicPr>
          <p:cNvPr id="866" name="Graphique 865" descr="Empreinte manuelle contour">
            <a:extLst>
              <a:ext uri="{FF2B5EF4-FFF2-40B4-BE49-F238E27FC236}">
                <a16:creationId xmlns:a16="http://schemas.microsoft.com/office/drawing/2014/main" id="{C799CA1B-6EE8-912C-892C-C5C2E10E93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66505" y="2979910"/>
            <a:ext cx="420548" cy="420548"/>
          </a:xfrm>
          <a:prstGeom prst="rect">
            <a:avLst/>
          </a:prstGeom>
        </p:spPr>
      </p:pic>
      <p:sp>
        <p:nvSpPr>
          <p:cNvPr id="872" name="Google Shape;286;p2">
            <a:extLst>
              <a:ext uri="{FF2B5EF4-FFF2-40B4-BE49-F238E27FC236}">
                <a16:creationId xmlns:a16="http://schemas.microsoft.com/office/drawing/2014/main" id="{221FF9D8-8655-C45B-2C01-F221EF3C7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121" y="1891962"/>
            <a:ext cx="759971" cy="240688"/>
          </a:xfrm>
          <a:prstGeom prst="rect">
            <a:avLst/>
          </a:prstGeom>
          <a:noFill/>
          <a:ln w="25400">
            <a:noFill/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defTabSz="8477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b="1" dirty="0">
                <a:solidFill>
                  <a:srgbClr val="C87C06"/>
                </a:solidFill>
                <a:latin typeface="Barlow" charset="0"/>
                <a:cs typeface="Arial" panose="020B0604020202020204" pitchFamily="34" charset="0"/>
                <a:sym typeface="Barlow" charset="0"/>
              </a:rPr>
              <a:t>Analyse</a:t>
            </a:r>
            <a:endParaRPr lang="fr-FR" altLang="fr-FR" sz="1050" b="1" dirty="0">
              <a:solidFill>
                <a:srgbClr val="C87C06"/>
              </a:solidFill>
              <a:latin typeface="Barlow" charset="0"/>
              <a:cs typeface="Arial" panose="020B0604020202020204" pitchFamily="34" charset="0"/>
              <a:sym typeface="Barlow" charset="0"/>
            </a:endParaRPr>
          </a:p>
        </p:txBody>
      </p:sp>
      <p:sp>
        <p:nvSpPr>
          <p:cNvPr id="875" name="Google Shape;286;p2">
            <a:extLst>
              <a:ext uri="{FF2B5EF4-FFF2-40B4-BE49-F238E27FC236}">
                <a16:creationId xmlns:a16="http://schemas.microsoft.com/office/drawing/2014/main" id="{FDD71EE9-929D-3125-7587-C47680609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0657" y="1667042"/>
            <a:ext cx="1086180" cy="240688"/>
          </a:xfrm>
          <a:prstGeom prst="rect">
            <a:avLst/>
          </a:prstGeom>
          <a:noFill/>
          <a:ln w="25400">
            <a:noFill/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defTabSz="8477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b="1" dirty="0">
                <a:solidFill>
                  <a:srgbClr val="1F497D"/>
                </a:solidFill>
                <a:latin typeface="Barlow" charset="0"/>
                <a:cs typeface="Arial" panose="020B0604020202020204" pitchFamily="34" charset="0"/>
                <a:sym typeface="Barlow" charset="0"/>
              </a:rPr>
              <a:t>Signalement</a:t>
            </a:r>
            <a:endParaRPr lang="fr-FR" altLang="fr-FR" sz="1050" b="1" dirty="0">
              <a:solidFill>
                <a:srgbClr val="1F497D"/>
              </a:solidFill>
              <a:latin typeface="Barlow" charset="0"/>
              <a:cs typeface="Arial" panose="020B0604020202020204" pitchFamily="34" charset="0"/>
              <a:sym typeface="Barlow" charset="0"/>
            </a:endParaRPr>
          </a:p>
        </p:txBody>
      </p:sp>
      <p:grpSp>
        <p:nvGrpSpPr>
          <p:cNvPr id="4" name="Google Shape;489;p3">
            <a:extLst>
              <a:ext uri="{FF2B5EF4-FFF2-40B4-BE49-F238E27FC236}">
                <a16:creationId xmlns:a16="http://schemas.microsoft.com/office/drawing/2014/main" id="{61C40544-5862-DD6A-2F5F-2EF123BA4946}"/>
              </a:ext>
            </a:extLst>
          </p:cNvPr>
          <p:cNvGrpSpPr>
            <a:grpSpLocks/>
          </p:cNvGrpSpPr>
          <p:nvPr/>
        </p:nvGrpSpPr>
        <p:grpSpPr bwMode="auto">
          <a:xfrm rot="900043">
            <a:off x="121804" y="2676077"/>
            <a:ext cx="615621" cy="436487"/>
            <a:chOff x="3234506" y="2484534"/>
            <a:chExt cx="388297" cy="293320"/>
          </a:xfrm>
        </p:grpSpPr>
        <p:sp>
          <p:nvSpPr>
            <p:cNvPr id="7" name="Google Shape;490;p3">
              <a:extLst>
                <a:ext uri="{FF2B5EF4-FFF2-40B4-BE49-F238E27FC236}">
                  <a16:creationId xmlns:a16="http://schemas.microsoft.com/office/drawing/2014/main" id="{C8E0864A-B734-940E-F90D-BB48ABA97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1208" y="2527684"/>
              <a:ext cx="91595" cy="250170"/>
            </a:xfrm>
            <a:custGeom>
              <a:avLst/>
              <a:gdLst>
                <a:gd name="T0" fmla="*/ 169060 w 3494"/>
                <a:gd name="T1" fmla="*/ 0 h 9543"/>
                <a:gd name="T2" fmla="*/ 10302 w 3494"/>
                <a:gd name="T3" fmla="*/ 169061 h 9543"/>
                <a:gd name="T4" fmla="*/ 10302 w 3494"/>
                <a:gd name="T5" fmla="*/ 5337694 h 9543"/>
                <a:gd name="T6" fmla="*/ 1180642 w 3494"/>
                <a:gd name="T7" fmla="*/ 6557532 h 9543"/>
                <a:gd name="T8" fmla="*/ 1200592 w 3494"/>
                <a:gd name="T9" fmla="*/ 6557532 h 9543"/>
                <a:gd name="T10" fmla="*/ 2401157 w 3494"/>
                <a:gd name="T11" fmla="*/ 5357617 h 9543"/>
                <a:gd name="T12" fmla="*/ 2401157 w 3494"/>
                <a:gd name="T13" fmla="*/ 853535 h 9543"/>
                <a:gd name="T14" fmla="*/ 1547625 w 3494"/>
                <a:gd name="T15" fmla="*/ 0 h 9543"/>
                <a:gd name="T16" fmla="*/ 169060 w 3494"/>
                <a:gd name="T17" fmla="*/ 0 h 95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94" h="9543" extrusionOk="0">
                  <a:moveTo>
                    <a:pt x="246" y="0"/>
                  </a:moveTo>
                  <a:cubicBezTo>
                    <a:pt x="116" y="0"/>
                    <a:pt x="15" y="116"/>
                    <a:pt x="15" y="246"/>
                  </a:cubicBezTo>
                  <a:lnTo>
                    <a:pt x="15" y="7767"/>
                  </a:lnTo>
                  <a:cubicBezTo>
                    <a:pt x="0" y="8719"/>
                    <a:pt x="765" y="9513"/>
                    <a:pt x="1718" y="9542"/>
                  </a:cubicBezTo>
                  <a:lnTo>
                    <a:pt x="1747" y="9542"/>
                  </a:lnTo>
                  <a:cubicBezTo>
                    <a:pt x="2714" y="9542"/>
                    <a:pt x="3494" y="8748"/>
                    <a:pt x="3494" y="7796"/>
                  </a:cubicBezTo>
                  <a:lnTo>
                    <a:pt x="3494" y="1242"/>
                  </a:lnTo>
                  <a:cubicBezTo>
                    <a:pt x="3494" y="563"/>
                    <a:pt x="2945" y="0"/>
                    <a:pt x="2252" y="0"/>
                  </a:cubicBezTo>
                  <a:lnTo>
                    <a:pt x="246" y="0"/>
                  </a:lnTo>
                  <a:close/>
                </a:path>
              </a:pathLst>
            </a:custGeom>
            <a:solidFill>
              <a:srgbClr val="98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Google Shape;491;p3">
              <a:extLst>
                <a:ext uri="{FF2B5EF4-FFF2-40B4-BE49-F238E27FC236}">
                  <a16:creationId xmlns:a16="http://schemas.microsoft.com/office/drawing/2014/main" id="{F348A90C-0701-5749-B297-5E257431D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0984" y="2527684"/>
              <a:ext cx="70413" cy="157814"/>
            </a:xfrm>
            <a:custGeom>
              <a:avLst/>
              <a:gdLst>
                <a:gd name="T0" fmla="*/ 682 w 2686"/>
                <a:gd name="T1" fmla="*/ 0 h 6020"/>
                <a:gd name="T2" fmla="*/ 682 w 2686"/>
                <a:gd name="T3" fmla="*/ 4137086 h 6020"/>
                <a:gd name="T4" fmla="*/ 883072 w 2686"/>
                <a:gd name="T5" fmla="*/ 4137086 h 6020"/>
                <a:gd name="T6" fmla="*/ 1041829 w 2686"/>
                <a:gd name="T7" fmla="*/ 3968708 h 6020"/>
                <a:gd name="T8" fmla="*/ 1041829 w 2686"/>
                <a:gd name="T9" fmla="*/ 863153 h 6020"/>
                <a:gd name="T10" fmla="*/ 1845864 w 2686"/>
                <a:gd name="T11" fmla="*/ 10302 h 6020"/>
                <a:gd name="T12" fmla="*/ 1815638 w 2686"/>
                <a:gd name="T13" fmla="*/ 0 h 6020"/>
                <a:gd name="T14" fmla="*/ 682 w 2686"/>
                <a:gd name="T15" fmla="*/ 0 h 60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86" h="6020" extrusionOk="0">
                  <a:moveTo>
                    <a:pt x="1" y="0"/>
                  </a:moveTo>
                  <a:lnTo>
                    <a:pt x="1" y="6020"/>
                  </a:lnTo>
                  <a:lnTo>
                    <a:pt x="1285" y="6020"/>
                  </a:lnTo>
                  <a:cubicBezTo>
                    <a:pt x="1415" y="6020"/>
                    <a:pt x="1516" y="5905"/>
                    <a:pt x="1516" y="5775"/>
                  </a:cubicBezTo>
                  <a:lnTo>
                    <a:pt x="1516" y="1256"/>
                  </a:lnTo>
                  <a:cubicBezTo>
                    <a:pt x="1516" y="592"/>
                    <a:pt x="2022" y="44"/>
                    <a:pt x="2686" y="15"/>
                  </a:cubicBezTo>
                  <a:lnTo>
                    <a:pt x="264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Google Shape;492;p3">
              <a:extLst>
                <a:ext uri="{FF2B5EF4-FFF2-40B4-BE49-F238E27FC236}">
                  <a16:creationId xmlns:a16="http://schemas.microsoft.com/office/drawing/2014/main" id="{7FBFB414-7101-072B-1DAD-41D72E088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506" y="2576130"/>
              <a:ext cx="340244" cy="201724"/>
            </a:xfrm>
            <a:custGeom>
              <a:avLst/>
              <a:gdLst>
                <a:gd name="T0" fmla="*/ 682 w 12979"/>
                <a:gd name="T1" fmla="*/ 0 h 7695"/>
                <a:gd name="T2" fmla="*/ 682 w 12979"/>
                <a:gd name="T3" fmla="*/ 4087591 h 7695"/>
                <a:gd name="T4" fmla="*/ 1201274 w 12979"/>
                <a:gd name="T5" fmla="*/ 5287502 h 7695"/>
                <a:gd name="T6" fmla="*/ 8918802 w 12979"/>
                <a:gd name="T7" fmla="*/ 5287502 h 7695"/>
                <a:gd name="T8" fmla="*/ 7788308 w 12979"/>
                <a:gd name="T9" fmla="*/ 4067668 h 7695"/>
                <a:gd name="T10" fmla="*/ 7788308 w 12979"/>
                <a:gd name="T11" fmla="*/ 0 h 7695"/>
                <a:gd name="T12" fmla="*/ 682 w 12979"/>
                <a:gd name="T13" fmla="*/ 0 h 76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79" h="7695" extrusionOk="0">
                  <a:moveTo>
                    <a:pt x="1" y="0"/>
                  </a:moveTo>
                  <a:lnTo>
                    <a:pt x="1" y="5948"/>
                  </a:lnTo>
                  <a:cubicBezTo>
                    <a:pt x="1" y="6900"/>
                    <a:pt x="780" y="7680"/>
                    <a:pt x="1748" y="7694"/>
                  </a:cubicBezTo>
                  <a:lnTo>
                    <a:pt x="12978" y="7694"/>
                  </a:lnTo>
                  <a:cubicBezTo>
                    <a:pt x="12040" y="7622"/>
                    <a:pt x="11318" y="6857"/>
                    <a:pt x="11333" y="5919"/>
                  </a:cubicBezTo>
                  <a:lnTo>
                    <a:pt x="1133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Google Shape;493;p3">
              <a:extLst>
                <a:ext uri="{FF2B5EF4-FFF2-40B4-BE49-F238E27FC236}">
                  <a16:creationId xmlns:a16="http://schemas.microsoft.com/office/drawing/2014/main" id="{1A6DA4EB-B5E7-5214-D871-38588ED4E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506" y="2484534"/>
              <a:ext cx="297095" cy="105227"/>
            </a:xfrm>
            <a:custGeom>
              <a:avLst/>
              <a:gdLst>
                <a:gd name="T0" fmla="*/ 0 w 11333"/>
                <a:gd name="T1" fmla="*/ 0 h 4014"/>
                <a:gd name="T2" fmla="*/ 11333 w 11333"/>
                <a:gd name="T3" fmla="*/ 4014 h 4014"/>
              </a:gdLst>
              <a:ahLst/>
              <a:cxnLst/>
              <a:rect l="T0" t="T1" r="T2" b="T3"/>
              <a:pathLst>
                <a:path w="11333" h="4014" extrusionOk="0">
                  <a:moveTo>
                    <a:pt x="232" y="1"/>
                  </a:moveTo>
                  <a:cubicBezTo>
                    <a:pt x="102" y="1"/>
                    <a:pt x="1" y="102"/>
                    <a:pt x="1" y="232"/>
                  </a:cubicBezTo>
                  <a:lnTo>
                    <a:pt x="1" y="4014"/>
                  </a:lnTo>
                  <a:lnTo>
                    <a:pt x="11333" y="4014"/>
                  </a:lnTo>
                  <a:lnTo>
                    <a:pt x="11333" y="232"/>
                  </a:lnTo>
                  <a:cubicBezTo>
                    <a:pt x="11333" y="102"/>
                    <a:pt x="11217" y="1"/>
                    <a:pt x="11087" y="1"/>
                  </a:cubicBezTo>
                  <a:lnTo>
                    <a:pt x="232" y="1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000"/>
              </a:pPr>
              <a:r>
                <a:rPr lang="fr-FR" altLang="fr-FR" sz="8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revue</a:t>
              </a:r>
            </a:p>
          </p:txBody>
        </p:sp>
        <p:sp>
          <p:nvSpPr>
            <p:cNvPr id="11" name="Google Shape;494;p3">
              <a:extLst>
                <a:ext uri="{FF2B5EF4-FFF2-40B4-BE49-F238E27FC236}">
                  <a16:creationId xmlns:a16="http://schemas.microsoft.com/office/drawing/2014/main" id="{C12ED9BA-3423-303B-AFAD-541D31B0F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233" y="2606775"/>
              <a:ext cx="91595" cy="78724"/>
            </a:xfrm>
            <a:custGeom>
              <a:avLst/>
              <a:gdLst>
                <a:gd name="T0" fmla="*/ 158758 w 3494"/>
                <a:gd name="T1" fmla="*/ 0 h 3003"/>
                <a:gd name="T2" fmla="*/ 0 w 3494"/>
                <a:gd name="T3" fmla="*/ 158759 h 3003"/>
                <a:gd name="T4" fmla="*/ 0 w 3494"/>
                <a:gd name="T5" fmla="*/ 1895379 h 3003"/>
                <a:gd name="T6" fmla="*/ 158758 w 3494"/>
                <a:gd name="T7" fmla="*/ 2063759 h 3003"/>
                <a:gd name="T8" fmla="*/ 2232097 w 3494"/>
                <a:gd name="T9" fmla="*/ 2063759 h 3003"/>
                <a:gd name="T10" fmla="*/ 2390855 w 3494"/>
                <a:gd name="T11" fmla="*/ 1895379 h 3003"/>
                <a:gd name="T12" fmla="*/ 2390855 w 3494"/>
                <a:gd name="T13" fmla="*/ 169061 h 3003"/>
                <a:gd name="T14" fmla="*/ 2232097 w 3494"/>
                <a:gd name="T15" fmla="*/ 0 h 3003"/>
                <a:gd name="T16" fmla="*/ 158758 w 3494"/>
                <a:gd name="T17" fmla="*/ 0 h 30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94" h="3003" extrusionOk="0">
                  <a:moveTo>
                    <a:pt x="231" y="0"/>
                  </a:moveTo>
                  <a:cubicBezTo>
                    <a:pt x="101" y="0"/>
                    <a:pt x="0" y="101"/>
                    <a:pt x="0" y="231"/>
                  </a:cubicBezTo>
                  <a:lnTo>
                    <a:pt x="0" y="2758"/>
                  </a:lnTo>
                  <a:cubicBezTo>
                    <a:pt x="0" y="2888"/>
                    <a:pt x="101" y="3003"/>
                    <a:pt x="231" y="3003"/>
                  </a:cubicBezTo>
                  <a:lnTo>
                    <a:pt x="3248" y="3003"/>
                  </a:lnTo>
                  <a:cubicBezTo>
                    <a:pt x="3378" y="3003"/>
                    <a:pt x="3479" y="2888"/>
                    <a:pt x="3479" y="2758"/>
                  </a:cubicBezTo>
                  <a:lnTo>
                    <a:pt x="3479" y="246"/>
                  </a:lnTo>
                  <a:cubicBezTo>
                    <a:pt x="3494" y="116"/>
                    <a:pt x="3378" y="0"/>
                    <a:pt x="3248" y="0"/>
                  </a:cubicBezTo>
                  <a:lnTo>
                    <a:pt x="231" y="0"/>
                  </a:lnTo>
                  <a:close/>
                </a:path>
              </a:pathLst>
            </a:custGeom>
            <a:solidFill>
              <a:srgbClr val="98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Google Shape;495;p3">
              <a:extLst>
                <a:ext uri="{FF2B5EF4-FFF2-40B4-BE49-F238E27FC236}">
                  <a16:creationId xmlns:a16="http://schemas.microsoft.com/office/drawing/2014/main" id="{7F4702EE-823F-CAD1-6337-DBF25D2CF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5361" y="2640068"/>
              <a:ext cx="107482" cy="12138"/>
            </a:xfrm>
            <a:custGeom>
              <a:avLst/>
              <a:gdLst>
                <a:gd name="T0" fmla="*/ 198606 w 4100"/>
                <a:gd name="T1" fmla="*/ 682 h 463"/>
                <a:gd name="T2" fmla="*/ 198606 w 4100"/>
                <a:gd name="T3" fmla="*/ 318210 h 463"/>
                <a:gd name="T4" fmla="*/ 2619048 w 4100"/>
                <a:gd name="T5" fmla="*/ 318210 h 463"/>
                <a:gd name="T6" fmla="*/ 2619048 w 4100"/>
                <a:gd name="T7" fmla="*/ 682 h 463"/>
                <a:gd name="T8" fmla="*/ 198606 w 4100"/>
                <a:gd name="T9" fmla="*/ 682 h 4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00" h="463" extrusionOk="0">
                  <a:moveTo>
                    <a:pt x="289" y="1"/>
                  </a:moveTo>
                  <a:cubicBezTo>
                    <a:pt x="0" y="15"/>
                    <a:pt x="0" y="448"/>
                    <a:pt x="289" y="463"/>
                  </a:cubicBezTo>
                  <a:lnTo>
                    <a:pt x="3811" y="463"/>
                  </a:lnTo>
                  <a:cubicBezTo>
                    <a:pt x="4100" y="448"/>
                    <a:pt x="4100" y="15"/>
                    <a:pt x="3811" y="1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rgbClr val="98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Google Shape;496;p3">
              <a:extLst>
                <a:ext uri="{FF2B5EF4-FFF2-40B4-BE49-F238E27FC236}">
                  <a16:creationId xmlns:a16="http://schemas.microsoft.com/office/drawing/2014/main" id="{7011F42B-75A0-9168-7747-23348D346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5361" y="2607142"/>
              <a:ext cx="107482" cy="12138"/>
            </a:xfrm>
            <a:custGeom>
              <a:avLst/>
              <a:gdLst>
                <a:gd name="T0" fmla="*/ 198606 w 4100"/>
                <a:gd name="T1" fmla="*/ 682 h 463"/>
                <a:gd name="T2" fmla="*/ 198606 w 4100"/>
                <a:gd name="T3" fmla="*/ 318210 h 463"/>
                <a:gd name="T4" fmla="*/ 2619048 w 4100"/>
                <a:gd name="T5" fmla="*/ 318210 h 463"/>
                <a:gd name="T6" fmla="*/ 2619048 w 4100"/>
                <a:gd name="T7" fmla="*/ 682 h 463"/>
                <a:gd name="T8" fmla="*/ 198606 w 4100"/>
                <a:gd name="T9" fmla="*/ 682 h 4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00" h="463" extrusionOk="0">
                  <a:moveTo>
                    <a:pt x="289" y="1"/>
                  </a:moveTo>
                  <a:cubicBezTo>
                    <a:pt x="0" y="15"/>
                    <a:pt x="0" y="448"/>
                    <a:pt x="289" y="463"/>
                  </a:cubicBezTo>
                  <a:lnTo>
                    <a:pt x="3811" y="463"/>
                  </a:lnTo>
                  <a:cubicBezTo>
                    <a:pt x="4100" y="448"/>
                    <a:pt x="4100" y="15"/>
                    <a:pt x="3811" y="1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rgbClr val="98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Google Shape;497;p3">
              <a:extLst>
                <a:ext uri="{FF2B5EF4-FFF2-40B4-BE49-F238E27FC236}">
                  <a16:creationId xmlns:a16="http://schemas.microsoft.com/office/drawing/2014/main" id="{F90F8B60-6B06-B06C-5587-A44D59252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077" y="2672968"/>
              <a:ext cx="108766" cy="12583"/>
            </a:xfrm>
            <a:custGeom>
              <a:avLst/>
              <a:gdLst>
                <a:gd name="T0" fmla="*/ 213731 w 4149"/>
                <a:gd name="T1" fmla="*/ 682 h 480"/>
                <a:gd name="T2" fmla="*/ 213731 w 4149"/>
                <a:gd name="T3" fmla="*/ 329177 h 480"/>
                <a:gd name="T4" fmla="*/ 232291 w 4149"/>
                <a:gd name="T5" fmla="*/ 328495 h 480"/>
                <a:gd name="T6" fmla="*/ 2652695 w 4149"/>
                <a:gd name="T7" fmla="*/ 328495 h 480"/>
                <a:gd name="T8" fmla="*/ 2652695 w 4149"/>
                <a:gd name="T9" fmla="*/ 1363 h 480"/>
                <a:gd name="T10" fmla="*/ 232291 w 4149"/>
                <a:gd name="T11" fmla="*/ 1363 h 480"/>
                <a:gd name="T12" fmla="*/ 213731 w 4149"/>
                <a:gd name="T13" fmla="*/ 682 h 4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49" h="480" extrusionOk="0">
                  <a:moveTo>
                    <a:pt x="311" y="1"/>
                  </a:moveTo>
                  <a:cubicBezTo>
                    <a:pt x="0" y="1"/>
                    <a:pt x="0" y="479"/>
                    <a:pt x="311" y="479"/>
                  </a:cubicBezTo>
                  <a:cubicBezTo>
                    <a:pt x="320" y="479"/>
                    <a:pt x="329" y="479"/>
                    <a:pt x="338" y="478"/>
                  </a:cubicBezTo>
                  <a:lnTo>
                    <a:pt x="3860" y="478"/>
                  </a:lnTo>
                  <a:cubicBezTo>
                    <a:pt x="4149" y="449"/>
                    <a:pt x="4149" y="31"/>
                    <a:pt x="3860" y="2"/>
                  </a:cubicBezTo>
                  <a:lnTo>
                    <a:pt x="338" y="2"/>
                  </a:lnTo>
                  <a:cubicBezTo>
                    <a:pt x="329" y="1"/>
                    <a:pt x="320" y="1"/>
                    <a:pt x="311" y="1"/>
                  </a:cubicBezTo>
                  <a:close/>
                </a:path>
              </a:pathLst>
            </a:custGeom>
            <a:solidFill>
              <a:srgbClr val="98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Google Shape;498;p3">
              <a:extLst>
                <a:ext uri="{FF2B5EF4-FFF2-40B4-BE49-F238E27FC236}">
                  <a16:creationId xmlns:a16="http://schemas.microsoft.com/office/drawing/2014/main" id="{BDC6E91B-6966-7EBA-86C3-0BF306C5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5361" y="2705920"/>
              <a:ext cx="107482" cy="12505"/>
            </a:xfrm>
            <a:custGeom>
              <a:avLst/>
              <a:gdLst>
                <a:gd name="T0" fmla="*/ 198606 w 4100"/>
                <a:gd name="T1" fmla="*/ 682 h 477"/>
                <a:gd name="T2" fmla="*/ 198606 w 4100"/>
                <a:gd name="T3" fmla="*/ 327830 h 477"/>
                <a:gd name="T4" fmla="*/ 2619048 w 4100"/>
                <a:gd name="T5" fmla="*/ 327830 h 477"/>
                <a:gd name="T6" fmla="*/ 2619048 w 4100"/>
                <a:gd name="T7" fmla="*/ 682 h 477"/>
                <a:gd name="T8" fmla="*/ 198606 w 4100"/>
                <a:gd name="T9" fmla="*/ 682 h 4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00" h="477" extrusionOk="0">
                  <a:moveTo>
                    <a:pt x="289" y="1"/>
                  </a:moveTo>
                  <a:cubicBezTo>
                    <a:pt x="0" y="29"/>
                    <a:pt x="0" y="448"/>
                    <a:pt x="289" y="477"/>
                  </a:cubicBezTo>
                  <a:lnTo>
                    <a:pt x="3811" y="477"/>
                  </a:lnTo>
                  <a:cubicBezTo>
                    <a:pt x="4100" y="448"/>
                    <a:pt x="4100" y="29"/>
                    <a:pt x="3811" y="1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rgbClr val="98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499;p3">
              <a:extLst>
                <a:ext uri="{FF2B5EF4-FFF2-40B4-BE49-F238E27FC236}">
                  <a16:creationId xmlns:a16="http://schemas.microsoft.com/office/drawing/2014/main" id="{F4326326-9954-468F-5B8B-02902757B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2006" y="2705894"/>
              <a:ext cx="110051" cy="12583"/>
            </a:xfrm>
            <a:custGeom>
              <a:avLst/>
              <a:gdLst>
                <a:gd name="T0" fmla="*/ 213732 w 4198"/>
                <a:gd name="T1" fmla="*/ 0 h 480"/>
                <a:gd name="T2" fmla="*/ 213732 w 4198"/>
                <a:gd name="T3" fmla="*/ 329177 h 480"/>
                <a:gd name="T4" fmla="*/ 232292 w 4198"/>
                <a:gd name="T5" fmla="*/ 328495 h 480"/>
                <a:gd name="T6" fmla="*/ 2652706 w 4198"/>
                <a:gd name="T7" fmla="*/ 328495 h 480"/>
                <a:gd name="T8" fmla="*/ 2671267 w 4198"/>
                <a:gd name="T9" fmla="*/ 329177 h 480"/>
                <a:gd name="T10" fmla="*/ 2671267 w 4198"/>
                <a:gd name="T11" fmla="*/ 0 h 480"/>
                <a:gd name="T12" fmla="*/ 2652706 w 4198"/>
                <a:gd name="T13" fmla="*/ 1363 h 480"/>
                <a:gd name="T14" fmla="*/ 232292 w 4198"/>
                <a:gd name="T15" fmla="*/ 1363 h 480"/>
                <a:gd name="T16" fmla="*/ 213732 w 4198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98" h="480" extrusionOk="0">
                  <a:moveTo>
                    <a:pt x="311" y="0"/>
                  </a:moveTo>
                  <a:cubicBezTo>
                    <a:pt x="0" y="0"/>
                    <a:pt x="0" y="479"/>
                    <a:pt x="311" y="479"/>
                  </a:cubicBezTo>
                  <a:cubicBezTo>
                    <a:pt x="320" y="479"/>
                    <a:pt x="329" y="479"/>
                    <a:pt x="338" y="478"/>
                  </a:cubicBezTo>
                  <a:lnTo>
                    <a:pt x="3860" y="478"/>
                  </a:lnTo>
                  <a:cubicBezTo>
                    <a:pt x="3869" y="479"/>
                    <a:pt x="3878" y="479"/>
                    <a:pt x="3887" y="479"/>
                  </a:cubicBezTo>
                  <a:cubicBezTo>
                    <a:pt x="4198" y="479"/>
                    <a:pt x="4198" y="0"/>
                    <a:pt x="3887" y="0"/>
                  </a:cubicBezTo>
                  <a:cubicBezTo>
                    <a:pt x="3878" y="0"/>
                    <a:pt x="3869" y="1"/>
                    <a:pt x="3860" y="2"/>
                  </a:cubicBezTo>
                  <a:lnTo>
                    <a:pt x="338" y="2"/>
                  </a:lnTo>
                  <a:cubicBezTo>
                    <a:pt x="329" y="1"/>
                    <a:pt x="320" y="0"/>
                    <a:pt x="311" y="0"/>
                  </a:cubicBezTo>
                  <a:close/>
                </a:path>
              </a:pathLst>
            </a:custGeom>
            <a:solidFill>
              <a:srgbClr val="98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500;p3">
              <a:extLst>
                <a:ext uri="{FF2B5EF4-FFF2-40B4-BE49-F238E27FC236}">
                  <a16:creationId xmlns:a16="http://schemas.microsoft.com/office/drawing/2014/main" id="{5317ACEC-8341-F2B3-D171-21CAAB5EE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290" y="2738846"/>
              <a:ext cx="107481" cy="12505"/>
            </a:xfrm>
            <a:custGeom>
              <a:avLst/>
              <a:gdLst>
                <a:gd name="T0" fmla="*/ 198604 w 4100"/>
                <a:gd name="T1" fmla="*/ 0 h 477"/>
                <a:gd name="T2" fmla="*/ 198604 w 4100"/>
                <a:gd name="T3" fmla="*/ 327830 h 477"/>
                <a:gd name="T4" fmla="*/ 2618997 w 4100"/>
                <a:gd name="T5" fmla="*/ 327830 h 477"/>
                <a:gd name="T6" fmla="*/ 2618997 w 4100"/>
                <a:gd name="T7" fmla="*/ 0 h 477"/>
                <a:gd name="T8" fmla="*/ 198604 w 4100"/>
                <a:gd name="T9" fmla="*/ 0 h 4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00" h="477" extrusionOk="0">
                  <a:moveTo>
                    <a:pt x="289" y="0"/>
                  </a:moveTo>
                  <a:cubicBezTo>
                    <a:pt x="0" y="29"/>
                    <a:pt x="0" y="448"/>
                    <a:pt x="289" y="477"/>
                  </a:cubicBezTo>
                  <a:lnTo>
                    <a:pt x="3811" y="477"/>
                  </a:lnTo>
                  <a:cubicBezTo>
                    <a:pt x="4100" y="448"/>
                    <a:pt x="4100" y="29"/>
                    <a:pt x="3811" y="0"/>
                  </a:cubicBezTo>
                  <a:lnTo>
                    <a:pt x="289" y="0"/>
                  </a:lnTo>
                  <a:close/>
                </a:path>
              </a:pathLst>
            </a:custGeom>
            <a:solidFill>
              <a:srgbClr val="98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501;p3">
              <a:extLst>
                <a:ext uri="{FF2B5EF4-FFF2-40B4-BE49-F238E27FC236}">
                  <a16:creationId xmlns:a16="http://schemas.microsoft.com/office/drawing/2014/main" id="{C60F3E17-94B1-A20E-8A4C-300B050F1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5361" y="2738846"/>
              <a:ext cx="107482" cy="12505"/>
            </a:xfrm>
            <a:custGeom>
              <a:avLst/>
              <a:gdLst>
                <a:gd name="T0" fmla="*/ 198606 w 4100"/>
                <a:gd name="T1" fmla="*/ 0 h 477"/>
                <a:gd name="T2" fmla="*/ 198606 w 4100"/>
                <a:gd name="T3" fmla="*/ 327830 h 477"/>
                <a:gd name="T4" fmla="*/ 2619048 w 4100"/>
                <a:gd name="T5" fmla="*/ 327830 h 477"/>
                <a:gd name="T6" fmla="*/ 2619048 w 4100"/>
                <a:gd name="T7" fmla="*/ 0 h 477"/>
                <a:gd name="T8" fmla="*/ 198606 w 4100"/>
                <a:gd name="T9" fmla="*/ 0 h 4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00" h="477" extrusionOk="0">
                  <a:moveTo>
                    <a:pt x="289" y="0"/>
                  </a:moveTo>
                  <a:cubicBezTo>
                    <a:pt x="0" y="29"/>
                    <a:pt x="0" y="448"/>
                    <a:pt x="289" y="477"/>
                  </a:cubicBezTo>
                  <a:lnTo>
                    <a:pt x="3811" y="477"/>
                  </a:lnTo>
                  <a:cubicBezTo>
                    <a:pt x="4100" y="448"/>
                    <a:pt x="4100" y="29"/>
                    <a:pt x="3811" y="0"/>
                  </a:cubicBezTo>
                  <a:lnTo>
                    <a:pt x="289" y="0"/>
                  </a:lnTo>
                  <a:close/>
                </a:path>
              </a:pathLst>
            </a:custGeom>
            <a:solidFill>
              <a:srgbClr val="98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Google Shape;511;p3">
            <a:extLst>
              <a:ext uri="{FF2B5EF4-FFF2-40B4-BE49-F238E27FC236}">
                <a16:creationId xmlns:a16="http://schemas.microsoft.com/office/drawing/2014/main" id="{29CCEA3D-CFDC-BB7B-5146-AC7388AF777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61" y="3696249"/>
            <a:ext cx="287338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oogle Shape;346;p3">
            <a:extLst>
              <a:ext uri="{FF2B5EF4-FFF2-40B4-BE49-F238E27FC236}">
                <a16:creationId xmlns:a16="http://schemas.microsoft.com/office/drawing/2014/main" id="{4097F463-6428-5C76-5F4A-B2EDDFC2D5C1}"/>
              </a:ext>
            </a:extLst>
          </p:cNvPr>
          <p:cNvGrpSpPr>
            <a:grpSpLocks/>
          </p:cNvGrpSpPr>
          <p:nvPr/>
        </p:nvGrpSpPr>
        <p:grpSpPr bwMode="auto">
          <a:xfrm>
            <a:off x="958416" y="2355642"/>
            <a:ext cx="380432" cy="367150"/>
            <a:chOff x="3564866" y="1499997"/>
            <a:chExt cx="326473" cy="366639"/>
          </a:xfrm>
        </p:grpSpPr>
        <p:sp>
          <p:nvSpPr>
            <p:cNvPr id="21" name="Google Shape;347;p3">
              <a:extLst>
                <a:ext uri="{FF2B5EF4-FFF2-40B4-BE49-F238E27FC236}">
                  <a16:creationId xmlns:a16="http://schemas.microsoft.com/office/drawing/2014/main" id="{89FF4D75-6BB3-C47A-2ED3-2E425CB12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5284" y="1499997"/>
              <a:ext cx="263389" cy="366404"/>
            </a:xfrm>
            <a:custGeom>
              <a:avLst/>
              <a:gdLst>
                <a:gd name="T0" fmla="*/ 893233 w 10079"/>
                <a:gd name="T1" fmla="*/ 0 h 14021"/>
                <a:gd name="T2" fmla="*/ 0 w 10079"/>
                <a:gd name="T3" fmla="*/ 893236 h 14021"/>
                <a:gd name="T4" fmla="*/ 0 w 10079"/>
                <a:gd name="T5" fmla="*/ 9574379 h 14021"/>
                <a:gd name="T6" fmla="*/ 5319156 w 10079"/>
                <a:gd name="T7" fmla="*/ 9574379 h 14021"/>
                <a:gd name="T8" fmla="*/ 6140003 w 10079"/>
                <a:gd name="T9" fmla="*/ 8753530 h 14021"/>
                <a:gd name="T10" fmla="*/ 6140003 w 10079"/>
                <a:gd name="T11" fmla="*/ 788078 h 14021"/>
                <a:gd name="T12" fmla="*/ 6882321 w 10079"/>
                <a:gd name="T13" fmla="*/ 0 h 14021"/>
                <a:gd name="T14" fmla="*/ 893233 w 10079"/>
                <a:gd name="T15" fmla="*/ 0 h 140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079" h="14021" extrusionOk="0">
                  <a:moveTo>
                    <a:pt x="1308" y="0"/>
                  </a:moveTo>
                  <a:cubicBezTo>
                    <a:pt x="587" y="0"/>
                    <a:pt x="0" y="587"/>
                    <a:pt x="0" y="1308"/>
                  </a:cubicBezTo>
                  <a:lnTo>
                    <a:pt x="0" y="14020"/>
                  </a:lnTo>
                  <a:lnTo>
                    <a:pt x="7789" y="14020"/>
                  </a:lnTo>
                  <a:cubicBezTo>
                    <a:pt x="8453" y="14020"/>
                    <a:pt x="8991" y="13482"/>
                    <a:pt x="8991" y="12818"/>
                  </a:cubicBezTo>
                  <a:lnTo>
                    <a:pt x="8991" y="1154"/>
                  </a:lnTo>
                  <a:cubicBezTo>
                    <a:pt x="8991" y="548"/>
                    <a:pt x="9472" y="38"/>
                    <a:pt x="10078" y="0"/>
                  </a:cubicBezTo>
                  <a:lnTo>
                    <a:pt x="1308" y="0"/>
                  </a:ln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Google Shape;348;p3">
              <a:extLst>
                <a:ext uri="{FF2B5EF4-FFF2-40B4-BE49-F238E27FC236}">
                  <a16:creationId xmlns:a16="http://schemas.microsoft.com/office/drawing/2014/main" id="{4857C39D-0E94-E0E8-BD33-81EC04E2F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3689" y="1499998"/>
              <a:ext cx="234983" cy="366404"/>
            </a:xfrm>
            <a:custGeom>
              <a:avLst/>
              <a:gdLst>
                <a:gd name="T0" fmla="*/ 893233 w 8992"/>
                <a:gd name="T1" fmla="*/ 0 h 14021"/>
                <a:gd name="T2" fmla="*/ 0 w 8992"/>
                <a:gd name="T3" fmla="*/ 893236 h 14021"/>
                <a:gd name="T4" fmla="*/ 0 w 8992"/>
                <a:gd name="T5" fmla="*/ 9574379 h 14021"/>
                <a:gd name="T6" fmla="*/ 4576837 w 8992"/>
                <a:gd name="T7" fmla="*/ 9574379 h 14021"/>
                <a:gd name="T8" fmla="*/ 5397684 w 8992"/>
                <a:gd name="T9" fmla="*/ 8753530 h 14021"/>
                <a:gd name="T10" fmla="*/ 5397684 w 8992"/>
                <a:gd name="T11" fmla="*/ 788078 h 14021"/>
                <a:gd name="T12" fmla="*/ 6140002 w 8992"/>
                <a:gd name="T13" fmla="*/ 0 h 14021"/>
                <a:gd name="T14" fmla="*/ 893233 w 8992"/>
                <a:gd name="T15" fmla="*/ 0 h 140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92" h="14021" extrusionOk="0">
                  <a:moveTo>
                    <a:pt x="1308" y="0"/>
                  </a:moveTo>
                  <a:cubicBezTo>
                    <a:pt x="587" y="0"/>
                    <a:pt x="0" y="587"/>
                    <a:pt x="0" y="1308"/>
                  </a:cubicBezTo>
                  <a:lnTo>
                    <a:pt x="0" y="14020"/>
                  </a:lnTo>
                  <a:lnTo>
                    <a:pt x="6702" y="14020"/>
                  </a:lnTo>
                  <a:cubicBezTo>
                    <a:pt x="7366" y="14020"/>
                    <a:pt x="7904" y="13482"/>
                    <a:pt x="7904" y="12818"/>
                  </a:cubicBezTo>
                  <a:lnTo>
                    <a:pt x="7904" y="1154"/>
                  </a:lnTo>
                  <a:cubicBezTo>
                    <a:pt x="7904" y="548"/>
                    <a:pt x="8385" y="38"/>
                    <a:pt x="8991" y="0"/>
                  </a:cubicBezTo>
                  <a:lnTo>
                    <a:pt x="1308" y="0"/>
                  </a:lnTo>
                  <a:close/>
                </a:path>
              </a:pathLst>
            </a:custGeom>
            <a:solidFill>
              <a:srgbClr val="ECE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Google Shape;349;p3">
              <a:extLst>
                <a:ext uri="{FF2B5EF4-FFF2-40B4-BE49-F238E27FC236}">
                  <a16:creationId xmlns:a16="http://schemas.microsoft.com/office/drawing/2014/main" id="{B392B4A3-B2EA-30BD-F9A4-5B6824C88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0241" y="1499997"/>
              <a:ext cx="61098" cy="87204"/>
            </a:xfrm>
            <a:custGeom>
              <a:avLst/>
              <a:gdLst>
                <a:gd name="T0" fmla="*/ 794901 w 2338"/>
                <a:gd name="T1" fmla="*/ 0 h 3337"/>
                <a:gd name="T2" fmla="*/ 0 w 2338"/>
                <a:gd name="T3" fmla="*/ 794897 h 3337"/>
                <a:gd name="T4" fmla="*/ 0 w 2338"/>
                <a:gd name="T5" fmla="*/ 2278855 h 3337"/>
                <a:gd name="T6" fmla="*/ 1103579 w 2338"/>
                <a:gd name="T7" fmla="*/ 2278855 h 3337"/>
                <a:gd name="T8" fmla="*/ 1595970 w 2338"/>
                <a:gd name="T9" fmla="*/ 1786493 h 3337"/>
                <a:gd name="T10" fmla="*/ 1595970 w 2338"/>
                <a:gd name="T11" fmla="*/ 794897 h 3337"/>
                <a:gd name="T12" fmla="*/ 801748 w 2338"/>
                <a:gd name="T13" fmla="*/ 0 h 3337"/>
                <a:gd name="T14" fmla="*/ 794901 w 2338"/>
                <a:gd name="T15" fmla="*/ 0 h 33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38" h="3337" extrusionOk="0">
                  <a:moveTo>
                    <a:pt x="1164" y="0"/>
                  </a:moveTo>
                  <a:cubicBezTo>
                    <a:pt x="520" y="0"/>
                    <a:pt x="0" y="519"/>
                    <a:pt x="0" y="1164"/>
                  </a:cubicBezTo>
                  <a:lnTo>
                    <a:pt x="0" y="3337"/>
                  </a:lnTo>
                  <a:lnTo>
                    <a:pt x="1616" y="3337"/>
                  </a:lnTo>
                  <a:cubicBezTo>
                    <a:pt x="2010" y="3337"/>
                    <a:pt x="2337" y="3010"/>
                    <a:pt x="2337" y="2616"/>
                  </a:cubicBezTo>
                  <a:lnTo>
                    <a:pt x="2337" y="1164"/>
                  </a:lnTo>
                  <a:cubicBezTo>
                    <a:pt x="2337" y="519"/>
                    <a:pt x="1818" y="0"/>
                    <a:pt x="1174" y="0"/>
                  </a:cubicBezTo>
                  <a:lnTo>
                    <a:pt x="1164" y="0"/>
                  </a:lnTo>
                  <a:close/>
                </a:path>
              </a:pathLst>
            </a:custGeom>
            <a:solidFill>
              <a:srgbClr val="C5D0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Google Shape;350;p3">
              <a:extLst>
                <a:ext uri="{FF2B5EF4-FFF2-40B4-BE49-F238E27FC236}">
                  <a16:creationId xmlns:a16="http://schemas.microsoft.com/office/drawing/2014/main" id="{173C2371-8B7E-4C5D-AB3C-002B76F1A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866" y="1779431"/>
              <a:ext cx="230724" cy="87204"/>
            </a:xfrm>
            <a:custGeom>
              <a:avLst/>
              <a:gdLst>
                <a:gd name="T0" fmla="*/ 493068 w 8829"/>
                <a:gd name="T1" fmla="*/ 0 h 3337"/>
                <a:gd name="T2" fmla="*/ 679 w 8829"/>
                <a:gd name="T3" fmla="*/ 492362 h 3337"/>
                <a:gd name="T4" fmla="*/ 679 w 8829"/>
                <a:gd name="T5" fmla="*/ 1483958 h 3337"/>
                <a:gd name="T6" fmla="*/ 13667 w 8829"/>
                <a:gd name="T7" fmla="*/ 1634872 h 3337"/>
                <a:gd name="T8" fmla="*/ 788758 w 8829"/>
                <a:gd name="T9" fmla="*/ 2278855 h 3337"/>
                <a:gd name="T10" fmla="*/ 6028720 w 8829"/>
                <a:gd name="T11" fmla="*/ 2278855 h 3337"/>
                <a:gd name="T12" fmla="*/ 6028720 w 8829"/>
                <a:gd name="T13" fmla="*/ 2272034 h 3337"/>
                <a:gd name="T14" fmla="*/ 5345799 w 8829"/>
                <a:gd name="T15" fmla="*/ 1628731 h 3337"/>
                <a:gd name="T16" fmla="*/ 5332837 w 8829"/>
                <a:gd name="T17" fmla="*/ 1483958 h 3337"/>
                <a:gd name="T18" fmla="*/ 5332837 w 8829"/>
                <a:gd name="T19" fmla="*/ 492362 h 3337"/>
                <a:gd name="T20" fmla="*/ 4840448 w 8829"/>
                <a:gd name="T21" fmla="*/ 0 h 3337"/>
                <a:gd name="T22" fmla="*/ 493068 w 8829"/>
                <a:gd name="T23" fmla="*/ 0 h 33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829" h="3337" extrusionOk="0">
                  <a:moveTo>
                    <a:pt x="722" y="0"/>
                  </a:moveTo>
                  <a:cubicBezTo>
                    <a:pt x="318" y="0"/>
                    <a:pt x="1" y="317"/>
                    <a:pt x="1" y="721"/>
                  </a:cubicBezTo>
                  <a:lnTo>
                    <a:pt x="1" y="2173"/>
                  </a:lnTo>
                  <a:cubicBezTo>
                    <a:pt x="1" y="2241"/>
                    <a:pt x="1" y="2317"/>
                    <a:pt x="20" y="2394"/>
                  </a:cubicBezTo>
                  <a:cubicBezTo>
                    <a:pt x="126" y="2933"/>
                    <a:pt x="607" y="3327"/>
                    <a:pt x="1155" y="3337"/>
                  </a:cubicBezTo>
                  <a:lnTo>
                    <a:pt x="8828" y="3337"/>
                  </a:lnTo>
                  <a:lnTo>
                    <a:pt x="8828" y="3327"/>
                  </a:lnTo>
                  <a:cubicBezTo>
                    <a:pt x="8328" y="3260"/>
                    <a:pt x="7925" y="2885"/>
                    <a:pt x="7828" y="2385"/>
                  </a:cubicBezTo>
                  <a:cubicBezTo>
                    <a:pt x="7819" y="2317"/>
                    <a:pt x="7809" y="2241"/>
                    <a:pt x="7809" y="2173"/>
                  </a:cubicBezTo>
                  <a:lnTo>
                    <a:pt x="7809" y="721"/>
                  </a:lnTo>
                  <a:cubicBezTo>
                    <a:pt x="7809" y="317"/>
                    <a:pt x="7482" y="0"/>
                    <a:pt x="7088" y="0"/>
                  </a:cubicBezTo>
                  <a:lnTo>
                    <a:pt x="722" y="0"/>
                  </a:lnTo>
                  <a:close/>
                </a:path>
              </a:pathLst>
            </a:custGeom>
            <a:solidFill>
              <a:srgbClr val="D1D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Google Shape;351;p3">
              <a:extLst>
                <a:ext uri="{FF2B5EF4-FFF2-40B4-BE49-F238E27FC236}">
                  <a16:creationId xmlns:a16="http://schemas.microsoft.com/office/drawing/2014/main" id="{A3ECAC47-9914-EF1C-DA84-61D006268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5389" y="1841993"/>
              <a:ext cx="230201" cy="24643"/>
            </a:xfrm>
            <a:custGeom>
              <a:avLst/>
              <a:gdLst>
                <a:gd name="T0" fmla="*/ 0 w 8809"/>
                <a:gd name="T1" fmla="*/ 0 h 943"/>
                <a:gd name="T2" fmla="*/ 775089 w 8809"/>
                <a:gd name="T3" fmla="*/ 643985 h 943"/>
                <a:gd name="T4" fmla="*/ 6015043 w 8809"/>
                <a:gd name="T5" fmla="*/ 643985 h 943"/>
                <a:gd name="T6" fmla="*/ 6015043 w 8809"/>
                <a:gd name="T7" fmla="*/ 637164 h 943"/>
                <a:gd name="T8" fmla="*/ 5338970 w 8809"/>
                <a:gd name="T9" fmla="*/ 0 h 943"/>
                <a:gd name="T10" fmla="*/ 0 w 8809"/>
                <a:gd name="T11" fmla="*/ 0 h 9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809" h="943" extrusionOk="0">
                  <a:moveTo>
                    <a:pt x="0" y="0"/>
                  </a:moveTo>
                  <a:cubicBezTo>
                    <a:pt x="106" y="539"/>
                    <a:pt x="587" y="933"/>
                    <a:pt x="1135" y="943"/>
                  </a:cubicBezTo>
                  <a:lnTo>
                    <a:pt x="8808" y="943"/>
                  </a:lnTo>
                  <a:lnTo>
                    <a:pt x="8808" y="933"/>
                  </a:lnTo>
                  <a:cubicBezTo>
                    <a:pt x="8308" y="866"/>
                    <a:pt x="7905" y="491"/>
                    <a:pt x="781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5D0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Google Shape;352;p3">
              <a:extLst>
                <a:ext uri="{FF2B5EF4-FFF2-40B4-BE49-F238E27FC236}">
                  <a16:creationId xmlns:a16="http://schemas.microsoft.com/office/drawing/2014/main" id="{30AF3418-FB17-68C7-6271-88038F337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659" y="1593708"/>
              <a:ext cx="153737" cy="11368"/>
            </a:xfrm>
            <a:custGeom>
              <a:avLst/>
              <a:gdLst>
                <a:gd name="T0" fmla="*/ 193955 w 5883"/>
                <a:gd name="T1" fmla="*/ 0 h 435"/>
                <a:gd name="T2" fmla="*/ 193955 w 5883"/>
                <a:gd name="T3" fmla="*/ 296404 h 435"/>
                <a:gd name="T4" fmla="*/ 206237 w 5883"/>
                <a:gd name="T5" fmla="*/ 295725 h 435"/>
                <a:gd name="T6" fmla="*/ 3811282 w 5883"/>
                <a:gd name="T7" fmla="*/ 295725 h 435"/>
                <a:gd name="T8" fmla="*/ 3823564 w 5883"/>
                <a:gd name="T9" fmla="*/ 296404 h 435"/>
                <a:gd name="T10" fmla="*/ 3823564 w 5883"/>
                <a:gd name="T11" fmla="*/ 0 h 435"/>
                <a:gd name="T12" fmla="*/ 3811282 w 5883"/>
                <a:gd name="T13" fmla="*/ 679 h 435"/>
                <a:gd name="T14" fmla="*/ 206237 w 5883"/>
                <a:gd name="T15" fmla="*/ 679 h 435"/>
                <a:gd name="T16" fmla="*/ 193955 w 5883"/>
                <a:gd name="T17" fmla="*/ 0 h 4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83" h="435" extrusionOk="0">
                  <a:moveTo>
                    <a:pt x="284" y="0"/>
                  </a:moveTo>
                  <a:cubicBezTo>
                    <a:pt x="0" y="0"/>
                    <a:pt x="0" y="434"/>
                    <a:pt x="284" y="434"/>
                  </a:cubicBezTo>
                  <a:cubicBezTo>
                    <a:pt x="290" y="434"/>
                    <a:pt x="296" y="434"/>
                    <a:pt x="302" y="433"/>
                  </a:cubicBezTo>
                  <a:lnTo>
                    <a:pt x="5581" y="433"/>
                  </a:lnTo>
                  <a:cubicBezTo>
                    <a:pt x="5587" y="434"/>
                    <a:pt x="5593" y="434"/>
                    <a:pt x="5599" y="434"/>
                  </a:cubicBezTo>
                  <a:cubicBezTo>
                    <a:pt x="5883" y="434"/>
                    <a:pt x="5883" y="0"/>
                    <a:pt x="5599" y="0"/>
                  </a:cubicBezTo>
                  <a:cubicBezTo>
                    <a:pt x="5593" y="0"/>
                    <a:pt x="5587" y="0"/>
                    <a:pt x="5581" y="1"/>
                  </a:cubicBezTo>
                  <a:lnTo>
                    <a:pt x="302" y="1"/>
                  </a:lnTo>
                  <a:cubicBezTo>
                    <a:pt x="296" y="0"/>
                    <a:pt x="290" y="0"/>
                    <a:pt x="284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Google Shape;353;p3">
              <a:extLst>
                <a:ext uri="{FF2B5EF4-FFF2-40B4-BE49-F238E27FC236}">
                  <a16:creationId xmlns:a16="http://schemas.microsoft.com/office/drawing/2014/main" id="{AE16D07F-5409-D6EF-BB9F-D490EE59C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659" y="1639675"/>
              <a:ext cx="152901" cy="11368"/>
            </a:xfrm>
            <a:custGeom>
              <a:avLst/>
              <a:gdLst>
                <a:gd name="T0" fmla="*/ 193955 w 5851"/>
                <a:gd name="T1" fmla="*/ 679 h 435"/>
                <a:gd name="T2" fmla="*/ 193955 w 5851"/>
                <a:gd name="T3" fmla="*/ 297084 h 435"/>
                <a:gd name="T4" fmla="*/ 206237 w 5851"/>
                <a:gd name="T5" fmla="*/ 296404 h 435"/>
                <a:gd name="T6" fmla="*/ 3811288 w 5851"/>
                <a:gd name="T7" fmla="*/ 296404 h 435"/>
                <a:gd name="T8" fmla="*/ 3811288 w 5851"/>
                <a:gd name="T9" fmla="*/ 1359 h 435"/>
                <a:gd name="T10" fmla="*/ 206237 w 5851"/>
                <a:gd name="T11" fmla="*/ 1359 h 435"/>
                <a:gd name="T12" fmla="*/ 193955 w 5851"/>
                <a:gd name="T13" fmla="*/ 679 h 4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51" h="435" extrusionOk="0">
                  <a:moveTo>
                    <a:pt x="284" y="1"/>
                  </a:moveTo>
                  <a:cubicBezTo>
                    <a:pt x="0" y="1"/>
                    <a:pt x="0" y="435"/>
                    <a:pt x="284" y="435"/>
                  </a:cubicBezTo>
                  <a:cubicBezTo>
                    <a:pt x="290" y="435"/>
                    <a:pt x="296" y="435"/>
                    <a:pt x="302" y="434"/>
                  </a:cubicBezTo>
                  <a:lnTo>
                    <a:pt x="5581" y="434"/>
                  </a:lnTo>
                  <a:cubicBezTo>
                    <a:pt x="5850" y="415"/>
                    <a:pt x="5850" y="21"/>
                    <a:pt x="5581" y="2"/>
                  </a:cubicBezTo>
                  <a:lnTo>
                    <a:pt x="302" y="2"/>
                  </a:lnTo>
                  <a:cubicBezTo>
                    <a:pt x="296" y="1"/>
                    <a:pt x="290" y="1"/>
                    <a:pt x="284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Google Shape;354;p3">
              <a:extLst>
                <a:ext uri="{FF2B5EF4-FFF2-40B4-BE49-F238E27FC236}">
                  <a16:creationId xmlns:a16="http://schemas.microsoft.com/office/drawing/2014/main" id="{D6BB298C-D424-1F1D-31AA-7A4EC5B10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659" y="1685668"/>
              <a:ext cx="152901" cy="11368"/>
            </a:xfrm>
            <a:custGeom>
              <a:avLst/>
              <a:gdLst>
                <a:gd name="T0" fmla="*/ 193955 w 5851"/>
                <a:gd name="T1" fmla="*/ 679 h 435"/>
                <a:gd name="T2" fmla="*/ 193955 w 5851"/>
                <a:gd name="T3" fmla="*/ 297084 h 435"/>
                <a:gd name="T4" fmla="*/ 206237 w 5851"/>
                <a:gd name="T5" fmla="*/ 296404 h 435"/>
                <a:gd name="T6" fmla="*/ 3811288 w 5851"/>
                <a:gd name="T7" fmla="*/ 296404 h 435"/>
                <a:gd name="T8" fmla="*/ 3811288 w 5851"/>
                <a:gd name="T9" fmla="*/ 679 h 435"/>
                <a:gd name="T10" fmla="*/ 206237 w 5851"/>
                <a:gd name="T11" fmla="*/ 679 h 435"/>
                <a:gd name="T12" fmla="*/ 193955 w 5851"/>
                <a:gd name="T13" fmla="*/ 679 h 4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51" h="435" extrusionOk="0">
                  <a:moveTo>
                    <a:pt x="284" y="1"/>
                  </a:moveTo>
                  <a:cubicBezTo>
                    <a:pt x="0" y="1"/>
                    <a:pt x="0" y="435"/>
                    <a:pt x="284" y="435"/>
                  </a:cubicBezTo>
                  <a:cubicBezTo>
                    <a:pt x="290" y="435"/>
                    <a:pt x="296" y="434"/>
                    <a:pt x="302" y="434"/>
                  </a:cubicBezTo>
                  <a:lnTo>
                    <a:pt x="5581" y="434"/>
                  </a:lnTo>
                  <a:cubicBezTo>
                    <a:pt x="5850" y="415"/>
                    <a:pt x="5850" y="20"/>
                    <a:pt x="5581" y="1"/>
                  </a:cubicBezTo>
                  <a:lnTo>
                    <a:pt x="302" y="1"/>
                  </a:lnTo>
                  <a:cubicBezTo>
                    <a:pt x="296" y="1"/>
                    <a:pt x="290" y="1"/>
                    <a:pt x="284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Google Shape;355;p3">
              <a:extLst>
                <a:ext uri="{FF2B5EF4-FFF2-40B4-BE49-F238E27FC236}">
                  <a16:creationId xmlns:a16="http://schemas.microsoft.com/office/drawing/2014/main" id="{865B1D04-51F3-8BDE-C5D8-96FFFCCF7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659" y="1731661"/>
              <a:ext cx="152901" cy="11368"/>
            </a:xfrm>
            <a:custGeom>
              <a:avLst/>
              <a:gdLst>
                <a:gd name="T0" fmla="*/ 193955 w 5851"/>
                <a:gd name="T1" fmla="*/ 0 h 435"/>
                <a:gd name="T2" fmla="*/ 193955 w 5851"/>
                <a:gd name="T3" fmla="*/ 296404 h 435"/>
                <a:gd name="T4" fmla="*/ 206237 w 5851"/>
                <a:gd name="T5" fmla="*/ 296404 h 435"/>
                <a:gd name="T6" fmla="*/ 3811288 w 5851"/>
                <a:gd name="T7" fmla="*/ 296404 h 435"/>
                <a:gd name="T8" fmla="*/ 3811288 w 5851"/>
                <a:gd name="T9" fmla="*/ 679 h 435"/>
                <a:gd name="T10" fmla="*/ 206237 w 5851"/>
                <a:gd name="T11" fmla="*/ 679 h 435"/>
                <a:gd name="T12" fmla="*/ 193955 w 5851"/>
                <a:gd name="T13" fmla="*/ 0 h 4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51" h="435" extrusionOk="0">
                  <a:moveTo>
                    <a:pt x="284" y="0"/>
                  </a:moveTo>
                  <a:cubicBezTo>
                    <a:pt x="0" y="0"/>
                    <a:pt x="0" y="434"/>
                    <a:pt x="284" y="434"/>
                  </a:cubicBezTo>
                  <a:cubicBezTo>
                    <a:pt x="290" y="434"/>
                    <a:pt x="296" y="434"/>
                    <a:pt x="302" y="434"/>
                  </a:cubicBezTo>
                  <a:lnTo>
                    <a:pt x="5581" y="434"/>
                  </a:lnTo>
                  <a:cubicBezTo>
                    <a:pt x="5850" y="414"/>
                    <a:pt x="5850" y="20"/>
                    <a:pt x="5581" y="1"/>
                  </a:cubicBezTo>
                  <a:lnTo>
                    <a:pt x="302" y="1"/>
                  </a:lnTo>
                  <a:cubicBezTo>
                    <a:pt x="296" y="1"/>
                    <a:pt x="290" y="0"/>
                    <a:pt x="284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Google Shape;507;p3">
            <a:extLst>
              <a:ext uri="{FF2B5EF4-FFF2-40B4-BE49-F238E27FC236}">
                <a16:creationId xmlns:a16="http://schemas.microsoft.com/office/drawing/2014/main" id="{4934ADA3-5A7E-8438-D69D-DEF643D41092}"/>
              </a:ext>
            </a:extLst>
          </p:cNvPr>
          <p:cNvSpPr>
            <a:spLocks/>
          </p:cNvSpPr>
          <p:nvPr/>
        </p:nvSpPr>
        <p:spPr bwMode="auto">
          <a:xfrm rot="551262" flipH="1">
            <a:off x="1157296" y="2974265"/>
            <a:ext cx="597409" cy="246426"/>
          </a:xfrm>
          <a:custGeom>
            <a:avLst/>
            <a:gdLst>
              <a:gd name="T0" fmla="*/ 0 w 14681"/>
              <a:gd name="T1" fmla="*/ 19564412 h 5049"/>
              <a:gd name="T2" fmla="*/ 19212205 w 14681"/>
              <a:gd name="T3" fmla="*/ 19564412 h 5049"/>
              <a:gd name="T4" fmla="*/ 29280013 w 14681"/>
              <a:gd name="T5" fmla="*/ 0 h 5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681" h="5049" fill="none" extrusionOk="0">
                <a:moveTo>
                  <a:pt x="0" y="5048"/>
                </a:moveTo>
                <a:lnTo>
                  <a:pt x="9633" y="5048"/>
                </a:lnTo>
                <a:cubicBezTo>
                  <a:pt x="12419" y="5048"/>
                  <a:pt x="14681" y="2786"/>
                  <a:pt x="14681" y="0"/>
                </a:cubicBezTo>
              </a:path>
            </a:pathLst>
          </a:custGeom>
          <a:solidFill>
            <a:schemeClr val="accent1"/>
          </a:solidFill>
          <a:ln w="40775" cap="flat" cmpd="sng">
            <a:solidFill>
              <a:srgbClr val="C87C06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 defTabSz="847725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7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Google Shape;508;p3">
            <a:extLst>
              <a:ext uri="{FF2B5EF4-FFF2-40B4-BE49-F238E27FC236}">
                <a16:creationId xmlns:a16="http://schemas.microsoft.com/office/drawing/2014/main" id="{6AF5957B-41C5-64C7-FDFF-A3DA6B96DA6C}"/>
              </a:ext>
            </a:extLst>
          </p:cNvPr>
          <p:cNvSpPr>
            <a:spLocks/>
          </p:cNvSpPr>
          <p:nvPr/>
        </p:nvSpPr>
        <p:spPr bwMode="auto">
          <a:xfrm>
            <a:off x="1657479" y="3191356"/>
            <a:ext cx="115721" cy="116990"/>
          </a:xfrm>
          <a:custGeom>
            <a:avLst/>
            <a:gdLst>
              <a:gd name="T0" fmla="*/ 19946 w 4406"/>
              <a:gd name="T1" fmla="*/ 0 h 5192"/>
              <a:gd name="T2" fmla="*/ 1889348 w 4406"/>
              <a:gd name="T3" fmla="*/ 2124646 h 5192"/>
              <a:gd name="T4" fmla="*/ 0 w 4406"/>
              <a:gd name="T5" fmla="*/ 4279010 h 5192"/>
              <a:gd name="T6" fmla="*/ 9973 w 4406"/>
              <a:gd name="T7" fmla="*/ 4288925 h 5192"/>
              <a:gd name="T8" fmla="*/ 1760561 w 4406"/>
              <a:gd name="T9" fmla="*/ 4288925 h 5192"/>
              <a:gd name="T10" fmla="*/ 2770018 w 4406"/>
              <a:gd name="T11" fmla="*/ 3138209 h 5192"/>
              <a:gd name="T12" fmla="*/ 3659854 w 4406"/>
              <a:gd name="T13" fmla="*/ 2124646 h 5192"/>
              <a:gd name="T14" fmla="*/ 1800425 w 4406"/>
              <a:gd name="T15" fmla="*/ 0 h 5192"/>
              <a:gd name="T16" fmla="*/ 19946 w 4406"/>
              <a:gd name="T17" fmla="*/ 0 h 51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406" h="5192" extrusionOk="0">
                <a:moveTo>
                  <a:pt x="24" y="0"/>
                </a:moveTo>
                <a:lnTo>
                  <a:pt x="2274" y="2572"/>
                </a:lnTo>
                <a:lnTo>
                  <a:pt x="0" y="5180"/>
                </a:lnTo>
                <a:lnTo>
                  <a:pt x="12" y="5192"/>
                </a:lnTo>
                <a:lnTo>
                  <a:pt x="2119" y="5192"/>
                </a:lnTo>
                <a:lnTo>
                  <a:pt x="3334" y="3799"/>
                </a:lnTo>
                <a:lnTo>
                  <a:pt x="4405" y="2572"/>
                </a:lnTo>
                <a:lnTo>
                  <a:pt x="2167" y="0"/>
                </a:lnTo>
                <a:lnTo>
                  <a:pt x="24" y="0"/>
                </a:lnTo>
                <a:close/>
              </a:path>
            </a:pathLst>
          </a:custGeom>
          <a:solidFill>
            <a:srgbClr val="C87C06"/>
          </a:solidFill>
          <a:ln w="9525" cap="flat" cmpd="sng">
            <a:solidFill>
              <a:srgbClr val="C87C06"/>
            </a:solidFill>
            <a:prstDash val="solid"/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 defTabSz="847725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7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oogle Shape;293;p3">
            <a:extLst>
              <a:ext uri="{FF2B5EF4-FFF2-40B4-BE49-F238E27FC236}">
                <a16:creationId xmlns:a16="http://schemas.microsoft.com/office/drawing/2014/main" id="{C272BD0B-E03E-347E-3E5B-62FF0CB45ED6}"/>
              </a:ext>
            </a:extLst>
          </p:cNvPr>
          <p:cNvGrpSpPr>
            <a:grpSpLocks/>
          </p:cNvGrpSpPr>
          <p:nvPr/>
        </p:nvGrpSpPr>
        <p:grpSpPr bwMode="auto">
          <a:xfrm>
            <a:off x="1969670" y="2978465"/>
            <a:ext cx="467224" cy="450536"/>
            <a:chOff x="3564866" y="1499997"/>
            <a:chExt cx="326473" cy="366639"/>
          </a:xfrm>
        </p:grpSpPr>
        <p:sp>
          <p:nvSpPr>
            <p:cNvPr id="33" name="Google Shape;294;p3">
              <a:extLst>
                <a:ext uri="{FF2B5EF4-FFF2-40B4-BE49-F238E27FC236}">
                  <a16:creationId xmlns:a16="http://schemas.microsoft.com/office/drawing/2014/main" id="{5BEDB52D-D7CC-1069-DBE4-98C144018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5284" y="1499997"/>
              <a:ext cx="263389" cy="366404"/>
            </a:xfrm>
            <a:custGeom>
              <a:avLst/>
              <a:gdLst>
                <a:gd name="T0" fmla="*/ 893233 w 10079"/>
                <a:gd name="T1" fmla="*/ 0 h 14021"/>
                <a:gd name="T2" fmla="*/ 0 w 10079"/>
                <a:gd name="T3" fmla="*/ 893236 h 14021"/>
                <a:gd name="T4" fmla="*/ 0 w 10079"/>
                <a:gd name="T5" fmla="*/ 9574379 h 14021"/>
                <a:gd name="T6" fmla="*/ 5319156 w 10079"/>
                <a:gd name="T7" fmla="*/ 9574379 h 14021"/>
                <a:gd name="T8" fmla="*/ 6140003 w 10079"/>
                <a:gd name="T9" fmla="*/ 8753530 h 14021"/>
                <a:gd name="T10" fmla="*/ 6140003 w 10079"/>
                <a:gd name="T11" fmla="*/ 788078 h 14021"/>
                <a:gd name="T12" fmla="*/ 6882321 w 10079"/>
                <a:gd name="T13" fmla="*/ 0 h 14021"/>
                <a:gd name="T14" fmla="*/ 893233 w 10079"/>
                <a:gd name="T15" fmla="*/ 0 h 140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079" h="14021" extrusionOk="0">
                  <a:moveTo>
                    <a:pt x="1308" y="0"/>
                  </a:moveTo>
                  <a:cubicBezTo>
                    <a:pt x="587" y="0"/>
                    <a:pt x="0" y="587"/>
                    <a:pt x="0" y="1308"/>
                  </a:cubicBezTo>
                  <a:lnTo>
                    <a:pt x="0" y="14020"/>
                  </a:lnTo>
                  <a:lnTo>
                    <a:pt x="7789" y="14020"/>
                  </a:lnTo>
                  <a:cubicBezTo>
                    <a:pt x="8453" y="14020"/>
                    <a:pt x="8991" y="13482"/>
                    <a:pt x="8991" y="12818"/>
                  </a:cubicBezTo>
                  <a:lnTo>
                    <a:pt x="8991" y="1154"/>
                  </a:lnTo>
                  <a:cubicBezTo>
                    <a:pt x="8991" y="548"/>
                    <a:pt x="9472" y="38"/>
                    <a:pt x="10078" y="0"/>
                  </a:cubicBezTo>
                  <a:lnTo>
                    <a:pt x="1308" y="0"/>
                  </a:ln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Google Shape;295;p3">
              <a:extLst>
                <a:ext uri="{FF2B5EF4-FFF2-40B4-BE49-F238E27FC236}">
                  <a16:creationId xmlns:a16="http://schemas.microsoft.com/office/drawing/2014/main" id="{EAC32D8F-5990-799A-9F71-281FD4469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0241" y="1499997"/>
              <a:ext cx="61098" cy="87204"/>
            </a:xfrm>
            <a:custGeom>
              <a:avLst/>
              <a:gdLst>
                <a:gd name="T0" fmla="*/ 794901 w 2338"/>
                <a:gd name="T1" fmla="*/ 0 h 3337"/>
                <a:gd name="T2" fmla="*/ 0 w 2338"/>
                <a:gd name="T3" fmla="*/ 794897 h 3337"/>
                <a:gd name="T4" fmla="*/ 0 w 2338"/>
                <a:gd name="T5" fmla="*/ 2278855 h 3337"/>
                <a:gd name="T6" fmla="*/ 1103579 w 2338"/>
                <a:gd name="T7" fmla="*/ 2278855 h 3337"/>
                <a:gd name="T8" fmla="*/ 1595970 w 2338"/>
                <a:gd name="T9" fmla="*/ 1786493 h 3337"/>
                <a:gd name="T10" fmla="*/ 1595970 w 2338"/>
                <a:gd name="T11" fmla="*/ 794897 h 3337"/>
                <a:gd name="T12" fmla="*/ 801748 w 2338"/>
                <a:gd name="T13" fmla="*/ 0 h 3337"/>
                <a:gd name="T14" fmla="*/ 794901 w 2338"/>
                <a:gd name="T15" fmla="*/ 0 h 33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38" h="3337" extrusionOk="0">
                  <a:moveTo>
                    <a:pt x="1164" y="0"/>
                  </a:moveTo>
                  <a:cubicBezTo>
                    <a:pt x="520" y="0"/>
                    <a:pt x="0" y="519"/>
                    <a:pt x="0" y="1164"/>
                  </a:cubicBezTo>
                  <a:lnTo>
                    <a:pt x="0" y="3337"/>
                  </a:lnTo>
                  <a:lnTo>
                    <a:pt x="1616" y="3337"/>
                  </a:lnTo>
                  <a:cubicBezTo>
                    <a:pt x="2010" y="3337"/>
                    <a:pt x="2337" y="3010"/>
                    <a:pt x="2337" y="2616"/>
                  </a:cubicBezTo>
                  <a:lnTo>
                    <a:pt x="2337" y="1164"/>
                  </a:lnTo>
                  <a:cubicBezTo>
                    <a:pt x="2337" y="519"/>
                    <a:pt x="1818" y="0"/>
                    <a:pt x="1174" y="0"/>
                  </a:cubicBezTo>
                  <a:lnTo>
                    <a:pt x="1164" y="0"/>
                  </a:lnTo>
                  <a:close/>
                </a:path>
              </a:pathLst>
            </a:custGeom>
            <a:solidFill>
              <a:srgbClr val="C5D0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Google Shape;296;p3">
              <a:extLst>
                <a:ext uri="{FF2B5EF4-FFF2-40B4-BE49-F238E27FC236}">
                  <a16:creationId xmlns:a16="http://schemas.microsoft.com/office/drawing/2014/main" id="{48D557C7-B5D3-E35E-5949-217E6A414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866" y="1779431"/>
              <a:ext cx="230724" cy="87204"/>
            </a:xfrm>
            <a:custGeom>
              <a:avLst/>
              <a:gdLst>
                <a:gd name="T0" fmla="*/ 493068 w 8829"/>
                <a:gd name="T1" fmla="*/ 0 h 3337"/>
                <a:gd name="T2" fmla="*/ 679 w 8829"/>
                <a:gd name="T3" fmla="*/ 492362 h 3337"/>
                <a:gd name="T4" fmla="*/ 679 w 8829"/>
                <a:gd name="T5" fmla="*/ 1483958 h 3337"/>
                <a:gd name="T6" fmla="*/ 13667 w 8829"/>
                <a:gd name="T7" fmla="*/ 1634872 h 3337"/>
                <a:gd name="T8" fmla="*/ 788758 w 8829"/>
                <a:gd name="T9" fmla="*/ 2278855 h 3337"/>
                <a:gd name="T10" fmla="*/ 6028720 w 8829"/>
                <a:gd name="T11" fmla="*/ 2278855 h 3337"/>
                <a:gd name="T12" fmla="*/ 6028720 w 8829"/>
                <a:gd name="T13" fmla="*/ 2272034 h 3337"/>
                <a:gd name="T14" fmla="*/ 5345799 w 8829"/>
                <a:gd name="T15" fmla="*/ 1628731 h 3337"/>
                <a:gd name="T16" fmla="*/ 5332837 w 8829"/>
                <a:gd name="T17" fmla="*/ 1483958 h 3337"/>
                <a:gd name="T18" fmla="*/ 5332837 w 8829"/>
                <a:gd name="T19" fmla="*/ 492362 h 3337"/>
                <a:gd name="T20" fmla="*/ 4840448 w 8829"/>
                <a:gd name="T21" fmla="*/ 0 h 3337"/>
                <a:gd name="T22" fmla="*/ 493068 w 8829"/>
                <a:gd name="T23" fmla="*/ 0 h 33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829" h="3337" extrusionOk="0">
                  <a:moveTo>
                    <a:pt x="722" y="0"/>
                  </a:moveTo>
                  <a:cubicBezTo>
                    <a:pt x="318" y="0"/>
                    <a:pt x="1" y="317"/>
                    <a:pt x="1" y="721"/>
                  </a:cubicBezTo>
                  <a:lnTo>
                    <a:pt x="1" y="2173"/>
                  </a:lnTo>
                  <a:cubicBezTo>
                    <a:pt x="1" y="2241"/>
                    <a:pt x="1" y="2317"/>
                    <a:pt x="20" y="2394"/>
                  </a:cubicBezTo>
                  <a:cubicBezTo>
                    <a:pt x="126" y="2933"/>
                    <a:pt x="607" y="3327"/>
                    <a:pt x="1155" y="3337"/>
                  </a:cubicBezTo>
                  <a:lnTo>
                    <a:pt x="8828" y="3337"/>
                  </a:lnTo>
                  <a:lnTo>
                    <a:pt x="8828" y="3327"/>
                  </a:lnTo>
                  <a:cubicBezTo>
                    <a:pt x="8328" y="3260"/>
                    <a:pt x="7925" y="2885"/>
                    <a:pt x="7828" y="2385"/>
                  </a:cubicBezTo>
                  <a:cubicBezTo>
                    <a:pt x="7819" y="2317"/>
                    <a:pt x="7809" y="2241"/>
                    <a:pt x="7809" y="2173"/>
                  </a:cubicBezTo>
                  <a:lnTo>
                    <a:pt x="7809" y="721"/>
                  </a:lnTo>
                  <a:cubicBezTo>
                    <a:pt x="7809" y="317"/>
                    <a:pt x="7482" y="0"/>
                    <a:pt x="7088" y="0"/>
                  </a:cubicBezTo>
                  <a:lnTo>
                    <a:pt x="722" y="0"/>
                  </a:lnTo>
                  <a:close/>
                </a:path>
              </a:pathLst>
            </a:custGeom>
            <a:solidFill>
              <a:srgbClr val="D1D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Google Shape;297;p3">
              <a:extLst>
                <a:ext uri="{FF2B5EF4-FFF2-40B4-BE49-F238E27FC236}">
                  <a16:creationId xmlns:a16="http://schemas.microsoft.com/office/drawing/2014/main" id="{304FD2C2-8805-38A2-F6C3-545CDC09B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5389" y="1841993"/>
              <a:ext cx="230201" cy="24643"/>
            </a:xfrm>
            <a:custGeom>
              <a:avLst/>
              <a:gdLst>
                <a:gd name="T0" fmla="*/ 0 w 8809"/>
                <a:gd name="T1" fmla="*/ 0 h 943"/>
                <a:gd name="T2" fmla="*/ 775089 w 8809"/>
                <a:gd name="T3" fmla="*/ 643985 h 943"/>
                <a:gd name="T4" fmla="*/ 6015043 w 8809"/>
                <a:gd name="T5" fmla="*/ 643985 h 943"/>
                <a:gd name="T6" fmla="*/ 6015043 w 8809"/>
                <a:gd name="T7" fmla="*/ 637164 h 943"/>
                <a:gd name="T8" fmla="*/ 5338970 w 8809"/>
                <a:gd name="T9" fmla="*/ 0 h 943"/>
                <a:gd name="T10" fmla="*/ 0 w 8809"/>
                <a:gd name="T11" fmla="*/ 0 h 9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809" h="943" extrusionOk="0">
                  <a:moveTo>
                    <a:pt x="0" y="0"/>
                  </a:moveTo>
                  <a:cubicBezTo>
                    <a:pt x="106" y="539"/>
                    <a:pt x="587" y="933"/>
                    <a:pt x="1135" y="943"/>
                  </a:cubicBezTo>
                  <a:lnTo>
                    <a:pt x="8808" y="943"/>
                  </a:lnTo>
                  <a:lnTo>
                    <a:pt x="8808" y="933"/>
                  </a:lnTo>
                  <a:cubicBezTo>
                    <a:pt x="8308" y="866"/>
                    <a:pt x="7905" y="491"/>
                    <a:pt x="781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5D0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Google Shape;298;p3">
              <a:extLst>
                <a:ext uri="{FF2B5EF4-FFF2-40B4-BE49-F238E27FC236}">
                  <a16:creationId xmlns:a16="http://schemas.microsoft.com/office/drawing/2014/main" id="{F6E2DAED-A47A-2A71-EDF1-DFDA5D1CD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659" y="1593708"/>
              <a:ext cx="153737" cy="11368"/>
            </a:xfrm>
            <a:custGeom>
              <a:avLst/>
              <a:gdLst>
                <a:gd name="T0" fmla="*/ 193955 w 5883"/>
                <a:gd name="T1" fmla="*/ 0 h 435"/>
                <a:gd name="T2" fmla="*/ 193955 w 5883"/>
                <a:gd name="T3" fmla="*/ 296404 h 435"/>
                <a:gd name="T4" fmla="*/ 206237 w 5883"/>
                <a:gd name="T5" fmla="*/ 295725 h 435"/>
                <a:gd name="T6" fmla="*/ 3811282 w 5883"/>
                <a:gd name="T7" fmla="*/ 295725 h 435"/>
                <a:gd name="T8" fmla="*/ 3823564 w 5883"/>
                <a:gd name="T9" fmla="*/ 296404 h 435"/>
                <a:gd name="T10" fmla="*/ 3823564 w 5883"/>
                <a:gd name="T11" fmla="*/ 0 h 435"/>
                <a:gd name="T12" fmla="*/ 3811282 w 5883"/>
                <a:gd name="T13" fmla="*/ 679 h 435"/>
                <a:gd name="T14" fmla="*/ 206237 w 5883"/>
                <a:gd name="T15" fmla="*/ 679 h 435"/>
                <a:gd name="T16" fmla="*/ 193955 w 5883"/>
                <a:gd name="T17" fmla="*/ 0 h 4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83" h="435" extrusionOk="0">
                  <a:moveTo>
                    <a:pt x="284" y="0"/>
                  </a:moveTo>
                  <a:cubicBezTo>
                    <a:pt x="0" y="0"/>
                    <a:pt x="0" y="434"/>
                    <a:pt x="284" y="434"/>
                  </a:cubicBezTo>
                  <a:cubicBezTo>
                    <a:pt x="290" y="434"/>
                    <a:pt x="296" y="434"/>
                    <a:pt x="302" y="433"/>
                  </a:cubicBezTo>
                  <a:lnTo>
                    <a:pt x="5581" y="433"/>
                  </a:lnTo>
                  <a:cubicBezTo>
                    <a:pt x="5587" y="434"/>
                    <a:pt x="5593" y="434"/>
                    <a:pt x="5599" y="434"/>
                  </a:cubicBezTo>
                  <a:cubicBezTo>
                    <a:pt x="5883" y="434"/>
                    <a:pt x="5883" y="0"/>
                    <a:pt x="5599" y="0"/>
                  </a:cubicBezTo>
                  <a:cubicBezTo>
                    <a:pt x="5593" y="0"/>
                    <a:pt x="5587" y="0"/>
                    <a:pt x="5581" y="1"/>
                  </a:cubicBezTo>
                  <a:lnTo>
                    <a:pt x="302" y="1"/>
                  </a:lnTo>
                  <a:cubicBezTo>
                    <a:pt x="296" y="0"/>
                    <a:pt x="290" y="0"/>
                    <a:pt x="284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Google Shape;299;p3">
              <a:extLst>
                <a:ext uri="{FF2B5EF4-FFF2-40B4-BE49-F238E27FC236}">
                  <a16:creationId xmlns:a16="http://schemas.microsoft.com/office/drawing/2014/main" id="{8C49FE7F-48C4-2183-07E0-4E073D95B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659" y="1639675"/>
              <a:ext cx="152901" cy="11368"/>
            </a:xfrm>
            <a:custGeom>
              <a:avLst/>
              <a:gdLst>
                <a:gd name="T0" fmla="*/ 193955 w 5851"/>
                <a:gd name="T1" fmla="*/ 679 h 435"/>
                <a:gd name="T2" fmla="*/ 193955 w 5851"/>
                <a:gd name="T3" fmla="*/ 297084 h 435"/>
                <a:gd name="T4" fmla="*/ 206237 w 5851"/>
                <a:gd name="T5" fmla="*/ 296404 h 435"/>
                <a:gd name="T6" fmla="*/ 3811288 w 5851"/>
                <a:gd name="T7" fmla="*/ 296404 h 435"/>
                <a:gd name="T8" fmla="*/ 3811288 w 5851"/>
                <a:gd name="T9" fmla="*/ 1359 h 435"/>
                <a:gd name="T10" fmla="*/ 206237 w 5851"/>
                <a:gd name="T11" fmla="*/ 1359 h 435"/>
                <a:gd name="T12" fmla="*/ 193955 w 5851"/>
                <a:gd name="T13" fmla="*/ 679 h 4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51" h="435" extrusionOk="0">
                  <a:moveTo>
                    <a:pt x="284" y="1"/>
                  </a:moveTo>
                  <a:cubicBezTo>
                    <a:pt x="0" y="1"/>
                    <a:pt x="0" y="435"/>
                    <a:pt x="284" y="435"/>
                  </a:cubicBezTo>
                  <a:cubicBezTo>
                    <a:pt x="290" y="435"/>
                    <a:pt x="296" y="435"/>
                    <a:pt x="302" y="434"/>
                  </a:cubicBezTo>
                  <a:lnTo>
                    <a:pt x="5581" y="434"/>
                  </a:lnTo>
                  <a:cubicBezTo>
                    <a:pt x="5850" y="415"/>
                    <a:pt x="5850" y="21"/>
                    <a:pt x="5581" y="2"/>
                  </a:cubicBezTo>
                  <a:lnTo>
                    <a:pt x="302" y="2"/>
                  </a:lnTo>
                  <a:cubicBezTo>
                    <a:pt x="296" y="1"/>
                    <a:pt x="290" y="1"/>
                    <a:pt x="284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Google Shape;300;p3">
              <a:extLst>
                <a:ext uri="{FF2B5EF4-FFF2-40B4-BE49-F238E27FC236}">
                  <a16:creationId xmlns:a16="http://schemas.microsoft.com/office/drawing/2014/main" id="{01AB008B-9F9D-F6DD-03A4-55EC4183A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659" y="1685668"/>
              <a:ext cx="152901" cy="11368"/>
            </a:xfrm>
            <a:custGeom>
              <a:avLst/>
              <a:gdLst>
                <a:gd name="T0" fmla="*/ 193955 w 5851"/>
                <a:gd name="T1" fmla="*/ 679 h 435"/>
                <a:gd name="T2" fmla="*/ 193955 w 5851"/>
                <a:gd name="T3" fmla="*/ 297084 h 435"/>
                <a:gd name="T4" fmla="*/ 206237 w 5851"/>
                <a:gd name="T5" fmla="*/ 296404 h 435"/>
                <a:gd name="T6" fmla="*/ 3811288 w 5851"/>
                <a:gd name="T7" fmla="*/ 296404 h 435"/>
                <a:gd name="T8" fmla="*/ 3811288 w 5851"/>
                <a:gd name="T9" fmla="*/ 679 h 435"/>
                <a:gd name="T10" fmla="*/ 206237 w 5851"/>
                <a:gd name="T11" fmla="*/ 679 h 435"/>
                <a:gd name="T12" fmla="*/ 193955 w 5851"/>
                <a:gd name="T13" fmla="*/ 679 h 4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51" h="435" extrusionOk="0">
                  <a:moveTo>
                    <a:pt x="284" y="1"/>
                  </a:moveTo>
                  <a:cubicBezTo>
                    <a:pt x="0" y="1"/>
                    <a:pt x="0" y="435"/>
                    <a:pt x="284" y="435"/>
                  </a:cubicBezTo>
                  <a:cubicBezTo>
                    <a:pt x="290" y="435"/>
                    <a:pt x="296" y="434"/>
                    <a:pt x="302" y="434"/>
                  </a:cubicBezTo>
                  <a:lnTo>
                    <a:pt x="5581" y="434"/>
                  </a:lnTo>
                  <a:cubicBezTo>
                    <a:pt x="5850" y="415"/>
                    <a:pt x="5850" y="20"/>
                    <a:pt x="5581" y="1"/>
                  </a:cubicBezTo>
                  <a:lnTo>
                    <a:pt x="302" y="1"/>
                  </a:lnTo>
                  <a:cubicBezTo>
                    <a:pt x="296" y="1"/>
                    <a:pt x="290" y="1"/>
                    <a:pt x="284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Google Shape;301;p3">
              <a:extLst>
                <a:ext uri="{FF2B5EF4-FFF2-40B4-BE49-F238E27FC236}">
                  <a16:creationId xmlns:a16="http://schemas.microsoft.com/office/drawing/2014/main" id="{2F024D4F-37BA-4457-7C5A-ABE195ADC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659" y="1731661"/>
              <a:ext cx="152901" cy="11368"/>
            </a:xfrm>
            <a:custGeom>
              <a:avLst/>
              <a:gdLst>
                <a:gd name="T0" fmla="*/ 193955 w 5851"/>
                <a:gd name="T1" fmla="*/ 0 h 435"/>
                <a:gd name="T2" fmla="*/ 193955 w 5851"/>
                <a:gd name="T3" fmla="*/ 296404 h 435"/>
                <a:gd name="T4" fmla="*/ 206237 w 5851"/>
                <a:gd name="T5" fmla="*/ 296404 h 435"/>
                <a:gd name="T6" fmla="*/ 3811288 w 5851"/>
                <a:gd name="T7" fmla="*/ 296404 h 435"/>
                <a:gd name="T8" fmla="*/ 3811288 w 5851"/>
                <a:gd name="T9" fmla="*/ 679 h 435"/>
                <a:gd name="T10" fmla="*/ 206237 w 5851"/>
                <a:gd name="T11" fmla="*/ 679 h 435"/>
                <a:gd name="T12" fmla="*/ 193955 w 5851"/>
                <a:gd name="T13" fmla="*/ 0 h 4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51" h="435" extrusionOk="0">
                  <a:moveTo>
                    <a:pt x="284" y="0"/>
                  </a:moveTo>
                  <a:cubicBezTo>
                    <a:pt x="0" y="0"/>
                    <a:pt x="0" y="434"/>
                    <a:pt x="284" y="434"/>
                  </a:cubicBezTo>
                  <a:cubicBezTo>
                    <a:pt x="290" y="434"/>
                    <a:pt x="296" y="434"/>
                    <a:pt x="302" y="434"/>
                  </a:cubicBezTo>
                  <a:lnTo>
                    <a:pt x="5581" y="434"/>
                  </a:lnTo>
                  <a:cubicBezTo>
                    <a:pt x="5850" y="414"/>
                    <a:pt x="5850" y="20"/>
                    <a:pt x="5581" y="1"/>
                  </a:cubicBezTo>
                  <a:lnTo>
                    <a:pt x="302" y="1"/>
                  </a:lnTo>
                  <a:cubicBezTo>
                    <a:pt x="296" y="1"/>
                    <a:pt x="290" y="0"/>
                    <a:pt x="284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847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Google Shape;408;p3">
            <a:extLst>
              <a:ext uri="{FF2B5EF4-FFF2-40B4-BE49-F238E27FC236}">
                <a16:creationId xmlns:a16="http://schemas.microsoft.com/office/drawing/2014/main" id="{EDA70B01-0738-4B46-963E-52B7CA28C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457" y="2715095"/>
            <a:ext cx="1161549" cy="17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algn="ctr" defTabSz="8477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</a:pPr>
            <a:r>
              <a:rPr lang="fr-FR" altLang="fr-FR" sz="1200" b="1" i="1" dirty="0">
                <a:solidFill>
                  <a:srgbClr val="000000"/>
                </a:solidFill>
                <a:latin typeface="Barlow" charset="0"/>
                <a:cs typeface="Arial" panose="020B0604020202020204" pitchFamily="34" charset="0"/>
                <a:sym typeface="Barlow" charset="0"/>
              </a:rPr>
              <a:t>Dépliage</a:t>
            </a:r>
          </a:p>
        </p:txBody>
      </p:sp>
      <p:sp>
        <p:nvSpPr>
          <p:cNvPr id="42" name="Google Shape;505;p3">
            <a:extLst>
              <a:ext uri="{FF2B5EF4-FFF2-40B4-BE49-F238E27FC236}">
                <a16:creationId xmlns:a16="http://schemas.microsoft.com/office/drawing/2014/main" id="{E74CBB3F-C23B-1516-98BB-A725A2B58747}"/>
              </a:ext>
            </a:extLst>
          </p:cNvPr>
          <p:cNvSpPr>
            <a:spLocks/>
          </p:cNvSpPr>
          <p:nvPr/>
        </p:nvSpPr>
        <p:spPr bwMode="auto">
          <a:xfrm>
            <a:off x="2064144" y="3113001"/>
            <a:ext cx="239712" cy="17463"/>
          </a:xfrm>
          <a:custGeom>
            <a:avLst/>
            <a:gdLst>
              <a:gd name="T0" fmla="*/ 476679 w 5851"/>
              <a:gd name="T1" fmla="*/ 1606 h 435"/>
              <a:gd name="T2" fmla="*/ 476679 w 5851"/>
              <a:gd name="T3" fmla="*/ 701049 h 435"/>
              <a:gd name="T4" fmla="*/ 506914 w 5851"/>
              <a:gd name="T5" fmla="*/ 699443 h 435"/>
              <a:gd name="T6" fmla="*/ 9367655 w 5851"/>
              <a:gd name="T7" fmla="*/ 699443 h 435"/>
              <a:gd name="T8" fmla="*/ 9367655 w 5851"/>
              <a:gd name="T9" fmla="*/ 3212 h 435"/>
              <a:gd name="T10" fmla="*/ 506914 w 5851"/>
              <a:gd name="T11" fmla="*/ 3212 h 435"/>
              <a:gd name="T12" fmla="*/ 476679 w 5851"/>
              <a:gd name="T13" fmla="*/ 1606 h 4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851" h="435" extrusionOk="0">
                <a:moveTo>
                  <a:pt x="284" y="1"/>
                </a:moveTo>
                <a:cubicBezTo>
                  <a:pt x="0" y="1"/>
                  <a:pt x="0" y="435"/>
                  <a:pt x="284" y="435"/>
                </a:cubicBezTo>
                <a:cubicBezTo>
                  <a:pt x="290" y="435"/>
                  <a:pt x="296" y="435"/>
                  <a:pt x="302" y="434"/>
                </a:cubicBezTo>
                <a:lnTo>
                  <a:pt x="5581" y="434"/>
                </a:lnTo>
                <a:cubicBezTo>
                  <a:pt x="5850" y="415"/>
                  <a:pt x="5850" y="21"/>
                  <a:pt x="5581" y="2"/>
                </a:cubicBezTo>
                <a:lnTo>
                  <a:pt x="302" y="2"/>
                </a:lnTo>
                <a:cubicBezTo>
                  <a:pt x="296" y="1"/>
                  <a:pt x="290" y="1"/>
                  <a:pt x="284" y="1"/>
                </a:cubicBezTo>
                <a:close/>
              </a:path>
            </a:pathLst>
          </a:custGeom>
          <a:solidFill>
            <a:srgbClr val="B8C6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defTabSz="847725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7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Google Shape;505;p3">
            <a:extLst>
              <a:ext uri="{FF2B5EF4-FFF2-40B4-BE49-F238E27FC236}">
                <a16:creationId xmlns:a16="http://schemas.microsoft.com/office/drawing/2014/main" id="{5B5D0392-8B6E-678B-796E-0E157AFBB375}"/>
              </a:ext>
            </a:extLst>
          </p:cNvPr>
          <p:cNvSpPr>
            <a:spLocks/>
          </p:cNvSpPr>
          <p:nvPr/>
        </p:nvSpPr>
        <p:spPr bwMode="auto">
          <a:xfrm>
            <a:off x="2058694" y="3063073"/>
            <a:ext cx="239712" cy="17463"/>
          </a:xfrm>
          <a:custGeom>
            <a:avLst/>
            <a:gdLst>
              <a:gd name="T0" fmla="*/ 476679 w 5851"/>
              <a:gd name="T1" fmla="*/ 1606 h 435"/>
              <a:gd name="T2" fmla="*/ 476679 w 5851"/>
              <a:gd name="T3" fmla="*/ 701049 h 435"/>
              <a:gd name="T4" fmla="*/ 506914 w 5851"/>
              <a:gd name="T5" fmla="*/ 699443 h 435"/>
              <a:gd name="T6" fmla="*/ 9367655 w 5851"/>
              <a:gd name="T7" fmla="*/ 699443 h 435"/>
              <a:gd name="T8" fmla="*/ 9367655 w 5851"/>
              <a:gd name="T9" fmla="*/ 3212 h 435"/>
              <a:gd name="T10" fmla="*/ 506914 w 5851"/>
              <a:gd name="T11" fmla="*/ 3212 h 435"/>
              <a:gd name="T12" fmla="*/ 476679 w 5851"/>
              <a:gd name="T13" fmla="*/ 1606 h 4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851" h="435" extrusionOk="0">
                <a:moveTo>
                  <a:pt x="284" y="1"/>
                </a:moveTo>
                <a:cubicBezTo>
                  <a:pt x="0" y="1"/>
                  <a:pt x="0" y="435"/>
                  <a:pt x="284" y="435"/>
                </a:cubicBezTo>
                <a:cubicBezTo>
                  <a:pt x="290" y="435"/>
                  <a:pt x="296" y="435"/>
                  <a:pt x="302" y="434"/>
                </a:cubicBezTo>
                <a:lnTo>
                  <a:pt x="5581" y="434"/>
                </a:lnTo>
                <a:cubicBezTo>
                  <a:pt x="5850" y="415"/>
                  <a:pt x="5850" y="21"/>
                  <a:pt x="5581" y="2"/>
                </a:cubicBezTo>
                <a:lnTo>
                  <a:pt x="302" y="2"/>
                </a:lnTo>
                <a:cubicBezTo>
                  <a:pt x="296" y="1"/>
                  <a:pt x="290" y="1"/>
                  <a:pt x="284" y="1"/>
                </a:cubicBezTo>
                <a:close/>
              </a:path>
            </a:pathLst>
          </a:custGeom>
          <a:solidFill>
            <a:srgbClr val="B8C6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defTabSz="847725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7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285;p2">
            <a:extLst>
              <a:ext uri="{FF2B5EF4-FFF2-40B4-BE49-F238E27FC236}">
                <a16:creationId xmlns:a16="http://schemas.microsoft.com/office/drawing/2014/main" id="{13919CDD-FDA6-A3F8-0611-626BD5015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909" y="3617178"/>
            <a:ext cx="1487829" cy="3351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B47614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>
            <a:lvl1pPr marL="171450" indent="-1714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54238" indent="131763" defTabSz="8477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11438" indent="131763" defTabSz="8477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68638" indent="131763" defTabSz="8477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25838" indent="131763" defTabSz="8477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defTabSz="8477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800"/>
            </a:pPr>
            <a:r>
              <a:rPr lang="fr-FR" altLang="fr-FR" sz="900" b="1" dirty="0">
                <a:latin typeface="Barlow" charset="0"/>
                <a:sym typeface="Barlow" charset="0"/>
              </a:rPr>
              <a:t>Repérage</a:t>
            </a:r>
            <a:r>
              <a:rPr lang="fr-FR" altLang="fr-FR" sz="900" dirty="0">
                <a:latin typeface="Barlow" charset="0"/>
                <a:sym typeface="Barlow" charset="0"/>
              </a:rPr>
              <a:t> des notices existantes dans le </a:t>
            </a:r>
            <a:r>
              <a:rPr lang="fr-FR" altLang="fr-FR" sz="900" dirty="0" err="1">
                <a:latin typeface="Barlow" charset="0"/>
                <a:sym typeface="Barlow" charset="0"/>
              </a:rPr>
              <a:t>Sudoc</a:t>
            </a:r>
            <a:endParaRPr lang="fr-FR" altLang="fr-FR" sz="900" dirty="0"/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832B9749-0437-E083-8DBE-FEFD63BAA24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79" y="5850238"/>
            <a:ext cx="1803175" cy="1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184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DD9EF3-209D-94C5-F2E5-4E58F517A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38" y="178698"/>
            <a:ext cx="7407275" cy="558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dirty="0"/>
              <a:t>Les licences nationales : signalement</a:t>
            </a:r>
          </a:p>
        </p:txBody>
      </p:sp>
      <p:sp>
        <p:nvSpPr>
          <p:cNvPr id="18435" name="Espace réservé du contenu 2">
            <a:extLst>
              <a:ext uri="{FF2B5EF4-FFF2-40B4-BE49-F238E27FC236}">
                <a16:creationId xmlns:a16="http://schemas.microsoft.com/office/drawing/2014/main" id="{DDAAE8C3-6CD9-4AD9-4A11-27E98D1A2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638" y="903288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fr-FR" alt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Où</a:t>
            </a:r>
            <a:r>
              <a:rPr lang="fr-FR" altLang="fr-FR" sz="2400" dirty="0"/>
              <a:t> </a:t>
            </a:r>
            <a:r>
              <a:rPr lang="fr-FR" alt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trouver</a:t>
            </a:r>
            <a:r>
              <a:rPr lang="fr-FR" altLang="fr-FR" sz="2400" dirty="0"/>
              <a:t> </a:t>
            </a:r>
            <a:r>
              <a:rPr lang="fr-FR" alt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les</a:t>
            </a:r>
            <a:r>
              <a:rPr lang="fr-FR" altLang="fr-FR" sz="2400" dirty="0"/>
              <a:t> </a:t>
            </a:r>
            <a:r>
              <a:rPr lang="fr-FR" alt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informations</a:t>
            </a:r>
            <a:r>
              <a:rPr lang="fr-FR" altLang="fr-FR" sz="2400" dirty="0"/>
              <a:t> </a:t>
            </a:r>
            <a:r>
              <a:rPr lang="fr-FR" alt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fr-FR" altLang="fr-FR" sz="2400" dirty="0"/>
              <a:t> </a:t>
            </a:r>
          </a:p>
          <a:p>
            <a:pPr marL="342900" lvl="1" indent="0">
              <a:buNone/>
              <a:defRPr/>
            </a:pPr>
            <a:r>
              <a:rPr lang="fr-FR" altLang="fr-FR" sz="2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https://documentation.abes.fr/sudoc/ProfilCoordi.html</a:t>
            </a:r>
            <a:endParaRPr lang="fr-FR" alt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fr-FR" altLang="fr-FR" dirty="0"/>
          </a:p>
          <a:p>
            <a:pPr>
              <a:defRPr/>
            </a:pPr>
            <a:endParaRPr lang="fr-FR" altLang="fr-FR" dirty="0"/>
          </a:p>
          <a:p>
            <a:pPr>
              <a:defRPr/>
            </a:pPr>
            <a:endParaRPr lang="fr-FR" altLang="fr-FR" dirty="0"/>
          </a:p>
          <a:p>
            <a:pPr lvl="1">
              <a:defRPr/>
            </a:pPr>
            <a:endParaRPr lang="fr-FR" altLang="fr-FR" sz="2000" dirty="0">
              <a:hlinkClick r:id="" action="ppaction://noaction"/>
            </a:endParaRPr>
          </a:p>
          <a:p>
            <a:pPr marL="342900" lvl="1" indent="0">
              <a:buNone/>
              <a:defRPr/>
            </a:pPr>
            <a:endParaRPr lang="fr-FR" altLang="fr-FR" sz="2000" dirty="0">
              <a:hlinkClick r:id="" action="ppaction://noaction"/>
            </a:endParaRPr>
          </a:p>
          <a:p>
            <a:pPr marL="342900" lvl="1" indent="0">
              <a:buNone/>
              <a:defRPr/>
            </a:pPr>
            <a:endParaRPr lang="fr-FR" altLang="fr-FR" dirty="0">
              <a:hlinkClick r:id="" action="ppaction://noaction"/>
            </a:endParaRPr>
          </a:p>
          <a:p>
            <a:pPr marL="342900" lvl="1" indent="0">
              <a:buNone/>
              <a:defRPr/>
            </a:pPr>
            <a:endParaRPr lang="fr-FR" altLang="fr-FR" sz="2000" dirty="0">
              <a:hlinkClick r:id="" action="ppaction://noaction"/>
            </a:endParaRPr>
          </a:p>
          <a:p>
            <a:pPr marL="342900" lvl="1" indent="0">
              <a:buNone/>
              <a:defRPr/>
            </a:pPr>
            <a:endParaRPr lang="fr-FR" altLang="fr-FR" sz="2000" dirty="0">
              <a:hlinkClick r:id="" action="ppaction://noaction"/>
            </a:endParaRPr>
          </a:p>
          <a:p>
            <a:pPr marL="342900" lvl="1" indent="0">
              <a:buNone/>
              <a:defRPr/>
            </a:pPr>
            <a:endParaRPr lang="fr-FR" altLang="fr-FR" dirty="0">
              <a:hlinkClick r:id="" action="ppaction://noaction"/>
            </a:endParaRPr>
          </a:p>
          <a:p>
            <a:pPr marL="342900" lvl="1" indent="0">
              <a:buNone/>
              <a:defRPr/>
            </a:pPr>
            <a:r>
              <a:rPr lang="fr-FR" altLang="fr-FR" sz="2000" dirty="0">
                <a:latin typeface="+mn-lt"/>
                <a:hlinkClick r:id="" action="ppaction://noaction"/>
              </a:rPr>
              <a:t>https://www.licencesnationales.fr/les-corpus-acquis/</a:t>
            </a:r>
            <a:endParaRPr lang="fr-FR" altLang="fr-FR" sz="2000" dirty="0">
              <a:latin typeface="+mn-lt"/>
            </a:endParaRPr>
          </a:p>
          <a:p>
            <a:pPr marL="423862" lvl="1" indent="0">
              <a:buFont typeface="Arial" panose="020B0604020202020204" pitchFamily="34" charset="0"/>
              <a:buNone/>
              <a:defRPr/>
            </a:pPr>
            <a:endParaRPr lang="fr-FR" altLang="fr-FR" sz="2000" dirty="0"/>
          </a:p>
          <a:p>
            <a:pPr marL="423862" lvl="1" indent="0">
              <a:buFont typeface="Arial" panose="020B0604020202020204" pitchFamily="34" charset="0"/>
              <a:buNone/>
              <a:defRPr/>
            </a:pPr>
            <a:endParaRPr lang="fr-FR" altLang="fr-FR" sz="2000" dirty="0"/>
          </a:p>
        </p:txBody>
      </p:sp>
      <p:pic>
        <p:nvPicPr>
          <p:cNvPr id="20484" name="Image 4">
            <a:extLst>
              <a:ext uri="{FF2B5EF4-FFF2-40B4-BE49-F238E27FC236}">
                <a16:creationId xmlns:a16="http://schemas.microsoft.com/office/drawing/2014/main" id="{50CE8B21-F8F9-0849-BBCF-5DE8F1322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1616870"/>
            <a:ext cx="51625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Image 2">
            <a:extLst>
              <a:ext uri="{FF2B5EF4-FFF2-40B4-BE49-F238E27FC236}">
                <a16:creationId xmlns:a16="http://schemas.microsoft.com/office/drawing/2014/main" id="{360274E2-2385-CE0B-0338-721A7CB81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7" r="11514" b="14001"/>
          <a:stretch>
            <a:fillRect/>
          </a:stretch>
        </p:blipFill>
        <p:spPr bwMode="auto">
          <a:xfrm>
            <a:off x="4675187" y="2338388"/>
            <a:ext cx="4319588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Image 3">
            <a:extLst>
              <a:ext uri="{FF2B5EF4-FFF2-40B4-BE49-F238E27FC236}">
                <a16:creationId xmlns:a16="http://schemas.microsoft.com/office/drawing/2014/main" id="{F686203E-8BE1-8C30-0370-E159711083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4572000"/>
            <a:ext cx="79724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BB7704C-22A3-04D7-A826-6164524C00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904" y="6038952"/>
            <a:ext cx="1803175" cy="16380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+mj-lt"/>
              </a:rPr>
              <a:t>Définitions</a:t>
            </a:r>
          </a:p>
          <a:p>
            <a:pPr marL="191700" indent="0">
              <a:buNone/>
            </a:pPr>
            <a:endParaRPr lang="fr-FR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Qu’est-ce qu’une base de données ?</a:t>
            </a:r>
          </a:p>
          <a:p>
            <a:pPr marL="191700" indent="0">
              <a:buNone/>
            </a:pP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ensemble structuré et organisé de données, quelles qu’elles soient (données brutes, images, manuscrits, publications, statistiques,….).</a:t>
            </a: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base de données est </a:t>
            </a:r>
            <a:r>
              <a:rPr lang="fr-FR" sz="180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objet documentaire à part entière</a:t>
            </a: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pouvant donner lieu à une description dans les catalogues.</a:t>
            </a: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b="0" i="0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base de données peut à son tour </a:t>
            </a:r>
            <a:r>
              <a:rPr lang="fr-FR" sz="1800" i="0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englober des publications décrites par ailleurs dans les outils documentaires</a:t>
            </a:r>
            <a:r>
              <a:rPr lang="fr-FR" sz="1800" b="0" i="0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(revues, ouvrages, articles, chapitres, fonds d’archives…).</a:t>
            </a:r>
          </a:p>
          <a:p>
            <a:pPr marL="342900" lvl="1" indent="0">
              <a:buNone/>
            </a:pPr>
            <a:endParaRPr lang="fr-FR" dirty="0">
              <a:solidFill>
                <a:srgbClr val="4F81B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indent="0">
              <a:buNone/>
            </a:pPr>
            <a:r>
              <a:rPr lang="fr-FR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 point de vue de leur conception, </a:t>
            </a:r>
            <a:r>
              <a:rPr lang="fr-FR" sz="140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FR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bases de données peuvent :</a:t>
            </a:r>
          </a:p>
          <a:p>
            <a:pPr lvl="1">
              <a:buFontTx/>
              <a:buChar char="-"/>
            </a:pPr>
            <a:r>
              <a:rPr lang="fr-FR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avoir un périmètre stable dès leur publication </a:t>
            </a:r>
          </a:p>
          <a:p>
            <a:pPr lvl="1">
              <a:buFontTx/>
              <a:buChar char="-"/>
            </a:pPr>
            <a:r>
              <a:rPr lang="fr-FR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être mises à jour selon un rythme plus ou moins régulier. </a:t>
            </a:r>
          </a:p>
          <a:p>
            <a:pPr marL="342900" lvl="1" indent="0">
              <a:buNone/>
            </a:pPr>
            <a:endParaRPr lang="fr-FR" sz="1400" b="0" i="0" dirty="0">
              <a:solidFill>
                <a:srgbClr val="4F81B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dirty="0">
              <a:latin typeface="+mj-lt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4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1 : Définitions</a:t>
            </a:r>
          </a:p>
        </p:txBody>
      </p:sp>
    </p:spTree>
    <p:extLst>
      <p:ext uri="{BB962C8B-B14F-4D97-AF65-F5344CB8AC3E}">
        <p14:creationId xmlns:p14="http://schemas.microsoft.com/office/powerpoint/2010/main" val="15184483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B8E29D-928B-53CC-5688-AD972A643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6" y="216796"/>
            <a:ext cx="7353300" cy="44042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dirty="0"/>
              <a:t>Les licences nationales : signalement </a:t>
            </a:r>
          </a:p>
        </p:txBody>
      </p:sp>
      <p:sp>
        <p:nvSpPr>
          <p:cNvPr id="18435" name="Espace réservé du contenu 2">
            <a:extLst>
              <a:ext uri="{FF2B5EF4-FFF2-40B4-BE49-F238E27FC236}">
                <a16:creationId xmlns:a16="http://schemas.microsoft.com/office/drawing/2014/main" id="{092242A1-6F57-A8EB-103C-6A8A9B06A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fr-FR" alt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Signalement par éditeur, corpus ou à la carte</a:t>
            </a:r>
          </a:p>
          <a:p>
            <a:pPr marL="342900" lvl="1" indent="0">
              <a:buNone/>
              <a:defRPr/>
            </a:pPr>
            <a:endParaRPr lang="fr-FR" altLang="fr-FR" sz="1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indent="0">
              <a:buNone/>
              <a:defRPr/>
            </a:pPr>
            <a:r>
              <a:rPr lang="fr-FR" altLang="fr-FR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Exemple des ressources de l’éditeur Brill acquises en licence nationale :</a:t>
            </a:r>
            <a:r>
              <a:rPr lang="fr-FR" altLang="fr-FR" sz="1800" dirty="0"/>
              <a:t> </a:t>
            </a:r>
          </a:p>
          <a:p>
            <a:pPr>
              <a:defRPr/>
            </a:pPr>
            <a:endParaRPr lang="fr-FR" altLang="fr-FR" sz="24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altLang="fr-FR" sz="2400" dirty="0"/>
              <a:t> </a:t>
            </a:r>
          </a:p>
          <a:p>
            <a:pPr>
              <a:defRPr/>
            </a:pPr>
            <a:endParaRPr lang="fr-FR" altLang="fr-FR" sz="2400" dirty="0"/>
          </a:p>
        </p:txBody>
      </p:sp>
      <p:pic>
        <p:nvPicPr>
          <p:cNvPr id="21508" name="Image 2">
            <a:extLst>
              <a:ext uri="{FF2B5EF4-FFF2-40B4-BE49-F238E27FC236}">
                <a16:creationId xmlns:a16="http://schemas.microsoft.com/office/drawing/2014/main" id="{F731E1F7-6B9F-A4C7-3C08-939217BCF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-3365" r="5284" b="5586"/>
          <a:stretch>
            <a:fillRect/>
          </a:stretch>
        </p:blipFill>
        <p:spPr bwMode="auto">
          <a:xfrm>
            <a:off x="874713" y="1916113"/>
            <a:ext cx="7297737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D35D0B0-7FB3-50CC-72F9-5193A08C9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124" y="5992915"/>
            <a:ext cx="1803175" cy="163809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1C5630-99EE-C116-30F8-B3C3413C9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601" y="268668"/>
            <a:ext cx="7407275" cy="558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dirty="0"/>
              <a:t>Les licences nationales : signalement   </a:t>
            </a:r>
          </a:p>
        </p:txBody>
      </p:sp>
      <p:sp>
        <p:nvSpPr>
          <p:cNvPr id="22531" name="Espace réservé du contenu 2">
            <a:extLst>
              <a:ext uri="{FF2B5EF4-FFF2-40B4-BE49-F238E27FC236}">
                <a16:creationId xmlns:a16="http://schemas.microsoft.com/office/drawing/2014/main" id="{E7766181-EE83-DB91-B913-086C00594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r>
              <a:rPr lang="fr-FR" alt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Possibilité</a:t>
            </a:r>
            <a:r>
              <a:rPr lang="fr-FR" altLang="fr-FR" sz="2400" dirty="0"/>
              <a:t> </a:t>
            </a:r>
            <a:r>
              <a:rPr lang="fr-FR" alt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de</a:t>
            </a:r>
            <a:r>
              <a:rPr lang="fr-FR" altLang="fr-FR" sz="2400" dirty="0"/>
              <a:t> </a:t>
            </a:r>
            <a:r>
              <a:rPr lang="fr-FR" alt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signaler</a:t>
            </a:r>
            <a:r>
              <a:rPr lang="fr-FR" altLang="fr-FR" sz="2400" dirty="0"/>
              <a:t> </a:t>
            </a:r>
            <a:r>
              <a:rPr lang="fr-FR" alt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les</a:t>
            </a:r>
            <a:r>
              <a:rPr lang="fr-FR" altLang="fr-FR" dirty="0"/>
              <a:t> </a:t>
            </a:r>
            <a:r>
              <a:rPr lang="fr-FR" alt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deux</a:t>
            </a:r>
            <a:r>
              <a:rPr lang="fr-FR" altLang="fr-FR" dirty="0"/>
              <a:t> </a:t>
            </a:r>
            <a:r>
              <a:rPr lang="fr-FR" alt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accès</a:t>
            </a:r>
            <a:br>
              <a:rPr lang="fr-FR" altLang="fr-FR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fr-FR" altLang="fr-FR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altLang="fr-FR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Plateforme éditeur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altLang="fr-FR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Plateforme ISTEX </a:t>
            </a:r>
          </a:p>
          <a:p>
            <a:pPr marL="342900" lvl="1" indent="0">
              <a:buNone/>
            </a:pPr>
            <a:endParaRPr lang="fr-FR" altLang="fr-FR" sz="1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indent="0">
              <a:buNone/>
            </a:pPr>
            <a:r>
              <a:rPr lang="fr-FR" altLang="fr-FR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Dans le </a:t>
            </a:r>
            <a:r>
              <a:rPr lang="fr-FR" altLang="fr-FR" sz="1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Sudoc</a:t>
            </a:r>
            <a:endParaRPr lang="fr-FR" altLang="fr-FR" sz="1800" b="1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indent="0">
              <a:buNone/>
            </a:pPr>
            <a:r>
              <a:rPr lang="fr-FR" altLang="fr-FR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 B859 =&gt; 2 exemplaires </a:t>
            </a:r>
            <a:r>
              <a:rPr lang="fr-FR" altLang="fr-FR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Abes</a:t>
            </a:r>
            <a:r>
              <a:rPr lang="fr-FR" altLang="fr-FR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avec des E856 distinctes</a:t>
            </a:r>
          </a:p>
          <a:p>
            <a:pPr marL="342900" lvl="1" indent="0">
              <a:buNone/>
            </a:pPr>
            <a:endParaRPr lang="fr-FR" altLang="fr-FR" sz="1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532" name="Image 2">
            <a:extLst>
              <a:ext uri="{FF2B5EF4-FFF2-40B4-BE49-F238E27FC236}">
                <a16:creationId xmlns:a16="http://schemas.microsoft.com/office/drawing/2014/main" id="{F61B4ADF-471C-F703-1DBD-FCDD18F55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52" y="2956685"/>
            <a:ext cx="7216775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Image 4">
            <a:extLst>
              <a:ext uri="{FF2B5EF4-FFF2-40B4-BE49-F238E27FC236}">
                <a16:creationId xmlns:a16="http://schemas.microsoft.com/office/drawing/2014/main" id="{4139AA53-E020-BC98-85EC-1F19322AE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" t="68340" r="55922" b="9521"/>
          <a:stretch>
            <a:fillRect/>
          </a:stretch>
        </p:blipFill>
        <p:spPr bwMode="auto">
          <a:xfrm>
            <a:off x="1971009" y="4508120"/>
            <a:ext cx="62118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CFE1B18-55CC-6A51-0DEE-888CADE12E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735" y="5676346"/>
            <a:ext cx="1803175" cy="16380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Encre 4">
                <a:extLst>
                  <a:ext uri="{FF2B5EF4-FFF2-40B4-BE49-F238E27FC236}">
                    <a16:creationId xmlns:a16="http://schemas.microsoft.com/office/drawing/2014/main" id="{ABD04667-50BE-26CD-84EA-CA86E9A6C2ED}"/>
                  </a:ext>
                </a:extLst>
              </p14:cNvPr>
              <p14:cNvContentPartPr/>
              <p14:nvPr/>
            </p14:nvContentPartPr>
            <p14:xfrm>
              <a:off x="-1733955" y="1657200"/>
              <a:ext cx="360" cy="360"/>
            </p14:xfrm>
          </p:contentPart>
        </mc:Choice>
        <mc:Fallback xmlns="">
          <p:pic>
            <p:nvPicPr>
              <p:cNvPr id="5" name="Encre 4">
                <a:extLst>
                  <a:ext uri="{FF2B5EF4-FFF2-40B4-BE49-F238E27FC236}">
                    <a16:creationId xmlns:a16="http://schemas.microsoft.com/office/drawing/2014/main" id="{ABD04667-50BE-26CD-84EA-CA86E9A6C2E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805595" y="1513200"/>
                <a:ext cx="144000" cy="28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151A4174-6BBF-9259-D059-886843912F3C}"/>
              </a:ext>
            </a:extLst>
          </p:cNvPr>
          <p:cNvSpPr/>
          <p:nvPr/>
        </p:nvSpPr>
        <p:spPr>
          <a:xfrm>
            <a:off x="1975996" y="5386387"/>
            <a:ext cx="5495924" cy="1524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3FBEC7-5E5A-5909-EB59-B4D439052FD1}"/>
              </a:ext>
            </a:extLst>
          </p:cNvPr>
          <p:cNvSpPr/>
          <p:nvPr/>
        </p:nvSpPr>
        <p:spPr>
          <a:xfrm>
            <a:off x="1861101" y="6165470"/>
            <a:ext cx="6105526" cy="1524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E6B78D-0F69-766F-FD0F-DB436C03C3A5}"/>
              </a:ext>
            </a:extLst>
          </p:cNvPr>
          <p:cNvSpPr/>
          <p:nvPr/>
        </p:nvSpPr>
        <p:spPr>
          <a:xfrm>
            <a:off x="1835151" y="4453765"/>
            <a:ext cx="5495924" cy="28371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1C5630-99EE-C116-30F8-B3C3413C9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89" y="222527"/>
            <a:ext cx="7506736" cy="558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dirty="0"/>
              <a:t>Les licences nationales : signalement  </a:t>
            </a:r>
          </a:p>
        </p:txBody>
      </p:sp>
      <p:sp>
        <p:nvSpPr>
          <p:cNvPr id="22531" name="Espace réservé du contenu 2">
            <a:extLst>
              <a:ext uri="{FF2B5EF4-FFF2-40B4-BE49-F238E27FC236}">
                <a16:creationId xmlns:a16="http://schemas.microsoft.com/office/drawing/2014/main" id="{E7766181-EE83-DB91-B913-086C00594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r>
              <a:rPr lang="fr-FR" alt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Possibilité</a:t>
            </a:r>
            <a:r>
              <a:rPr lang="fr-FR" altLang="fr-FR" sz="2400" dirty="0"/>
              <a:t> </a:t>
            </a:r>
            <a:r>
              <a:rPr lang="fr-FR" alt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de</a:t>
            </a:r>
            <a:r>
              <a:rPr lang="fr-FR" altLang="fr-FR" sz="2400" dirty="0"/>
              <a:t> </a:t>
            </a:r>
            <a:r>
              <a:rPr lang="fr-FR" alt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signaler</a:t>
            </a:r>
            <a:r>
              <a:rPr lang="fr-FR" altLang="fr-FR" sz="2400" dirty="0"/>
              <a:t> </a:t>
            </a:r>
            <a:r>
              <a:rPr lang="fr-FR" alt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les</a:t>
            </a:r>
            <a:r>
              <a:rPr lang="fr-FR" altLang="fr-FR" dirty="0"/>
              <a:t> </a:t>
            </a:r>
            <a:r>
              <a:rPr lang="fr-FR" alt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deux</a:t>
            </a:r>
            <a:r>
              <a:rPr lang="fr-FR" altLang="fr-FR" dirty="0"/>
              <a:t> </a:t>
            </a:r>
            <a:r>
              <a:rPr lang="fr-FR" alt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accès</a:t>
            </a:r>
            <a:r>
              <a:rPr lang="fr-FR" altLang="fr-FR" dirty="0"/>
              <a:t> </a:t>
            </a:r>
            <a:endParaRPr lang="fr-FR" altLang="fr-FR" sz="2400" dirty="0"/>
          </a:p>
          <a:p>
            <a:pPr marL="0" indent="0">
              <a:buNone/>
            </a:pPr>
            <a:endParaRPr lang="fr-FR" altLang="fr-FR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altLang="fr-FR" sz="18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Dans </a:t>
            </a:r>
            <a:r>
              <a:rPr lang="fr-FR" altLang="fr-FR" sz="18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BACON</a:t>
            </a:r>
            <a:r>
              <a:rPr lang="fr-FR" altLang="fr-FR" sz="18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: </a:t>
            </a:r>
          </a:p>
          <a:p>
            <a:pPr marL="0" indent="0">
              <a:buNone/>
            </a:pPr>
            <a:r>
              <a:rPr lang="fr-FR" altLang="fr-FR" sz="18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 fichiers différents, nommés pour distinguer les plateformes : </a:t>
            </a:r>
            <a:r>
              <a:rPr lang="fr-FR" altLang="fr-FR" sz="18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PFEDITEUR / PFISTEX</a:t>
            </a:r>
          </a:p>
          <a:p>
            <a:pPr marL="0" indent="0">
              <a:buNone/>
            </a:pPr>
            <a:endParaRPr lang="fr-FR" altLang="fr-FR" sz="18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fr-FR" altLang="fr-FR" sz="18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Contiennent les mêmes titres, mais des URLs d’accès différentes</a:t>
            </a:r>
          </a:p>
          <a:p>
            <a:pPr>
              <a:buFontTx/>
              <a:buChar char="-"/>
            </a:pPr>
            <a:r>
              <a:rPr lang="fr-FR" altLang="fr-FR" sz="18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Peuvent varier sur le nombre de titres, en cas de cession des titres d’un éditeur </a:t>
            </a:r>
          </a:p>
          <a:p>
            <a:pPr>
              <a:buFontTx/>
              <a:buChar char="-"/>
            </a:pPr>
            <a:endParaRPr lang="fr-FR" altLang="fr-FR" sz="18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fr-FR" altLang="fr-FR" sz="2000" b="0" i="0" dirty="0"/>
          </a:p>
          <a:p>
            <a:pPr lvl="1"/>
            <a:endParaRPr lang="fr-FR" altLang="fr-FR" sz="2000" dirty="0"/>
          </a:p>
          <a:p>
            <a:pPr marL="342900" lvl="1" indent="0">
              <a:buNone/>
            </a:pPr>
            <a:endParaRPr lang="fr-FR" altLang="fr-FR" sz="20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CFE1B18-55CC-6A51-0DEE-888CADE12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735" y="5676346"/>
            <a:ext cx="1803175" cy="163809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84D2E29-3518-FEF5-6286-A4C252657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52" y="3300412"/>
            <a:ext cx="691515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91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1C5630-99EE-C116-30F8-B3C3413C9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227" y="263147"/>
            <a:ext cx="7407275" cy="558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dirty="0"/>
              <a:t>Les licences nationales : signalement  </a:t>
            </a:r>
          </a:p>
        </p:txBody>
      </p:sp>
      <p:sp>
        <p:nvSpPr>
          <p:cNvPr id="22531" name="Espace réservé du contenu 2">
            <a:extLst>
              <a:ext uri="{FF2B5EF4-FFF2-40B4-BE49-F238E27FC236}">
                <a16:creationId xmlns:a16="http://schemas.microsoft.com/office/drawing/2014/main" id="{E7766181-EE83-DB91-B913-086C00594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r>
              <a:rPr lang="fr-FR" alt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Possibilité</a:t>
            </a:r>
            <a:r>
              <a:rPr lang="fr-FR" altLang="fr-FR" sz="2400" dirty="0"/>
              <a:t> </a:t>
            </a:r>
            <a:r>
              <a:rPr lang="fr-FR" alt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de</a:t>
            </a:r>
            <a:r>
              <a:rPr lang="fr-FR" altLang="fr-FR" sz="2400" dirty="0"/>
              <a:t> </a:t>
            </a:r>
            <a:r>
              <a:rPr lang="fr-FR" alt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signaler</a:t>
            </a:r>
            <a:r>
              <a:rPr lang="fr-FR" altLang="fr-FR" sz="2400" dirty="0"/>
              <a:t> </a:t>
            </a:r>
            <a:r>
              <a:rPr lang="fr-FR" alt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les</a:t>
            </a:r>
            <a:r>
              <a:rPr lang="fr-FR" altLang="fr-FR" dirty="0"/>
              <a:t> </a:t>
            </a:r>
            <a:r>
              <a:rPr lang="fr-FR" alt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deux</a:t>
            </a:r>
            <a:r>
              <a:rPr lang="fr-FR" altLang="fr-FR" dirty="0"/>
              <a:t> </a:t>
            </a:r>
            <a:r>
              <a:rPr lang="fr-FR" alt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accès</a:t>
            </a:r>
            <a:r>
              <a:rPr lang="fr-FR" altLang="fr-FR" dirty="0"/>
              <a:t> </a:t>
            </a:r>
            <a:endParaRPr lang="fr-FR" altLang="fr-FR" sz="2400" dirty="0"/>
          </a:p>
          <a:p>
            <a:pPr marL="0" indent="0">
              <a:buNone/>
            </a:pPr>
            <a:r>
              <a:rPr lang="fr-FR" altLang="fr-FR" sz="18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Attention </a:t>
            </a:r>
            <a:r>
              <a:rPr lang="fr-FR" altLang="fr-FR" sz="18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au nommage dans les bases de connaissance commerciales</a:t>
            </a:r>
            <a:r>
              <a:rPr lang="fr-FR" altLang="fr-FR" sz="18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qui ne reprennent pas toujours de manière claire la différence :</a:t>
            </a:r>
          </a:p>
          <a:p>
            <a:pPr marL="0" indent="0">
              <a:buNone/>
            </a:pPr>
            <a:endParaRPr lang="fr-FR" altLang="fr-FR" sz="18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altLang="fr-FR" sz="18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altLang="fr-FR" sz="2000" b="0" i="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CFE1B18-55CC-6A51-0DEE-888CADE12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735" y="5676346"/>
            <a:ext cx="1803175" cy="1638095"/>
          </a:xfrm>
          <a:prstGeom prst="rect">
            <a:avLst/>
          </a:prstGeom>
        </p:spPr>
      </p:pic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1121DA0B-4A1A-1193-A8A8-E9D8487882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-8381" b="58393"/>
          <a:stretch/>
        </p:blipFill>
        <p:spPr bwMode="auto">
          <a:xfrm>
            <a:off x="637571" y="3646255"/>
            <a:ext cx="3759958" cy="18854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42E1CB1-56E4-CE23-AD42-F0FE2CADEC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3800" y="3561911"/>
            <a:ext cx="3428640" cy="254950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9ACA18D-1E91-6090-D8EC-7AFF7D7030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571" y="2082839"/>
            <a:ext cx="7411054" cy="593209"/>
          </a:xfrm>
          <a:prstGeom prst="rect">
            <a:avLst/>
          </a:prstGeom>
        </p:spPr>
      </p:pic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ECB3A6F8-0BB7-7B2D-80B8-7849D1A1608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460" t="45997" r="24044" b="45862"/>
          <a:stretch/>
        </p:blipFill>
        <p:spPr bwMode="auto">
          <a:xfrm>
            <a:off x="637571" y="2677614"/>
            <a:ext cx="7192588" cy="693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Encre 25">
                <a:extLst>
                  <a:ext uri="{FF2B5EF4-FFF2-40B4-BE49-F238E27FC236}">
                    <a16:creationId xmlns:a16="http://schemas.microsoft.com/office/drawing/2014/main" id="{28BA27B0-5A80-1394-135B-6BA9330BA4A8}"/>
                  </a:ext>
                </a:extLst>
              </p14:cNvPr>
              <p14:cNvContentPartPr/>
              <p14:nvPr/>
            </p14:nvContentPartPr>
            <p14:xfrm>
              <a:off x="2715285" y="2465760"/>
              <a:ext cx="3590280" cy="58680"/>
            </p14:xfrm>
          </p:contentPart>
        </mc:Choice>
        <mc:Fallback xmlns="">
          <p:pic>
            <p:nvPicPr>
              <p:cNvPr id="26" name="Encre 25">
                <a:extLst>
                  <a:ext uri="{FF2B5EF4-FFF2-40B4-BE49-F238E27FC236}">
                    <a16:creationId xmlns:a16="http://schemas.microsoft.com/office/drawing/2014/main" id="{28BA27B0-5A80-1394-135B-6BA9330BA4A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43285" y="2321760"/>
                <a:ext cx="373392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Encre 26">
                <a:extLst>
                  <a:ext uri="{FF2B5EF4-FFF2-40B4-BE49-F238E27FC236}">
                    <a16:creationId xmlns:a16="http://schemas.microsoft.com/office/drawing/2014/main" id="{724FDD52-BAAA-45AC-802F-7034DFF2DE92}"/>
                  </a:ext>
                </a:extLst>
              </p14:cNvPr>
              <p14:cNvContentPartPr/>
              <p14:nvPr/>
            </p14:nvContentPartPr>
            <p14:xfrm>
              <a:off x="5733885" y="3124200"/>
              <a:ext cx="360" cy="360"/>
            </p14:xfrm>
          </p:contentPart>
        </mc:Choice>
        <mc:Fallback xmlns="">
          <p:pic>
            <p:nvPicPr>
              <p:cNvPr id="27" name="Encre 26">
                <a:extLst>
                  <a:ext uri="{FF2B5EF4-FFF2-40B4-BE49-F238E27FC236}">
                    <a16:creationId xmlns:a16="http://schemas.microsoft.com/office/drawing/2014/main" id="{724FDD52-BAAA-45AC-802F-7034DFF2DE9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62245" y="2980200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8" name="Encre 27">
                <a:extLst>
                  <a:ext uri="{FF2B5EF4-FFF2-40B4-BE49-F238E27FC236}">
                    <a16:creationId xmlns:a16="http://schemas.microsoft.com/office/drawing/2014/main" id="{4851EB57-5961-1162-13EE-32E5193C0FC3}"/>
                  </a:ext>
                </a:extLst>
              </p14:cNvPr>
              <p14:cNvContentPartPr/>
              <p14:nvPr/>
            </p14:nvContentPartPr>
            <p14:xfrm>
              <a:off x="2753805" y="3075240"/>
              <a:ext cx="3266280" cy="144720"/>
            </p14:xfrm>
          </p:contentPart>
        </mc:Choice>
        <mc:Fallback xmlns="">
          <p:pic>
            <p:nvPicPr>
              <p:cNvPr id="28" name="Encre 27">
                <a:extLst>
                  <a:ext uri="{FF2B5EF4-FFF2-40B4-BE49-F238E27FC236}">
                    <a16:creationId xmlns:a16="http://schemas.microsoft.com/office/drawing/2014/main" id="{4851EB57-5961-1162-13EE-32E5193C0FC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82165" y="2931600"/>
                <a:ext cx="3409920" cy="43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36980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Mise à disposition d’outils de pilotage documentaire</a:t>
            </a:r>
          </a:p>
          <a:p>
            <a:pPr marL="191700" indent="0">
              <a:buNone/>
            </a:pPr>
            <a:endParaRPr lang="fr-FR" sz="1800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Des </a:t>
            </a:r>
            <a:r>
              <a:rPr lang="fr-FR" sz="18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fichiers de correspondance </a:t>
            </a:r>
            <a:r>
              <a:rPr lang="fr-FR" sz="18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entre les titres de périodiques acquis en licence nationale et les titres imprimés </a:t>
            </a:r>
          </a:p>
          <a:p>
            <a:pPr marL="191700" indent="0">
              <a:buNone/>
            </a:pP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44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licences nationales : politique documentaire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C6259D5-E1B5-B659-FF2D-339F26653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02" y="2528431"/>
            <a:ext cx="8096250" cy="1084194"/>
          </a:xfrm>
          <a:prstGeom prst="rect">
            <a:avLst/>
          </a:prstGeom>
        </p:spPr>
      </p:pic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C3007149-7F08-F7C4-16DD-2133BECBD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953188"/>
              </p:ext>
            </p:extLst>
          </p:nvPr>
        </p:nvGraphicFramePr>
        <p:xfrm>
          <a:off x="1194077" y="4060252"/>
          <a:ext cx="6362700" cy="1604010"/>
        </p:xfrm>
        <a:graphic>
          <a:graphicData uri="http://schemas.openxmlformats.org/drawingml/2006/table">
            <a:tbl>
              <a:tblPr/>
              <a:tblGrid>
                <a:gridCol w="2552700">
                  <a:extLst>
                    <a:ext uri="{9D8B030D-6E8A-4147-A177-3AD203B41FA5}">
                      <a16:colId xmlns:a16="http://schemas.microsoft.com/office/drawing/2014/main" val="349197852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46921842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8328641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97011437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1975699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986895558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publication_title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print_identifier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print_ppn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online_identifier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date_first_issue_online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date_last_issue_online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05080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Accounts of Chemical Research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0001-4842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38656116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1520-4898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1968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37927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Industrial &amp; Engineering Chemistry Analytical Edition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0096-4484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36654329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1541-4655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1929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1946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841969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Analytical Chemistry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0003-2700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38664445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1520-6882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1947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61904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Biochemistry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1943-295X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128402059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1520-4995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1962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70754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Bioconjugate Chemistry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1043-1802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40260305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1520-4812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1990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946506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Chemical Research in Toxicology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0893-228X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39992845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1520-5010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1988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448392"/>
                  </a:ext>
                </a:extLst>
              </a:tr>
            </a:tbl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id="{2D0DB0A3-77CC-A1FB-9D15-6C7BEC86C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735" y="5676346"/>
            <a:ext cx="1803175" cy="1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305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Merci pour votre attention.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4829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+mj-lt"/>
              </a:rPr>
              <a:t>Définitions</a:t>
            </a:r>
          </a:p>
          <a:p>
            <a:pPr marL="191700" indent="0">
              <a:buNone/>
            </a:pPr>
            <a:endParaRPr lang="fr-FR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Typologie des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bases de données signalant des public	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ations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5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1 : Définitions</a:t>
            </a:r>
          </a:p>
        </p:txBody>
      </p:sp>
      <p:sp>
        <p:nvSpPr>
          <p:cNvPr id="2" name="Organigramme : Alternative 1">
            <a:extLst>
              <a:ext uri="{FF2B5EF4-FFF2-40B4-BE49-F238E27FC236}">
                <a16:creationId xmlns:a16="http://schemas.microsoft.com/office/drawing/2014/main" id="{46073ED4-A57C-2CDE-CE48-7E4C40A45ECF}"/>
              </a:ext>
            </a:extLst>
          </p:cNvPr>
          <p:cNvSpPr/>
          <p:nvPr/>
        </p:nvSpPr>
        <p:spPr>
          <a:xfrm>
            <a:off x="799093" y="2502033"/>
            <a:ext cx="2105025" cy="96202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Bases de données bibliographiques</a:t>
            </a:r>
          </a:p>
        </p:txBody>
      </p:sp>
      <p:sp>
        <p:nvSpPr>
          <p:cNvPr id="4" name="Organigramme : Alternative 3">
            <a:extLst>
              <a:ext uri="{FF2B5EF4-FFF2-40B4-BE49-F238E27FC236}">
                <a16:creationId xmlns:a16="http://schemas.microsoft.com/office/drawing/2014/main" id="{22897D84-57E3-B782-9A0C-067938E1DFF3}"/>
              </a:ext>
            </a:extLst>
          </p:cNvPr>
          <p:cNvSpPr/>
          <p:nvPr/>
        </p:nvSpPr>
        <p:spPr>
          <a:xfrm>
            <a:off x="4572000" y="2496448"/>
            <a:ext cx="2305050" cy="96202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Bases de données avec texte intégral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6443EEE-924D-553A-9BF3-211F75019E5B}"/>
              </a:ext>
            </a:extLst>
          </p:cNvPr>
          <p:cNvSpPr txBox="1"/>
          <p:nvPr/>
        </p:nvSpPr>
        <p:spPr>
          <a:xfrm rot="10800000" flipH="1" flipV="1">
            <a:off x="799093" y="3739680"/>
            <a:ext cx="235267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Contiennent seulement</a:t>
            </a:r>
            <a:r>
              <a:rPr lang="fr-FR" sz="16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 références </a:t>
            </a:r>
          </a:p>
          <a:p>
            <a:r>
              <a:rPr lang="fr-FR" sz="14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Exemples : </a:t>
            </a:r>
            <a:r>
              <a:rPr lang="fr-FR" sz="140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l’Année Philologique, Francis, </a:t>
            </a:r>
            <a:r>
              <a:rPr lang="fr-FR" sz="1400" b="0" i="0" dirty="0" err="1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Medline</a:t>
            </a:r>
            <a:r>
              <a:rPr lang="fr-FR" sz="14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400" b="0" i="0" dirty="0" err="1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PsycInfo</a:t>
            </a:r>
            <a:r>
              <a:rPr lang="fr-FR" sz="14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fr-FR" sz="140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fr-FR" sz="1400" b="0" i="0" dirty="0">
              <a:solidFill>
                <a:srgbClr val="4F81B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682B7FA-3987-5FDF-5E68-A50FBB9A7E37}"/>
              </a:ext>
            </a:extLst>
          </p:cNvPr>
          <p:cNvSpPr txBox="1"/>
          <p:nvPr/>
        </p:nvSpPr>
        <p:spPr>
          <a:xfrm>
            <a:off x="4500562" y="3739680"/>
            <a:ext cx="260032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r-FR" sz="1600" b="0" i="0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onnent accès, pour tout ou partie, au texte des publications (titres signalés dans les catalogues) </a:t>
            </a:r>
          </a:p>
          <a:p>
            <a:r>
              <a:rPr lang="fr-FR" sz="140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Exemples : Cairn, </a:t>
            </a:r>
            <a:r>
              <a:rPr lang="fr-FR" sz="1400" dirty="0" err="1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Early</a:t>
            </a:r>
            <a:r>
              <a:rPr lang="fr-FR" sz="140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</a:t>
            </a:r>
            <a:r>
              <a:rPr lang="fr-FR" sz="140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Books, </a:t>
            </a:r>
            <a:r>
              <a:rPr lang="fr-FR" sz="1400" dirty="0" err="1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PsycArticles</a:t>
            </a:r>
            <a:r>
              <a:rPr lang="fr-FR" sz="140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Complete Freedom Collection…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9336B9F-F271-F9FC-E798-CD459BDF1499}"/>
              </a:ext>
            </a:extLst>
          </p:cNvPr>
          <p:cNvSpPr txBox="1"/>
          <p:nvPr/>
        </p:nvSpPr>
        <p:spPr>
          <a:xfrm rot="10800000" flipV="1">
            <a:off x="1295400" y="5633590"/>
            <a:ext cx="5476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chemeClr val="accent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NB</a:t>
            </a:r>
            <a:r>
              <a:rPr lang="fr-FR" dirty="0"/>
              <a:t> </a:t>
            </a:r>
            <a:r>
              <a:rPr lang="fr-FR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Cette différence a une incidence dans les choix de signalement des contenus au sein des outils de gestion</a:t>
            </a:r>
          </a:p>
        </p:txBody>
      </p:sp>
    </p:spTree>
    <p:extLst>
      <p:ext uri="{BB962C8B-B14F-4D97-AF65-F5344CB8AC3E}">
        <p14:creationId xmlns:p14="http://schemas.microsoft.com/office/powerpoint/2010/main" val="252276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+mj-lt"/>
              </a:rPr>
              <a:t>Définitions</a:t>
            </a:r>
          </a:p>
          <a:p>
            <a:pPr marL="191700" indent="0">
              <a:buNone/>
            </a:pPr>
            <a:endParaRPr lang="fr-FR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Qu’est-ce qu’une 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plateforme de diffusion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191700" indent="0">
              <a:buNone/>
            </a:pP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plateforme de diffusion est une infrastructure technique pouvant mettre à disposition plusieurs bases de données.</a:t>
            </a:r>
          </a:p>
          <a:p>
            <a:pPr marL="191700" indent="0">
              <a:buNone/>
            </a:pPr>
            <a:r>
              <a:rPr lang="fr-FR" sz="1600" b="0" i="0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Exemples : les plateformes </a:t>
            </a:r>
            <a:r>
              <a:rPr lang="fr-FR" sz="1600" b="0" i="0" dirty="0" err="1"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Ebscohost</a:t>
            </a:r>
            <a:r>
              <a:rPr lang="fr-FR" sz="1600" b="0" i="0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600" b="0" i="0" dirty="0" err="1"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ProQuest</a:t>
            </a:r>
            <a:r>
              <a:rPr lang="fr-FR" sz="1600" b="0" i="0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Web of Science.., </a:t>
            </a:r>
            <a:r>
              <a:rPr lang="fr-FR" sz="16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permettant d’interroger plusieurs bases de données conçues ou non par le même producteur</a:t>
            </a: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400" b="0" i="0" dirty="0">
              <a:solidFill>
                <a:srgbClr val="4F81B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même base de données peut être diffusée sur plusieurs plateformes : le contenu est identique, mais les fonctionnalités sont différentes.</a:t>
            </a:r>
          </a:p>
          <a:p>
            <a:pPr marL="191700" indent="0">
              <a:buNone/>
            </a:pPr>
            <a:r>
              <a:rPr lang="fr-FR" sz="1600" b="0" i="0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Exemple : </a:t>
            </a:r>
            <a:r>
              <a:rPr lang="fr-FR" sz="16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base de données </a:t>
            </a:r>
            <a:r>
              <a:rPr lang="fr-FR" sz="1600" b="0" i="0" dirty="0" err="1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Medline</a:t>
            </a:r>
            <a:r>
              <a:rPr lang="fr-FR" sz="16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disponible à la fois sur les plateformes PubMed, Web of Science, </a:t>
            </a:r>
            <a:r>
              <a:rPr lang="fr-FR" sz="1600" b="0" i="0" dirty="0" err="1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Ebsco</a:t>
            </a:r>
            <a:r>
              <a:rPr lang="fr-FR" sz="1600" b="0" i="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dirty="0">
              <a:latin typeface="+mj-lt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6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1 : Définitions</a:t>
            </a:r>
          </a:p>
        </p:txBody>
      </p:sp>
      <p:sp>
        <p:nvSpPr>
          <p:cNvPr id="2" name="Organigramme : Alternative 1">
            <a:extLst>
              <a:ext uri="{FF2B5EF4-FFF2-40B4-BE49-F238E27FC236}">
                <a16:creationId xmlns:a16="http://schemas.microsoft.com/office/drawing/2014/main" id="{65F478D7-0805-7CB6-81F6-CC08A238BA15}"/>
              </a:ext>
            </a:extLst>
          </p:cNvPr>
          <p:cNvSpPr/>
          <p:nvPr/>
        </p:nvSpPr>
        <p:spPr>
          <a:xfrm>
            <a:off x="3176587" y="4458825"/>
            <a:ext cx="1895475" cy="829821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Plateforme de diffusion</a:t>
            </a:r>
          </a:p>
        </p:txBody>
      </p:sp>
      <p:sp>
        <p:nvSpPr>
          <p:cNvPr id="4" name="Organigramme : Alternative 3">
            <a:extLst>
              <a:ext uri="{FF2B5EF4-FFF2-40B4-BE49-F238E27FC236}">
                <a16:creationId xmlns:a16="http://schemas.microsoft.com/office/drawing/2014/main" id="{FFA26030-DAE7-E0DD-437A-E030E2F1E719}"/>
              </a:ext>
            </a:extLst>
          </p:cNvPr>
          <p:cNvSpPr/>
          <p:nvPr/>
        </p:nvSpPr>
        <p:spPr>
          <a:xfrm>
            <a:off x="895351" y="5676347"/>
            <a:ext cx="1714500" cy="60673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Base de données  A</a:t>
            </a:r>
          </a:p>
        </p:txBody>
      </p:sp>
      <p:sp>
        <p:nvSpPr>
          <p:cNvPr id="8" name="Organigramme : Alternative 7">
            <a:extLst>
              <a:ext uri="{FF2B5EF4-FFF2-40B4-BE49-F238E27FC236}">
                <a16:creationId xmlns:a16="http://schemas.microsoft.com/office/drawing/2014/main" id="{7FC42E21-20B5-77C7-024C-8DFB75D37A17}"/>
              </a:ext>
            </a:extLst>
          </p:cNvPr>
          <p:cNvSpPr/>
          <p:nvPr/>
        </p:nvSpPr>
        <p:spPr>
          <a:xfrm>
            <a:off x="3267075" y="5736273"/>
            <a:ext cx="1714500" cy="60673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Base de données  B</a:t>
            </a:r>
          </a:p>
        </p:txBody>
      </p:sp>
      <p:sp>
        <p:nvSpPr>
          <p:cNvPr id="9" name="Organigramme : Alternative 8">
            <a:extLst>
              <a:ext uri="{FF2B5EF4-FFF2-40B4-BE49-F238E27FC236}">
                <a16:creationId xmlns:a16="http://schemas.microsoft.com/office/drawing/2014/main" id="{64B2D89D-F90A-B8A3-76BF-3E4E4B81F24C}"/>
              </a:ext>
            </a:extLst>
          </p:cNvPr>
          <p:cNvSpPr/>
          <p:nvPr/>
        </p:nvSpPr>
        <p:spPr>
          <a:xfrm>
            <a:off x="5913061" y="5736273"/>
            <a:ext cx="1714500" cy="60673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Base de données  C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8BF4A165-D90E-ACE5-E93D-7EB1FC79C9C0}"/>
              </a:ext>
            </a:extLst>
          </p:cNvPr>
          <p:cNvCxnSpPr>
            <a:cxnSpLocks/>
          </p:cNvCxnSpPr>
          <p:nvPr/>
        </p:nvCxnSpPr>
        <p:spPr>
          <a:xfrm flipH="1">
            <a:off x="2609851" y="5288646"/>
            <a:ext cx="566736" cy="4476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DB7AC791-EE76-8370-CEED-07C40DE92C7F}"/>
              </a:ext>
            </a:extLst>
          </p:cNvPr>
          <p:cNvCxnSpPr>
            <a:cxnSpLocks/>
          </p:cNvCxnSpPr>
          <p:nvPr/>
        </p:nvCxnSpPr>
        <p:spPr>
          <a:xfrm>
            <a:off x="5072062" y="5288646"/>
            <a:ext cx="840999" cy="4340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53904FD1-4F69-3CCB-DACF-6055C2FEE822}"/>
              </a:ext>
            </a:extLst>
          </p:cNvPr>
          <p:cNvCxnSpPr>
            <a:cxnSpLocks/>
          </p:cNvCxnSpPr>
          <p:nvPr/>
        </p:nvCxnSpPr>
        <p:spPr>
          <a:xfrm>
            <a:off x="4012823" y="5288646"/>
            <a:ext cx="0" cy="4476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251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+mj-lt"/>
              </a:rPr>
              <a:t>Définitions</a:t>
            </a:r>
          </a:p>
          <a:p>
            <a:pPr marL="191700" indent="0"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Qu’est-ce qu’un bouquet / une collection commerciale ?</a:t>
            </a:r>
            <a:endParaRPr lang="fr-FR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Une sélection de publications proposées à l’achat sous la forme d’un ensemble :</a:t>
            </a:r>
          </a:p>
          <a:p>
            <a:pPr>
              <a:buFontTx/>
              <a:buChar char="-"/>
            </a:pP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Sélection effectuée par le fournisseur ET/OU</a:t>
            </a:r>
          </a:p>
          <a:p>
            <a:pPr>
              <a:buFontTx/>
              <a:buChar char="-"/>
            </a:pP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Sélection effectuée par un consortium (offre spécifique à un pays / un type d’établissements).</a:t>
            </a:r>
          </a:p>
          <a:p>
            <a:pPr marL="191700" indent="0">
              <a:buNone/>
            </a:pP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 plus souvent, une collection commerciale correspond à une sous-partie des contenus disponibles sur une plateforme de diffusion / dans une base de données.</a:t>
            </a:r>
          </a:p>
          <a:p>
            <a:pPr marL="191700" indent="0">
              <a:buNone/>
            </a:pPr>
            <a:r>
              <a:rPr lang="fr-FR" sz="16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Exemples : </a:t>
            </a:r>
          </a:p>
          <a:p>
            <a:pPr>
              <a:buFontTx/>
              <a:buChar char="-"/>
            </a:pPr>
            <a:r>
              <a:rPr lang="fr-FR" sz="16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la Bibliothèque Médicale française (= une partie des publications d’Elsevier Masson diffusées dans </a:t>
            </a:r>
            <a:r>
              <a:rPr lang="fr-FR" sz="1600" b="0" i="0" dirty="0" err="1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ScienceDirect</a:t>
            </a:r>
            <a:r>
              <a:rPr lang="fr-FR" sz="16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 ;</a:t>
            </a:r>
          </a:p>
          <a:p>
            <a:pPr>
              <a:buFontTx/>
              <a:buChar char="-"/>
            </a:pPr>
            <a:r>
              <a:rPr lang="fr-FR" sz="16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les bouquets Humanités / Economie-Sociologie-Politique de Cairn…</a:t>
            </a: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b="0" i="0" dirty="0">
              <a:solidFill>
                <a:srgbClr val="4F81BD"/>
              </a:solidFill>
              <a:latin typeface="+mj-lt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7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1 : Définitions</a:t>
            </a:r>
          </a:p>
        </p:txBody>
      </p:sp>
      <p:sp>
        <p:nvSpPr>
          <p:cNvPr id="2" name="Organigramme : Alternative 1">
            <a:extLst>
              <a:ext uri="{FF2B5EF4-FFF2-40B4-BE49-F238E27FC236}">
                <a16:creationId xmlns:a16="http://schemas.microsoft.com/office/drawing/2014/main" id="{3F020B62-4DCC-3061-ECC2-60149C71CDE4}"/>
              </a:ext>
            </a:extLst>
          </p:cNvPr>
          <p:cNvSpPr/>
          <p:nvPr/>
        </p:nvSpPr>
        <p:spPr>
          <a:xfrm>
            <a:off x="3257550" y="4490927"/>
            <a:ext cx="1895475" cy="829821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Base de données texte intégral</a:t>
            </a:r>
          </a:p>
        </p:txBody>
      </p:sp>
      <p:sp>
        <p:nvSpPr>
          <p:cNvPr id="4" name="Organigramme : Alternative 3">
            <a:extLst>
              <a:ext uri="{FF2B5EF4-FFF2-40B4-BE49-F238E27FC236}">
                <a16:creationId xmlns:a16="http://schemas.microsoft.com/office/drawing/2014/main" id="{72119FBC-40A2-E206-1B58-41D7C84A46CC}"/>
              </a:ext>
            </a:extLst>
          </p:cNvPr>
          <p:cNvSpPr/>
          <p:nvPr/>
        </p:nvSpPr>
        <p:spPr>
          <a:xfrm>
            <a:off x="895350" y="5676347"/>
            <a:ext cx="1971675" cy="57205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Bouquet 1 </a:t>
            </a:r>
          </a:p>
        </p:txBody>
      </p:sp>
      <p:sp>
        <p:nvSpPr>
          <p:cNvPr id="7" name="Organigramme : Alternative 6">
            <a:extLst>
              <a:ext uri="{FF2B5EF4-FFF2-40B4-BE49-F238E27FC236}">
                <a16:creationId xmlns:a16="http://schemas.microsoft.com/office/drawing/2014/main" id="{D16F3968-77EF-6425-CAAD-13DD0900E78A}"/>
              </a:ext>
            </a:extLst>
          </p:cNvPr>
          <p:cNvSpPr/>
          <p:nvPr/>
        </p:nvSpPr>
        <p:spPr>
          <a:xfrm>
            <a:off x="3295650" y="5685873"/>
            <a:ext cx="1857375" cy="57205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Bouquet 2</a:t>
            </a:r>
          </a:p>
        </p:txBody>
      </p:sp>
      <p:sp>
        <p:nvSpPr>
          <p:cNvPr id="8" name="Organigramme : Alternative 7">
            <a:extLst>
              <a:ext uri="{FF2B5EF4-FFF2-40B4-BE49-F238E27FC236}">
                <a16:creationId xmlns:a16="http://schemas.microsoft.com/office/drawing/2014/main" id="{F7651D97-509B-A368-B1C3-5E72C17FCCC3}"/>
              </a:ext>
            </a:extLst>
          </p:cNvPr>
          <p:cNvSpPr/>
          <p:nvPr/>
        </p:nvSpPr>
        <p:spPr>
          <a:xfrm>
            <a:off x="5829300" y="5727124"/>
            <a:ext cx="1971675" cy="57205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Bouquet 3 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771ECE8B-F4F2-6937-B74C-F975EC1ABC64}"/>
              </a:ext>
            </a:extLst>
          </p:cNvPr>
          <p:cNvCxnSpPr>
            <a:cxnSpLocks/>
          </p:cNvCxnSpPr>
          <p:nvPr/>
        </p:nvCxnSpPr>
        <p:spPr>
          <a:xfrm>
            <a:off x="5109748" y="5320748"/>
            <a:ext cx="719552" cy="4476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08F1B513-6C7B-6D6F-FBCA-F8761873E62A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4205287" y="5367707"/>
            <a:ext cx="19051" cy="3181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6BE1D643-0D9A-0DDC-9194-9A1A3D9AEE7A}"/>
              </a:ext>
            </a:extLst>
          </p:cNvPr>
          <p:cNvCxnSpPr>
            <a:cxnSpLocks/>
          </p:cNvCxnSpPr>
          <p:nvPr/>
        </p:nvCxnSpPr>
        <p:spPr>
          <a:xfrm flipH="1">
            <a:off x="2867025" y="5320748"/>
            <a:ext cx="409575" cy="3984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539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+mj-lt"/>
              </a:rPr>
              <a:t>Définitions</a:t>
            </a:r>
          </a:p>
          <a:p>
            <a:pPr marL="191700" indent="0">
              <a:buNone/>
            </a:pPr>
            <a:endParaRPr lang="fr-FR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Différence entre une collection commerciale et une collection éditoriale ?</a:t>
            </a: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L’anglais distingue </a:t>
            </a:r>
            <a:r>
              <a:rPr lang="fr-FR" sz="180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Collection</a:t>
            </a: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vs </a:t>
            </a:r>
            <a:r>
              <a:rPr lang="fr-FR" sz="1800" dirty="0" err="1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Series</a:t>
            </a:r>
            <a:r>
              <a:rPr lang="fr-FR" sz="180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/ le français utilise parfois le même terme pour les deux, mais le traitement bibliographique n’est pas le même pour autant !</a:t>
            </a:r>
          </a:p>
          <a:p>
            <a:pPr marL="191700" indent="0">
              <a:buNone/>
            </a:pP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91700" indent="0">
              <a:buNone/>
            </a:pP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Base de données avec texte intégral, collection commerciale (bouquet) VS collection éditoriale.</a:t>
            </a:r>
          </a:p>
          <a:p>
            <a:pPr>
              <a:buFontTx/>
              <a:buChar char="-"/>
            </a:pP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Une </a:t>
            </a:r>
            <a:r>
              <a:rPr lang="fr-FR" sz="180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collection</a:t>
            </a: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éditoriale</a:t>
            </a: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est un ensemble de monographies dont le plan de publication est assuré par un directeur de publication, un comité scientifique…</a:t>
            </a:r>
          </a:p>
          <a:p>
            <a:pPr marL="191700" indent="0">
              <a:buNone/>
            </a:pPr>
            <a:r>
              <a:rPr lang="fr-FR" sz="16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Exemple : Bibliothèque de la Pléiade. </a:t>
            </a:r>
          </a:p>
          <a:p>
            <a:pPr>
              <a:buFontTx/>
              <a:buChar char="-"/>
            </a:pP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Une base de données avec texte intégral ou </a:t>
            </a:r>
            <a:r>
              <a:rPr lang="fr-FR" sz="180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une collection commerciale </a:t>
            </a: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est un ensemble dont la conception est définie par un éditeur commercial ou un agrégateur. A la différence d’une collection éditoriale, le contenu des titres d’un bouquet peut diminuer.</a:t>
            </a:r>
          </a:p>
          <a:p>
            <a:pPr marL="191700" indent="0">
              <a:buNone/>
            </a:pPr>
            <a:r>
              <a:rPr lang="fr-FR" sz="16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Exemple : un titre de la Bibliothèque de la Pléiade présent à un moment dans un bouquet Numérique Premium peut par la suite ne plus y être disponible.</a:t>
            </a:r>
          </a:p>
          <a:p>
            <a:pPr marL="191700" indent="0">
              <a:buNone/>
            </a:pPr>
            <a:endParaRPr lang="fr-FR" b="0" i="0" dirty="0">
              <a:solidFill>
                <a:srgbClr val="4F81BD"/>
              </a:solidFill>
              <a:latin typeface="+mj-lt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8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1 : Définitions</a:t>
            </a:r>
          </a:p>
        </p:txBody>
      </p:sp>
    </p:spTree>
    <p:extLst>
      <p:ext uri="{BB962C8B-B14F-4D97-AF65-F5344CB8AC3E}">
        <p14:creationId xmlns:p14="http://schemas.microsoft.com/office/powerpoint/2010/main" val="1606603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>
                <a:latin typeface="+mj-lt"/>
              </a:rPr>
              <a:t>Définitions</a:t>
            </a:r>
          </a:p>
          <a:p>
            <a:pPr marL="191700" indent="0">
              <a:buNone/>
            </a:pPr>
            <a:endParaRPr lang="fr-FR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outils documentaires associés aux ressources électroniques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Base de connaissance </a:t>
            </a: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base de données bibliographiques décrivant </a:t>
            </a:r>
            <a:r>
              <a:rPr lang="fr-FR" sz="180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les collections commerciales / bouquets et leurs contenus au niveau titre d’ebook, revue et assimilés</a:t>
            </a: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et les données d’accès (états de collection, URLs…). Leur but : description catalographique succincte, gestion des accès.</a:t>
            </a: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Résolveur de liens </a:t>
            </a: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180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outil informatique permettant de faire le lien entre une référence bibliographique</a:t>
            </a: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(niveau divers : ebook, revue, mais surtout articles et chapitres) et le </a:t>
            </a:r>
            <a:r>
              <a:rPr lang="fr-FR" sz="180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document disponible dans les collections de la bibliothèque </a:t>
            </a: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(en électronique / en papier). S’appuie sur les informations de la base de connaissance.</a:t>
            </a: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Index central </a:t>
            </a:r>
            <a:r>
              <a:rPr lang="fr-FR" sz="1800" b="0" i="0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réservoir de métadonnées décrivant les collections commerciales / bases de données, essentiellement au niveau article / chapitre, fournies par les éditeurs / diffuseurs. </a:t>
            </a:r>
          </a:p>
          <a:p>
            <a:pPr marL="191700" indent="0">
              <a:buNone/>
            </a:pPr>
            <a:endParaRPr lang="fr-FR" sz="1800" b="0" i="0" dirty="0">
              <a:solidFill>
                <a:srgbClr val="4F81BD"/>
              </a:solidFill>
              <a:latin typeface="+mj-lt"/>
              <a:cs typeface="Times New Roman" panose="02020603050405020304" pitchFamily="18" charset="0"/>
            </a:endParaRPr>
          </a:p>
          <a:p>
            <a:pPr marL="191700" indent="0">
              <a:buNone/>
            </a:pPr>
            <a:r>
              <a:rPr lang="fr-FR" sz="1800" i="0" dirty="0">
                <a:solidFill>
                  <a:srgbClr val="4F81BD"/>
                </a:solidFill>
                <a:latin typeface="+mj-lt"/>
                <a:cs typeface="Times New Roman" panose="02020603050405020304" pitchFamily="18" charset="0"/>
              </a:rPr>
              <a:t>Outil de découverte </a:t>
            </a:r>
            <a:r>
              <a:rPr lang="fr-FR" sz="1800" b="0" i="0" dirty="0">
                <a:solidFill>
                  <a:srgbClr val="4F81BD"/>
                </a:solidFill>
                <a:latin typeface="+mj-lt"/>
                <a:cs typeface="Times New Roman" panose="02020603050405020304" pitchFamily="18" charset="0"/>
              </a:rPr>
              <a:t>: Portail et moteur de recherche unique interrogeant potentiellement plusieurs sources (catalogue, base de connaissance, index central…) et les mettant à disposition des usagers finaux de manière unifiée. </a:t>
            </a:r>
            <a:endParaRPr lang="fr-FR" sz="1800" b="0" i="0" dirty="0">
              <a:solidFill>
                <a:srgbClr val="4F81B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9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1 : Définitions</a:t>
            </a:r>
          </a:p>
        </p:txBody>
      </p:sp>
    </p:spTree>
    <p:extLst>
      <p:ext uri="{BB962C8B-B14F-4D97-AF65-F5344CB8AC3E}">
        <p14:creationId xmlns:p14="http://schemas.microsoft.com/office/powerpoint/2010/main" val="2109734662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_DocElec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le_Star" id="{8A179661-290A-42F3-BA78-D64016F222C3}" vid="{F6DF9B3B-496E-4D56-9F5C-FE017C34F9F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hème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hèm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PPT" ma:contentTypeID="0x010100505AF35FDCA54D2FA379F261E520FD37003BA607584A07684089D0538041E41208040703007D0E1338AE39AB4A9320E794CF043EF0" ma:contentTypeVersion="0" ma:contentTypeDescription="" ma:contentTypeScope="" ma:versionID="00daa2ab56ef3d30e5095fa69eeff7cd">
  <xsd:schema xmlns:xsd="http://www.w3.org/2001/XMLSchema" xmlns:xs="http://www.w3.org/2001/XMLSchema" xmlns:p="http://schemas.microsoft.com/office/2006/metadata/properties" xmlns:ns2="9cb235b8-7541-4a6e-b886-1bf4192805bd" xmlns:ns3="http://schemas.microsoft.com/sharepoint/v3/fields" xmlns:ns4="$ListId:Activites;" targetNamespace="http://schemas.microsoft.com/office/2006/metadata/properties" ma:root="true" ma:fieldsID="f379ceb268b61f6e6df82f2f57d0efd5" ns2:_="" ns3:_="" ns4:_="">
    <xsd:import namespace="9cb235b8-7541-4a6e-b886-1bf4192805bd"/>
    <xsd:import namespace="http://schemas.microsoft.com/sharepoint/v3/fields"/>
    <xsd:import namespace="$ListId:Activites;"/>
    <xsd:element name="properties">
      <xsd:complexType>
        <xsd:sequence>
          <xsd:element name="documentManagement">
            <xsd:complexType>
              <xsd:all>
                <xsd:element ref="ns2:Structure" minOccurs="0"/>
                <xsd:element ref="ns2:TRI" minOccurs="0"/>
                <xsd:element ref="ns2:Etat_x0020_du_x0020_document" minOccurs="0"/>
                <xsd:element ref="ns2:Année" minOccurs="0"/>
                <xsd:element ref="ns3:_DCDateCreated" minOccurs="0"/>
                <xsd:element ref="ns2:Tags" minOccurs="0"/>
                <xsd:element ref="ns2:Type_x0020_spec" minOccurs="0"/>
                <xsd:element ref="ns2:Nom_x0020_du_x0020_marché" minOccurs="0"/>
                <xsd:element ref="ns2:Type_x0020_de_x0020_document_x0020_technique" minOccurs="0"/>
                <xsd:element ref="ns2:Sujet_x0020_convention" minOccurs="0"/>
                <xsd:element ref="ns2:Type_x0020_Doc_x0020_PPT" minOccurs="0"/>
                <xsd:element ref="ns4:Exaged_DocName" minOccurs="0"/>
                <xsd:element ref="ns2:Nom_x0020_de_x0020_la_x0020_form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b235b8-7541-4a6e-b886-1bf4192805bd" elementFormDefault="qualified">
    <xsd:import namespace="http://schemas.microsoft.com/office/2006/documentManagement/types"/>
    <xsd:import namespace="http://schemas.microsoft.com/office/infopath/2007/PartnerControls"/>
    <xsd:element name="Structure" ma:index="2" nillable="true" ma:displayName="Structure émettrice" ma:default="ABES" ma:format="Dropdown" ma:indexed="true" ma:internalName="Structure">
      <xsd:simpleType>
        <xsd:restriction base="dms:Choice">
          <xsd:enumeration value="AAF"/>
          <xsd:enumeration value="ABES"/>
          <xsd:enumeration value="ADBU"/>
          <xsd:enumeration value="AMUE"/>
          <xsd:enumeration value="AN"/>
          <xsd:enumeration value="ANR"/>
          <xsd:enumeration value="BNF"/>
          <xsd:enumeration value="CERL"/>
          <xsd:enumeration value="CNRS"/>
          <xsd:enumeration value="CNRS-DIST"/>
          <xsd:enumeration value="Couperin"/>
          <xsd:enumeration value="Cellule budgétaire"/>
          <xsd:enumeration value="Cellule Communication"/>
          <xsd:enumeration value="Cellule Qualité"/>
          <xsd:enumeration value="CINES"/>
          <xsd:enumeration value="CRFCB"/>
          <xsd:enumeration value="CTLes"/>
          <xsd:enumeration value="DART"/>
          <xsd:enumeration value="DEP"/>
          <xsd:enumeration value="Direction"/>
          <xsd:enumeration value="DSG"/>
          <xsd:enumeration value="DSG - PACT"/>
          <xsd:enumeration value="DSG - Finances"/>
          <xsd:enumeration value="DSG - RH"/>
          <xsd:enumeration value="DSG - Secrétariat"/>
          <xsd:enumeration value="Dept ADELE"/>
          <xsd:enumeration value="DSI"/>
          <xsd:enumeration value="DSI - P2I"/>
          <xsd:enumeration value="DSI - PEM"/>
          <xsd:enumeration value="DSI - PSD"/>
          <xsd:enumeration value="DSI - PSIR"/>
          <xsd:enumeration value="DSIN - SSGI"/>
          <xsd:enumeration value="DSR"/>
          <xsd:enumeration value="DSR - Méta"/>
          <xsd:enumeration value="DSR - PFD"/>
          <xsd:enumeration value="DSR - PGC"/>
          <xsd:enumeration value="DSR - PGR"/>
          <xsd:enumeration value="DSR - PIT"/>
          <xsd:enumeration value="GT-Calames"/>
          <xsd:enumeration value="GT-EAD"/>
          <xsd:enumeration value="FILL"/>
          <xsd:enumeration value="INIST"/>
          <xsd:enumeration value="ISSN"/>
          <xsd:enumeration value="LIRM"/>
          <xsd:enumeration value="MCC"/>
          <xsd:enumeration value="MESR"/>
          <xsd:enumeration value="Mission évaluation"/>
          <xsd:enumeration value="Mission Normalisation"/>
          <xsd:enumeration value="Mission PEB"/>
          <xsd:enumeration value="Missions Projets Européens"/>
          <xsd:enumeration value="Mission Ressources Electroniques"/>
          <xsd:enumeration value="Mission Rétroconversion"/>
          <xsd:enumeration value="Mission SGB mutualisé"/>
          <xsd:enumeration value="Mission Sudoc PS"/>
          <xsd:enumeration value="Mission Thèses"/>
          <xsd:enumeration value="OCLC"/>
          <xsd:enumeration value="Réseau Calames"/>
          <xsd:enumeration value="Réseau Sudoc"/>
          <xsd:enumeration value="Réseau Sudoc-PS"/>
          <xsd:enumeration value="Réseau thèses"/>
          <xsd:enumeration value="RNSR"/>
          <xsd:enumeration value="SIAF"/>
          <xsd:enumeration value="Autre"/>
        </xsd:restriction>
      </xsd:simpleType>
    </xsd:element>
    <xsd:element name="TRI" ma:index="3" nillable="true" ma:displayName="Trigramme" ma:default="A renseigner" ma:format="Dropdown" ma:internalName="TRI">
      <xsd:simpleType>
        <xsd:restriction base="dms:Choice">
          <xsd:enumeration value="A renseigner"/>
          <xsd:enumeration value="ACT"/>
          <xsd:enumeration value="AFE"/>
          <xsd:enumeration value="AHE"/>
          <xsd:enumeration value="AJL"/>
          <xsd:enumeration value="ALM"/>
          <xsd:enumeration value="ALP"/>
          <xsd:enumeration value="AMZ"/>
          <xsd:enumeration value="BBR"/>
          <xsd:enumeration value="BCS"/>
          <xsd:enumeration value="BEB"/>
          <xsd:enumeration value="BDE"/>
          <xsd:enumeration value="BML"/>
          <xsd:enumeration value="BTS"/>
          <xsd:enumeration value="CAD"/>
          <xsd:enumeration value="CBD"/>
          <xsd:enumeration value="CCI"/>
          <xsd:enumeration value="CDT"/>
          <xsd:enumeration value="CFY"/>
          <xsd:enumeration value="CLY"/>
          <xsd:enumeration value="CMC"/>
          <xsd:enumeration value="COU"/>
          <xsd:enumeration value="CPD"/>
          <xsd:enumeration value="CST"/>
          <xsd:enumeration value="DAN"/>
          <xsd:enumeration value="DBZ"/>
          <xsd:enumeration value="DED"/>
          <xsd:enumeration value="DOO"/>
          <xsd:enumeration value="DRY"/>
          <xsd:enumeration value="DSA"/>
          <xsd:enumeration value="DST"/>
          <xsd:enumeration value="ECU"/>
          <xsd:enumeration value="ECT"/>
          <xsd:enumeration value="EHR"/>
          <xsd:enumeration value="ELS"/>
          <xsd:enumeration value="EMS"/>
          <xsd:enumeration value="ENO"/>
          <xsd:enumeration value="ERM"/>
          <xsd:enumeration value="FBE"/>
          <xsd:enumeration value="FBT"/>
          <xsd:enumeration value="FCR"/>
          <xsd:enumeration value="FBR"/>
          <xsd:enumeration value="FML"/>
          <xsd:enumeration value="FPX"/>
          <xsd:enumeration value="FRF"/>
          <xsd:enumeration value="GLT"/>
          <xsd:enumeration value="HLE"/>
          <xsd:enumeration value="HST"/>
          <xsd:enumeration value="IAN"/>
          <xsd:enumeration value="ILU"/>
          <xsd:enumeration value="IMN"/>
          <xsd:enumeration value="IMR"/>
          <xsd:enumeration value="JBN"/>
          <xsd:enumeration value="JCE"/>
          <xsd:enumeration value="JFH"/>
          <xsd:enumeration value="JFZ"/>
          <xsd:enumeration value="JGT"/>
          <xsd:enumeration value="JHN"/>
          <xsd:enumeration value="JKN"/>
          <xsd:enumeration value="JLR"/>
          <xsd:enumeration value="JLP"/>
          <xsd:enumeration value="JMF"/>
          <xsd:enumeration value="JML"/>
          <xsd:enumeration value="JNO"/>
          <xsd:enumeration value="JPA"/>
          <xsd:enumeration value="JVK"/>
          <xsd:enumeration value="KGX"/>
          <xsd:enumeration value="KMI"/>
          <xsd:enumeration value="LBA"/>
          <xsd:enumeration value="LBL"/>
          <xsd:enumeration value="LBT"/>
          <xsd:enumeration value="LJZ"/>
          <xsd:enumeration value="LNA"/>
          <xsd:enumeration value="LPL"/>
          <xsd:enumeration value="MBA"/>
          <xsd:enumeration value="MBN"/>
          <xsd:enumeration value="MBT"/>
          <xsd:enumeration value="MCN"/>
          <xsd:enumeration value="MCO"/>
          <xsd:enumeration value="MCR"/>
          <xsd:enumeration value="MCS"/>
          <xsd:enumeration value="MEN"/>
          <xsd:enumeration value="MGD"/>
          <xsd:enumeration value="MGT"/>
          <xsd:enumeration value="MGX"/>
          <xsd:enumeration value="MJN"/>
          <xsd:enumeration value="MLD"/>
          <xsd:enumeration value="MLP"/>
          <xsd:enumeration value="MPD"/>
          <xsd:enumeration value="MPN"/>
          <xsd:enumeration value="MPR"/>
          <xsd:enumeration value="MPT"/>
          <xsd:enumeration value="MRX"/>
          <xsd:enumeration value="MSO"/>
          <xsd:enumeration value="MSR"/>
          <xsd:enumeration value="MTE"/>
          <xsd:enumeration value="MYG"/>
          <xsd:enumeration value="NBD"/>
          <xsd:enumeration value="NBT"/>
          <xsd:enumeration value="OCN"/>
          <xsd:enumeration value="OKI"/>
          <xsd:enumeration value="OMZ"/>
          <xsd:enumeration value="ORX"/>
          <xsd:enumeration value="PDZ"/>
          <xsd:enumeration value="PFK"/>
          <xsd:enumeration value="PLP"/>
          <xsd:enumeration value="PMA"/>
          <xsd:enumeration value="PMI"/>
          <xsd:enumeration value="PML"/>
          <xsd:enumeration value="PPN"/>
          <xsd:enumeration value="PPO"/>
          <xsd:enumeration value="PPS"/>
          <xsd:enumeration value="RBD"/>
          <xsd:enumeration value="RJD"/>
          <xsd:enumeration value="ROA"/>
          <xsd:enumeration value="RPA"/>
          <xsd:enumeration value="RPT"/>
          <xsd:enumeration value="SBL"/>
          <xsd:enumeration value="SDT"/>
          <xsd:enumeration value="SGT"/>
          <xsd:enumeration value="SGY"/>
          <xsd:enumeration value="SLM"/>
          <xsd:enumeration value="SNX"/>
          <xsd:enumeration value="SPE"/>
          <xsd:enumeration value="SPR"/>
          <xsd:enumeration value="SQN"/>
          <xsd:enumeration value="SRY"/>
          <xsd:enumeration value="SSI"/>
          <xsd:enumeration value="TCN"/>
          <xsd:enumeration value="TDN"/>
          <xsd:enumeration value="TFU"/>
          <xsd:enumeration value="TMX"/>
          <xsd:enumeration value="TZA"/>
          <xsd:enumeration value="VGO"/>
          <xsd:enumeration value="VSA"/>
          <xsd:enumeration value="YBN"/>
          <xsd:enumeration value="YDD"/>
          <xsd:enumeration value="YNS"/>
        </xsd:restriction>
      </xsd:simpleType>
    </xsd:element>
    <xsd:element name="Etat_x0020_du_x0020_document" ma:index="4" nillable="true" ma:displayName="Etat du document" ma:format="Dropdown" ma:internalName="Etat_x0020_du_x0020_document">
      <xsd:simpleType>
        <xsd:restriction base="dms:Choice">
          <xsd:enumeration value="Brouillon"/>
          <xsd:enumeration value="Document de travail"/>
          <xsd:enumeration value="Document préparatoire"/>
          <xsd:enumeration value="A valider"/>
          <xsd:enumeration value="Validé"/>
          <xsd:enumeration value="Diffusé"/>
          <xsd:enumeration value="Applicable"/>
          <xsd:enumeration value="En cours de publication"/>
          <xsd:enumeration value="Prêt à publier"/>
          <xsd:enumeration value="Publié"/>
          <xsd:enumeration value="Périmé"/>
          <xsd:enumeration value="Version finale à conserver"/>
        </xsd:restriction>
      </xsd:simpleType>
    </xsd:element>
    <xsd:element name="Année" ma:index="5" nillable="true" ma:displayName="Année" ma:default="A renseigner" ma:format="Dropdown" ma:internalName="Ann_x00e9_e">
      <xsd:simpleType>
        <xsd:restriction base="dms:Choice">
          <xsd:enumeration value="A renseigner"/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  <xsd:enumeration value="1999"/>
          <xsd:enumeration value="1998"/>
          <xsd:enumeration value="1997"/>
          <xsd:enumeration value="1996"/>
          <xsd:enumeration value="1995"/>
        </xsd:restriction>
      </xsd:simpleType>
    </xsd:element>
    <xsd:element name="Tags" ma:index="9" nillable="true" ma:displayName="Tags" ma:internalName="Tags">
      <xsd:simpleType>
        <xsd:restriction base="dms:Text">
          <xsd:maxLength value="255"/>
        </xsd:restriction>
      </xsd:simpleType>
    </xsd:element>
    <xsd:element name="Type_x0020_spec" ma:index="10" nillable="true" ma:displayName="Concerne" ma:default="A renseigner" ma:hidden="true" ma:internalName="Type_x0020_spec" ma:readOnly="fals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 renseigner"/>
                        <xsd:enumeration value="APCC"/>
                        <xsd:enumeration value="CBS"/>
                        <xsd:enumeration value="Exports à la demande"/>
                        <xsd:enumeration value="Exports réguliers"/>
                        <xsd:enumeration value="Exports hors réseaux"/>
                        <xsd:enumeration value="Guide Méthodo"/>
                        <xsd:enumeration value="Imports Sudoc"/>
                        <xsd:enumeration value="PSI"/>
                        <xsd:enumeration value="Scripts"/>
                        <xsd:enumeration value="Self Sudoc"/>
                        <xsd:enumeration value="Site Web"/>
                        <xsd:enumeration value="Supeb"/>
                        <xsd:enumeration value="Webstats"/>
                        <xsd:enumeration value="WinIBW"/>
                        <xsd:enumeration value="Z39-50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Nom_x0020_du_x0020_marché" ma:index="11" nillable="true" ma:displayName="Nom du marché" ma:default="A renseigner" ma:format="Dropdown" ma:hidden="true" ma:internalName="Nom_x0020_du_x0020_march_x00e9_" ma:readOnly="false">
      <xsd:simpleType>
        <xsd:restriction base="dms:Choice">
          <xsd:enumeration value="A renseigner"/>
          <xsd:enumeration value="CAIRN"/>
          <xsd:enumeration value="CAS"/>
          <xsd:enumeration value="Dalloz"/>
          <xsd:enumeration value="Doctrinal plus"/>
          <xsd:enumeration value="EBSCO - Business Source"/>
          <xsd:enumeration value="Elsevier-ScienceDirect"/>
          <xsd:enumeration value="JSTOR"/>
          <xsd:enumeration value="Lamyline"/>
          <xsd:enumeration value="Lexis-Nexis - Jurisclasseur"/>
          <xsd:enumeration value="Proquest - Chadwyck-Healey"/>
        </xsd:restriction>
      </xsd:simpleType>
    </xsd:element>
    <xsd:element name="Type_x0020_de_x0020_document_x0020_technique" ma:index="12" nillable="true" ma:displayName="Type de document technique" ma:default="A renseigner" ma:format="Dropdown" ma:hidden="true" ma:internalName="Type_x0020_de_x0020_document_x0020_technique" ma:readOnly="false">
      <xsd:simpleType>
        <xsd:restriction base="dms:Choice">
          <xsd:enumeration value="A renseigner"/>
          <xsd:enumeration value="Dossier de recette"/>
          <xsd:enumeration value="Fiche exploitation"/>
          <xsd:enumeration value="Fiche application"/>
          <xsd:enumeration value="Procédure"/>
          <xsd:enumeration value="Revue d'application"/>
        </xsd:restriction>
      </xsd:simpleType>
    </xsd:element>
    <xsd:element name="Sujet_x0020_convention" ma:index="13" nillable="true" ma:displayName="Nom de la convention" ma:default="A renseigner" ma:format="Dropdown" ma:hidden="true" ma:internalName="Sujet_x0020_convention" ma:readOnly="false">
      <xsd:simpleType>
        <xsd:restriction base="dms:Choice">
          <xsd:enumeration value="A renseigner"/>
          <xsd:enumeration value="Calames"/>
          <xsd:enumeration value="CERL"/>
          <xsd:enumeration value="Cession de données"/>
          <xsd:enumeration value="Groupement commandes"/>
          <xsd:enumeration value="IdRef"/>
          <xsd:enumeration value="PebWeb"/>
          <xsd:enumeration value="PebWini"/>
          <xsd:enumeration value="RetroCalames"/>
          <xsd:enumeration value="RetroSociétés"/>
          <xsd:enumeration value="Star"/>
          <xsd:enumeration value="Step"/>
          <xsd:enumeration value="Sudoc"/>
          <xsd:enumeration value="Sudoc-PS"/>
          <xsd:enumeration value="Thèses"/>
          <xsd:enumeration value="WebDewey"/>
          <xsd:enumeration value="WorldCat"/>
          <xsd:enumeration value="Autres"/>
        </xsd:restriction>
      </xsd:simpleType>
    </xsd:element>
    <xsd:element name="Type_x0020_Doc_x0020_PPT" ma:index="15" nillable="true" ma:displayName="Type Doc PPT" ma:default="Présentation" ma:format="Dropdown" ma:internalName="Type_x0020_Doc_x0020_PPT">
      <xsd:simpleType>
        <xsd:restriction base="dms:Choice">
          <xsd:enumeration value="Présentation"/>
          <xsd:enumeration value="Raconte-mois"/>
          <xsd:enumeration value="Formation interne"/>
          <xsd:enumeration value="Formation externe"/>
          <xsd:enumeration value="JABES"/>
          <xsd:enumeration value="JCR"/>
          <xsd:enumeration value="Autre"/>
        </xsd:restriction>
      </xsd:simpleType>
    </xsd:element>
    <xsd:element name="Nom_x0020_de_x0020_la_x0020_formation" ma:index="22" nillable="true" ma:displayName="Liste des formations" ma:default="A renseigner" ma:format="Dropdown" ma:hidden="true" ma:internalName="Nom_x0020_de_x0020_la_x0020_formation" ma:readOnly="false">
      <xsd:simpleType>
        <xsd:restriction base="dms:Choice">
          <xsd:enumeration value="A renseigner"/>
          <xsd:enumeration value="Calames"/>
          <xsd:enumeration value="Collègues"/>
          <xsd:enumeration value="Coordi"/>
          <xsd:enumeration value="Coraut"/>
          <xsd:enumeration value="Immersion"/>
          <xsd:enumeration value="INIT"/>
          <xsd:enumeration value="Moodle"/>
          <xsd:enumeration value="RespCR"/>
          <xsd:enumeration value="STAR"/>
          <xsd:enumeration value="SUPEB"/>
          <xsd:enumeration value="WebDewey"/>
          <xsd:enumeration value="Webstats"/>
          <xsd:enumeration value="WinIBW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6" nillable="true" ma:displayName="Date de création" ma:default="[today]" ma:description="Date à laquelle la ressource a été créée" ma:format="DateOnly" ma:internalName="_DCDateCreat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$ListId:Activites;" elementFormDefault="qualified">
    <xsd:import namespace="http://schemas.microsoft.com/office/2006/documentManagement/types"/>
    <xsd:import namespace="http://schemas.microsoft.com/office/infopath/2007/PartnerControls"/>
    <xsd:element name="Exaged_DocName" ma:index="21" nillable="true" ma:displayName="Nom du document" ma:hidden="true" ma:internalName="Exaged_Doc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Type de contenu"/>
        <xsd:element ref="dc:title" minOccurs="0" maxOccurs="1" ma:index="1" ma:displayName="Titre"/>
        <xsd:element ref="dc:subject" minOccurs="0" maxOccurs="1"/>
        <xsd:element ref="dc:description" minOccurs="0" maxOccurs="1" ma:index="7" ma:displayName="Commentaires"/>
        <xsd:element name="keywords" minOccurs="0" maxOccurs="1" type="xsd:string" ma:index="8" ma:displayName="Mots clé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m_x0020_du_x0020_marché xmlns="9cb235b8-7541-4a6e-b886-1bf4192805bd">A renseigner</Nom_x0020_du_x0020_marché>
    <Type_x0020_spec xmlns="9cb235b8-7541-4a6e-b886-1bf4192805bd">
      <Value>A renseigner</Value>
    </Type_x0020_spec>
    <Type_x0020_de_x0020_document_x0020_technique xmlns="9cb235b8-7541-4a6e-b886-1bf4192805bd">A renseigner</Type_x0020_de_x0020_document_x0020_technique>
    <Etat_x0020_du_x0020_document xmlns="9cb235b8-7541-4a6e-b886-1bf4192805bd" xsi:nil="true"/>
    <Nom_x0020_de_x0020_la_x0020_formation xmlns="9cb235b8-7541-4a6e-b886-1bf4192805bd">A renseigner</Nom_x0020_de_x0020_la_x0020_formation>
    <TRI xmlns="9cb235b8-7541-4a6e-b886-1bf4192805bd">RPT</TRI>
    <Tags xmlns="9cb235b8-7541-4a6e-b886-1bf4192805bd" xsi:nil="true"/>
    <Structure xmlns="9cb235b8-7541-4a6e-b886-1bf4192805bd">ABES</Structure>
    <Année xmlns="9cb235b8-7541-4a6e-b886-1bf4192805bd">2022</Année>
    <Sujet_x0020_convention xmlns="9cb235b8-7541-4a6e-b886-1bf4192805bd">A renseigner</Sujet_x0020_convention>
    <_DCDateCreated xmlns="http://schemas.microsoft.com/sharepoint/v3/fields">2023-01-05T23:00:00+00:00</_DCDateCreated>
    <Exaged_DocName xmlns="$ListId:Activites;" xsi:nil="true"/>
    <Type_x0020_Doc_x0020_PPT xmlns="9cb235b8-7541-4a6e-b886-1bf4192805bd">Présentation</Type_x0020_Doc_x0020_PPT>
  </documentManagement>
</p:properties>
</file>

<file path=customXml/itemProps1.xml><?xml version="1.0" encoding="utf-8"?>
<ds:datastoreItem xmlns:ds="http://schemas.openxmlformats.org/officeDocument/2006/customXml" ds:itemID="{0DEB1563-BAC3-4EEF-9524-F779F577D146}"/>
</file>

<file path=customXml/itemProps2.xml><?xml version="1.0" encoding="utf-8"?>
<ds:datastoreItem xmlns:ds="http://schemas.openxmlformats.org/officeDocument/2006/customXml" ds:itemID="{E23B7F89-6AE4-435C-8312-425E510E5F1E}"/>
</file>

<file path=customXml/itemProps3.xml><?xml version="1.0" encoding="utf-8"?>
<ds:datastoreItem xmlns:ds="http://schemas.openxmlformats.org/officeDocument/2006/customXml" ds:itemID="{BB8EB63F-5D93-45FA-AE61-CA025FAE82E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3333</TotalTime>
  <Words>3763</Words>
  <Application>Microsoft Office PowerPoint</Application>
  <PresentationFormat>Affichage à l'écran (4:3)</PresentationFormat>
  <Paragraphs>655</Paragraphs>
  <Slides>45</Slides>
  <Notes>24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53" baseType="lpstr">
      <vt:lpstr>Arial</vt:lpstr>
      <vt:lpstr>Arial Narrow</vt:lpstr>
      <vt:lpstr>Barlow</vt:lpstr>
      <vt:lpstr>Bebas Neue</vt:lpstr>
      <vt:lpstr>Calibri</vt:lpstr>
      <vt:lpstr>Nunito</vt:lpstr>
      <vt:lpstr>Wingdings</vt:lpstr>
      <vt:lpstr>Modele_DocElec</vt:lpstr>
      <vt:lpstr>Formation</vt:lpstr>
      <vt:lpstr>Séance 1 </vt:lpstr>
      <vt:lpstr>Séance 1 : Définitions</vt:lpstr>
      <vt:lpstr>Séance 1 : Définitions</vt:lpstr>
      <vt:lpstr>Séance 1 : Définitions</vt:lpstr>
      <vt:lpstr>Séance 1 : Définitions</vt:lpstr>
      <vt:lpstr>Séance 1 : Définitions</vt:lpstr>
      <vt:lpstr>Séance 1 : Définitions</vt:lpstr>
      <vt:lpstr>Séance 1 : Définitions</vt:lpstr>
      <vt:lpstr>Présentation PowerPoint</vt:lpstr>
      <vt:lpstr>Séance 1 : Panorama des outils de l’Abes</vt:lpstr>
      <vt:lpstr>Séance 1 : Panorama des outils de l’Abes</vt:lpstr>
      <vt:lpstr>Séance 1 : Panorama des outils de l’Abes</vt:lpstr>
      <vt:lpstr>Séance 1 : Panorama des outils de l’Abes</vt:lpstr>
      <vt:lpstr>Séance 1 : Panorama des outils de l’Abes</vt:lpstr>
      <vt:lpstr>Séance 1 : Panorama des outils de l’Abes</vt:lpstr>
      <vt:lpstr>Séance 1 : Panorama des outils de l’Abes</vt:lpstr>
      <vt:lpstr>Séance 1 : Panorama des outils de l’Abes</vt:lpstr>
      <vt:lpstr>Séance 1 : Panorama des outils de l’Abes</vt:lpstr>
      <vt:lpstr>Séance 1 : Panorama des outils de l’Abes</vt:lpstr>
      <vt:lpstr>Séance 1 : Panorama des outils de l’Abes</vt:lpstr>
      <vt:lpstr>Séance 1 : Panorama des outils de l’Abes</vt:lpstr>
      <vt:lpstr>Séance 1 : Panorama des outils de l’Abes</vt:lpstr>
      <vt:lpstr>Séance 1 : Panorama des outils de l’Abes</vt:lpstr>
      <vt:lpstr>Séance 1 : Les sources des métadonnées</vt:lpstr>
      <vt:lpstr>Séance 1 : Les sources des métadonnées</vt:lpstr>
      <vt:lpstr>Séance 1 : Les sources des métadonnées</vt:lpstr>
      <vt:lpstr>Séance 1 : Les sources des métadonnées</vt:lpstr>
      <vt:lpstr>Séance 1 : Les sources des métadonnées</vt:lpstr>
      <vt:lpstr>Séance 1 : Les sources des métadonnées</vt:lpstr>
      <vt:lpstr>Séance 1 : Les sources des métadonnées</vt:lpstr>
      <vt:lpstr>Séance 1 : Les sources des métadonnées</vt:lpstr>
      <vt:lpstr>Séance 1 : Vue d’ensemble des outils de l’Abes</vt:lpstr>
      <vt:lpstr>Présentation PowerPoint</vt:lpstr>
      <vt:lpstr>Les ressources électroniques acquises en licence nationale</vt:lpstr>
      <vt:lpstr>Les ressources électroniques acquises en licence nationale</vt:lpstr>
      <vt:lpstr>Les ressources électroniques acquises en licence nationale</vt:lpstr>
      <vt:lpstr>Les ressources électroniques acquises en licence nationale</vt:lpstr>
      <vt:lpstr>Les licences nationales : signalement</vt:lpstr>
      <vt:lpstr>Les licences nationales : signalement </vt:lpstr>
      <vt:lpstr>Les licences nationales : signalement   </vt:lpstr>
      <vt:lpstr>Les licences nationales : signalement  </vt:lpstr>
      <vt:lpstr>Les licences nationales : signalement  </vt:lpstr>
      <vt:lpstr>Les licences nationales : politique documentaire</vt:lpstr>
      <vt:lpstr>Merci pour votre attention. </vt:lpstr>
    </vt:vector>
  </TitlesOfParts>
  <Company>ABES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 séance 1</dc:title>
  <dc:creator>Christophe Arnaud</dc:creator>
  <cp:keywords/>
  <dc:description/>
  <cp:lastModifiedBy>Raluca Pierrot</cp:lastModifiedBy>
  <cp:revision>66</cp:revision>
  <cp:lastPrinted>2023-01-04T14:49:58Z</cp:lastPrinted>
  <dcterms:created xsi:type="dcterms:W3CDTF">2021-07-02T08:01:34Z</dcterms:created>
  <dcterms:modified xsi:type="dcterms:W3CDTF">2023-01-10T08:47:56Z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0x010100505AF35FDCA54D2FA379F261E520FD37003BA607584A07684089D0538041E41208040703007D0E1338AE39AB4A9320E794CF043EF0</vt:lpwstr>
  </property>
  <property fmtid="{D5CDD505-2E9C-101B-9397-08002B2CF9AE}" pid="3" name="Order">
    <vt:r8>8300</vt:r8>
  </property>
  <property fmtid="{D5CDD505-2E9C-101B-9397-08002B2CF9AE}" pid="4" name="Type de document standard">
    <vt:lpwstr>Diaporama Formation</vt:lpwstr>
  </property>
</Properties>
</file>