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4"/>
    <p:sldMasterId id="2147483684" r:id="rId5"/>
  </p:sldMasterIdLst>
  <p:notesMasterIdLst>
    <p:notesMasterId r:id="rId54"/>
  </p:notesMasterIdLst>
  <p:sldIdLst>
    <p:sldId id="312" r:id="rId6"/>
    <p:sldId id="279" r:id="rId7"/>
    <p:sldId id="256" r:id="rId8"/>
    <p:sldId id="258" r:id="rId9"/>
    <p:sldId id="260" r:id="rId10"/>
    <p:sldId id="257" r:id="rId11"/>
    <p:sldId id="315" r:id="rId12"/>
    <p:sldId id="316" r:id="rId13"/>
    <p:sldId id="319" r:id="rId14"/>
    <p:sldId id="270" r:id="rId15"/>
    <p:sldId id="320" r:id="rId16"/>
    <p:sldId id="321" r:id="rId17"/>
    <p:sldId id="324" r:id="rId18"/>
    <p:sldId id="323" r:id="rId19"/>
    <p:sldId id="329" r:id="rId20"/>
    <p:sldId id="330" r:id="rId21"/>
    <p:sldId id="333" r:id="rId22"/>
    <p:sldId id="332" r:id="rId23"/>
    <p:sldId id="274" r:id="rId24"/>
    <p:sldId id="335" r:id="rId25"/>
    <p:sldId id="336" r:id="rId26"/>
    <p:sldId id="337" r:id="rId27"/>
    <p:sldId id="338" r:id="rId28"/>
    <p:sldId id="339" r:id="rId29"/>
    <p:sldId id="340" r:id="rId30"/>
    <p:sldId id="364" r:id="rId31"/>
    <p:sldId id="365" r:id="rId32"/>
    <p:sldId id="325" r:id="rId33"/>
    <p:sldId id="328" r:id="rId34"/>
    <p:sldId id="341" r:id="rId35"/>
    <p:sldId id="342" r:id="rId36"/>
    <p:sldId id="343" r:id="rId37"/>
    <p:sldId id="344" r:id="rId38"/>
    <p:sldId id="345" r:id="rId39"/>
    <p:sldId id="346" r:id="rId40"/>
    <p:sldId id="347" r:id="rId41"/>
    <p:sldId id="350" r:id="rId42"/>
    <p:sldId id="351" r:id="rId43"/>
    <p:sldId id="363" r:id="rId44"/>
    <p:sldId id="353" r:id="rId45"/>
    <p:sldId id="354" r:id="rId46"/>
    <p:sldId id="355" r:id="rId47"/>
    <p:sldId id="356" r:id="rId48"/>
    <p:sldId id="313" r:id="rId49"/>
    <p:sldId id="314" r:id="rId50"/>
    <p:sldId id="360" r:id="rId51"/>
    <p:sldId id="362" r:id="rId52"/>
    <p:sldId id="290" r:id="rId53"/>
  </p:sldIdLst>
  <p:sldSz cx="9144000" cy="5143500" type="screen16x9"/>
  <p:notesSz cx="6858000" cy="9144000"/>
  <p:embeddedFontLst>
    <p:embeddedFont>
      <p:font typeface="Calibri" panose="020F0502020204030204" pitchFamily="34" charset="0"/>
      <p:regular r:id="rId55"/>
      <p:bold r:id="rId56"/>
      <p:italic r:id="rId57"/>
      <p:boldItalic r:id="rId58"/>
    </p:embeddedFont>
    <p:embeddedFont>
      <p:font typeface="Chewy" panose="020B0604020202020204" charset="0"/>
      <p:regular r:id="rId59"/>
    </p:embeddedFont>
    <p:embeddedFont>
      <p:font typeface="Quicksand" panose="020B0604020202020204" charset="0"/>
      <p:regular r:id="rId60"/>
      <p:bold r:id="rId61"/>
    </p:embeddedFont>
    <p:embeddedFont>
      <p:font typeface="Roboto Condensed Light" panose="02000000000000000000" pitchFamily="2" charset="0"/>
      <p:regular r:id="rId62"/>
      <p:italic r:id="rId63"/>
    </p:embeddedFont>
    <p:embeddedFont>
      <p:font typeface="Segoe UI" panose="020B0502040204020203" pitchFamily="34" charset="0"/>
      <p:regular r:id="rId64"/>
      <p:bold r:id="rId65"/>
      <p:italic r:id="rId66"/>
      <p:boldItalic r:id="rId67"/>
    </p:embeddedFont>
    <p:embeddedFont>
      <p:font typeface="Verdana" panose="020B0604030504040204" pitchFamily="34" charset="0"/>
      <p:regular r:id="rId68"/>
      <p:bold r:id="rId69"/>
      <p:italic r:id="rId70"/>
      <p:boldItalic r:id="rId7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F0C649-DEB1-23EB-CBFB-9CF08742EC8D}" name="François Mistral" initials="FM" userId="S::mistral@abes.fr::c80c4d3b-7cf9-4808-a6f6-9146929fc6be" providerId="AD"/>
  <p188:author id="{50331A9E-51AD-F89A-9A43-A0B604A4D879}" name="Laurent Piquemal" initials="LP" userId="S::piquemal@abes.fr::c03a88b3-b9d2-42cb-bdd3-23d6287a2a43" providerId="AD"/>
  <p188:author id="{96D43EB0-6CF7-7793-A9DB-0930A4C434E9}" name="Maïté Roux" initials="MR" userId="Maïté Roux" providerId="None"/>
  <p188:author id="{6E7CBCFC-B464-743F-C4AE-A80B7A6319F1}" name="Laure Jestaz" initials="LJ" userId="S::Jestaz@abes.fr::a879dcac-c82f-4054-a4f5-eef6e5b04b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4BA940-AF7D-4663-BE23-7CF11278FB59}">
  <a:tblStyle styleId="{034BA940-AF7D-4663-BE23-7CF11278FB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65955" autoAdjust="0"/>
  </p:normalViewPr>
  <p:slideViewPr>
    <p:cSldViewPr snapToGrid="0">
      <p:cViewPr varScale="1">
        <p:scale>
          <a:sx n="75" d="100"/>
          <a:sy n="75" d="100"/>
        </p:scale>
        <p:origin x="1589"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font" Target="fonts/font3.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font" Target="fonts/font1.fntdata"/><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7"/>
        <p:cNvGrpSpPr/>
        <p:nvPr/>
      </p:nvGrpSpPr>
      <p:grpSpPr>
        <a:xfrm>
          <a:off x="0" y="0"/>
          <a:ext cx="0" cy="0"/>
          <a:chOff x="0" y="0"/>
          <a:chExt cx="0" cy="0"/>
        </a:xfrm>
      </p:grpSpPr>
      <p:sp>
        <p:nvSpPr>
          <p:cNvPr id="4118" name="Google Shape;4118;ge4b7ac326b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9" name="Google Shape;4119;ge4b7ac326b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Nous nous retrouvons aujourd’hui pour les consignes de catalogage liées aux implémentations des nouveautés UNIMARC 2023, soit l’étape 4 sur cette diapositive, la dernière étape d’un processus assez long, qui commence par  : </a:t>
            </a:r>
            <a:br>
              <a:rPr lang="fr-FR" dirty="0"/>
            </a:br>
            <a:r>
              <a:rPr lang="fr-FR" dirty="0"/>
              <a:t>- le recueil des besoins réalisé par le </a:t>
            </a:r>
            <a:r>
              <a:rPr lang="fr-FR" dirty="0" err="1"/>
              <a:t>CfU</a:t>
            </a:r>
            <a:r>
              <a:rPr lang="fr-FR" dirty="0"/>
              <a:t> et la rédaction des propositions d’évolution du format à l’intention des membres du PUC</a:t>
            </a:r>
            <a:br>
              <a:rPr lang="fr-FR" dirty="0"/>
            </a:br>
            <a:r>
              <a:rPr lang="fr-FR" dirty="0"/>
              <a:t>- l’analyse et la validation des évolutions par le Permanent UNIMARC </a:t>
            </a:r>
            <a:r>
              <a:rPr lang="fr-FR" dirty="0" err="1"/>
              <a:t>Committee</a:t>
            </a:r>
            <a:r>
              <a:rPr lang="fr-FR" dirty="0"/>
              <a:t>, instance internationale qui gère le format</a:t>
            </a:r>
            <a:br>
              <a:rPr lang="fr-FR" dirty="0"/>
            </a:br>
            <a:r>
              <a:rPr lang="fr-FR" dirty="0"/>
              <a:t>- la préparation, par les agences nationales, les fournisseurs de SGB et les Coordinateurs </a:t>
            </a:r>
            <a:r>
              <a:rPr lang="fr-FR" dirty="0" err="1"/>
              <a:t>Sudoc</a:t>
            </a:r>
            <a:r>
              <a:rPr lang="fr-FR" dirty="0"/>
              <a:t>, de ces implémentations dans les SGB</a:t>
            </a:r>
            <a:br>
              <a:rPr lang="fr-FR" dirty="0"/>
            </a:br>
            <a:r>
              <a:rPr lang="fr-FR" dirty="0"/>
              <a:t>- l’implémentation dans le </a:t>
            </a:r>
            <a:r>
              <a:rPr lang="fr-FR" dirty="0" err="1"/>
              <a:t>Sudoc</a:t>
            </a:r>
            <a:r>
              <a:rPr lang="fr-FR" dirty="0"/>
              <a:t> / </a:t>
            </a:r>
            <a:r>
              <a:rPr lang="fr-FR" dirty="0" err="1"/>
              <a:t>IdRef</a:t>
            </a:r>
            <a:r>
              <a:rPr lang="fr-FR" dirty="0"/>
              <a:t>, par l’Abes, qui a eu lieu donc, le 9 janvier dernier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CONSIGNE n° 2 : elle concerne de nouvelles valeurs dans les codes de translittération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Pour les besoins du réseau, il a été décidé d’ajouter de nouvelles valeurs pour préciser le système de translittération utilisé dans la description d’une ressource,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Ces nouvelles valeurs sont à enregistrer en catalogage dans les zones utilisant la translittération, dans le cas de ressources en multi-écritures, </a:t>
            </a:r>
            <a:br>
              <a:rPr lang="fr-FR" dirty="0"/>
            </a:br>
            <a:r>
              <a:rPr lang="fr-FR" dirty="0"/>
              <a:t>- en format bibliographique : dans la zone 104 Donnée générales de traitement , sous-zone $c Translittération</a:t>
            </a:r>
            <a:br>
              <a:rPr lang="fr-FR" dirty="0"/>
            </a:br>
            <a:r>
              <a:rPr lang="fr-FR" dirty="0"/>
              <a:t>- en format autorité : dans toutes les sous-zones introduite par $9 = informations codées sur la forme des données de la zone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23531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Google Shape;3984;ge4b7ac326b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5" name="Google Shape;3985;ge4b7ac326b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Ces nouvelles valeurs sont au nombre de 2, en marron sur cette diapositive :  ALA-LC et DIN</a:t>
            </a:r>
            <a:endParaRPr dirty="0"/>
          </a:p>
        </p:txBody>
      </p:sp>
    </p:spTree>
    <p:extLst>
      <p:ext uri="{BB962C8B-B14F-4D97-AF65-F5344CB8AC3E}">
        <p14:creationId xmlns:p14="http://schemas.microsoft.com/office/powerpoint/2010/main" val="4064960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Google Shape;3984;ge4b7ac326b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5" name="Google Shape;3985;ge4b7ac326b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Prenons l’exemple du code « g » pour la table de romanisation ALA-LC (table de translittération préconisée par la American Library Association, dans les pays anglo-saxons et / ou les pays pratiquant majoritairement le marc21)</a:t>
            </a:r>
            <a:endParaRPr dirty="0"/>
          </a:p>
        </p:txBody>
      </p:sp>
    </p:spTree>
    <p:extLst>
      <p:ext uri="{BB962C8B-B14F-4D97-AF65-F5344CB8AC3E}">
        <p14:creationId xmlns:p14="http://schemas.microsoft.com/office/powerpoint/2010/main" val="2876758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ge4b7ac326b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ge4b7ac326b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r>
              <a:rPr lang="fr-FR" dirty="0">
                <a:effectLst/>
              </a:rPr>
              <a:t>Dans la notice autorité de l’auteur « Anton </a:t>
            </a:r>
            <a:r>
              <a:rPr lang="fr-FR" dirty="0" err="1">
                <a:effectLst/>
              </a:rPr>
              <a:t>Tchekov</a:t>
            </a:r>
            <a:r>
              <a:rPr lang="fr-FR" dirty="0">
                <a:effectLst/>
              </a:rPr>
              <a:t> », on pourra désormais trouver : </a:t>
            </a:r>
            <a:br>
              <a:rPr lang="fr-FR" dirty="0">
                <a:effectLst/>
              </a:rPr>
            </a:br>
            <a:r>
              <a:rPr lang="fr-FR" dirty="0">
                <a:effectLst/>
              </a:rPr>
              <a:t>en plus de la zone 200 en écriture originale (le cyrillique)</a:t>
            </a:r>
          </a:p>
          <a:p>
            <a:pPr marL="457200" indent="-298450" rtl="0">
              <a:buFontTx/>
              <a:buChar char="-"/>
            </a:pPr>
            <a:r>
              <a:rPr lang="fr-FR" dirty="0">
                <a:effectLst/>
              </a:rPr>
              <a:t>Une zone 200 avec le nom de l’auteur translittéré selon le système ISO</a:t>
            </a:r>
          </a:p>
          <a:p>
            <a:pPr marL="457200" indent="-298450" rtl="0">
              <a:buFontTx/>
              <a:buChar char="-"/>
            </a:pPr>
            <a:r>
              <a:rPr lang="fr-FR" dirty="0">
                <a:effectLst/>
              </a:rPr>
              <a:t>Une zone 400 avec le nom de l’auteur translitéré selon le système ALA-LC : le code en position de la sous-zone $9 sera donc « g »</a:t>
            </a:r>
          </a:p>
          <a:p>
            <a:pPr marL="457200" indent="-298450" rtl="0">
              <a:buFontTx/>
              <a:buChar char="-"/>
            </a:pPr>
            <a:endParaRPr lang="fr-FR" dirty="0">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800" dirty="0">
                <a:solidFill>
                  <a:srgbClr val="000000"/>
                </a:solidFill>
                <a:effectLst/>
                <a:latin typeface="Calibri" panose="020F0502020204030204" pitchFamily="34" charset="0"/>
                <a:ea typeface="Times New Roman" panose="02020603050405020304" pitchFamily="18" charset="0"/>
              </a:rPr>
              <a:t>L’Abes préconise d’utiliser en A200 les normes de translittération en vigueur, et en A400 (« variante de points d’accès ») les points d’accès autorisés construits avec ces autres systèmes de translittération.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8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sz="1800" dirty="0">
              <a:solidFill>
                <a:srgbClr val="000000"/>
              </a:solidFill>
              <a:effectLst/>
              <a:latin typeface="Calibri" panose="020F0502020204030204" pitchFamily="34" charset="0"/>
              <a:ea typeface="Times New Roman" panose="02020603050405020304" pitchFamily="18"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29450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CONSIGNE n° 3 : elle concerne un nouveau code PEB</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Pour mieux signaler les conditions de prêt des documents électroniques, les catalogueurs et </a:t>
            </a:r>
            <a:r>
              <a:rPr lang="fr-FR" dirty="0" err="1"/>
              <a:t>exemplarisateurs</a:t>
            </a:r>
            <a:r>
              <a:rPr lang="fr-FR" dirty="0"/>
              <a:t> disposent désormais d’une nouvelle valeur, à enregistrer en 930 $j</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25146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Google Shape;3984;ge4b7ac326b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5" name="Google Shape;3985;ge4b7ac326b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Voilà tous les codes PEB disponibles, désormais</a:t>
            </a:r>
            <a:endParaRPr dirty="0"/>
          </a:p>
        </p:txBody>
      </p:sp>
    </p:spTree>
    <p:extLst>
      <p:ext uri="{BB962C8B-B14F-4D97-AF65-F5344CB8AC3E}">
        <p14:creationId xmlns:p14="http://schemas.microsoft.com/office/powerpoint/2010/main" val="3793332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Google Shape;3984;ge4b7ac326b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5" name="Google Shape;3985;ge4b7ac326b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Ce nouveau code apparaît en bas du tableau, en marron</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36636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ge4b7ac326b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ge4b7ac326b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Le nouveau code v « Disponible sous forme électronique », est utilisé ici pour indiquer les conditions de PEB pour ce Que-sais-je ? Électronique,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Le code peut être attribué aussi bien à un ebook natif qu’à une version numérisée d’un document imprimé (que l’auteur de la numérisation soit l’établissement ou un éditeur.)</a:t>
            </a:r>
          </a:p>
          <a:p>
            <a:pPr marL="0" lvl="0" indent="0" algn="l" rtl="0">
              <a:spcBef>
                <a:spcPts val="0"/>
              </a:spcBef>
              <a:spcAft>
                <a:spcPts val="0"/>
              </a:spcAft>
              <a:buNone/>
            </a:pPr>
            <a:r>
              <a:rPr lang="fr-FR" dirty="0"/>
              <a:t>C’est à l’établissement de décider à quels types d’ouvrages il souhaite attribuer ce code.</a:t>
            </a:r>
            <a:endParaRPr dirty="0"/>
          </a:p>
        </p:txBody>
      </p:sp>
    </p:spTree>
    <p:extLst>
      <p:ext uri="{BB962C8B-B14F-4D97-AF65-F5344CB8AC3E}">
        <p14:creationId xmlns:p14="http://schemas.microsoft.com/office/powerpoint/2010/main" val="1890477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Google Shape;3984;ge4b7ac326b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5" name="Google Shape;3985;ge4b7ac326b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Si votre établissement souhaite, maintenant que ce nouveau code PEB existe, modifier en masse le code PEB d’un fonds, son Coordinateur Sudoc doit utiliser l’application ITEM</a:t>
            </a:r>
            <a:br>
              <a:rPr lang="fr-FR" dirty="0"/>
            </a:br>
            <a:r>
              <a:rPr lang="fr-FR" dirty="0"/>
              <a:t>Voici un court rappel de l’utilisation d’ITEM</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0"/>
        <p:cNvGrpSpPr/>
        <p:nvPr/>
      </p:nvGrpSpPr>
      <p:grpSpPr>
        <a:xfrm>
          <a:off x="0" y="0"/>
          <a:ext cx="0" cy="0"/>
          <a:chOff x="0" y="0"/>
          <a:chExt cx="0" cy="0"/>
        </a:xfrm>
      </p:grpSpPr>
      <p:sp>
        <p:nvSpPr>
          <p:cNvPr id="3081" name="Google Shape;3081;ge4b7ac326b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2" name="Google Shape;3082;ge4b7ac326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Étape 1 : le Coordinateur prépare un fichier CSV mentionnant les PPN des ouvrages dont le code peb doit être modifié et il soumet ce fichier à ITEM</a:t>
            </a:r>
            <a:endParaRPr dirty="0"/>
          </a:p>
        </p:txBody>
      </p:sp>
    </p:spTree>
    <p:extLst>
      <p:ext uri="{BB962C8B-B14F-4D97-AF65-F5344CB8AC3E}">
        <p14:creationId xmlns:p14="http://schemas.microsoft.com/office/powerpoint/2010/main" val="3268913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5"/>
        <p:cNvGrpSpPr/>
        <p:nvPr/>
      </p:nvGrpSpPr>
      <p:grpSpPr>
        <a:xfrm>
          <a:off x="0" y="0"/>
          <a:ext cx="0" cy="0"/>
          <a:chOff x="0" y="0"/>
          <a:chExt cx="0" cy="0"/>
        </a:xfrm>
      </p:grpSpPr>
      <p:sp>
        <p:nvSpPr>
          <p:cNvPr id="2906" name="Google Shape;2906;g1078a0c099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7" name="Google Shape;2907;g1078a0c099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A cette succession d’étapes et d’acteurs, il manque l’étape ultime, dans laquelle nous sommes, à savoir : l’utilisation de ces nouveautés UNIMARC 2023,</a:t>
            </a:r>
            <a:br>
              <a:rPr lang="fr-FR" dirty="0"/>
            </a:br>
            <a:r>
              <a:rPr lang="fr-FR" dirty="0"/>
              <a:t>Et les acteurs de cette étape, c’est vous, les catalogueurs et catalogueuses du réseau, et nous vous remercions de suivre ce </a:t>
            </a:r>
            <a:r>
              <a:rPr lang="fr-FR" dirty="0" err="1"/>
              <a:t>J.e</a:t>
            </a:r>
            <a:r>
              <a:rPr lang="fr-FR" dirty="0"/>
              <a:t>-cours,</a:t>
            </a:r>
            <a:br>
              <a:rPr lang="fr-FR" dirty="0"/>
            </a:br>
            <a:r>
              <a:rPr lang="fr-FR" dirty="0"/>
              <a:t>Nous allons, pour cette présentation, filer la métaphore du théâtre, (pas seulement pour commémorer le centenaire de la mort de Sarah Bernard (26 mars 1923) ), parce que le catalogage en réseau, c’est comme du théâtre : de l’abnégation, du travail collectif, de la passion tout cela pour le bien du public.</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0"/>
        <p:cNvGrpSpPr/>
        <p:nvPr/>
      </p:nvGrpSpPr>
      <p:grpSpPr>
        <a:xfrm>
          <a:off x="0" y="0"/>
          <a:ext cx="0" cy="0"/>
          <a:chOff x="0" y="0"/>
          <a:chExt cx="0" cy="0"/>
        </a:xfrm>
      </p:grpSpPr>
      <p:sp>
        <p:nvSpPr>
          <p:cNvPr id="3081" name="Google Shape;3081;ge4b7ac326b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2" name="Google Shape;3082;ge4b7ac326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Etape 2 : en retour, ITEM constitue un fichier CSV enrichi de 2 colonnes : le RCR dans lequel l’ouvrage est localisé et le numéro unique identifiant l’exemplaire (l’EPN)</a:t>
            </a:r>
            <a:endParaRPr dirty="0"/>
          </a:p>
        </p:txBody>
      </p:sp>
    </p:spTree>
    <p:extLst>
      <p:ext uri="{BB962C8B-B14F-4D97-AF65-F5344CB8AC3E}">
        <p14:creationId xmlns:p14="http://schemas.microsoft.com/office/powerpoint/2010/main" val="1422795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0"/>
        <p:cNvGrpSpPr/>
        <p:nvPr/>
      </p:nvGrpSpPr>
      <p:grpSpPr>
        <a:xfrm>
          <a:off x="0" y="0"/>
          <a:ext cx="0" cy="0"/>
          <a:chOff x="0" y="0"/>
          <a:chExt cx="0" cy="0"/>
        </a:xfrm>
      </p:grpSpPr>
      <p:sp>
        <p:nvSpPr>
          <p:cNvPr id="3081" name="Google Shape;3081;ge4b7ac326b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2" name="Google Shape;3082;ge4b7ac326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Etape 3 : le coordinateur complète ce fichier enrichi : dans le cas présent, en rajoutant une colonne « 930 $j » avec le nouveau code PEB (code v) à remplacer dans chaque exemplaire</a:t>
            </a:r>
            <a:endParaRPr dirty="0"/>
          </a:p>
        </p:txBody>
      </p:sp>
    </p:spTree>
    <p:extLst>
      <p:ext uri="{BB962C8B-B14F-4D97-AF65-F5344CB8AC3E}">
        <p14:creationId xmlns:p14="http://schemas.microsoft.com/office/powerpoint/2010/main" val="1011350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0"/>
        <p:cNvGrpSpPr/>
        <p:nvPr/>
      </p:nvGrpSpPr>
      <p:grpSpPr>
        <a:xfrm>
          <a:off x="0" y="0"/>
          <a:ext cx="0" cy="0"/>
          <a:chOff x="0" y="0"/>
          <a:chExt cx="0" cy="0"/>
        </a:xfrm>
      </p:grpSpPr>
      <p:sp>
        <p:nvSpPr>
          <p:cNvPr id="3081" name="Google Shape;3081;ge4b7ac326b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2" name="Google Shape;3082;ge4b7ac326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Etape 4 : le Coordinateur lance le programme « Replacer une sous-zone » (ici : la 930 $j)</a:t>
            </a:r>
            <a:endParaRPr dirty="0"/>
          </a:p>
        </p:txBody>
      </p:sp>
    </p:spTree>
    <p:extLst>
      <p:ext uri="{BB962C8B-B14F-4D97-AF65-F5344CB8AC3E}">
        <p14:creationId xmlns:p14="http://schemas.microsoft.com/office/powerpoint/2010/main" val="223290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0"/>
        <p:cNvGrpSpPr/>
        <p:nvPr/>
      </p:nvGrpSpPr>
      <p:grpSpPr>
        <a:xfrm>
          <a:off x="0" y="0"/>
          <a:ext cx="0" cy="0"/>
          <a:chOff x="0" y="0"/>
          <a:chExt cx="0" cy="0"/>
        </a:xfrm>
      </p:grpSpPr>
      <p:sp>
        <p:nvSpPr>
          <p:cNvPr id="3081" name="Google Shape;3081;ge4b7ac326b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2" name="Google Shape;3082;ge4b7ac326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Etape 5 : ITEM remplace les codes existants par le code « v », et offre une prévisualisation du résultat</a:t>
            </a:r>
            <a:endParaRPr dirty="0"/>
          </a:p>
        </p:txBody>
      </p:sp>
    </p:spTree>
    <p:extLst>
      <p:ext uri="{BB962C8B-B14F-4D97-AF65-F5344CB8AC3E}">
        <p14:creationId xmlns:p14="http://schemas.microsoft.com/office/powerpoint/2010/main" val="3720793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0"/>
        <p:cNvGrpSpPr/>
        <p:nvPr/>
      </p:nvGrpSpPr>
      <p:grpSpPr>
        <a:xfrm>
          <a:off x="0" y="0"/>
          <a:ext cx="0" cy="0"/>
          <a:chOff x="0" y="0"/>
          <a:chExt cx="0" cy="0"/>
        </a:xfrm>
      </p:grpSpPr>
      <p:sp>
        <p:nvSpPr>
          <p:cNvPr id="3081" name="Google Shape;3081;ge4b7ac326b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2" name="Google Shape;3082;ge4b7ac326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Etape 6 : si la prévisualisation correspond bien aux attentes, le Coordinateur </a:t>
            </a:r>
            <a:r>
              <a:rPr lang="fr-FR" dirty="0" err="1"/>
              <a:t>Sudoc</a:t>
            </a:r>
            <a:r>
              <a:rPr lang="fr-FR" dirty="0"/>
              <a:t> lance le traitement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15581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a:buNone/>
            </a:pPr>
            <a:r>
              <a:rPr lang="fr-FR" dirty="0"/>
              <a:t>CONSIGNE n° 4 : elle concerne la simplification des codes sur les mentions juridiques du document</a:t>
            </a:r>
          </a:p>
          <a:p>
            <a:pPr marL="158750" indent="0">
              <a:buNone/>
            </a:pPr>
            <a:endParaRPr lang="fr-FR" dirty="0"/>
          </a:p>
          <a:p>
            <a:pPr marL="158750" indent="0">
              <a:buNone/>
            </a:pPr>
            <a:r>
              <a:rPr lang="fr-FR" dirty="0"/>
              <a:t>Pour les besoins techniques d’ITEM, la saisie des mentions juridiques du document est légèrement modifiée et simplifiée.</a:t>
            </a:r>
            <a:br>
              <a:rPr lang="fr-FR" dirty="0"/>
            </a:br>
            <a:endParaRPr lang="fr-FR" dirty="0"/>
          </a:p>
          <a:p>
            <a:pPr marL="158750" indent="0">
              <a:buNone/>
            </a:pPr>
            <a:r>
              <a:rPr lang="fr-FR" dirty="0"/>
              <a:t>Ces nouvelles valeurs sont à enregistrer en zone 920 de la notice d’exemplaire du document.</a:t>
            </a:r>
            <a:br>
              <a:rPr lang="fr-FR" dirty="0"/>
            </a:br>
            <a:endParaRPr lang="fr-FR" dirty="0"/>
          </a:p>
        </p:txBody>
      </p:sp>
    </p:spTree>
    <p:extLst>
      <p:ext uri="{BB962C8B-B14F-4D97-AF65-F5344CB8AC3E}">
        <p14:creationId xmlns:p14="http://schemas.microsoft.com/office/powerpoint/2010/main" val="975614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Ces mentions juridiques s’enregistrent en zone 920, dans les sous-zones $a ou $c</a:t>
            </a:r>
          </a:p>
          <a:p>
            <a:pPr marL="158750" indent="0">
              <a:buNone/>
            </a:pPr>
            <a:endParaRPr lang="fr-FR" dirty="0"/>
          </a:p>
          <a:p>
            <a:pPr marL="158750" indent="0">
              <a:buNone/>
            </a:pPr>
            <a:r>
              <a:rPr lang="fr-FR" dirty="0"/>
              <a:t>Désormais, le catalogueur devra saisir un code alphabétique, en majuscule, plutôt que la mention en toute lettres,</a:t>
            </a:r>
          </a:p>
          <a:p>
            <a:pPr marL="158750" indent="0">
              <a:buNone/>
            </a:pPr>
            <a:endParaRPr lang="fr-FR" dirty="0"/>
          </a:p>
          <a:p>
            <a:pPr marL="158750" indent="0">
              <a:buNone/>
            </a:pPr>
            <a:endParaRPr lang="fr-FR" dirty="0"/>
          </a:p>
          <a:p>
            <a:pPr marL="158750" indent="0">
              <a:buNone/>
            </a:pPr>
            <a:r>
              <a:rPr lang="fr-FR" dirty="0"/>
              <a:t>L’export et l’affichage pour le grand public restent inchangés</a:t>
            </a:r>
            <a:br>
              <a:rPr lang="fr-FR" dirty="0"/>
            </a:br>
            <a:r>
              <a:rPr lang="fr-FR" dirty="0"/>
              <a:t>Le </a:t>
            </a:r>
            <a:r>
              <a:rPr lang="fr-FR" dirty="0" err="1"/>
              <a:t>Sudoc</a:t>
            </a:r>
            <a:r>
              <a:rPr lang="fr-FR" dirty="0"/>
              <a:t>  été mis à jour des nouveaux codes dans les notices où cette zone était utilisée, Les catalogueurs n’ont donc pas à traiter le rétrospectif, </a:t>
            </a:r>
          </a:p>
        </p:txBody>
      </p:sp>
    </p:spTree>
    <p:extLst>
      <p:ext uri="{BB962C8B-B14F-4D97-AF65-F5344CB8AC3E}">
        <p14:creationId xmlns:p14="http://schemas.microsoft.com/office/powerpoint/2010/main" val="2447469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PASSONS MAINTENANT AUX NOUVEAUX RÉFÉRENTIELS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CONSIGNE n° 5 : elle concerne des codes de fonction musicaux, qui pourront être enregistrés grâce à l’implémentation du référentiel IAML</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Le </a:t>
            </a:r>
            <a:r>
              <a:rPr lang="fr-FR" dirty="0" err="1"/>
              <a:t>Sudoc</a:t>
            </a:r>
            <a:r>
              <a:rPr lang="fr-FR" dirty="0"/>
              <a:t>  et </a:t>
            </a:r>
            <a:r>
              <a:rPr lang="fr-FR" dirty="0" err="1"/>
              <a:t>IdRef</a:t>
            </a:r>
            <a:r>
              <a:rPr lang="fr-FR" dirty="0"/>
              <a:t> permettent désormais l’usage du référentiel maintenu par l’Association internationale des bibliothèques, archives et centres de documentation musicaux (IAML) sous l’égide de l’IFLA.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err="1"/>
              <a:t>IdRef</a:t>
            </a:r>
            <a:r>
              <a:rPr lang="fr-FR" dirty="0"/>
              <a:t> sait ventiler les ressources </a:t>
            </a:r>
            <a:r>
              <a:rPr lang="fr-FR" dirty="0" err="1"/>
              <a:t>Sudoc</a:t>
            </a:r>
            <a:r>
              <a:rPr lang="fr-FR" dirty="0"/>
              <a:t> selon ces nouveaux codes de fonction.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Le référentiel IAML permet de coder les instruments, chœurs et voix, utilisés dans les documents musicaux, afin de préciser les rôles (baryton, pianiste, clarinettiste, par exemple)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En format bibliographique, ces nouvelles valeurs sont à enregistrer dans les zones 7XX $4, où ces codes complètent les codes de fonction : </a:t>
            </a:r>
            <a:br>
              <a:rPr lang="fr-FR" dirty="0"/>
            </a:br>
            <a:r>
              <a:rPr lang="fr-FR" dirty="0"/>
              <a:t>- le code 545 (musicien)</a:t>
            </a:r>
            <a:br>
              <a:rPr lang="fr-FR" dirty="0"/>
            </a:br>
            <a:r>
              <a:rPr lang="fr-FR" dirty="0"/>
              <a:t>- le code 721 (chanteur)</a:t>
            </a:r>
          </a:p>
          <a:p>
            <a:pPr marL="0" lvl="0" indent="0" algn="l" rtl="0">
              <a:spcBef>
                <a:spcPts val="0"/>
              </a:spcBef>
              <a:spcAft>
                <a:spcPts val="0"/>
              </a:spcAft>
              <a:buNone/>
            </a:pPr>
            <a:r>
              <a:rPr lang="fr-FR" dirty="0"/>
              <a:t>Il est strictement interdit de les utiliser tout seuls.</a:t>
            </a:r>
          </a:p>
          <a:p>
            <a:pPr marL="0" lvl="0" indent="0" algn="l" rtl="0">
              <a:spcBef>
                <a:spcPts val="0"/>
              </a:spcBef>
              <a:spcAft>
                <a:spcPts val="0"/>
              </a:spcAft>
              <a:buNone/>
            </a:pPr>
            <a:endParaRPr lang="fr-FR" dirty="0"/>
          </a:p>
          <a:p>
            <a:pPr marL="0" lvl="0" indent="0" algn="l" rtl="0">
              <a:spcBef>
                <a:spcPts val="0"/>
              </a:spcBef>
              <a:spcAft>
                <a:spcPts val="0"/>
              </a:spcAft>
              <a:buNone/>
            </a:pPr>
            <a:endParaRPr lang="fr-FR" dirty="0"/>
          </a:p>
          <a:p>
            <a:pPr marL="0" lvl="0" indent="0" algn="l" rtl="0">
              <a:spcBef>
                <a:spcPts val="0"/>
              </a:spcBef>
              <a:spcAft>
                <a:spcPts val="0"/>
              </a:spcAft>
              <a:buNone/>
            </a:pPr>
            <a:r>
              <a:rPr lang="fr-FR" sz="1800" dirty="0">
                <a:effectLst/>
                <a:latin typeface="Segoe UI" panose="020B0502040204020203" pitchFamily="34" charset="0"/>
              </a:rPr>
              <a:t>NB : 15 codes de fonction IAML sont identiques à ceux de l'</a:t>
            </a:r>
            <a:r>
              <a:rPr lang="fr-FR" sz="1800" dirty="0" err="1">
                <a:effectLst/>
                <a:latin typeface="Segoe UI" panose="020B0502040204020203" pitchFamily="34" charset="0"/>
              </a:rPr>
              <a:t>Unimarc</a:t>
            </a:r>
            <a:r>
              <a:rPr lang="fr-FR" sz="1800" dirty="0">
                <a:effectLst/>
                <a:latin typeface="Segoe UI" panose="020B0502040204020203" pitchFamily="34" charset="0"/>
              </a:rPr>
              <a:t>.</a:t>
            </a:r>
            <a:br>
              <a:rPr lang="fr-FR" sz="1800" dirty="0">
                <a:effectLst/>
                <a:latin typeface="Segoe UI" panose="020B0502040204020203" pitchFamily="34" charset="0"/>
              </a:rPr>
            </a:br>
            <a:r>
              <a:rPr lang="fr-FR" sz="1800" dirty="0">
                <a:effectLst/>
                <a:latin typeface="Segoe UI" panose="020B0502040204020203" pitchFamily="34" charset="0"/>
              </a:rPr>
              <a:t>Il a été décidé de ne pas exporter ces 15 codes en marc21 (tous les autres seront exportés). </a:t>
            </a:r>
            <a:endParaRPr dirty="0"/>
          </a:p>
        </p:txBody>
      </p:sp>
    </p:spTree>
    <p:extLst>
      <p:ext uri="{BB962C8B-B14F-4D97-AF65-F5344CB8AC3E}">
        <p14:creationId xmlns:p14="http://schemas.microsoft.com/office/powerpoint/2010/main" val="1143486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ge4b7ac326b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ge4b7ac326b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Voici 1 exemple tiré du Guide Méthodologique : </a:t>
            </a:r>
            <a:br>
              <a:rPr lang="fr-FR" dirty="0"/>
            </a:br>
            <a:r>
              <a:rPr lang="fr-FR" dirty="0"/>
              <a:t>Signalement du « Roi David, psaume symphonique d’Arthur Honegger</a:t>
            </a:r>
          </a:p>
          <a:p>
            <a:pPr marL="0" lvl="0" indent="0" algn="l" rtl="0">
              <a:spcBef>
                <a:spcPts val="0"/>
              </a:spcBef>
              <a:spcAft>
                <a:spcPts val="0"/>
              </a:spcAft>
              <a:buNone/>
            </a:pPr>
            <a:r>
              <a:rPr lang="fr-FR" dirty="0"/>
              <a:t>En 702, 3 codes IAML (</a:t>
            </a:r>
            <a:r>
              <a:rPr lang="fr-FR" dirty="0" err="1"/>
              <a:t>vso</a:t>
            </a:r>
            <a:r>
              <a:rPr lang="fr-FR" dirty="0"/>
              <a:t>, pour soprano, val pour contralto ou alto, vte pour ténor) complètent le code de fonction 721 chanteur, pour préciser les tessitures de Mmes </a:t>
            </a:r>
            <a:r>
              <a:rPr lang="fr-FR" dirty="0" err="1"/>
              <a:t>Eda</a:t>
            </a:r>
            <a:r>
              <a:rPr lang="fr-FR" dirty="0"/>
              <a:t>-Pierre, Collard et de M, </a:t>
            </a:r>
            <a:r>
              <a:rPr lang="fr-FR" dirty="0" err="1"/>
              <a:t>Tappy</a:t>
            </a:r>
            <a:r>
              <a:rPr lang="fr-FR" dirty="0"/>
              <a:t>, telles qu’elle sont décrites dans la zone de Titre et Mentions de responsabilité</a:t>
            </a:r>
          </a:p>
          <a:p>
            <a:pPr marL="0" lvl="0" indent="0" algn="l" rtl="0">
              <a:spcBef>
                <a:spcPts val="0"/>
              </a:spcBef>
              <a:spcAft>
                <a:spcPts val="0"/>
              </a:spcAft>
              <a:buNone/>
            </a:pPr>
            <a:endParaRPr lang="fr-FR" dirty="0"/>
          </a:p>
        </p:txBody>
      </p:sp>
    </p:spTree>
    <p:extLst>
      <p:ext uri="{BB962C8B-B14F-4D97-AF65-F5344CB8AC3E}">
        <p14:creationId xmlns:p14="http://schemas.microsoft.com/office/powerpoint/2010/main" val="3541192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CONSIGNE n° 6 : elle concerne l’usage du nouveau référentiel ISO 639-3 dans les codes de langue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Pour répondre à une demande interministérielle de mieux signaler les langues régionales dans les catalogues de bibliothèque (le franco-provençal, le picard, le créole martiniquais par exemple), le </a:t>
            </a:r>
            <a:r>
              <a:rPr lang="fr-FR" dirty="0" err="1"/>
              <a:t>Sudoc</a:t>
            </a:r>
            <a:r>
              <a:rPr lang="fr-FR" dirty="0"/>
              <a:t> / </a:t>
            </a:r>
            <a:r>
              <a:rPr lang="fr-FR" dirty="0" err="1"/>
              <a:t>IdRef</a:t>
            </a:r>
            <a:r>
              <a:rPr lang="fr-FR" dirty="0"/>
              <a:t> prévoit désormais l’utilisation de la norme ISO 639-3 en complément de la norme ISO 639-2 actuellement utilisée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Attention : il ne peut y avoir d’utilisation de la norme ISO 639-3 seule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FR"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ISO 639-3 est un référentiel plus riche et complet ; il propose des codes sur 3 positions.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144291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0"/>
        <p:cNvGrpSpPr/>
        <p:nvPr/>
      </p:nvGrpSpPr>
      <p:grpSpPr>
        <a:xfrm>
          <a:off x="0" y="0"/>
          <a:ext cx="0" cy="0"/>
          <a:chOff x="0" y="0"/>
          <a:chExt cx="0" cy="0"/>
        </a:xfrm>
      </p:grpSpPr>
      <p:sp>
        <p:nvSpPr>
          <p:cNvPr id="3081" name="Google Shape;3081;ge4b7ac326b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2" name="Google Shape;3082;ge4b7ac326b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Voici le programme  : </a:t>
            </a:r>
            <a:br>
              <a:rPr lang="fr-FR" dirty="0"/>
            </a:br>
            <a:r>
              <a:rPr lang="fr-FR" dirty="0"/>
              <a:t>1</a:t>
            </a:r>
            <a:r>
              <a:rPr lang="fr-FR" baseline="30000" dirty="0"/>
              <a:t>ère</a:t>
            </a:r>
            <a:r>
              <a:rPr lang="fr-FR" dirty="0"/>
              <a:t> partie : les référentiels</a:t>
            </a:r>
            <a:br>
              <a:rPr lang="fr-FR" dirty="0"/>
            </a:br>
            <a:r>
              <a:rPr lang="fr-FR" dirty="0"/>
              <a:t>2</a:t>
            </a:r>
            <a:r>
              <a:rPr lang="fr-FR" baseline="30000" dirty="0"/>
              <a:t>ème</a:t>
            </a:r>
            <a:r>
              <a:rPr lang="fr-FR" dirty="0"/>
              <a:t> partie : les nouvelles sous-zones</a:t>
            </a:r>
            <a:br>
              <a:rPr lang="fr-FR" dirty="0"/>
            </a:br>
            <a:r>
              <a:rPr lang="fr-FR" dirty="0"/>
              <a:t>3</a:t>
            </a:r>
            <a:r>
              <a:rPr lang="fr-FR" baseline="30000" dirty="0"/>
              <a:t>ème</a:t>
            </a:r>
            <a:r>
              <a:rPr lang="fr-FR" dirty="0"/>
              <a:t> partie : vos questions</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Ces nouvelles valeurs sont à enregistrer : </a:t>
            </a:r>
            <a:br>
              <a:rPr lang="fr-FR" dirty="0"/>
            </a:br>
            <a:r>
              <a:rPr lang="fr-FR" dirty="0"/>
              <a:t>- en format bibliographique, dans la zone 101 : langue de la ressource</a:t>
            </a:r>
            <a:br>
              <a:rPr lang="fr-FR" dirty="0"/>
            </a:br>
            <a:r>
              <a:rPr lang="fr-FR" dirty="0"/>
              <a:t>- en format autorité, dans la zone 101 : langue de l’entité</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Attention : l’usage du nouveau référentiel ISO 639-3 entraîne une nouvelle valeur de l’indicateur 2 </a:t>
            </a:r>
          </a:p>
          <a:p>
            <a:pPr marL="0" lvl="0" indent="0" algn="l" rtl="0">
              <a:spcBef>
                <a:spcPts val="0"/>
              </a:spcBef>
              <a:spcAft>
                <a:spcPts val="0"/>
              </a:spcAft>
              <a:buNone/>
            </a:pPr>
            <a:r>
              <a:rPr lang="fr-FR" dirty="0"/>
              <a:t>Alors qu’on utilise # pour les codes issus du référentiel ISO 639-2</a:t>
            </a:r>
            <a:br>
              <a:rPr lang="fr-FR" dirty="0"/>
            </a:br>
            <a:r>
              <a:rPr lang="fr-FR" dirty="0"/>
              <a:t>on utilisera 7 pour les codes issus du référentiel ISO 639-3</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A l’export, une sous-zone $2 sera ajoutée pour préciser quelle norme ISO (la 639-2 ou la 639-3) est utilisée pour renseigner les codes de la zone 101</a:t>
            </a:r>
          </a:p>
          <a:p>
            <a:pPr marL="0" lvl="0" indent="0" algn="l" rtl="0">
              <a:spcBef>
                <a:spcPts val="0"/>
              </a:spcBef>
              <a:spcAft>
                <a:spcPts val="0"/>
              </a:spcAft>
              <a:buNone/>
            </a:pPr>
            <a:endParaRPr lang="fr-F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00584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ge4b7ac326b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ge4b7ac326b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Pour cataloguer cette pièce de théâtre en picard de Jean-Luc Vigneux : </a:t>
            </a:r>
          </a:p>
          <a:p>
            <a:pPr marL="0" lvl="0" indent="0" algn="l" rtl="0">
              <a:spcBef>
                <a:spcPts val="0"/>
              </a:spcBef>
              <a:spcAft>
                <a:spcPts val="0"/>
              </a:spcAft>
              <a:buNone/>
            </a:pPr>
            <a:r>
              <a:rPr lang="fr-FR" dirty="0"/>
              <a:t>On ne disposait jusqu’à présent que du code « </a:t>
            </a:r>
            <a:r>
              <a:rPr lang="fr-FR" dirty="0" err="1"/>
              <a:t>roa</a:t>
            </a:r>
            <a:r>
              <a:rPr lang="fr-FR" dirty="0"/>
              <a:t> » : langue romane en ISO 639-2</a:t>
            </a:r>
            <a:br>
              <a:rPr lang="fr-FR" dirty="0"/>
            </a:br>
            <a:r>
              <a:rPr lang="fr-FR" dirty="0"/>
              <a:t>Désormais, on peut compléter avec le code « </a:t>
            </a:r>
            <a:r>
              <a:rPr lang="fr-FR" dirty="0" err="1"/>
              <a:t>pcd</a:t>
            </a:r>
            <a:r>
              <a:rPr lang="fr-FR" dirty="0"/>
              <a:t> » : picard en ISO 639-3</a:t>
            </a:r>
            <a:br>
              <a:rPr lang="fr-FR" dirty="0"/>
            </a:br>
            <a:r>
              <a:rPr lang="fr-FR" dirty="0"/>
              <a:t>On dispose ainsi d’un code de langue plus précis</a:t>
            </a:r>
          </a:p>
          <a:p>
            <a:pPr marL="0" lvl="0" indent="0" algn="l" rtl="0">
              <a:spcBef>
                <a:spcPts val="0"/>
              </a:spcBef>
              <a:spcAft>
                <a:spcPts val="0"/>
              </a:spcAft>
              <a:buNone/>
            </a:pPr>
            <a:br>
              <a:rPr lang="fr-FR" dirty="0"/>
            </a:br>
            <a:r>
              <a:rPr lang="fr-FR" dirty="0"/>
              <a:t>Et comme on utilise le référentiel ISO 639-3, on placera l’indicateur 2 à « 7 »</a:t>
            </a:r>
          </a:p>
          <a:p>
            <a:pPr marL="0" lvl="0" indent="0" algn="l" rtl="0">
              <a:spcBef>
                <a:spcPts val="0"/>
              </a:spcBef>
              <a:spcAft>
                <a:spcPts val="0"/>
              </a:spcAft>
              <a:buNone/>
            </a:pPr>
            <a:endParaRPr lang="fr-F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47087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ge4b7ac326b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ge4b7ac326b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On peut donc doubler la zone 101</a:t>
            </a:r>
            <a:br>
              <a:rPr lang="fr-FR" dirty="0"/>
            </a:br>
            <a:r>
              <a:rPr lang="fr-FR" dirty="0"/>
              <a:t>Mais attention : la seconde zone 101 ne peut s’enregistrer qu’en mode expert, et non dans les formulaires de données codées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717297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7"/>
        <p:cNvGrpSpPr/>
        <p:nvPr/>
      </p:nvGrpSpPr>
      <p:grpSpPr>
        <a:xfrm>
          <a:off x="0" y="0"/>
          <a:ext cx="0" cy="0"/>
          <a:chOff x="0" y="0"/>
          <a:chExt cx="0" cy="0"/>
        </a:xfrm>
      </p:grpSpPr>
      <p:sp>
        <p:nvSpPr>
          <p:cNvPr id="3218" name="Google Shape;3218;ge4b7ac326b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9" name="Google Shape;3219;ge4b7ac326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1983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Cette deuxième partie est donc consacrée aux nouvelles sous-zones et à un nouvel indicateur</a:t>
            </a:r>
            <a:endParaRPr dirty="0"/>
          </a:p>
        </p:txBody>
      </p:sp>
    </p:spTree>
    <p:extLst>
      <p:ext uri="{BB962C8B-B14F-4D97-AF65-F5344CB8AC3E}">
        <p14:creationId xmlns:p14="http://schemas.microsoft.com/office/powerpoint/2010/main" val="3055455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PREMIERE NOUVEAUTE : Une nouvelle sous-zone $b vient enrichir la zone 215, en format bibliographique</a:t>
            </a:r>
          </a:p>
          <a:p>
            <a:pPr marL="0" lvl="0" indent="0" algn="l" rtl="0">
              <a:spcBef>
                <a:spcPts val="0"/>
              </a:spcBef>
              <a:spcAft>
                <a:spcPts val="0"/>
              </a:spcAft>
              <a:buNone/>
            </a:pPr>
            <a:r>
              <a:rPr lang="fr-FR" dirty="0"/>
              <a:t>Cette sous-zone $b « Matériau et technique » permet de préciser la description matérielle des documents iconographiques</a:t>
            </a:r>
          </a:p>
          <a:p>
            <a:pPr marL="0" lvl="0" indent="0" algn="l" rtl="0">
              <a:spcBef>
                <a:spcPts val="0"/>
              </a:spcBef>
              <a:spcAft>
                <a:spcPts val="0"/>
              </a:spcAft>
              <a:buNone/>
            </a:pPr>
            <a:r>
              <a:rPr lang="fr-FR" dirty="0"/>
              <a:t>Elle a été validée par le PUC en 2016, est déjà implémentée par la BnF.</a:t>
            </a:r>
            <a:br>
              <a:rPr lang="fr-FR" dirty="0"/>
            </a:br>
            <a:r>
              <a:rPr lang="fr-FR" dirty="0"/>
              <a:t>En 2023, l’Abes rattrape donc son retard</a:t>
            </a:r>
            <a:endParaRPr dirty="0"/>
          </a:p>
        </p:txBody>
      </p:sp>
    </p:spTree>
    <p:extLst>
      <p:ext uri="{BB962C8B-B14F-4D97-AF65-F5344CB8AC3E}">
        <p14:creationId xmlns:p14="http://schemas.microsoft.com/office/powerpoint/2010/main" val="1124756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ge4b7ac326b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ge4b7ac326b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Par exemple, pour décrire cette estampe, la sous-zone $</a:t>
            </a:r>
            <a:r>
              <a:rPr lang="fr-FR" dirty="0" err="1"/>
              <a:t>bburin</a:t>
            </a:r>
            <a:r>
              <a:rPr lang="fr-FR" dirty="0"/>
              <a:t> et eau-forte peut être enregistrée</a:t>
            </a:r>
            <a:endParaRPr dirty="0"/>
          </a:p>
        </p:txBody>
      </p:sp>
    </p:spTree>
    <p:extLst>
      <p:ext uri="{BB962C8B-B14F-4D97-AF65-F5344CB8AC3E}">
        <p14:creationId xmlns:p14="http://schemas.microsoft.com/office/powerpoint/2010/main" val="2759258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DEUXIEME NOUVEAUTE : une nouvelle sous-zone $z Langue utilisée peut désormais être utilisée, en format bibliographique :</a:t>
            </a:r>
            <a:br>
              <a:rPr lang="fr-FR" dirty="0"/>
            </a:br>
            <a:r>
              <a:rPr lang="fr-FR" dirty="0"/>
              <a:t>- en 330 pour préciser la langue du résumé</a:t>
            </a:r>
            <a:br>
              <a:rPr lang="fr-FR" dirty="0"/>
            </a:br>
            <a:r>
              <a:rPr lang="fr-FR" dirty="0"/>
              <a:t> -en 610 pour préciser la langue de l’indexation libre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Cette sous-zone a été créée pour les besoins d’interopérabilité dans la diffusion des données décrivant les documents universitaires : thèses d’exercice, mémoires, etc.</a:t>
            </a:r>
            <a:br>
              <a:rPr lang="fr-FR" dirty="0"/>
            </a:br>
            <a:r>
              <a:rPr lang="fr-FR" dirty="0"/>
              <a:t>Attention : </a:t>
            </a:r>
            <a:r>
              <a:rPr lang="fr-FR" sz="1100" dirty="0">
                <a:solidFill>
                  <a:srgbClr val="000000"/>
                </a:solidFill>
                <a:effectLst/>
                <a:latin typeface="Calibri" panose="020F0502020204030204" pitchFamily="34" charset="0"/>
                <a:ea typeface="Times New Roman" panose="02020603050405020304" pitchFamily="18" charset="0"/>
              </a:rPr>
              <a:t>le catalogage des thèses de doctorat est géré essentiellement par STAR, qui construit automatiquement les notices biblio en </a:t>
            </a:r>
            <a:r>
              <a:rPr lang="fr-FR" sz="1100" dirty="0" err="1">
                <a:solidFill>
                  <a:srgbClr val="000000"/>
                </a:solidFill>
                <a:effectLst/>
                <a:latin typeface="Calibri" panose="020F0502020204030204" pitchFamily="34" charset="0"/>
                <a:ea typeface="Times New Roman" panose="02020603050405020304" pitchFamily="18" charset="0"/>
              </a:rPr>
              <a:t>Unimarc</a:t>
            </a:r>
            <a:r>
              <a:rPr lang="fr-FR" sz="1100" dirty="0">
                <a:solidFill>
                  <a:srgbClr val="000000"/>
                </a:solidFill>
                <a:effectLst/>
                <a:latin typeface="Calibri" panose="020F0502020204030204" pitchFamily="34" charset="0"/>
                <a:ea typeface="Times New Roman" panose="02020603050405020304" pitchFamily="18" charset="0"/>
              </a:rPr>
              <a:t>. Ces nouveautés dans le catalogage manuel concerne donc plutôt les thèses d'exercice et les mémoires. </a:t>
            </a:r>
          </a:p>
          <a:p>
            <a:pPr marL="0" lvl="0" indent="0" algn="l" rtl="0">
              <a:spcBef>
                <a:spcPts val="0"/>
              </a:spcBef>
              <a:spcAft>
                <a:spcPts val="0"/>
              </a:spcAft>
              <a:buNone/>
            </a:pPr>
            <a:br>
              <a:rPr lang="fr-FR" dirty="0"/>
            </a:br>
            <a:r>
              <a:rPr lang="fr-FR" dirty="0"/>
              <a:t>La sous-zone $z est utilisable en catalogage manuel, mais ne sera pas exportée dans les SGB. Elle sera utilisée notamment pour les exports de données vers HAL </a:t>
            </a:r>
            <a:r>
              <a:rPr lang="fr-FR" dirty="0" err="1"/>
              <a:t>theses</a:t>
            </a:r>
            <a:r>
              <a:rPr lang="fr-FR" dirty="0"/>
              <a:t> et Dumas : cette sous-zone devient donc obligatoire pour le catalogage des documents universitaires.</a:t>
            </a:r>
            <a:br>
              <a:rPr lang="fr-FR" dirty="0"/>
            </a:br>
            <a:r>
              <a:rPr lang="fr-FR" dirty="0"/>
              <a:t>Les codes de langue à  utiliser dans cette sous-zone sont issus de l’SO 639-2</a:t>
            </a:r>
          </a:p>
          <a:p>
            <a:pPr marL="0" lvl="0" indent="0" algn="l" rtl="0">
              <a:spcBef>
                <a:spcPts val="0"/>
              </a:spcBef>
              <a:spcAft>
                <a:spcPts val="0"/>
              </a:spcAft>
              <a:buNone/>
            </a:pPr>
            <a:endParaRPr lang="fr-FR" dirty="0"/>
          </a:p>
        </p:txBody>
      </p:sp>
    </p:spTree>
    <p:extLst>
      <p:ext uri="{BB962C8B-B14F-4D97-AF65-F5344CB8AC3E}">
        <p14:creationId xmlns:p14="http://schemas.microsoft.com/office/powerpoint/2010/main" val="32280279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ge4b7ac326b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ge4b7ac326b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Par exemple, dans la notice bibliographique de ce mémoire d’orthophoniste catalogué manuellement : </a:t>
            </a:r>
            <a:br>
              <a:rPr lang="fr-FR" dirty="0"/>
            </a:br>
            <a:r>
              <a:rPr lang="fr-FR" dirty="0"/>
              <a:t>- un résumé en français est enregistré dans une zone 330 : on ajoute une sous-zone $</a:t>
            </a:r>
            <a:r>
              <a:rPr lang="fr-FR" dirty="0" err="1"/>
              <a:t>zfre</a:t>
            </a:r>
            <a:endParaRPr lang="fr-FR" dirty="0"/>
          </a:p>
          <a:p>
            <a:pPr marL="0" lvl="0" indent="0" algn="l" rtl="0">
              <a:spcBef>
                <a:spcPts val="0"/>
              </a:spcBef>
              <a:spcAft>
                <a:spcPts val="0"/>
              </a:spcAft>
              <a:buNone/>
            </a:pPr>
            <a:r>
              <a:rPr lang="fr-FR" dirty="0"/>
              <a:t>- un résumé en anglais est enregistré dans une seconde zone 330 : on ajoute une sous-zone $</a:t>
            </a:r>
            <a:r>
              <a:rPr lang="fr-FR" dirty="0" err="1"/>
              <a:t>zeng</a:t>
            </a:r>
            <a:endParaRPr lang="fr-FR" dirty="0"/>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fr-FR" dirty="0"/>
              <a:t>- une indexation libre en français est saisie en 610 : on ajoute une sous-zone $</a:t>
            </a:r>
            <a:r>
              <a:rPr lang="fr-FR" dirty="0" err="1"/>
              <a:t>zfre</a:t>
            </a:r>
            <a:endParaRPr lang="fr-FR" dirty="0"/>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fr-FR" dirty="0"/>
              <a:t>- une indexation libre en anglais est saisie dans une autre zone 610 : on ajoute une sous-zone $</a:t>
            </a:r>
            <a:r>
              <a:rPr lang="fr-FR" dirty="0" err="1"/>
              <a:t>zeng</a:t>
            </a:r>
            <a:endParaRPr lang="fr-FR" dirty="0"/>
          </a:p>
        </p:txBody>
      </p:sp>
    </p:spTree>
    <p:extLst>
      <p:ext uri="{BB962C8B-B14F-4D97-AF65-F5344CB8AC3E}">
        <p14:creationId xmlns:p14="http://schemas.microsoft.com/office/powerpoint/2010/main" val="14477831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TROISIEME NOUVEAUTE : Un nouvel indicateur peut être enregistré en format bibliographique, dans la zone 225, pour désigner le titre d’ensemble des monographies en plusieurs volumes</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Conformément aux évolutions UNIMARC validées par le PUC en 2020 (non encore traduites en français), il existe désormais 4 valeurs qui peuvent être enregistrées dans l’indicateur 1 de la zone 225. </a:t>
            </a:r>
            <a:br>
              <a:rPr lang="fr-FR" dirty="0"/>
            </a:br>
            <a:endParaRPr lang="fr-FR" dirty="0"/>
          </a:p>
          <a:p>
            <a:pPr marL="0" lvl="0" indent="0" algn="l" rtl="0">
              <a:spcBef>
                <a:spcPts val="0"/>
              </a:spcBef>
              <a:spcAft>
                <a:spcPts val="0"/>
              </a:spcAft>
              <a:buNone/>
            </a:pPr>
            <a:r>
              <a:rPr lang="fr-FR" dirty="0"/>
              <a:t>La quatrième, et donc nouvelle valeur est : </a:t>
            </a:r>
          </a:p>
          <a:p>
            <a:pPr marL="0" lvl="0" indent="0" algn="l" rtl="0">
              <a:spcBef>
                <a:spcPts val="0"/>
              </a:spcBef>
              <a:spcAft>
                <a:spcPts val="0"/>
              </a:spcAft>
              <a:buNone/>
            </a:pPr>
            <a:r>
              <a:rPr lang="fr-FR" dirty="0"/>
              <a:t># Titre des monographies en plusieurs </a:t>
            </a:r>
            <a:r>
              <a:rPr lang="fr-FR" dirty="0" err="1"/>
              <a:t>volues</a:t>
            </a:r>
            <a:r>
              <a:rPr lang="fr-FR" dirty="0"/>
              <a:t>, en lien avec la zone 461 </a:t>
            </a:r>
          </a:p>
          <a:p>
            <a:pPr marL="0" lvl="0" indent="0" algn="l" rtl="0">
              <a:spcBef>
                <a:spcPts val="0"/>
              </a:spcBef>
              <a:spcAft>
                <a:spcPts val="0"/>
              </a:spcAft>
              <a:buNone/>
            </a:pPr>
            <a:endParaRPr lang="fr-FR" dirty="0"/>
          </a:p>
        </p:txBody>
      </p:sp>
    </p:spTree>
    <p:extLst>
      <p:ext uri="{BB962C8B-B14F-4D97-AF65-F5344CB8AC3E}">
        <p14:creationId xmlns:p14="http://schemas.microsoft.com/office/powerpoint/2010/main" val="1516998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7"/>
        <p:cNvGrpSpPr/>
        <p:nvPr/>
      </p:nvGrpSpPr>
      <p:grpSpPr>
        <a:xfrm>
          <a:off x="0" y="0"/>
          <a:ext cx="0" cy="0"/>
          <a:chOff x="0" y="0"/>
          <a:chExt cx="0" cy="0"/>
        </a:xfrm>
      </p:grpSpPr>
      <p:sp>
        <p:nvSpPr>
          <p:cNvPr id="3218" name="Google Shape;3218;ge4b7ac326b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9" name="Google Shape;3219;ge4b7ac326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580212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La nouvelle valeur # de l’indicateur est réservé au signalement des ressources en plusieurs volumes pour enregistrer le titre collectif s’il y a lieu</a:t>
            </a:r>
          </a:p>
          <a:p>
            <a:pPr marL="0" lvl="0" indent="0" algn="l" rtl="0">
              <a:spcBef>
                <a:spcPts val="0"/>
              </a:spcBef>
              <a:spcAft>
                <a:spcPts val="0"/>
              </a:spcAft>
              <a:buNone/>
            </a:pPr>
            <a:r>
              <a:rPr lang="fr-FR" dirty="0"/>
              <a:t>Elle est associée à l’enregistrement d’une zone B461</a:t>
            </a:r>
            <a:br>
              <a:rPr lang="fr-FR" dirty="0"/>
            </a:br>
            <a:r>
              <a:rPr lang="fr-FR" dirty="0"/>
              <a:t>Elle ne peut pas être utilisée dans les notices de ressources continues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8066307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ge4b7ac326b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ge4b7ac326b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Ici « Les </a:t>
            </a:r>
            <a:r>
              <a:rPr lang="fr-FR" dirty="0" err="1"/>
              <a:t>Whiteoaks</a:t>
            </a:r>
            <a:r>
              <a:rPr lang="fr-FR" dirty="0"/>
              <a:t> de </a:t>
            </a:r>
            <a:r>
              <a:rPr lang="fr-FR" dirty="0" err="1"/>
              <a:t>Jalna</a:t>
            </a:r>
            <a:r>
              <a:rPr lang="fr-FR" dirty="0"/>
              <a:t> », le 8</a:t>
            </a:r>
            <a:r>
              <a:rPr lang="fr-FR" baseline="30000" dirty="0"/>
              <a:t>ème</a:t>
            </a:r>
            <a:r>
              <a:rPr lang="fr-FR" dirty="0"/>
              <a:t> volume de la saga </a:t>
            </a:r>
            <a:r>
              <a:rPr lang="fr-FR" dirty="0" err="1"/>
              <a:t>Jalna</a:t>
            </a:r>
            <a:r>
              <a:rPr lang="fr-FR" dirty="0"/>
              <a:t> écrite par Mazo de la Roche, en 1929.</a:t>
            </a:r>
            <a:br>
              <a:rPr lang="fr-FR" dirty="0"/>
            </a:br>
            <a:r>
              <a:rPr lang="fr-FR" dirty="0"/>
              <a:t>Cette ressource fait partie d’un ensemble de romans, dont le titre collectif est enregistré en 225 avec l’indicateur # = Forme du titre d’ensemble  et 461</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A fait l’objet d’une adaptation théâtrale à Londres en 1936</a:t>
            </a:r>
            <a:endParaRPr dirty="0"/>
          </a:p>
        </p:txBody>
      </p:sp>
    </p:spTree>
    <p:extLst>
      <p:ext uri="{BB962C8B-B14F-4D97-AF65-F5344CB8AC3E}">
        <p14:creationId xmlns:p14="http://schemas.microsoft.com/office/powerpoint/2010/main" val="3657889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7"/>
        <p:cNvGrpSpPr/>
        <p:nvPr/>
      </p:nvGrpSpPr>
      <p:grpSpPr>
        <a:xfrm>
          <a:off x="0" y="0"/>
          <a:ext cx="0" cy="0"/>
          <a:chOff x="0" y="0"/>
          <a:chExt cx="0" cy="0"/>
        </a:xfrm>
      </p:grpSpPr>
      <p:sp>
        <p:nvSpPr>
          <p:cNvPr id="3218" name="Google Shape;3218;ge4b7ac326b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9" name="Google Shape;3219;ge4b7ac326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Voilà pour les nouveautés.</a:t>
            </a:r>
            <a:br>
              <a:rPr lang="fr-FR" dirty="0"/>
            </a:br>
            <a:r>
              <a:rPr lang="fr-FR" dirty="0"/>
              <a:t>Elles sont mineures, ne révolutionnent pas les habitudes de catalogage, car elles s’appliquent à des fonds spécifiques</a:t>
            </a:r>
            <a:endParaRPr dirty="0"/>
          </a:p>
        </p:txBody>
      </p:sp>
    </p:spTree>
    <p:extLst>
      <p:ext uri="{BB962C8B-B14F-4D97-AF65-F5344CB8AC3E}">
        <p14:creationId xmlns:p14="http://schemas.microsoft.com/office/powerpoint/2010/main" val="2270040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La plupart des nouveautés concernent une minorité de catalogueurs : </a:t>
            </a:r>
            <a:br>
              <a:rPr lang="fr-FR" dirty="0"/>
            </a:br>
            <a:r>
              <a:rPr lang="fr-FR" dirty="0"/>
              <a:t>- Les catalogueurs qui traitent des fonds en multi-écritures sont concernés par 2 nouveautés (nouvelles valeurs à enregistrer)</a:t>
            </a:r>
            <a:br>
              <a:rPr lang="fr-FR" dirty="0"/>
            </a:br>
            <a:r>
              <a:rPr lang="fr-FR" dirty="0"/>
              <a:t> -Les catalogueurs qui traitent des biens patrimoniaux sont concernés par 1 </a:t>
            </a:r>
            <a:r>
              <a:rPr lang="fr-FR" dirty="0" err="1"/>
              <a:t>simplifiction</a:t>
            </a:r>
            <a:r>
              <a:rPr lang="fr-FR" dirty="0"/>
              <a:t> de la saisie des valeurs</a:t>
            </a:r>
            <a:br>
              <a:rPr lang="fr-FR" dirty="0"/>
            </a:br>
            <a:r>
              <a:rPr lang="fr-FR" dirty="0"/>
              <a:t>- Les catalogueurs qui traitent des fonds musicaux sont concernés par le nouveau référentiel IAML</a:t>
            </a:r>
            <a:br>
              <a:rPr lang="fr-FR" dirty="0"/>
            </a:br>
            <a:r>
              <a:rPr lang="fr-FR" dirty="0"/>
              <a:t>- Les catalogueurs qui traitent des fonds en langue régionale sont concernés par 1 nouveauté (l’usage du référentiel ISO 639-3)</a:t>
            </a:r>
            <a:br>
              <a:rPr lang="fr-FR" dirty="0"/>
            </a:br>
            <a:r>
              <a:rPr lang="fr-FR" dirty="0"/>
              <a:t>- les catalogueurs qui traitent des fonds iconographiques sont concernés par 1 nouveauté</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Par contre, les catalogueurs qui traitent  :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dirty="0"/>
              <a:t>- des documents électroniques, </a:t>
            </a:r>
            <a:br>
              <a:rPr lang="fr-FR" dirty="0"/>
            </a:br>
            <a:r>
              <a:rPr lang="fr-FR" dirty="0"/>
              <a:t>- des documents universitaires (thèses d’exercices ou mémoires -</a:t>
            </a:r>
            <a:r>
              <a:rPr lang="fr-FR" sz="1100" dirty="0">
                <a:solidFill>
                  <a:srgbClr val="000000"/>
                </a:solidFill>
                <a:effectLst/>
                <a:latin typeface="Calibri" panose="020F0502020204030204" pitchFamily="34" charset="0"/>
                <a:ea typeface="Times New Roman" panose="02020603050405020304" pitchFamily="18" charset="0"/>
              </a:rPr>
              <a:t>Les collègues qui utilisent Dumas, notamment, sont concernés, car c'est à partir de ces sous-zones que la langue des métadonnées sera envoyée depuis le </a:t>
            </a:r>
            <a:r>
              <a:rPr lang="fr-FR" sz="1100" dirty="0" err="1">
                <a:solidFill>
                  <a:srgbClr val="000000"/>
                </a:solidFill>
                <a:effectLst/>
                <a:latin typeface="Calibri" panose="020F0502020204030204" pitchFamily="34" charset="0"/>
                <a:ea typeface="Times New Roman" panose="02020603050405020304" pitchFamily="18" charset="0"/>
              </a:rPr>
              <a:t>Sudoc</a:t>
            </a:r>
            <a:r>
              <a:rPr lang="fr-FR" sz="1100" dirty="0">
                <a:solidFill>
                  <a:srgbClr val="000000"/>
                </a:solidFill>
                <a:effectLst/>
                <a:latin typeface="Calibri" panose="020F0502020204030204" pitchFamily="34" charset="0"/>
                <a:ea typeface="Times New Roman" panose="02020603050405020304" pitchFamily="18" charset="0"/>
              </a:rPr>
              <a:t> vers Dumas.)</a:t>
            </a:r>
            <a:endParaRPr lang="fr-FR" dirty="0"/>
          </a:p>
          <a:p>
            <a:pPr marL="171450" lvl="0" indent="-171450" algn="l" rtl="0">
              <a:spcBef>
                <a:spcPts val="0"/>
              </a:spcBef>
              <a:spcAft>
                <a:spcPts val="0"/>
              </a:spcAft>
              <a:buFontTx/>
              <a:buChar char="-"/>
            </a:pPr>
            <a:r>
              <a:rPr lang="fr-FR" dirty="0"/>
              <a:t>ou des ouvrages en plusieurs volumes </a:t>
            </a:r>
          </a:p>
          <a:p>
            <a:pPr marL="0" lvl="0" indent="0" algn="l" rtl="0">
              <a:spcBef>
                <a:spcPts val="0"/>
              </a:spcBef>
              <a:spcAft>
                <a:spcPts val="0"/>
              </a:spcAft>
              <a:buFontTx/>
              <a:buNone/>
            </a:pPr>
            <a:r>
              <a:rPr lang="fr-FR" dirty="0"/>
              <a:t>… sont plus nombreux.</a:t>
            </a:r>
          </a:p>
        </p:txBody>
      </p:sp>
    </p:spTree>
    <p:extLst>
      <p:ext uri="{BB962C8B-B14F-4D97-AF65-F5344CB8AC3E}">
        <p14:creationId xmlns:p14="http://schemas.microsoft.com/office/powerpoint/2010/main" val="16819402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7"/>
        <p:cNvGrpSpPr/>
        <p:nvPr/>
      </p:nvGrpSpPr>
      <p:grpSpPr>
        <a:xfrm>
          <a:off x="0" y="0"/>
          <a:ext cx="0" cy="0"/>
          <a:chOff x="0" y="0"/>
          <a:chExt cx="0" cy="0"/>
        </a:xfrm>
      </p:grpSpPr>
      <p:sp>
        <p:nvSpPr>
          <p:cNvPr id="3218" name="Google Shape;3218;ge4b7ac326b_0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9" name="Google Shape;3219;ge4b7ac326b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64480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3"/>
        <p:cNvGrpSpPr/>
        <p:nvPr/>
      </p:nvGrpSpPr>
      <p:grpSpPr>
        <a:xfrm>
          <a:off x="0" y="0"/>
          <a:ext cx="0" cy="0"/>
          <a:chOff x="0" y="0"/>
          <a:chExt cx="0" cy="0"/>
        </a:xfrm>
      </p:grpSpPr>
      <p:sp>
        <p:nvSpPr>
          <p:cNvPr id="3294" name="Google Shape;3294;ge4b7ac326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5" name="Google Shape;3295;ge4b7ac326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Merci de votre attention.</a:t>
            </a:r>
            <a:br>
              <a:rPr lang="fr-FR" dirty="0"/>
            </a:br>
            <a:r>
              <a:rPr lang="fr-FR" dirty="0"/>
              <a:t>Place </a:t>
            </a:r>
            <a:r>
              <a:rPr lang="fr-FR"/>
              <a:t>aux questions.</a:t>
            </a:r>
            <a:endParaRPr/>
          </a:p>
        </p:txBody>
      </p:sp>
    </p:spTree>
    <p:extLst>
      <p:ext uri="{BB962C8B-B14F-4D97-AF65-F5344CB8AC3E}">
        <p14:creationId xmlns:p14="http://schemas.microsoft.com/office/powerpoint/2010/main" val="14355106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2"/>
        <p:cNvGrpSpPr/>
        <p:nvPr/>
      </p:nvGrpSpPr>
      <p:grpSpPr>
        <a:xfrm>
          <a:off x="0" y="0"/>
          <a:ext cx="0" cy="0"/>
          <a:chOff x="0" y="0"/>
          <a:chExt cx="0" cy="0"/>
        </a:xfrm>
      </p:grpSpPr>
      <p:sp>
        <p:nvSpPr>
          <p:cNvPr id="5093" name="Google Shape;5093;ge4b7ac326b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4" name="Google Shape;5094;ge4b7ac326b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Dans cette première partie, nous regroupons tout ce qui, dans les nouveautés UNIMARC 2023, concernent  : </a:t>
            </a:r>
            <a:br>
              <a:rPr lang="fr-FR" dirty="0"/>
            </a:br>
            <a:r>
              <a:rPr lang="fr-FR" dirty="0"/>
              <a:t>- de nouvelles valeurs à utiliser dans les référentiels existants (points 1,2,3 et 4)</a:t>
            </a:r>
            <a:br>
              <a:rPr lang="fr-FR" dirty="0"/>
            </a:br>
            <a:r>
              <a:rPr lang="fr-FR" dirty="0"/>
              <a:t>- de nouveaux référentiels à utiliser (points 5 et 6)</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4"/>
        <p:cNvGrpSpPr/>
        <p:nvPr/>
      </p:nvGrpSpPr>
      <p:grpSpPr>
        <a:xfrm>
          <a:off x="0" y="0"/>
          <a:ext cx="0" cy="0"/>
          <a:chOff x="0" y="0"/>
          <a:chExt cx="0" cy="0"/>
        </a:xfrm>
      </p:grpSpPr>
      <p:sp>
        <p:nvSpPr>
          <p:cNvPr id="3075" name="Google Shape;3075;ge4b7ac326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6" name="Google Shape;3076;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CONSIGNE n° 1 : elle concerne de nouvelles valeurs dans les codes d’écriture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Après interrogation des bibliothèques du réseau pratiquant le catalogage en multi-écritures (en 2019) et en complément des implémentations 2022, de nouvelles valeurs ont été ajoutées dans le référentiel des codes d’écriture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Ces nouvelles valeurs sont à enregistrer en catalogage, dans les zones concernant l’alphabet / l’écriture du titre,  OU l’alphabet / l’écriture du point d’accès autorisé, </a:t>
            </a:r>
            <a:br>
              <a:rPr lang="fr-FR" dirty="0"/>
            </a:br>
            <a:r>
              <a:rPr lang="fr-FR" dirty="0"/>
              <a:t>Soit : </a:t>
            </a:r>
          </a:p>
          <a:p>
            <a:pPr marL="0" lvl="0" indent="0" algn="l" rtl="0">
              <a:spcBef>
                <a:spcPts val="0"/>
              </a:spcBef>
              <a:spcAft>
                <a:spcPts val="0"/>
              </a:spcAft>
              <a:buNone/>
            </a:pPr>
            <a:r>
              <a:rPr lang="fr-FR" dirty="0"/>
              <a:t>En format bibliographique, en zone 104 Donnée générales de traitement , sous-zone $d = écriture du titre, sur le document</a:t>
            </a:r>
          </a:p>
          <a:p>
            <a:pPr marL="0" lvl="0" indent="0" algn="l" rtl="0">
              <a:spcBef>
                <a:spcPts val="0"/>
              </a:spcBef>
              <a:spcAft>
                <a:spcPts val="0"/>
              </a:spcAft>
              <a:buNone/>
            </a:pPr>
            <a:r>
              <a:rPr lang="fr-FR" dirty="0"/>
              <a:t>En format bibliographique et en format autorité : dans toutes les sous-zones de transcription du titre </a:t>
            </a:r>
            <a:r>
              <a:rPr lang="fr-FR" sz="1100" b="1" dirty="0">
                <a:solidFill>
                  <a:schemeClr val="accent1"/>
                </a:solidFill>
                <a:latin typeface="Verdana" panose="020B0604030504040204" pitchFamily="34" charset="0"/>
                <a:ea typeface="Verdana" panose="020B0604030504040204" pitchFamily="34" charset="0"/>
                <a:sym typeface="Wingdings" panose="05000000000000000000" pitchFamily="2" charset="2"/>
              </a:rPr>
              <a:t>ou du point d’accès autorisé</a:t>
            </a:r>
            <a:r>
              <a:rPr lang="fr-FR" dirty="0"/>
              <a:t> introduite par $7 = information codée sur l’écriture de catalogage des données de la zone</a:t>
            </a:r>
            <a:endParaRPr dirty="0"/>
          </a:p>
        </p:txBody>
      </p:sp>
    </p:spTree>
    <p:extLst>
      <p:ext uri="{BB962C8B-B14F-4D97-AF65-F5344CB8AC3E}">
        <p14:creationId xmlns:p14="http://schemas.microsoft.com/office/powerpoint/2010/main" val="3050219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Google Shape;3984;ge4b7ac326b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5" name="Google Shape;3985;ge4b7ac326b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Voilà les 16 nouvelles valeurs : le code, sur 2 positions, et l’écriture correspondante</a:t>
            </a:r>
            <a:br>
              <a:rPr lang="fr-FR" dirty="0"/>
            </a:br>
            <a:r>
              <a:rPr lang="fr-FR" dirty="0"/>
              <a:t>Ces nouvelles écritures concernent majoritairement des écritures orientales</a:t>
            </a:r>
            <a:endParaRPr dirty="0"/>
          </a:p>
        </p:txBody>
      </p:sp>
    </p:spTree>
    <p:extLst>
      <p:ext uri="{BB962C8B-B14F-4D97-AF65-F5344CB8AC3E}">
        <p14:creationId xmlns:p14="http://schemas.microsoft.com/office/powerpoint/2010/main" val="4154402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3"/>
        <p:cNvGrpSpPr/>
        <p:nvPr/>
      </p:nvGrpSpPr>
      <p:grpSpPr>
        <a:xfrm>
          <a:off x="0" y="0"/>
          <a:ext cx="0" cy="0"/>
          <a:chOff x="0" y="0"/>
          <a:chExt cx="0" cy="0"/>
        </a:xfrm>
      </p:grpSpPr>
      <p:sp>
        <p:nvSpPr>
          <p:cNvPr id="3984" name="Google Shape;3984;ge4b7ac326b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5" name="Google Shape;3985;ge4b7ac326b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Prenons l’exemple du laotien : code « id »</a:t>
            </a:r>
            <a:endParaRPr dirty="0"/>
          </a:p>
        </p:txBody>
      </p:sp>
    </p:spTree>
    <p:extLst>
      <p:ext uri="{BB962C8B-B14F-4D97-AF65-F5344CB8AC3E}">
        <p14:creationId xmlns:p14="http://schemas.microsoft.com/office/powerpoint/2010/main" val="395363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6"/>
        <p:cNvGrpSpPr/>
        <p:nvPr/>
      </p:nvGrpSpPr>
      <p:grpSpPr>
        <a:xfrm>
          <a:off x="0" y="0"/>
          <a:ext cx="0" cy="0"/>
          <a:chOff x="0" y="0"/>
          <a:chExt cx="0" cy="0"/>
        </a:xfrm>
      </p:grpSpPr>
      <p:sp>
        <p:nvSpPr>
          <p:cNvPr id="3867" name="Google Shape;3867;ge4b7ac326b_0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8" name="Google Shape;3868;ge4b7ac326b_0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Pour cataloguer cet ouvrage dont le titre est bien écrit en alphabet laotien, il faudra, dans la notice bibliographique : </a:t>
            </a:r>
          </a:p>
          <a:p>
            <a:pPr marL="0" lvl="0" indent="0" algn="l" rtl="0">
              <a:spcBef>
                <a:spcPts val="0"/>
              </a:spcBef>
              <a:spcAft>
                <a:spcPts val="0"/>
              </a:spcAft>
              <a:buNone/>
            </a:pPr>
            <a:r>
              <a:rPr lang="fr-FR" dirty="0"/>
              <a:t>Saisir le code « id »  en 104 $d</a:t>
            </a:r>
            <a:br>
              <a:rPr lang="fr-FR" dirty="0"/>
            </a:br>
            <a:r>
              <a:rPr lang="fr-FR" dirty="0"/>
              <a:t>Saisir le code « id » dans la première zone 200, celle dans laquelle le titre est enregistré en écriture originale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ATTENTION ! Le code d’écriture ne doit pas être confondu le code de langue de la ressource  :</a:t>
            </a:r>
            <a:br>
              <a:rPr lang="fr-FR" dirty="0"/>
            </a:br>
            <a:r>
              <a:rPr lang="fr-FR" dirty="0"/>
              <a:t>- qui s’enregistre en 101 $a</a:t>
            </a:r>
            <a:br>
              <a:rPr lang="fr-FR" dirty="0"/>
            </a:br>
            <a:r>
              <a:rPr lang="fr-FR" dirty="0"/>
              <a:t>- pour laquelle on utilise les codes ISO 639.2 (sur 3 positions). Ici « lao » pour laotien</a:t>
            </a:r>
            <a:br>
              <a:rPr lang="fr-FR" dirty="0"/>
            </a:b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579350" y="1620509"/>
            <a:ext cx="5985300" cy="14127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8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414250" y="3294391"/>
            <a:ext cx="4315500" cy="228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rot="2700000">
            <a:off x="924799" y="632564"/>
            <a:ext cx="839987" cy="1816204"/>
            <a:chOff x="4773700" y="4444775"/>
            <a:chExt cx="332100" cy="718100"/>
          </a:xfrm>
        </p:grpSpPr>
        <p:sp>
          <p:nvSpPr>
            <p:cNvPr id="12" name="Google Shape;12;p2"/>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rot="-2700000" flipH="1">
            <a:off x="7379214" y="632564"/>
            <a:ext cx="839987" cy="1816204"/>
            <a:chOff x="4773700" y="4444775"/>
            <a:chExt cx="332100" cy="718100"/>
          </a:xfrm>
        </p:grpSpPr>
        <p:sp>
          <p:nvSpPr>
            <p:cNvPr id="26" name="Google Shape;26;p2"/>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2"/>
          <p:cNvSpPr/>
          <p:nvPr/>
        </p:nvSpPr>
        <p:spPr>
          <a:xfrm>
            <a:off x="1900850" y="1200725"/>
            <a:ext cx="3819525" cy="2419350"/>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5400012" scaled="0"/>
          </a:gradFill>
          <a:ln>
            <a:noFill/>
          </a:ln>
        </p:spPr>
      </p:sp>
      <p:sp>
        <p:nvSpPr>
          <p:cNvPr id="40" name="Google Shape;40;p2"/>
          <p:cNvSpPr/>
          <p:nvPr/>
        </p:nvSpPr>
        <p:spPr>
          <a:xfrm flipH="1">
            <a:off x="3472475" y="1133475"/>
            <a:ext cx="3819525" cy="2419350"/>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5400012" scaled="0"/>
          </a:gradFill>
          <a:ln>
            <a:noFill/>
          </a:ln>
        </p:spPr>
      </p:sp>
      <p:grpSp>
        <p:nvGrpSpPr>
          <p:cNvPr id="41" name="Google Shape;41;p2"/>
          <p:cNvGrpSpPr/>
          <p:nvPr/>
        </p:nvGrpSpPr>
        <p:grpSpPr>
          <a:xfrm>
            <a:off x="-1421825" y="-119475"/>
            <a:ext cx="11988309" cy="5560491"/>
            <a:chOff x="-1421825" y="-119475"/>
            <a:chExt cx="11988309" cy="5560491"/>
          </a:xfrm>
        </p:grpSpPr>
        <p:sp>
          <p:nvSpPr>
            <p:cNvPr id="42" name="Google Shape;42;p2"/>
            <p:cNvSpPr/>
            <p:nvPr/>
          </p:nvSpPr>
          <p:spPr>
            <a:xfrm>
              <a:off x="-13702" y="4374189"/>
              <a:ext cx="9172746" cy="1066823"/>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3702" y="4120173"/>
              <a:ext cx="9172746" cy="508212"/>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94463" y="2817343"/>
              <a:ext cx="864311" cy="236568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529901" y="3357655"/>
              <a:ext cx="628874" cy="1825371"/>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765983" y="3530923"/>
              <a:ext cx="392793" cy="1652104"/>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9002065" y="4120163"/>
              <a:ext cx="156713" cy="1062868"/>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430331" y="-119475"/>
              <a:ext cx="1728437" cy="3570454"/>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668712" y="476938"/>
              <a:ext cx="1490057" cy="2813838"/>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901759" y="-119475"/>
              <a:ext cx="1257012" cy="3220150"/>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159362" y="734541"/>
              <a:ext cx="999411" cy="2140819"/>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373923" y="-119475"/>
              <a:ext cx="784851" cy="2723618"/>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625548" y="540856"/>
              <a:ext cx="533228" cy="172623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846179" y="-119475"/>
              <a:ext cx="312598" cy="1939503"/>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4027" y="2817343"/>
              <a:ext cx="864311" cy="236568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4027" y="3357655"/>
              <a:ext cx="628230" cy="1825371"/>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4027" y="3530923"/>
              <a:ext cx="392149" cy="1652104"/>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4027" y="4120163"/>
              <a:ext cx="155977" cy="1062868"/>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4027" y="-119475"/>
              <a:ext cx="1728529" cy="3570454"/>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4027" y="476938"/>
              <a:ext cx="1489414" cy="2813838"/>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4027" y="-119475"/>
              <a:ext cx="1256276" cy="3220150"/>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4027" y="734541"/>
              <a:ext cx="998675" cy="2140819"/>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4027" y="-119475"/>
              <a:ext cx="784115" cy="2723618"/>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4027" y="540856"/>
              <a:ext cx="532492" cy="172623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4027" y="-119475"/>
              <a:ext cx="312046" cy="1939503"/>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43033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9018252" y="-119475"/>
              <a:ext cx="107694" cy="9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532415" y="-119475"/>
              <a:ext cx="37799" cy="9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543727" y="-119475"/>
              <a:ext cx="1582209" cy="62823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570122" y="-119475"/>
              <a:ext cx="1448212" cy="392793"/>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798387" y="-119475"/>
              <a:ext cx="991594" cy="156713"/>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83689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424813" y="-119475"/>
              <a:ext cx="5610" cy="9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430331" y="-119475"/>
              <a:ext cx="32373" cy="9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462611" y="-119475"/>
              <a:ext cx="69895" cy="9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971993" y="-119475"/>
              <a:ext cx="4782" cy="9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957094" y="-119475"/>
              <a:ext cx="1575403" cy="62823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976683" y="-119475"/>
              <a:ext cx="1448212" cy="392793"/>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6205684" y="-119475"/>
              <a:ext cx="991042" cy="156713"/>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4027" y="-119475"/>
              <a:ext cx="1728529" cy="864311"/>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573986" y="-119475"/>
              <a:ext cx="37615" cy="9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8254" y="-119475"/>
              <a:ext cx="107694" cy="9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8254" y="-119475"/>
              <a:ext cx="1582577" cy="62823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5857" y="-119475"/>
              <a:ext cx="1448212" cy="392793"/>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54030" y="-119475"/>
              <a:ext cx="991686" cy="156713"/>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579229" y="-119475"/>
              <a:ext cx="1728529" cy="864311"/>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167242" y="-119475"/>
              <a:ext cx="5426" cy="9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714422" y="-119475"/>
              <a:ext cx="4782" cy="9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681497" y="-119475"/>
              <a:ext cx="33016" cy="9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611509" y="-119475"/>
              <a:ext cx="70079" cy="9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611509" y="-119475"/>
              <a:ext cx="1575495" cy="62823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719112" y="-119475"/>
              <a:ext cx="1448212" cy="392793"/>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947469" y="-119475"/>
              <a:ext cx="991502" cy="156713"/>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172576" y="-119475"/>
              <a:ext cx="2799491" cy="1399745"/>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192349" y="-119475"/>
              <a:ext cx="2759301" cy="1164309"/>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253876" y="-119475"/>
              <a:ext cx="2636248" cy="928228"/>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364513" y="-119475"/>
              <a:ext cx="2415067" cy="692147"/>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538333" y="-119475"/>
              <a:ext cx="2067429" cy="456067"/>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818744" y="-119475"/>
              <a:ext cx="1506704" cy="219986"/>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4026365" y="4831362"/>
              <a:ext cx="1092022" cy="609653"/>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245494" y="4831362"/>
              <a:ext cx="1092114" cy="609653"/>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6464715" y="4831362"/>
              <a:ext cx="1092114" cy="609653"/>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7683936" y="4831362"/>
              <a:ext cx="1092022" cy="609653"/>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50519"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68702"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587923" y="4831362"/>
              <a:ext cx="1092666" cy="609653"/>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807144" y="4831362"/>
              <a:ext cx="1092022" cy="609653"/>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902605" y="4831362"/>
              <a:ext cx="1092574" cy="609653"/>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308952"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654813" y="5034612"/>
              <a:ext cx="1219213" cy="406404"/>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75228" y="5034612"/>
              <a:ext cx="1218569" cy="406404"/>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421825" y="5034612"/>
              <a:ext cx="1219305" cy="406404"/>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270633"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616494" y="5034612"/>
              <a:ext cx="1219305" cy="406404"/>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8001318" y="5034612"/>
              <a:ext cx="1219305" cy="406404"/>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9347179" y="5034612"/>
              <a:ext cx="1219305" cy="406404"/>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3963091" y="5034612"/>
              <a:ext cx="1219305" cy="406404"/>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BLANK_1_1_1_1_1_1_2_1">
    <p:spTree>
      <p:nvGrpSpPr>
        <p:cNvPr id="1" name="Shape 2606"/>
        <p:cNvGrpSpPr/>
        <p:nvPr/>
      </p:nvGrpSpPr>
      <p:grpSpPr>
        <a:xfrm>
          <a:off x="0" y="0"/>
          <a:ext cx="0" cy="0"/>
          <a:chOff x="0" y="0"/>
          <a:chExt cx="0" cy="0"/>
        </a:xfrm>
      </p:grpSpPr>
      <p:grpSp>
        <p:nvGrpSpPr>
          <p:cNvPr id="2607" name="Google Shape;2607;p31"/>
          <p:cNvGrpSpPr/>
          <p:nvPr/>
        </p:nvGrpSpPr>
        <p:grpSpPr>
          <a:xfrm rot="2700000">
            <a:off x="924799" y="377589"/>
            <a:ext cx="839987" cy="1816204"/>
            <a:chOff x="4773700" y="4444775"/>
            <a:chExt cx="332100" cy="718100"/>
          </a:xfrm>
        </p:grpSpPr>
        <p:sp>
          <p:nvSpPr>
            <p:cNvPr id="2608" name="Google Shape;2608;p31"/>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1"/>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1"/>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1"/>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1"/>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1"/>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1"/>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1"/>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1"/>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1"/>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1"/>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1"/>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1"/>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1" name="Google Shape;2621;p31"/>
          <p:cNvGrpSpPr/>
          <p:nvPr/>
        </p:nvGrpSpPr>
        <p:grpSpPr>
          <a:xfrm rot="-2700000" flipH="1">
            <a:off x="7379214" y="377589"/>
            <a:ext cx="839987" cy="1816204"/>
            <a:chOff x="4773700" y="4444775"/>
            <a:chExt cx="332100" cy="718100"/>
          </a:xfrm>
        </p:grpSpPr>
        <p:sp>
          <p:nvSpPr>
            <p:cNvPr id="2622" name="Google Shape;2622;p31"/>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1"/>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1"/>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1"/>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1"/>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1"/>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1"/>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1"/>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1"/>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1"/>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1"/>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1"/>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1"/>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5" name="Google Shape;2635;p31"/>
          <p:cNvSpPr/>
          <p:nvPr/>
        </p:nvSpPr>
        <p:spPr>
          <a:xfrm>
            <a:off x="1900850" y="945750"/>
            <a:ext cx="3819525" cy="2419350"/>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sp>
        <p:nvSpPr>
          <p:cNvPr id="2636" name="Google Shape;2636;p31"/>
          <p:cNvSpPr/>
          <p:nvPr/>
        </p:nvSpPr>
        <p:spPr>
          <a:xfrm flipH="1">
            <a:off x="3472475" y="878500"/>
            <a:ext cx="3819525" cy="2419350"/>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2637" name="Google Shape;2637;p31"/>
          <p:cNvGrpSpPr/>
          <p:nvPr/>
        </p:nvGrpSpPr>
        <p:grpSpPr>
          <a:xfrm>
            <a:off x="-1421825" y="-119475"/>
            <a:ext cx="11988309" cy="5560491"/>
            <a:chOff x="-1421825" y="-119475"/>
            <a:chExt cx="11988309" cy="5560491"/>
          </a:xfrm>
        </p:grpSpPr>
        <p:sp>
          <p:nvSpPr>
            <p:cNvPr id="2638" name="Google Shape;2638;p31"/>
            <p:cNvSpPr/>
            <p:nvPr/>
          </p:nvSpPr>
          <p:spPr>
            <a:xfrm>
              <a:off x="-13702" y="4374189"/>
              <a:ext cx="9172746" cy="1066823"/>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1"/>
            <p:cNvSpPr/>
            <p:nvPr/>
          </p:nvSpPr>
          <p:spPr>
            <a:xfrm>
              <a:off x="-13702" y="4120173"/>
              <a:ext cx="9172746" cy="508212"/>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1"/>
            <p:cNvSpPr/>
            <p:nvPr/>
          </p:nvSpPr>
          <p:spPr>
            <a:xfrm>
              <a:off x="8294463" y="2817343"/>
              <a:ext cx="864311" cy="236568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1"/>
            <p:cNvSpPr/>
            <p:nvPr/>
          </p:nvSpPr>
          <p:spPr>
            <a:xfrm>
              <a:off x="8529901" y="3357655"/>
              <a:ext cx="628874" cy="1825371"/>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1"/>
            <p:cNvSpPr/>
            <p:nvPr/>
          </p:nvSpPr>
          <p:spPr>
            <a:xfrm>
              <a:off x="8765983" y="3530923"/>
              <a:ext cx="392793" cy="1652104"/>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1"/>
            <p:cNvSpPr/>
            <p:nvPr/>
          </p:nvSpPr>
          <p:spPr>
            <a:xfrm>
              <a:off x="9002065" y="4120163"/>
              <a:ext cx="156713" cy="1062868"/>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1"/>
            <p:cNvSpPr/>
            <p:nvPr/>
          </p:nvSpPr>
          <p:spPr>
            <a:xfrm>
              <a:off x="7430331" y="-119475"/>
              <a:ext cx="1728437" cy="3570454"/>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1"/>
            <p:cNvSpPr/>
            <p:nvPr/>
          </p:nvSpPr>
          <p:spPr>
            <a:xfrm>
              <a:off x="7668712" y="476938"/>
              <a:ext cx="1490057" cy="2813838"/>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1"/>
            <p:cNvSpPr/>
            <p:nvPr/>
          </p:nvSpPr>
          <p:spPr>
            <a:xfrm>
              <a:off x="7901759" y="-119475"/>
              <a:ext cx="1257012" cy="3220150"/>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1"/>
            <p:cNvSpPr/>
            <p:nvPr/>
          </p:nvSpPr>
          <p:spPr>
            <a:xfrm>
              <a:off x="8159362" y="734541"/>
              <a:ext cx="999411" cy="2140819"/>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1"/>
            <p:cNvSpPr/>
            <p:nvPr/>
          </p:nvSpPr>
          <p:spPr>
            <a:xfrm>
              <a:off x="8373923" y="-119475"/>
              <a:ext cx="784851" cy="2723618"/>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1"/>
            <p:cNvSpPr/>
            <p:nvPr/>
          </p:nvSpPr>
          <p:spPr>
            <a:xfrm>
              <a:off x="8625548" y="540856"/>
              <a:ext cx="533228" cy="172623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1"/>
            <p:cNvSpPr/>
            <p:nvPr/>
          </p:nvSpPr>
          <p:spPr>
            <a:xfrm>
              <a:off x="8846179" y="-119475"/>
              <a:ext cx="312598" cy="1939503"/>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1"/>
            <p:cNvSpPr/>
            <p:nvPr/>
          </p:nvSpPr>
          <p:spPr>
            <a:xfrm>
              <a:off x="-14027" y="2817343"/>
              <a:ext cx="864311" cy="236568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1"/>
            <p:cNvSpPr/>
            <p:nvPr/>
          </p:nvSpPr>
          <p:spPr>
            <a:xfrm>
              <a:off x="-14027" y="3357655"/>
              <a:ext cx="628230" cy="1825371"/>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1"/>
            <p:cNvSpPr/>
            <p:nvPr/>
          </p:nvSpPr>
          <p:spPr>
            <a:xfrm>
              <a:off x="-14027" y="3530923"/>
              <a:ext cx="392149" cy="1652104"/>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1"/>
            <p:cNvSpPr/>
            <p:nvPr/>
          </p:nvSpPr>
          <p:spPr>
            <a:xfrm>
              <a:off x="-14027" y="4120163"/>
              <a:ext cx="155977" cy="1062868"/>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1"/>
            <p:cNvSpPr/>
            <p:nvPr/>
          </p:nvSpPr>
          <p:spPr>
            <a:xfrm>
              <a:off x="-14027" y="-119475"/>
              <a:ext cx="1728529" cy="3570454"/>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1"/>
            <p:cNvSpPr/>
            <p:nvPr/>
          </p:nvSpPr>
          <p:spPr>
            <a:xfrm>
              <a:off x="-14027" y="476938"/>
              <a:ext cx="1489414" cy="2813838"/>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1"/>
            <p:cNvSpPr/>
            <p:nvPr/>
          </p:nvSpPr>
          <p:spPr>
            <a:xfrm>
              <a:off x="-14027" y="-119475"/>
              <a:ext cx="1256276" cy="3220150"/>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1"/>
            <p:cNvSpPr/>
            <p:nvPr/>
          </p:nvSpPr>
          <p:spPr>
            <a:xfrm>
              <a:off x="-14027" y="734541"/>
              <a:ext cx="998675" cy="2140819"/>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1"/>
            <p:cNvSpPr/>
            <p:nvPr/>
          </p:nvSpPr>
          <p:spPr>
            <a:xfrm>
              <a:off x="-14027" y="-119475"/>
              <a:ext cx="784115" cy="2723618"/>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1"/>
            <p:cNvSpPr/>
            <p:nvPr/>
          </p:nvSpPr>
          <p:spPr>
            <a:xfrm>
              <a:off x="-14027" y="540856"/>
              <a:ext cx="532492" cy="172623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1"/>
            <p:cNvSpPr/>
            <p:nvPr/>
          </p:nvSpPr>
          <p:spPr>
            <a:xfrm>
              <a:off x="-14027" y="-119475"/>
              <a:ext cx="312046" cy="1939503"/>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1"/>
            <p:cNvSpPr/>
            <p:nvPr/>
          </p:nvSpPr>
          <p:spPr>
            <a:xfrm>
              <a:off x="743033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1"/>
            <p:cNvSpPr/>
            <p:nvPr/>
          </p:nvSpPr>
          <p:spPr>
            <a:xfrm>
              <a:off x="9018252" y="-119475"/>
              <a:ext cx="107694" cy="9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1"/>
            <p:cNvSpPr/>
            <p:nvPr/>
          </p:nvSpPr>
          <p:spPr>
            <a:xfrm>
              <a:off x="7532415" y="-119475"/>
              <a:ext cx="37799" cy="9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1"/>
            <p:cNvSpPr/>
            <p:nvPr/>
          </p:nvSpPr>
          <p:spPr>
            <a:xfrm>
              <a:off x="7543727" y="-119475"/>
              <a:ext cx="1582209" cy="62823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1"/>
            <p:cNvSpPr/>
            <p:nvPr/>
          </p:nvSpPr>
          <p:spPr>
            <a:xfrm>
              <a:off x="7570122" y="-119475"/>
              <a:ext cx="1448212" cy="392793"/>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1"/>
            <p:cNvSpPr/>
            <p:nvPr/>
          </p:nvSpPr>
          <p:spPr>
            <a:xfrm>
              <a:off x="7798387" y="-119475"/>
              <a:ext cx="991594" cy="156713"/>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1"/>
            <p:cNvSpPr/>
            <p:nvPr/>
          </p:nvSpPr>
          <p:spPr>
            <a:xfrm>
              <a:off x="583689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1"/>
            <p:cNvSpPr/>
            <p:nvPr/>
          </p:nvSpPr>
          <p:spPr>
            <a:xfrm>
              <a:off x="7424813" y="-119475"/>
              <a:ext cx="5610" cy="9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1"/>
            <p:cNvSpPr/>
            <p:nvPr/>
          </p:nvSpPr>
          <p:spPr>
            <a:xfrm>
              <a:off x="7430331" y="-119475"/>
              <a:ext cx="32373" cy="9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1"/>
            <p:cNvSpPr/>
            <p:nvPr/>
          </p:nvSpPr>
          <p:spPr>
            <a:xfrm>
              <a:off x="7462611" y="-119475"/>
              <a:ext cx="69895" cy="9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1"/>
            <p:cNvSpPr/>
            <p:nvPr/>
          </p:nvSpPr>
          <p:spPr>
            <a:xfrm>
              <a:off x="5971993" y="-119475"/>
              <a:ext cx="4782" cy="9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1"/>
            <p:cNvSpPr/>
            <p:nvPr/>
          </p:nvSpPr>
          <p:spPr>
            <a:xfrm>
              <a:off x="5957094" y="-119475"/>
              <a:ext cx="1575403" cy="62823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1"/>
            <p:cNvSpPr/>
            <p:nvPr/>
          </p:nvSpPr>
          <p:spPr>
            <a:xfrm>
              <a:off x="5976683" y="-119475"/>
              <a:ext cx="1448212" cy="392793"/>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1"/>
            <p:cNvSpPr/>
            <p:nvPr/>
          </p:nvSpPr>
          <p:spPr>
            <a:xfrm>
              <a:off x="6205684" y="-119475"/>
              <a:ext cx="991042" cy="156713"/>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1"/>
            <p:cNvSpPr/>
            <p:nvPr/>
          </p:nvSpPr>
          <p:spPr>
            <a:xfrm>
              <a:off x="-14027" y="-119475"/>
              <a:ext cx="1728529" cy="864311"/>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1"/>
            <p:cNvSpPr/>
            <p:nvPr/>
          </p:nvSpPr>
          <p:spPr>
            <a:xfrm>
              <a:off x="1573986" y="-119475"/>
              <a:ext cx="37615" cy="9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1"/>
            <p:cNvSpPr/>
            <p:nvPr/>
          </p:nvSpPr>
          <p:spPr>
            <a:xfrm>
              <a:off x="18254" y="-119475"/>
              <a:ext cx="107694" cy="9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1"/>
            <p:cNvSpPr/>
            <p:nvPr/>
          </p:nvSpPr>
          <p:spPr>
            <a:xfrm>
              <a:off x="18254" y="-119475"/>
              <a:ext cx="1582577" cy="62823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1"/>
            <p:cNvSpPr/>
            <p:nvPr/>
          </p:nvSpPr>
          <p:spPr>
            <a:xfrm>
              <a:off x="125857" y="-119475"/>
              <a:ext cx="1448212" cy="392793"/>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1"/>
            <p:cNvSpPr/>
            <p:nvPr/>
          </p:nvSpPr>
          <p:spPr>
            <a:xfrm>
              <a:off x="354030" y="-119475"/>
              <a:ext cx="991686" cy="156713"/>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1"/>
            <p:cNvSpPr/>
            <p:nvPr/>
          </p:nvSpPr>
          <p:spPr>
            <a:xfrm>
              <a:off x="1579229" y="-119475"/>
              <a:ext cx="1728529" cy="864311"/>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1"/>
            <p:cNvSpPr/>
            <p:nvPr/>
          </p:nvSpPr>
          <p:spPr>
            <a:xfrm>
              <a:off x="3167242" y="-119475"/>
              <a:ext cx="5426" cy="9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1"/>
            <p:cNvSpPr/>
            <p:nvPr/>
          </p:nvSpPr>
          <p:spPr>
            <a:xfrm>
              <a:off x="1714422" y="-119475"/>
              <a:ext cx="4782" cy="9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1"/>
            <p:cNvSpPr/>
            <p:nvPr/>
          </p:nvSpPr>
          <p:spPr>
            <a:xfrm>
              <a:off x="1681497" y="-119475"/>
              <a:ext cx="33016" cy="9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1"/>
            <p:cNvSpPr/>
            <p:nvPr/>
          </p:nvSpPr>
          <p:spPr>
            <a:xfrm>
              <a:off x="1611509" y="-119475"/>
              <a:ext cx="70079" cy="9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1"/>
            <p:cNvSpPr/>
            <p:nvPr/>
          </p:nvSpPr>
          <p:spPr>
            <a:xfrm>
              <a:off x="1611509" y="-119475"/>
              <a:ext cx="1575495" cy="62823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1"/>
            <p:cNvSpPr/>
            <p:nvPr/>
          </p:nvSpPr>
          <p:spPr>
            <a:xfrm>
              <a:off x="1719112" y="-119475"/>
              <a:ext cx="1448212" cy="392793"/>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1"/>
            <p:cNvSpPr/>
            <p:nvPr/>
          </p:nvSpPr>
          <p:spPr>
            <a:xfrm>
              <a:off x="1947469" y="-119475"/>
              <a:ext cx="991502" cy="156713"/>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1"/>
            <p:cNvSpPr/>
            <p:nvPr/>
          </p:nvSpPr>
          <p:spPr>
            <a:xfrm>
              <a:off x="3172576" y="-119475"/>
              <a:ext cx="2799491" cy="1399745"/>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1"/>
            <p:cNvSpPr/>
            <p:nvPr/>
          </p:nvSpPr>
          <p:spPr>
            <a:xfrm>
              <a:off x="3192349" y="-119475"/>
              <a:ext cx="2759301" cy="1164309"/>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1"/>
            <p:cNvSpPr/>
            <p:nvPr/>
          </p:nvSpPr>
          <p:spPr>
            <a:xfrm>
              <a:off x="3253876" y="-119475"/>
              <a:ext cx="2636248" cy="928228"/>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1"/>
            <p:cNvSpPr/>
            <p:nvPr/>
          </p:nvSpPr>
          <p:spPr>
            <a:xfrm>
              <a:off x="3364513" y="-119475"/>
              <a:ext cx="2415067" cy="692147"/>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1"/>
            <p:cNvSpPr/>
            <p:nvPr/>
          </p:nvSpPr>
          <p:spPr>
            <a:xfrm>
              <a:off x="3538333" y="-119475"/>
              <a:ext cx="2067429" cy="456067"/>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1"/>
            <p:cNvSpPr/>
            <p:nvPr/>
          </p:nvSpPr>
          <p:spPr>
            <a:xfrm>
              <a:off x="3818744" y="-119475"/>
              <a:ext cx="1506704" cy="219986"/>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1"/>
            <p:cNvSpPr/>
            <p:nvPr/>
          </p:nvSpPr>
          <p:spPr>
            <a:xfrm>
              <a:off x="4026365" y="4831362"/>
              <a:ext cx="1092022" cy="609653"/>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1"/>
            <p:cNvSpPr/>
            <p:nvPr/>
          </p:nvSpPr>
          <p:spPr>
            <a:xfrm>
              <a:off x="5245494" y="4831362"/>
              <a:ext cx="1092114" cy="609653"/>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1"/>
            <p:cNvSpPr/>
            <p:nvPr/>
          </p:nvSpPr>
          <p:spPr>
            <a:xfrm>
              <a:off x="6464715" y="4831362"/>
              <a:ext cx="1092114" cy="609653"/>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a:off x="7683936" y="4831362"/>
              <a:ext cx="1092022" cy="609653"/>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850519"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1"/>
            <p:cNvSpPr/>
            <p:nvPr/>
          </p:nvSpPr>
          <p:spPr>
            <a:xfrm>
              <a:off x="368702"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1"/>
            <p:cNvSpPr/>
            <p:nvPr/>
          </p:nvSpPr>
          <p:spPr>
            <a:xfrm>
              <a:off x="1587923" y="4831362"/>
              <a:ext cx="1092666" cy="609653"/>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2807144" y="4831362"/>
              <a:ext cx="1092022" cy="609653"/>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8902605" y="4831362"/>
              <a:ext cx="1092574" cy="609653"/>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5308952"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1"/>
            <p:cNvSpPr/>
            <p:nvPr/>
          </p:nvSpPr>
          <p:spPr>
            <a:xfrm>
              <a:off x="6654813" y="5034612"/>
              <a:ext cx="1219213" cy="406404"/>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1"/>
            <p:cNvSpPr/>
            <p:nvPr/>
          </p:nvSpPr>
          <p:spPr>
            <a:xfrm>
              <a:off x="-75228" y="5034612"/>
              <a:ext cx="1218569" cy="406404"/>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1"/>
            <p:cNvSpPr/>
            <p:nvPr/>
          </p:nvSpPr>
          <p:spPr>
            <a:xfrm>
              <a:off x="-1421825" y="5034612"/>
              <a:ext cx="1219305" cy="406404"/>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1"/>
            <p:cNvSpPr/>
            <p:nvPr/>
          </p:nvSpPr>
          <p:spPr>
            <a:xfrm>
              <a:off x="1270633"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1"/>
            <p:cNvSpPr/>
            <p:nvPr/>
          </p:nvSpPr>
          <p:spPr>
            <a:xfrm>
              <a:off x="2616494" y="5034612"/>
              <a:ext cx="1219305" cy="406404"/>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1"/>
            <p:cNvSpPr/>
            <p:nvPr/>
          </p:nvSpPr>
          <p:spPr>
            <a:xfrm>
              <a:off x="8001318" y="5034612"/>
              <a:ext cx="1219305" cy="406404"/>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a:off x="9347179" y="5034612"/>
              <a:ext cx="1219305" cy="406404"/>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a:off x="3963091" y="5034612"/>
              <a:ext cx="1219305" cy="406404"/>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14" name="Google Shape;2714;p31"/>
          <p:cNvSpPr txBox="1">
            <a:spLocks noGrp="1"/>
          </p:cNvSpPr>
          <p:nvPr>
            <p:ph type="ctrTitle"/>
          </p:nvPr>
        </p:nvSpPr>
        <p:spPr>
          <a:xfrm>
            <a:off x="2429925" y="12032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15" name="Google Shape;2715;p31"/>
          <p:cNvSpPr txBox="1">
            <a:spLocks noGrp="1"/>
          </p:cNvSpPr>
          <p:nvPr>
            <p:ph type="subTitle" idx="1"/>
          </p:nvPr>
        </p:nvSpPr>
        <p:spPr>
          <a:xfrm>
            <a:off x="2425050" y="2097475"/>
            <a:ext cx="4293900" cy="117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716" name="Google Shape;2716;p31"/>
          <p:cNvSpPr txBox="1"/>
          <p:nvPr/>
        </p:nvSpPr>
        <p:spPr>
          <a:xfrm>
            <a:off x="1899450" y="4171675"/>
            <a:ext cx="5345100" cy="3486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1100" b="1">
                <a:solidFill>
                  <a:schemeClr val="lt1"/>
                </a:solidFill>
                <a:latin typeface="Quicksand"/>
                <a:ea typeface="Quicksand"/>
                <a:cs typeface="Quicksand"/>
                <a:sym typeface="Quicksand"/>
              </a:rPr>
              <a:t>CREDITS:</a:t>
            </a:r>
            <a:r>
              <a:rPr lang="en" sz="1100">
                <a:solidFill>
                  <a:schemeClr val="lt1"/>
                </a:solidFill>
                <a:latin typeface="Quicksand"/>
                <a:ea typeface="Quicksand"/>
                <a:cs typeface="Quicksand"/>
                <a:sym typeface="Quicksand"/>
              </a:rPr>
              <a:t> This presentation template was created by</a:t>
            </a:r>
            <a:r>
              <a:rPr lang="en" sz="1100" b="1">
                <a:solidFill>
                  <a:schemeClr val="lt1"/>
                </a:solidFill>
                <a:latin typeface="Quicksand"/>
                <a:ea typeface="Quicksand"/>
                <a:cs typeface="Quicksand"/>
                <a:sym typeface="Quicksand"/>
              </a:rPr>
              <a:t> </a:t>
            </a:r>
            <a:r>
              <a:rPr lang="en" sz="1100" b="1">
                <a:solidFill>
                  <a:schemeClr val="lt1"/>
                </a:solidFill>
                <a:uFill>
                  <a:noFill/>
                </a:uFill>
                <a:latin typeface="Quicksand"/>
                <a:ea typeface="Quicksand"/>
                <a:cs typeface="Quicksand"/>
                <a:sym typeface="Quicksand"/>
                <a:hlinkClick r:id="rId2">
                  <a:extLst>
                    <a:ext uri="{A12FA001-AC4F-418D-AE19-62706E023703}">
                      <ahyp:hlinkClr xmlns:ahyp="http://schemas.microsoft.com/office/drawing/2018/hyperlinkcolor" val="tx"/>
                    </a:ext>
                  </a:extLst>
                </a:hlinkClick>
              </a:rPr>
              <a:t>Slidesgo</a:t>
            </a:r>
            <a:r>
              <a:rPr lang="en" sz="1100" b="1">
                <a:solidFill>
                  <a:schemeClr val="lt1"/>
                </a:solidFill>
                <a:latin typeface="Quicksand"/>
                <a:ea typeface="Quicksand"/>
                <a:cs typeface="Quicksand"/>
                <a:sym typeface="Quicksand"/>
              </a:rPr>
              <a:t>,</a:t>
            </a:r>
            <a:r>
              <a:rPr lang="en" sz="1100">
                <a:solidFill>
                  <a:schemeClr val="lt1"/>
                </a:solidFill>
                <a:latin typeface="Quicksand"/>
                <a:ea typeface="Quicksand"/>
                <a:cs typeface="Quicksand"/>
                <a:sym typeface="Quicksand"/>
              </a:rPr>
              <a:t> including icons by </a:t>
            </a:r>
            <a:r>
              <a:rPr lang="en" sz="1100" b="1">
                <a:solidFill>
                  <a:schemeClr val="lt1"/>
                </a:solidFill>
                <a:uFill>
                  <a:noFill/>
                </a:uFill>
                <a:latin typeface="Quicksand"/>
                <a:ea typeface="Quicksand"/>
                <a:cs typeface="Quicksand"/>
                <a:sym typeface="Quicksand"/>
                <a:hlinkClick r:id="rId3">
                  <a:extLst>
                    <a:ext uri="{A12FA001-AC4F-418D-AE19-62706E023703}">
                      <ahyp:hlinkClr xmlns:ahyp="http://schemas.microsoft.com/office/drawing/2018/hyperlinkcolor" val="tx"/>
                    </a:ext>
                  </a:extLst>
                </a:hlinkClick>
              </a:rPr>
              <a:t>Flaticon</a:t>
            </a:r>
            <a:r>
              <a:rPr lang="en" sz="1100">
                <a:solidFill>
                  <a:schemeClr val="lt1"/>
                </a:solidFill>
                <a:latin typeface="Quicksand"/>
                <a:ea typeface="Quicksand"/>
                <a:cs typeface="Quicksand"/>
                <a:sym typeface="Quicksand"/>
              </a:rPr>
              <a:t> and infographics &amp; images by</a:t>
            </a:r>
            <a:r>
              <a:rPr lang="en" sz="1100" b="1">
                <a:solidFill>
                  <a:schemeClr val="lt1"/>
                </a:solidFill>
                <a:latin typeface="Quicksand"/>
                <a:ea typeface="Quicksand"/>
                <a:cs typeface="Quicksand"/>
                <a:sym typeface="Quicksand"/>
              </a:rPr>
              <a:t> </a:t>
            </a:r>
            <a:r>
              <a:rPr lang="en" sz="1100" b="1">
                <a:solidFill>
                  <a:schemeClr val="lt1"/>
                </a:solidFill>
                <a:uFill>
                  <a:noFill/>
                </a:uFill>
                <a:latin typeface="Quicksand"/>
                <a:ea typeface="Quicksand"/>
                <a:cs typeface="Quicksand"/>
                <a:sym typeface="Quicksand"/>
                <a:hlinkClick r:id="rId4">
                  <a:extLst>
                    <a:ext uri="{A12FA001-AC4F-418D-AE19-62706E023703}">
                      <ahyp:hlinkClr xmlns:ahyp="http://schemas.microsoft.com/office/drawing/2018/hyperlinkcolor" val="tx"/>
                    </a:ext>
                  </a:extLst>
                </a:hlinkClick>
              </a:rPr>
              <a:t>Freepik</a:t>
            </a:r>
            <a:endParaRPr sz="1100" b="1">
              <a:solidFill>
                <a:schemeClr val="lt1"/>
              </a:solidFill>
              <a:latin typeface="Quicksand"/>
              <a:ea typeface="Quicksand"/>
              <a:cs typeface="Quicksand"/>
              <a:sym typeface="Quicksan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
  <p:cSld name="BLANK_1_1_1_1_1_1_1_1">
    <p:spTree>
      <p:nvGrpSpPr>
        <p:cNvPr id="1" name="Shape 2717"/>
        <p:cNvGrpSpPr/>
        <p:nvPr/>
      </p:nvGrpSpPr>
      <p:grpSpPr>
        <a:xfrm>
          <a:off x="0" y="0"/>
          <a:ext cx="0" cy="0"/>
          <a:chOff x="0" y="0"/>
          <a:chExt cx="0" cy="0"/>
        </a:xfrm>
      </p:grpSpPr>
      <p:grpSp>
        <p:nvGrpSpPr>
          <p:cNvPr id="2718" name="Google Shape;2718;p32"/>
          <p:cNvGrpSpPr/>
          <p:nvPr/>
        </p:nvGrpSpPr>
        <p:grpSpPr>
          <a:xfrm>
            <a:off x="-1544026" y="-1555275"/>
            <a:ext cx="12232039" cy="7489192"/>
            <a:chOff x="-1544026" y="-1555275"/>
            <a:chExt cx="12232039" cy="7489192"/>
          </a:xfrm>
        </p:grpSpPr>
        <p:sp>
          <p:nvSpPr>
            <p:cNvPr id="2719" name="Google Shape;2719;p32"/>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2"/>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2"/>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2"/>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2"/>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2"/>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2"/>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2"/>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2"/>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2"/>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2"/>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2"/>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2"/>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2"/>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2"/>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2"/>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2"/>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2"/>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2"/>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2"/>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2"/>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2"/>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2"/>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2" name="Google Shape;2742;p32"/>
            <p:cNvGrpSpPr/>
            <p:nvPr/>
          </p:nvGrpSpPr>
          <p:grpSpPr>
            <a:xfrm>
              <a:off x="-1075563" y="-1555275"/>
              <a:ext cx="11295126" cy="1861672"/>
              <a:chOff x="-1075563" y="-1326675"/>
              <a:chExt cx="11295126" cy="1861672"/>
            </a:xfrm>
          </p:grpSpPr>
          <p:sp>
            <p:nvSpPr>
              <p:cNvPr id="2743" name="Google Shape;2743;p32"/>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2"/>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2"/>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2"/>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2"/>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2"/>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2"/>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2"/>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2"/>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2"/>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2"/>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2"/>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2"/>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2"/>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2"/>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2"/>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2"/>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2"/>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2"/>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2"/>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2"/>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2"/>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2"/>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2"/>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2"/>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2"/>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2"/>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2"/>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2"/>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2"/>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2"/>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2"/>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2"/>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2"/>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77" name="Google Shape;2777;p32"/>
          <p:cNvGrpSpPr/>
          <p:nvPr/>
        </p:nvGrpSpPr>
        <p:grpSpPr>
          <a:xfrm rot="136" flipH="1">
            <a:off x="8399993" y="4625123"/>
            <a:ext cx="840014" cy="1816219"/>
            <a:chOff x="4773700" y="4444775"/>
            <a:chExt cx="332100" cy="718100"/>
          </a:xfrm>
        </p:grpSpPr>
        <p:sp>
          <p:nvSpPr>
            <p:cNvPr id="2778" name="Google Shape;2778;p32"/>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2"/>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2"/>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2"/>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2"/>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2"/>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2"/>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2"/>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2"/>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2"/>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2"/>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2"/>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2"/>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1" name="Google Shape;2791;p32"/>
          <p:cNvGrpSpPr/>
          <p:nvPr/>
        </p:nvGrpSpPr>
        <p:grpSpPr>
          <a:xfrm rot="-136">
            <a:off x="-96007" y="4625123"/>
            <a:ext cx="840014" cy="1816219"/>
            <a:chOff x="4773700" y="4444775"/>
            <a:chExt cx="332100" cy="718100"/>
          </a:xfrm>
        </p:grpSpPr>
        <p:sp>
          <p:nvSpPr>
            <p:cNvPr id="2792" name="Google Shape;2792;p32"/>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2"/>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2"/>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2"/>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2"/>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2"/>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2"/>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2"/>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2"/>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2"/>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2"/>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2"/>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2"/>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LANK_1_1_1_1_1_1_1_1_1">
    <p:spTree>
      <p:nvGrpSpPr>
        <p:cNvPr id="1" name="Shape 2805"/>
        <p:cNvGrpSpPr/>
        <p:nvPr/>
      </p:nvGrpSpPr>
      <p:grpSpPr>
        <a:xfrm>
          <a:off x="0" y="0"/>
          <a:ext cx="0" cy="0"/>
          <a:chOff x="0" y="0"/>
          <a:chExt cx="0" cy="0"/>
        </a:xfrm>
      </p:grpSpPr>
      <p:grpSp>
        <p:nvGrpSpPr>
          <p:cNvPr id="2806" name="Google Shape;2806;p33"/>
          <p:cNvGrpSpPr/>
          <p:nvPr/>
        </p:nvGrpSpPr>
        <p:grpSpPr>
          <a:xfrm>
            <a:off x="-1421825" y="-119475"/>
            <a:ext cx="11988309" cy="5560491"/>
            <a:chOff x="-1421825" y="-119475"/>
            <a:chExt cx="11988309" cy="5560491"/>
          </a:xfrm>
        </p:grpSpPr>
        <p:sp>
          <p:nvSpPr>
            <p:cNvPr id="2807" name="Google Shape;2807;p33"/>
            <p:cNvSpPr/>
            <p:nvPr/>
          </p:nvSpPr>
          <p:spPr>
            <a:xfrm>
              <a:off x="-13702" y="4374189"/>
              <a:ext cx="9172746" cy="1066823"/>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3"/>
            <p:cNvSpPr/>
            <p:nvPr/>
          </p:nvSpPr>
          <p:spPr>
            <a:xfrm>
              <a:off x="-13702" y="4120173"/>
              <a:ext cx="9172746" cy="508212"/>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3"/>
            <p:cNvSpPr/>
            <p:nvPr/>
          </p:nvSpPr>
          <p:spPr>
            <a:xfrm>
              <a:off x="8294463" y="2817343"/>
              <a:ext cx="864311" cy="236568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3"/>
            <p:cNvSpPr/>
            <p:nvPr/>
          </p:nvSpPr>
          <p:spPr>
            <a:xfrm>
              <a:off x="8529901" y="3357655"/>
              <a:ext cx="628874" cy="1825371"/>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3"/>
            <p:cNvSpPr/>
            <p:nvPr/>
          </p:nvSpPr>
          <p:spPr>
            <a:xfrm>
              <a:off x="8765983" y="3530923"/>
              <a:ext cx="392793" cy="1652104"/>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3"/>
            <p:cNvSpPr/>
            <p:nvPr/>
          </p:nvSpPr>
          <p:spPr>
            <a:xfrm>
              <a:off x="9002065" y="4120163"/>
              <a:ext cx="156713" cy="1062868"/>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3"/>
            <p:cNvSpPr/>
            <p:nvPr/>
          </p:nvSpPr>
          <p:spPr>
            <a:xfrm>
              <a:off x="7430331" y="-119475"/>
              <a:ext cx="1728437" cy="3570454"/>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3"/>
            <p:cNvSpPr/>
            <p:nvPr/>
          </p:nvSpPr>
          <p:spPr>
            <a:xfrm>
              <a:off x="7668712" y="476938"/>
              <a:ext cx="1490057" cy="2813838"/>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3"/>
            <p:cNvSpPr/>
            <p:nvPr/>
          </p:nvSpPr>
          <p:spPr>
            <a:xfrm>
              <a:off x="7901759" y="-119475"/>
              <a:ext cx="1257012" cy="3220150"/>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3"/>
            <p:cNvSpPr/>
            <p:nvPr/>
          </p:nvSpPr>
          <p:spPr>
            <a:xfrm>
              <a:off x="8159362" y="734541"/>
              <a:ext cx="999411" cy="2140819"/>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3"/>
            <p:cNvSpPr/>
            <p:nvPr/>
          </p:nvSpPr>
          <p:spPr>
            <a:xfrm>
              <a:off x="8373923" y="-119475"/>
              <a:ext cx="784851" cy="2723618"/>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3"/>
            <p:cNvSpPr/>
            <p:nvPr/>
          </p:nvSpPr>
          <p:spPr>
            <a:xfrm>
              <a:off x="8625548" y="540856"/>
              <a:ext cx="533228" cy="172623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3"/>
            <p:cNvSpPr/>
            <p:nvPr/>
          </p:nvSpPr>
          <p:spPr>
            <a:xfrm>
              <a:off x="8846179" y="-119475"/>
              <a:ext cx="312598" cy="1939503"/>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3"/>
            <p:cNvSpPr/>
            <p:nvPr/>
          </p:nvSpPr>
          <p:spPr>
            <a:xfrm>
              <a:off x="-14027" y="2817343"/>
              <a:ext cx="864311" cy="236568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3"/>
            <p:cNvSpPr/>
            <p:nvPr/>
          </p:nvSpPr>
          <p:spPr>
            <a:xfrm>
              <a:off x="-14027" y="3357655"/>
              <a:ext cx="628230" cy="1825371"/>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3"/>
            <p:cNvSpPr/>
            <p:nvPr/>
          </p:nvSpPr>
          <p:spPr>
            <a:xfrm>
              <a:off x="-14027" y="3530923"/>
              <a:ext cx="392149" cy="1652104"/>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3"/>
            <p:cNvSpPr/>
            <p:nvPr/>
          </p:nvSpPr>
          <p:spPr>
            <a:xfrm>
              <a:off x="-14027" y="4120163"/>
              <a:ext cx="155977" cy="1062868"/>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3"/>
            <p:cNvSpPr/>
            <p:nvPr/>
          </p:nvSpPr>
          <p:spPr>
            <a:xfrm>
              <a:off x="-14027" y="-119475"/>
              <a:ext cx="1728529" cy="3570454"/>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3"/>
            <p:cNvSpPr/>
            <p:nvPr/>
          </p:nvSpPr>
          <p:spPr>
            <a:xfrm>
              <a:off x="-14027" y="476938"/>
              <a:ext cx="1489414" cy="2813838"/>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3"/>
            <p:cNvSpPr/>
            <p:nvPr/>
          </p:nvSpPr>
          <p:spPr>
            <a:xfrm>
              <a:off x="-14027" y="-119475"/>
              <a:ext cx="1256276" cy="3220150"/>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3"/>
            <p:cNvSpPr/>
            <p:nvPr/>
          </p:nvSpPr>
          <p:spPr>
            <a:xfrm>
              <a:off x="-14027" y="734541"/>
              <a:ext cx="998675" cy="2140819"/>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3"/>
            <p:cNvSpPr/>
            <p:nvPr/>
          </p:nvSpPr>
          <p:spPr>
            <a:xfrm>
              <a:off x="-14027" y="-119475"/>
              <a:ext cx="784115" cy="2723618"/>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3"/>
            <p:cNvSpPr/>
            <p:nvPr/>
          </p:nvSpPr>
          <p:spPr>
            <a:xfrm>
              <a:off x="-14027" y="540856"/>
              <a:ext cx="532492" cy="172623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3"/>
            <p:cNvSpPr/>
            <p:nvPr/>
          </p:nvSpPr>
          <p:spPr>
            <a:xfrm>
              <a:off x="-14027" y="-119475"/>
              <a:ext cx="312046" cy="1939503"/>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3"/>
            <p:cNvSpPr/>
            <p:nvPr/>
          </p:nvSpPr>
          <p:spPr>
            <a:xfrm>
              <a:off x="743033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3"/>
            <p:cNvSpPr/>
            <p:nvPr/>
          </p:nvSpPr>
          <p:spPr>
            <a:xfrm>
              <a:off x="9018252" y="-119475"/>
              <a:ext cx="107694" cy="9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3"/>
            <p:cNvSpPr/>
            <p:nvPr/>
          </p:nvSpPr>
          <p:spPr>
            <a:xfrm>
              <a:off x="7532415" y="-119475"/>
              <a:ext cx="37799" cy="9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3"/>
            <p:cNvSpPr/>
            <p:nvPr/>
          </p:nvSpPr>
          <p:spPr>
            <a:xfrm>
              <a:off x="7543727" y="-119475"/>
              <a:ext cx="1582209" cy="62823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3"/>
            <p:cNvSpPr/>
            <p:nvPr/>
          </p:nvSpPr>
          <p:spPr>
            <a:xfrm>
              <a:off x="7570122" y="-119475"/>
              <a:ext cx="1448212" cy="392793"/>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3"/>
            <p:cNvSpPr/>
            <p:nvPr/>
          </p:nvSpPr>
          <p:spPr>
            <a:xfrm>
              <a:off x="7798387" y="-119475"/>
              <a:ext cx="991594" cy="156713"/>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3"/>
            <p:cNvSpPr/>
            <p:nvPr/>
          </p:nvSpPr>
          <p:spPr>
            <a:xfrm>
              <a:off x="583689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3"/>
            <p:cNvSpPr/>
            <p:nvPr/>
          </p:nvSpPr>
          <p:spPr>
            <a:xfrm>
              <a:off x="7424813" y="-119475"/>
              <a:ext cx="5610" cy="9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3"/>
            <p:cNvSpPr/>
            <p:nvPr/>
          </p:nvSpPr>
          <p:spPr>
            <a:xfrm>
              <a:off x="7430331" y="-119475"/>
              <a:ext cx="32373" cy="9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3"/>
            <p:cNvSpPr/>
            <p:nvPr/>
          </p:nvSpPr>
          <p:spPr>
            <a:xfrm>
              <a:off x="7462611" y="-119475"/>
              <a:ext cx="69895" cy="9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3"/>
            <p:cNvSpPr/>
            <p:nvPr/>
          </p:nvSpPr>
          <p:spPr>
            <a:xfrm>
              <a:off x="5971993" y="-119475"/>
              <a:ext cx="4782" cy="9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3"/>
            <p:cNvSpPr/>
            <p:nvPr/>
          </p:nvSpPr>
          <p:spPr>
            <a:xfrm>
              <a:off x="5957094" y="-119475"/>
              <a:ext cx="1575403" cy="62823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3"/>
            <p:cNvSpPr/>
            <p:nvPr/>
          </p:nvSpPr>
          <p:spPr>
            <a:xfrm>
              <a:off x="5976683" y="-119475"/>
              <a:ext cx="1448212" cy="392793"/>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3"/>
            <p:cNvSpPr/>
            <p:nvPr/>
          </p:nvSpPr>
          <p:spPr>
            <a:xfrm>
              <a:off x="6205684" y="-119475"/>
              <a:ext cx="991042" cy="156713"/>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33"/>
            <p:cNvSpPr/>
            <p:nvPr/>
          </p:nvSpPr>
          <p:spPr>
            <a:xfrm>
              <a:off x="-14027" y="-119475"/>
              <a:ext cx="1728529" cy="864311"/>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33"/>
            <p:cNvSpPr/>
            <p:nvPr/>
          </p:nvSpPr>
          <p:spPr>
            <a:xfrm>
              <a:off x="1573986" y="-119475"/>
              <a:ext cx="37615" cy="9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3"/>
            <p:cNvSpPr/>
            <p:nvPr/>
          </p:nvSpPr>
          <p:spPr>
            <a:xfrm>
              <a:off x="18254" y="-119475"/>
              <a:ext cx="107694" cy="9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3"/>
            <p:cNvSpPr/>
            <p:nvPr/>
          </p:nvSpPr>
          <p:spPr>
            <a:xfrm>
              <a:off x="18254" y="-119475"/>
              <a:ext cx="1582577" cy="62823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3"/>
            <p:cNvSpPr/>
            <p:nvPr/>
          </p:nvSpPr>
          <p:spPr>
            <a:xfrm>
              <a:off x="125857" y="-119475"/>
              <a:ext cx="1448212" cy="392793"/>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3"/>
            <p:cNvSpPr/>
            <p:nvPr/>
          </p:nvSpPr>
          <p:spPr>
            <a:xfrm>
              <a:off x="354030" y="-119475"/>
              <a:ext cx="991686" cy="156713"/>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3"/>
            <p:cNvSpPr/>
            <p:nvPr/>
          </p:nvSpPr>
          <p:spPr>
            <a:xfrm>
              <a:off x="1579229" y="-119475"/>
              <a:ext cx="1728529" cy="864311"/>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3"/>
            <p:cNvSpPr/>
            <p:nvPr/>
          </p:nvSpPr>
          <p:spPr>
            <a:xfrm>
              <a:off x="3167242" y="-119475"/>
              <a:ext cx="5426" cy="9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3"/>
            <p:cNvSpPr/>
            <p:nvPr/>
          </p:nvSpPr>
          <p:spPr>
            <a:xfrm>
              <a:off x="1714422" y="-119475"/>
              <a:ext cx="4782" cy="9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3"/>
            <p:cNvSpPr/>
            <p:nvPr/>
          </p:nvSpPr>
          <p:spPr>
            <a:xfrm>
              <a:off x="1681497" y="-119475"/>
              <a:ext cx="33016" cy="9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3"/>
            <p:cNvSpPr/>
            <p:nvPr/>
          </p:nvSpPr>
          <p:spPr>
            <a:xfrm>
              <a:off x="1611509" y="-119475"/>
              <a:ext cx="70079" cy="9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3"/>
            <p:cNvSpPr/>
            <p:nvPr/>
          </p:nvSpPr>
          <p:spPr>
            <a:xfrm>
              <a:off x="1611509" y="-119475"/>
              <a:ext cx="1575495" cy="62823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3"/>
            <p:cNvSpPr/>
            <p:nvPr/>
          </p:nvSpPr>
          <p:spPr>
            <a:xfrm>
              <a:off x="1719112" y="-119475"/>
              <a:ext cx="1448212" cy="392793"/>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3"/>
            <p:cNvSpPr/>
            <p:nvPr/>
          </p:nvSpPr>
          <p:spPr>
            <a:xfrm>
              <a:off x="1947469" y="-119475"/>
              <a:ext cx="991502" cy="156713"/>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3"/>
            <p:cNvSpPr/>
            <p:nvPr/>
          </p:nvSpPr>
          <p:spPr>
            <a:xfrm>
              <a:off x="3172576" y="-119475"/>
              <a:ext cx="2799491" cy="1399745"/>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3"/>
            <p:cNvSpPr/>
            <p:nvPr/>
          </p:nvSpPr>
          <p:spPr>
            <a:xfrm>
              <a:off x="3192349" y="-119475"/>
              <a:ext cx="2759301" cy="1164309"/>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3"/>
            <p:cNvSpPr/>
            <p:nvPr/>
          </p:nvSpPr>
          <p:spPr>
            <a:xfrm>
              <a:off x="3253876" y="-119475"/>
              <a:ext cx="2636248" cy="928228"/>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3"/>
            <p:cNvSpPr/>
            <p:nvPr/>
          </p:nvSpPr>
          <p:spPr>
            <a:xfrm>
              <a:off x="3364513" y="-119475"/>
              <a:ext cx="2415067" cy="692147"/>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3"/>
            <p:cNvSpPr/>
            <p:nvPr/>
          </p:nvSpPr>
          <p:spPr>
            <a:xfrm>
              <a:off x="3538333" y="-119475"/>
              <a:ext cx="2067429" cy="456067"/>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3"/>
            <p:cNvSpPr/>
            <p:nvPr/>
          </p:nvSpPr>
          <p:spPr>
            <a:xfrm>
              <a:off x="3818744" y="-119475"/>
              <a:ext cx="1506704" cy="219986"/>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3"/>
            <p:cNvSpPr/>
            <p:nvPr/>
          </p:nvSpPr>
          <p:spPr>
            <a:xfrm>
              <a:off x="4026365" y="4831362"/>
              <a:ext cx="1092022" cy="609653"/>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3"/>
            <p:cNvSpPr/>
            <p:nvPr/>
          </p:nvSpPr>
          <p:spPr>
            <a:xfrm>
              <a:off x="5245494" y="4831362"/>
              <a:ext cx="1092114" cy="609653"/>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3"/>
            <p:cNvSpPr/>
            <p:nvPr/>
          </p:nvSpPr>
          <p:spPr>
            <a:xfrm>
              <a:off x="6464715" y="4831362"/>
              <a:ext cx="1092114" cy="609653"/>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3"/>
            <p:cNvSpPr/>
            <p:nvPr/>
          </p:nvSpPr>
          <p:spPr>
            <a:xfrm>
              <a:off x="7683936" y="4831362"/>
              <a:ext cx="1092022" cy="609653"/>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3"/>
            <p:cNvSpPr/>
            <p:nvPr/>
          </p:nvSpPr>
          <p:spPr>
            <a:xfrm>
              <a:off x="-850519"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3"/>
            <p:cNvSpPr/>
            <p:nvPr/>
          </p:nvSpPr>
          <p:spPr>
            <a:xfrm>
              <a:off x="368702"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3"/>
            <p:cNvSpPr/>
            <p:nvPr/>
          </p:nvSpPr>
          <p:spPr>
            <a:xfrm>
              <a:off x="1587923" y="4831362"/>
              <a:ext cx="1092666" cy="609653"/>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3"/>
            <p:cNvSpPr/>
            <p:nvPr/>
          </p:nvSpPr>
          <p:spPr>
            <a:xfrm>
              <a:off x="2807144" y="4831362"/>
              <a:ext cx="1092022" cy="609653"/>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3"/>
            <p:cNvSpPr/>
            <p:nvPr/>
          </p:nvSpPr>
          <p:spPr>
            <a:xfrm>
              <a:off x="8902605" y="4831362"/>
              <a:ext cx="1092574" cy="609653"/>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3"/>
            <p:cNvSpPr/>
            <p:nvPr/>
          </p:nvSpPr>
          <p:spPr>
            <a:xfrm>
              <a:off x="5308952"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3"/>
            <p:cNvSpPr/>
            <p:nvPr/>
          </p:nvSpPr>
          <p:spPr>
            <a:xfrm>
              <a:off x="6654813" y="5034612"/>
              <a:ext cx="1219213" cy="406404"/>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3"/>
            <p:cNvSpPr/>
            <p:nvPr/>
          </p:nvSpPr>
          <p:spPr>
            <a:xfrm>
              <a:off x="-75228" y="5034612"/>
              <a:ext cx="1218569" cy="406404"/>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3"/>
            <p:cNvSpPr/>
            <p:nvPr/>
          </p:nvSpPr>
          <p:spPr>
            <a:xfrm>
              <a:off x="-1421825" y="5034612"/>
              <a:ext cx="1219305" cy="406404"/>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3"/>
            <p:cNvSpPr/>
            <p:nvPr/>
          </p:nvSpPr>
          <p:spPr>
            <a:xfrm>
              <a:off x="1270633"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3"/>
            <p:cNvSpPr/>
            <p:nvPr/>
          </p:nvSpPr>
          <p:spPr>
            <a:xfrm>
              <a:off x="2616494" y="5034612"/>
              <a:ext cx="1219305" cy="406404"/>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3"/>
            <p:cNvSpPr/>
            <p:nvPr/>
          </p:nvSpPr>
          <p:spPr>
            <a:xfrm>
              <a:off x="8001318" y="5034612"/>
              <a:ext cx="1219305" cy="406404"/>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3"/>
            <p:cNvSpPr/>
            <p:nvPr/>
          </p:nvSpPr>
          <p:spPr>
            <a:xfrm>
              <a:off x="9347179" y="5034612"/>
              <a:ext cx="1219305" cy="406404"/>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3"/>
            <p:cNvSpPr/>
            <p:nvPr/>
          </p:nvSpPr>
          <p:spPr>
            <a:xfrm>
              <a:off x="3963091" y="5034612"/>
              <a:ext cx="1219305" cy="406404"/>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3" name="Google Shape;2883;p33"/>
          <p:cNvGrpSpPr/>
          <p:nvPr/>
        </p:nvGrpSpPr>
        <p:grpSpPr>
          <a:xfrm>
            <a:off x="1005923" y="4456375"/>
            <a:ext cx="252990" cy="126527"/>
            <a:chOff x="3895900" y="4823325"/>
            <a:chExt cx="252990" cy="126527"/>
          </a:xfrm>
        </p:grpSpPr>
        <p:sp>
          <p:nvSpPr>
            <p:cNvPr id="2884" name="Google Shape;2884;p33"/>
            <p:cNvSpPr/>
            <p:nvPr/>
          </p:nvSpPr>
          <p:spPr>
            <a:xfrm>
              <a:off x="3895900" y="4823325"/>
              <a:ext cx="252990" cy="126448"/>
            </a:xfrm>
            <a:custGeom>
              <a:avLst/>
              <a:gdLst/>
              <a:ahLst/>
              <a:cxnLst/>
              <a:rect l="l" t="t" r="r" b="b"/>
              <a:pathLst>
                <a:path w="3214" h="1606" extrusionOk="0">
                  <a:moveTo>
                    <a:pt x="1621" y="0"/>
                  </a:moveTo>
                  <a:cubicBezTo>
                    <a:pt x="1545" y="0"/>
                    <a:pt x="1467" y="5"/>
                    <a:pt x="1387" y="14"/>
                  </a:cubicBezTo>
                  <a:cubicBezTo>
                    <a:pt x="734" y="88"/>
                    <a:pt x="162" y="438"/>
                    <a:pt x="42" y="1165"/>
                  </a:cubicBezTo>
                  <a:cubicBezTo>
                    <a:pt x="1" y="1406"/>
                    <a:pt x="19" y="1393"/>
                    <a:pt x="265" y="1440"/>
                  </a:cubicBezTo>
                  <a:cubicBezTo>
                    <a:pt x="866" y="1560"/>
                    <a:pt x="1499" y="1606"/>
                    <a:pt x="2126" y="1606"/>
                  </a:cubicBezTo>
                  <a:cubicBezTo>
                    <a:pt x="2456" y="1606"/>
                    <a:pt x="2784" y="1593"/>
                    <a:pt x="3105" y="1572"/>
                  </a:cubicBezTo>
                  <a:cubicBezTo>
                    <a:pt x="3213" y="1565"/>
                    <a:pt x="2909" y="822"/>
                    <a:pt x="2881" y="769"/>
                  </a:cubicBezTo>
                  <a:cubicBezTo>
                    <a:pt x="2620" y="238"/>
                    <a:pt x="2169" y="0"/>
                    <a:pt x="16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3"/>
            <p:cNvSpPr/>
            <p:nvPr/>
          </p:nvSpPr>
          <p:spPr>
            <a:xfrm>
              <a:off x="3897789" y="4898359"/>
              <a:ext cx="242521" cy="48737"/>
            </a:xfrm>
            <a:custGeom>
              <a:avLst/>
              <a:gdLst/>
              <a:ahLst/>
              <a:cxnLst/>
              <a:rect l="l" t="t" r="r" b="b"/>
              <a:pathLst>
                <a:path w="3081" h="619" extrusionOk="0">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23" y="194"/>
                  </a:moveTo>
                  <a:cubicBezTo>
                    <a:pt x="18" y="200"/>
                    <a:pt x="18" y="207"/>
                    <a:pt x="18" y="212"/>
                  </a:cubicBezTo>
                  <a:cubicBezTo>
                    <a:pt x="6" y="268"/>
                    <a:pt x="0" y="315"/>
                    <a:pt x="0" y="350"/>
                  </a:cubicBezTo>
                  <a:cubicBezTo>
                    <a:pt x="0" y="315"/>
                    <a:pt x="6" y="268"/>
                    <a:pt x="18" y="212"/>
                  </a:cubicBezTo>
                  <a:cubicBezTo>
                    <a:pt x="18" y="207"/>
                    <a:pt x="18" y="200"/>
                    <a:pt x="23" y="194"/>
                  </a:cubicBezTo>
                  <a:close/>
                  <a:moveTo>
                    <a:pt x="23" y="189"/>
                  </a:moveTo>
                  <a:lnTo>
                    <a:pt x="23" y="189"/>
                  </a:lnTo>
                  <a:lnTo>
                    <a:pt x="23" y="189"/>
                  </a:lnTo>
                  <a:close/>
                  <a:moveTo>
                    <a:pt x="23" y="183"/>
                  </a:moveTo>
                  <a:lnTo>
                    <a:pt x="23" y="189"/>
                  </a:lnTo>
                  <a:lnTo>
                    <a:pt x="23" y="183"/>
                  </a:lnTo>
                  <a:close/>
                  <a:moveTo>
                    <a:pt x="23" y="178"/>
                  </a:moveTo>
                  <a:lnTo>
                    <a:pt x="23" y="183"/>
                  </a:lnTo>
                  <a:lnTo>
                    <a:pt x="23" y="178"/>
                  </a:lnTo>
                  <a:close/>
                  <a:moveTo>
                    <a:pt x="29" y="160"/>
                  </a:moveTo>
                  <a:cubicBezTo>
                    <a:pt x="29" y="165"/>
                    <a:pt x="23" y="172"/>
                    <a:pt x="23" y="178"/>
                  </a:cubicBezTo>
                  <a:cubicBezTo>
                    <a:pt x="23" y="172"/>
                    <a:pt x="29" y="165"/>
                    <a:pt x="29" y="160"/>
                  </a:cubicBezTo>
                  <a:close/>
                  <a:moveTo>
                    <a:pt x="29" y="154"/>
                  </a:moveTo>
                  <a:lnTo>
                    <a:pt x="29" y="160"/>
                  </a:lnTo>
                  <a:lnTo>
                    <a:pt x="29" y="154"/>
                  </a:lnTo>
                  <a:close/>
                  <a:moveTo>
                    <a:pt x="29" y="149"/>
                  </a:moveTo>
                  <a:lnTo>
                    <a:pt x="29" y="154"/>
                  </a:lnTo>
                  <a:lnTo>
                    <a:pt x="29" y="149"/>
                  </a:lnTo>
                  <a:close/>
                  <a:moveTo>
                    <a:pt x="29" y="149"/>
                  </a:moveTo>
                  <a:lnTo>
                    <a:pt x="29" y="149"/>
                  </a:lnTo>
                  <a:lnTo>
                    <a:pt x="29" y="149"/>
                  </a:lnTo>
                  <a:close/>
                  <a:moveTo>
                    <a:pt x="29" y="143"/>
                  </a:moveTo>
                  <a:lnTo>
                    <a:pt x="29" y="149"/>
                  </a:lnTo>
                  <a:lnTo>
                    <a:pt x="29" y="143"/>
                  </a:lnTo>
                  <a:close/>
                  <a:moveTo>
                    <a:pt x="29" y="138"/>
                  </a:moveTo>
                  <a:lnTo>
                    <a:pt x="29" y="143"/>
                  </a:lnTo>
                  <a:lnTo>
                    <a:pt x="29" y="138"/>
                  </a:lnTo>
                  <a:close/>
                  <a:moveTo>
                    <a:pt x="34" y="131"/>
                  </a:moveTo>
                  <a:cubicBezTo>
                    <a:pt x="34" y="138"/>
                    <a:pt x="34" y="138"/>
                    <a:pt x="29" y="138"/>
                  </a:cubicBezTo>
                  <a:cubicBezTo>
                    <a:pt x="34" y="138"/>
                    <a:pt x="34" y="138"/>
                    <a:pt x="34" y="131"/>
                  </a:cubicBezTo>
                  <a:close/>
                  <a:moveTo>
                    <a:pt x="34" y="131"/>
                  </a:moveTo>
                  <a:lnTo>
                    <a:pt x="34" y="131"/>
                  </a:lnTo>
                  <a:lnTo>
                    <a:pt x="34" y="131"/>
                  </a:lnTo>
                  <a:close/>
                  <a:moveTo>
                    <a:pt x="34" y="126"/>
                  </a:moveTo>
                  <a:lnTo>
                    <a:pt x="34" y="131"/>
                  </a:lnTo>
                  <a:lnTo>
                    <a:pt x="34" y="126"/>
                  </a:lnTo>
                  <a:close/>
                  <a:moveTo>
                    <a:pt x="34" y="120"/>
                  </a:moveTo>
                  <a:lnTo>
                    <a:pt x="34" y="126"/>
                  </a:lnTo>
                  <a:lnTo>
                    <a:pt x="34" y="120"/>
                  </a:lnTo>
                  <a:close/>
                  <a:moveTo>
                    <a:pt x="34" y="120"/>
                  </a:moveTo>
                  <a:lnTo>
                    <a:pt x="34" y="120"/>
                  </a:lnTo>
                  <a:lnTo>
                    <a:pt x="34" y="120"/>
                  </a:lnTo>
                  <a:close/>
                  <a:moveTo>
                    <a:pt x="34" y="115"/>
                  </a:moveTo>
                  <a:lnTo>
                    <a:pt x="34" y="120"/>
                  </a:lnTo>
                  <a:lnTo>
                    <a:pt x="34" y="115"/>
                  </a:lnTo>
                  <a:close/>
                  <a:moveTo>
                    <a:pt x="40" y="109"/>
                  </a:moveTo>
                  <a:cubicBezTo>
                    <a:pt x="40" y="109"/>
                    <a:pt x="40" y="115"/>
                    <a:pt x="34" y="115"/>
                  </a:cubicBezTo>
                  <a:cubicBezTo>
                    <a:pt x="40" y="115"/>
                    <a:pt x="40" y="109"/>
                    <a:pt x="40" y="109"/>
                  </a:cubicBezTo>
                  <a:close/>
                  <a:moveTo>
                    <a:pt x="40" y="109"/>
                  </a:moveTo>
                  <a:lnTo>
                    <a:pt x="40" y="109"/>
                  </a:lnTo>
                  <a:lnTo>
                    <a:pt x="40" y="109"/>
                  </a:lnTo>
                  <a:close/>
                  <a:moveTo>
                    <a:pt x="40" y="104"/>
                  </a:moveTo>
                  <a:lnTo>
                    <a:pt x="40" y="104"/>
                  </a:lnTo>
                  <a:lnTo>
                    <a:pt x="40" y="104"/>
                  </a:lnTo>
                  <a:close/>
                  <a:moveTo>
                    <a:pt x="40" y="97"/>
                  </a:moveTo>
                  <a:lnTo>
                    <a:pt x="40" y="104"/>
                  </a:lnTo>
                  <a:lnTo>
                    <a:pt x="40" y="97"/>
                  </a:lnTo>
                  <a:close/>
                  <a:moveTo>
                    <a:pt x="40" y="91"/>
                  </a:moveTo>
                  <a:lnTo>
                    <a:pt x="40" y="97"/>
                  </a:lnTo>
                  <a:lnTo>
                    <a:pt x="40" y="91"/>
                  </a:lnTo>
                  <a:close/>
                  <a:moveTo>
                    <a:pt x="40" y="91"/>
                  </a:moveTo>
                  <a:lnTo>
                    <a:pt x="40" y="91"/>
                  </a:lnTo>
                  <a:lnTo>
                    <a:pt x="40" y="91"/>
                  </a:lnTo>
                  <a:close/>
                  <a:moveTo>
                    <a:pt x="45" y="86"/>
                  </a:moveTo>
                  <a:lnTo>
                    <a:pt x="40" y="91"/>
                  </a:lnTo>
                  <a:lnTo>
                    <a:pt x="45" y="86"/>
                  </a:lnTo>
                  <a:close/>
                  <a:moveTo>
                    <a:pt x="45" y="80"/>
                  </a:moveTo>
                  <a:lnTo>
                    <a:pt x="45" y="86"/>
                  </a:lnTo>
                  <a:lnTo>
                    <a:pt x="45" y="80"/>
                  </a:lnTo>
                  <a:close/>
                  <a:moveTo>
                    <a:pt x="45" y="80"/>
                  </a:moveTo>
                  <a:lnTo>
                    <a:pt x="45" y="80"/>
                  </a:lnTo>
                  <a:lnTo>
                    <a:pt x="45" y="80"/>
                  </a:lnTo>
                  <a:close/>
                  <a:moveTo>
                    <a:pt x="45" y="75"/>
                  </a:moveTo>
                  <a:lnTo>
                    <a:pt x="45" y="75"/>
                  </a:lnTo>
                  <a:lnTo>
                    <a:pt x="45" y="75"/>
                  </a:lnTo>
                  <a:close/>
                  <a:moveTo>
                    <a:pt x="45" y="69"/>
                  </a:moveTo>
                  <a:lnTo>
                    <a:pt x="45" y="75"/>
                  </a:lnTo>
                  <a:lnTo>
                    <a:pt x="45" y="69"/>
                  </a:lnTo>
                  <a:close/>
                  <a:moveTo>
                    <a:pt x="52" y="69"/>
                  </a:moveTo>
                  <a:lnTo>
                    <a:pt x="45" y="69"/>
                  </a:lnTo>
                  <a:lnTo>
                    <a:pt x="52" y="69"/>
                  </a:lnTo>
                  <a:close/>
                  <a:moveTo>
                    <a:pt x="52" y="62"/>
                  </a:moveTo>
                  <a:lnTo>
                    <a:pt x="52" y="62"/>
                  </a:lnTo>
                  <a:lnTo>
                    <a:pt x="52" y="62"/>
                  </a:lnTo>
                  <a:close/>
                  <a:moveTo>
                    <a:pt x="52" y="57"/>
                  </a:moveTo>
                  <a:lnTo>
                    <a:pt x="52" y="62"/>
                  </a:lnTo>
                  <a:lnTo>
                    <a:pt x="52" y="57"/>
                  </a:lnTo>
                  <a:close/>
                  <a:moveTo>
                    <a:pt x="52" y="57"/>
                  </a:moveTo>
                  <a:lnTo>
                    <a:pt x="52" y="57"/>
                  </a:lnTo>
                  <a:lnTo>
                    <a:pt x="52" y="57"/>
                  </a:lnTo>
                  <a:close/>
                  <a:moveTo>
                    <a:pt x="52" y="51"/>
                  </a:moveTo>
                  <a:lnTo>
                    <a:pt x="52" y="51"/>
                  </a:lnTo>
                  <a:lnTo>
                    <a:pt x="52" y="51"/>
                  </a:lnTo>
                  <a:close/>
                  <a:moveTo>
                    <a:pt x="52" y="46"/>
                  </a:moveTo>
                  <a:lnTo>
                    <a:pt x="52" y="51"/>
                  </a:lnTo>
                  <a:lnTo>
                    <a:pt x="52" y="46"/>
                  </a:lnTo>
                  <a:close/>
                  <a:moveTo>
                    <a:pt x="58" y="46"/>
                  </a:moveTo>
                  <a:lnTo>
                    <a:pt x="58" y="46"/>
                  </a:lnTo>
                  <a:lnTo>
                    <a:pt x="58" y="46"/>
                  </a:lnTo>
                  <a:close/>
                  <a:moveTo>
                    <a:pt x="58" y="40"/>
                  </a:moveTo>
                  <a:lnTo>
                    <a:pt x="58" y="40"/>
                  </a:lnTo>
                  <a:lnTo>
                    <a:pt x="58" y="40"/>
                  </a:lnTo>
                  <a:close/>
                  <a:moveTo>
                    <a:pt x="58" y="35"/>
                  </a:moveTo>
                  <a:lnTo>
                    <a:pt x="58" y="40"/>
                  </a:lnTo>
                  <a:lnTo>
                    <a:pt x="58" y="35"/>
                  </a:lnTo>
                  <a:close/>
                  <a:moveTo>
                    <a:pt x="58" y="35"/>
                  </a:moveTo>
                  <a:lnTo>
                    <a:pt x="58" y="35"/>
                  </a:lnTo>
                  <a:lnTo>
                    <a:pt x="58" y="35"/>
                  </a:lnTo>
                  <a:close/>
                  <a:moveTo>
                    <a:pt x="58" y="28"/>
                  </a:moveTo>
                  <a:lnTo>
                    <a:pt x="58" y="28"/>
                  </a:lnTo>
                  <a:lnTo>
                    <a:pt x="58" y="28"/>
                  </a:lnTo>
                  <a:close/>
                  <a:moveTo>
                    <a:pt x="63" y="23"/>
                  </a:moveTo>
                  <a:lnTo>
                    <a:pt x="63" y="28"/>
                  </a:lnTo>
                  <a:lnTo>
                    <a:pt x="63" y="23"/>
                  </a:lnTo>
                  <a:close/>
                  <a:moveTo>
                    <a:pt x="63" y="23"/>
                  </a:moveTo>
                  <a:lnTo>
                    <a:pt x="63" y="23"/>
                  </a:lnTo>
                  <a:lnTo>
                    <a:pt x="63" y="23"/>
                  </a:lnTo>
                  <a:close/>
                  <a:moveTo>
                    <a:pt x="63" y="17"/>
                  </a:moveTo>
                  <a:lnTo>
                    <a:pt x="63" y="17"/>
                  </a:lnTo>
                  <a:lnTo>
                    <a:pt x="63" y="17"/>
                  </a:lnTo>
                  <a:close/>
                  <a:moveTo>
                    <a:pt x="63" y="12"/>
                  </a:moveTo>
                  <a:lnTo>
                    <a:pt x="63" y="12"/>
                  </a:lnTo>
                  <a:lnTo>
                    <a:pt x="63" y="12"/>
                  </a:lnTo>
                  <a:close/>
                  <a:moveTo>
                    <a:pt x="63" y="12"/>
                  </a:moveTo>
                  <a:lnTo>
                    <a:pt x="63" y="12"/>
                  </a:lnTo>
                  <a:lnTo>
                    <a:pt x="63" y="12"/>
                  </a:lnTo>
                  <a:close/>
                  <a:moveTo>
                    <a:pt x="69" y="1"/>
                  </a:moveTo>
                  <a:lnTo>
                    <a:pt x="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3"/>
            <p:cNvSpPr/>
            <p:nvPr/>
          </p:nvSpPr>
          <p:spPr>
            <a:xfrm>
              <a:off x="3897789" y="4824349"/>
              <a:ext cx="246063" cy="125504"/>
            </a:xfrm>
            <a:custGeom>
              <a:avLst/>
              <a:gdLst/>
              <a:ahLst/>
              <a:cxnLst/>
              <a:rect l="l" t="t" r="r" b="b"/>
              <a:pathLst>
                <a:path w="3126" h="1594" extrusionOk="0">
                  <a:moveTo>
                    <a:pt x="1340" y="1"/>
                  </a:moveTo>
                  <a:lnTo>
                    <a:pt x="1340" y="1"/>
                  </a:lnTo>
                  <a:cubicBezTo>
                    <a:pt x="761" y="75"/>
                    <a:pt x="252" y="368"/>
                    <a:pt x="69" y="941"/>
                  </a:cubicBezTo>
                  <a:cubicBezTo>
                    <a:pt x="69" y="946"/>
                    <a:pt x="69" y="946"/>
                    <a:pt x="63" y="952"/>
                  </a:cubicBezTo>
                  <a:lnTo>
                    <a:pt x="63" y="957"/>
                  </a:lnTo>
                  <a:lnTo>
                    <a:pt x="63" y="963"/>
                  </a:lnTo>
                  <a:lnTo>
                    <a:pt x="63" y="968"/>
                  </a:lnTo>
                  <a:lnTo>
                    <a:pt x="58" y="968"/>
                  </a:lnTo>
                  <a:lnTo>
                    <a:pt x="58" y="975"/>
                  </a:lnTo>
                  <a:lnTo>
                    <a:pt x="58" y="980"/>
                  </a:lnTo>
                  <a:lnTo>
                    <a:pt x="58" y="986"/>
                  </a:lnTo>
                  <a:lnTo>
                    <a:pt x="52" y="986"/>
                  </a:lnTo>
                  <a:lnTo>
                    <a:pt x="52" y="991"/>
                  </a:lnTo>
                  <a:lnTo>
                    <a:pt x="52" y="997"/>
                  </a:lnTo>
                  <a:lnTo>
                    <a:pt x="52" y="1002"/>
                  </a:lnTo>
                  <a:lnTo>
                    <a:pt x="52" y="1009"/>
                  </a:lnTo>
                  <a:lnTo>
                    <a:pt x="45" y="1009"/>
                  </a:lnTo>
                  <a:lnTo>
                    <a:pt x="45" y="1015"/>
                  </a:lnTo>
                  <a:lnTo>
                    <a:pt x="45" y="1020"/>
                  </a:lnTo>
                  <a:lnTo>
                    <a:pt x="45" y="1026"/>
                  </a:lnTo>
                  <a:lnTo>
                    <a:pt x="40" y="1031"/>
                  </a:lnTo>
                  <a:lnTo>
                    <a:pt x="40" y="1037"/>
                  </a:lnTo>
                  <a:lnTo>
                    <a:pt x="40" y="1044"/>
                  </a:lnTo>
                  <a:lnTo>
                    <a:pt x="40" y="1049"/>
                  </a:lnTo>
                  <a:cubicBezTo>
                    <a:pt x="40" y="1049"/>
                    <a:pt x="40" y="1055"/>
                    <a:pt x="34" y="1055"/>
                  </a:cubicBezTo>
                  <a:lnTo>
                    <a:pt x="34" y="1060"/>
                  </a:lnTo>
                  <a:lnTo>
                    <a:pt x="34" y="1066"/>
                  </a:lnTo>
                  <a:lnTo>
                    <a:pt x="34" y="1071"/>
                  </a:lnTo>
                  <a:cubicBezTo>
                    <a:pt x="34" y="1078"/>
                    <a:pt x="34" y="1078"/>
                    <a:pt x="29" y="1078"/>
                  </a:cubicBezTo>
                  <a:lnTo>
                    <a:pt x="29" y="1083"/>
                  </a:lnTo>
                  <a:lnTo>
                    <a:pt x="29" y="1089"/>
                  </a:lnTo>
                  <a:lnTo>
                    <a:pt x="29" y="1094"/>
                  </a:lnTo>
                  <a:lnTo>
                    <a:pt x="29" y="1100"/>
                  </a:lnTo>
                  <a:cubicBezTo>
                    <a:pt x="29" y="1105"/>
                    <a:pt x="23" y="1112"/>
                    <a:pt x="23" y="1118"/>
                  </a:cubicBezTo>
                  <a:lnTo>
                    <a:pt x="23" y="1123"/>
                  </a:lnTo>
                  <a:lnTo>
                    <a:pt x="23" y="1129"/>
                  </a:lnTo>
                  <a:lnTo>
                    <a:pt x="23" y="1134"/>
                  </a:lnTo>
                  <a:cubicBezTo>
                    <a:pt x="18" y="1140"/>
                    <a:pt x="18" y="1147"/>
                    <a:pt x="18" y="1152"/>
                  </a:cubicBezTo>
                  <a:cubicBezTo>
                    <a:pt x="6" y="1208"/>
                    <a:pt x="0" y="1255"/>
                    <a:pt x="0" y="1290"/>
                  </a:cubicBezTo>
                  <a:cubicBezTo>
                    <a:pt x="0" y="1393"/>
                    <a:pt x="58" y="1393"/>
                    <a:pt x="241" y="1427"/>
                  </a:cubicBezTo>
                  <a:cubicBezTo>
                    <a:pt x="836" y="1546"/>
                    <a:pt x="1466" y="1593"/>
                    <a:pt x="2090" y="1593"/>
                  </a:cubicBezTo>
                  <a:cubicBezTo>
                    <a:pt x="2422" y="1593"/>
                    <a:pt x="2754" y="1581"/>
                    <a:pt x="3081" y="1559"/>
                  </a:cubicBezTo>
                  <a:cubicBezTo>
                    <a:pt x="3126" y="1546"/>
                    <a:pt x="3092" y="1404"/>
                    <a:pt x="3041" y="1243"/>
                  </a:cubicBezTo>
                  <a:cubicBezTo>
                    <a:pt x="2679" y="1169"/>
                    <a:pt x="2319" y="1147"/>
                    <a:pt x="1947" y="1134"/>
                  </a:cubicBezTo>
                  <a:cubicBezTo>
                    <a:pt x="1689" y="1123"/>
                    <a:pt x="1334" y="1163"/>
                    <a:pt x="1145" y="941"/>
                  </a:cubicBezTo>
                  <a:cubicBezTo>
                    <a:pt x="911" y="659"/>
                    <a:pt x="1099" y="270"/>
                    <a:pt x="13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7" name="Google Shape;2887;p33"/>
          <p:cNvGrpSpPr/>
          <p:nvPr/>
        </p:nvGrpSpPr>
        <p:grpSpPr>
          <a:xfrm>
            <a:off x="2457550" y="4457713"/>
            <a:ext cx="253384" cy="125976"/>
            <a:chOff x="4305618" y="4825451"/>
            <a:chExt cx="253384" cy="125976"/>
          </a:xfrm>
        </p:grpSpPr>
        <p:sp>
          <p:nvSpPr>
            <p:cNvPr id="2888" name="Google Shape;2888;p33"/>
            <p:cNvSpPr/>
            <p:nvPr/>
          </p:nvSpPr>
          <p:spPr>
            <a:xfrm>
              <a:off x="4305618" y="4825451"/>
              <a:ext cx="253384" cy="125976"/>
            </a:xfrm>
            <a:custGeom>
              <a:avLst/>
              <a:gdLst/>
              <a:ahLst/>
              <a:cxnLst/>
              <a:rect l="l" t="t" r="r" b="b"/>
              <a:pathLst>
                <a:path w="3219" h="1600" extrusionOk="0">
                  <a:moveTo>
                    <a:pt x="1647" y="1"/>
                  </a:moveTo>
                  <a:cubicBezTo>
                    <a:pt x="1546" y="1"/>
                    <a:pt x="1442" y="10"/>
                    <a:pt x="1335" y="27"/>
                  </a:cubicBezTo>
                  <a:cubicBezTo>
                    <a:pt x="682" y="124"/>
                    <a:pt x="127" y="502"/>
                    <a:pt x="35" y="1229"/>
                  </a:cubicBezTo>
                  <a:cubicBezTo>
                    <a:pt x="0" y="1476"/>
                    <a:pt x="24" y="1458"/>
                    <a:pt x="270" y="1498"/>
                  </a:cubicBezTo>
                  <a:cubicBezTo>
                    <a:pt x="715" y="1571"/>
                    <a:pt x="1177" y="1600"/>
                    <a:pt x="1639" y="1600"/>
                  </a:cubicBezTo>
                  <a:cubicBezTo>
                    <a:pt x="2134" y="1600"/>
                    <a:pt x="2629" y="1566"/>
                    <a:pt x="3108" y="1516"/>
                  </a:cubicBezTo>
                  <a:cubicBezTo>
                    <a:pt x="3218" y="1498"/>
                    <a:pt x="2886" y="771"/>
                    <a:pt x="2857" y="720"/>
                  </a:cubicBezTo>
                  <a:cubicBezTo>
                    <a:pt x="2585" y="223"/>
                    <a:pt x="2157"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3"/>
            <p:cNvSpPr/>
            <p:nvPr/>
          </p:nvSpPr>
          <p:spPr>
            <a:xfrm>
              <a:off x="4328130" y="4942529"/>
              <a:ext cx="223629" cy="8582"/>
            </a:xfrm>
            <a:custGeom>
              <a:avLst/>
              <a:gdLst/>
              <a:ahLst/>
              <a:cxnLst/>
              <a:rect l="l" t="t" r="r" b="b"/>
              <a:pathLst>
                <a:path w="2841" h="109" extrusionOk="0">
                  <a:moveTo>
                    <a:pt x="2822" y="29"/>
                  </a:moveTo>
                  <a:lnTo>
                    <a:pt x="2822" y="29"/>
                  </a:lnTo>
                  <a:lnTo>
                    <a:pt x="2822" y="29"/>
                  </a:lnTo>
                  <a:close/>
                  <a:moveTo>
                    <a:pt x="2822" y="29"/>
                  </a:moveTo>
                  <a:lnTo>
                    <a:pt x="2822" y="29"/>
                  </a:lnTo>
                  <a:lnTo>
                    <a:pt x="2822" y="29"/>
                  </a:lnTo>
                  <a:close/>
                  <a:moveTo>
                    <a:pt x="2822" y="29"/>
                  </a:moveTo>
                  <a:lnTo>
                    <a:pt x="2822" y="29"/>
                  </a:lnTo>
                  <a:lnTo>
                    <a:pt x="2822" y="29"/>
                  </a:lnTo>
                  <a:close/>
                  <a:moveTo>
                    <a:pt x="2822" y="29"/>
                  </a:moveTo>
                  <a:lnTo>
                    <a:pt x="2822" y="29"/>
                  </a:lnTo>
                  <a:lnTo>
                    <a:pt x="2822" y="29"/>
                  </a:lnTo>
                  <a:close/>
                  <a:moveTo>
                    <a:pt x="2822" y="24"/>
                  </a:moveTo>
                  <a:lnTo>
                    <a:pt x="2822" y="29"/>
                  </a:lnTo>
                  <a:lnTo>
                    <a:pt x="2822" y="24"/>
                  </a:lnTo>
                  <a:close/>
                  <a:moveTo>
                    <a:pt x="2822" y="24"/>
                  </a:moveTo>
                  <a:lnTo>
                    <a:pt x="2822" y="24"/>
                  </a:lnTo>
                  <a:lnTo>
                    <a:pt x="2822" y="24"/>
                  </a:lnTo>
                  <a:close/>
                  <a:moveTo>
                    <a:pt x="2829" y="24"/>
                  </a:moveTo>
                  <a:lnTo>
                    <a:pt x="2822"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40" y="17"/>
                  </a:moveTo>
                  <a:cubicBezTo>
                    <a:pt x="470" y="85"/>
                    <a:pt x="911" y="109"/>
                    <a:pt x="1358" y="109"/>
                  </a:cubicBezTo>
                  <a:cubicBezTo>
                    <a:pt x="1850" y="109"/>
                    <a:pt x="2341" y="80"/>
                    <a:pt x="2822" y="29"/>
                  </a:cubicBezTo>
                  <a:cubicBezTo>
                    <a:pt x="2341" y="80"/>
                    <a:pt x="1850" y="109"/>
                    <a:pt x="1358" y="109"/>
                  </a:cubicBezTo>
                  <a:cubicBezTo>
                    <a:pt x="911" y="109"/>
                    <a:pt x="470" y="85"/>
                    <a:pt x="40" y="17"/>
                  </a:cubicBezTo>
                  <a:close/>
                  <a:moveTo>
                    <a:pt x="0" y="11"/>
                  </a:moveTo>
                  <a:cubicBezTo>
                    <a:pt x="6" y="11"/>
                    <a:pt x="13" y="17"/>
                    <a:pt x="24" y="17"/>
                  </a:cubicBezTo>
                  <a:cubicBezTo>
                    <a:pt x="13" y="17"/>
                    <a:pt x="6" y="11"/>
                    <a:pt x="0" y="11"/>
                  </a:cubicBezTo>
                  <a:close/>
                  <a:moveTo>
                    <a:pt x="2840" y="11"/>
                  </a:moveTo>
                  <a:cubicBezTo>
                    <a:pt x="2840" y="17"/>
                    <a:pt x="2835" y="24"/>
                    <a:pt x="2829" y="24"/>
                  </a:cubicBezTo>
                  <a:cubicBezTo>
                    <a:pt x="2835" y="24"/>
                    <a:pt x="2840" y="17"/>
                    <a:pt x="2840" y="11"/>
                  </a:cubicBezTo>
                  <a:close/>
                  <a:moveTo>
                    <a:pt x="2840" y="11"/>
                  </a:moveTo>
                  <a:lnTo>
                    <a:pt x="2840" y="11"/>
                  </a:lnTo>
                  <a:lnTo>
                    <a:pt x="2840" y="11"/>
                  </a:lnTo>
                  <a:close/>
                  <a:moveTo>
                    <a:pt x="2840" y="11"/>
                  </a:moveTo>
                  <a:lnTo>
                    <a:pt x="2840" y="11"/>
                  </a:lnTo>
                  <a:lnTo>
                    <a:pt x="2840" y="11"/>
                  </a:lnTo>
                  <a:close/>
                  <a:moveTo>
                    <a:pt x="2840" y="6"/>
                  </a:moveTo>
                  <a:lnTo>
                    <a:pt x="2840" y="11"/>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0"/>
                  </a:moveTo>
                  <a:lnTo>
                    <a:pt x="2840" y="6"/>
                  </a:lnTo>
                  <a:lnTo>
                    <a:pt x="2840" y="0"/>
                  </a:lnTo>
                  <a:close/>
                  <a:moveTo>
                    <a:pt x="2840" y="0"/>
                  </a:moveTo>
                  <a:lnTo>
                    <a:pt x="2840" y="0"/>
                  </a:lnTo>
                  <a:lnTo>
                    <a:pt x="2840" y="0"/>
                  </a:lnTo>
                  <a:close/>
                  <a:moveTo>
                    <a:pt x="2840" y="0"/>
                  </a:moveTo>
                  <a:lnTo>
                    <a:pt x="2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3"/>
            <p:cNvSpPr/>
            <p:nvPr/>
          </p:nvSpPr>
          <p:spPr>
            <a:xfrm>
              <a:off x="4305618" y="4827498"/>
              <a:ext cx="247008" cy="123614"/>
            </a:xfrm>
            <a:custGeom>
              <a:avLst/>
              <a:gdLst/>
              <a:ahLst/>
              <a:cxnLst/>
              <a:rect l="l" t="t" r="r" b="b"/>
              <a:pathLst>
                <a:path w="3138" h="1570" extrusionOk="0">
                  <a:moveTo>
                    <a:pt x="1306" y="1"/>
                  </a:moveTo>
                  <a:lnTo>
                    <a:pt x="1306" y="1"/>
                  </a:lnTo>
                  <a:cubicBezTo>
                    <a:pt x="670" y="111"/>
                    <a:pt x="127" y="482"/>
                    <a:pt x="35" y="1203"/>
                  </a:cubicBezTo>
                  <a:cubicBezTo>
                    <a:pt x="0" y="1450"/>
                    <a:pt x="24" y="1432"/>
                    <a:pt x="270" y="1472"/>
                  </a:cubicBezTo>
                  <a:lnTo>
                    <a:pt x="286" y="1472"/>
                  </a:lnTo>
                  <a:cubicBezTo>
                    <a:pt x="292" y="1472"/>
                    <a:pt x="299" y="1478"/>
                    <a:pt x="310" y="1478"/>
                  </a:cubicBezTo>
                  <a:lnTo>
                    <a:pt x="326" y="1478"/>
                  </a:lnTo>
                  <a:cubicBezTo>
                    <a:pt x="756" y="1546"/>
                    <a:pt x="1197" y="1570"/>
                    <a:pt x="1644" y="1570"/>
                  </a:cubicBezTo>
                  <a:cubicBezTo>
                    <a:pt x="2136" y="1570"/>
                    <a:pt x="2627" y="1541"/>
                    <a:pt x="3108" y="1490"/>
                  </a:cubicBezTo>
                  <a:lnTo>
                    <a:pt x="3108" y="1485"/>
                  </a:lnTo>
                  <a:lnTo>
                    <a:pt x="3115" y="1485"/>
                  </a:lnTo>
                  <a:cubicBezTo>
                    <a:pt x="3121" y="1485"/>
                    <a:pt x="3126" y="1478"/>
                    <a:pt x="3126" y="1472"/>
                  </a:cubicBezTo>
                  <a:lnTo>
                    <a:pt x="3126" y="1467"/>
                  </a:lnTo>
                  <a:lnTo>
                    <a:pt x="3126" y="1461"/>
                  </a:lnTo>
                  <a:cubicBezTo>
                    <a:pt x="3137" y="1416"/>
                    <a:pt x="3103" y="1295"/>
                    <a:pt x="3057" y="1168"/>
                  </a:cubicBezTo>
                  <a:cubicBezTo>
                    <a:pt x="2743" y="1118"/>
                    <a:pt x="2428" y="1107"/>
                    <a:pt x="2107" y="1107"/>
                  </a:cubicBezTo>
                  <a:lnTo>
                    <a:pt x="1958" y="1107"/>
                  </a:lnTo>
                  <a:cubicBezTo>
                    <a:pt x="1872" y="1112"/>
                    <a:pt x="1781" y="1118"/>
                    <a:pt x="1684" y="1118"/>
                  </a:cubicBezTo>
                  <a:cubicBezTo>
                    <a:pt x="1488" y="1118"/>
                    <a:pt x="1288" y="1089"/>
                    <a:pt x="1150" y="946"/>
                  </a:cubicBezTo>
                  <a:cubicBezTo>
                    <a:pt x="904" y="677"/>
                    <a:pt x="1076" y="282"/>
                    <a:pt x="1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1" name="Google Shape;2891;p33"/>
          <p:cNvGrpSpPr/>
          <p:nvPr/>
        </p:nvGrpSpPr>
        <p:grpSpPr>
          <a:xfrm>
            <a:off x="7885244" y="4455588"/>
            <a:ext cx="252833" cy="126527"/>
            <a:chOff x="5321371" y="4823325"/>
            <a:chExt cx="252833" cy="126527"/>
          </a:xfrm>
        </p:grpSpPr>
        <p:sp>
          <p:nvSpPr>
            <p:cNvPr id="2892" name="Google Shape;2892;p33"/>
            <p:cNvSpPr/>
            <p:nvPr/>
          </p:nvSpPr>
          <p:spPr>
            <a:xfrm>
              <a:off x="5321371" y="4823325"/>
              <a:ext cx="252833" cy="126448"/>
            </a:xfrm>
            <a:custGeom>
              <a:avLst/>
              <a:gdLst/>
              <a:ahLst/>
              <a:cxnLst/>
              <a:rect l="l" t="t" r="r" b="b"/>
              <a:pathLst>
                <a:path w="3212" h="1606" extrusionOk="0">
                  <a:moveTo>
                    <a:pt x="1593" y="0"/>
                  </a:moveTo>
                  <a:cubicBezTo>
                    <a:pt x="1046" y="0"/>
                    <a:pt x="598" y="238"/>
                    <a:pt x="332" y="769"/>
                  </a:cubicBezTo>
                  <a:cubicBezTo>
                    <a:pt x="310" y="822"/>
                    <a:pt x="1" y="1565"/>
                    <a:pt x="115" y="1572"/>
                  </a:cubicBezTo>
                  <a:cubicBezTo>
                    <a:pt x="434" y="1593"/>
                    <a:pt x="761" y="1606"/>
                    <a:pt x="1089" y="1606"/>
                  </a:cubicBezTo>
                  <a:cubicBezTo>
                    <a:pt x="1715" y="1606"/>
                    <a:pt x="2348" y="1560"/>
                    <a:pt x="2948" y="1440"/>
                  </a:cubicBezTo>
                  <a:cubicBezTo>
                    <a:pt x="3195" y="1393"/>
                    <a:pt x="3212" y="1406"/>
                    <a:pt x="3172" y="1165"/>
                  </a:cubicBezTo>
                  <a:cubicBezTo>
                    <a:pt x="3051" y="438"/>
                    <a:pt x="2479" y="88"/>
                    <a:pt x="1827" y="14"/>
                  </a:cubicBezTo>
                  <a:cubicBezTo>
                    <a:pt x="1747" y="5"/>
                    <a:pt x="1669" y="0"/>
                    <a:pt x="1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3"/>
            <p:cNvSpPr/>
            <p:nvPr/>
          </p:nvSpPr>
          <p:spPr>
            <a:xfrm>
              <a:off x="5328062" y="4896548"/>
              <a:ext cx="244331" cy="50548"/>
            </a:xfrm>
            <a:custGeom>
              <a:avLst/>
              <a:gdLst/>
              <a:ahLst/>
              <a:cxnLst/>
              <a:rect l="l" t="t" r="r" b="b"/>
              <a:pathLst>
                <a:path w="3104" h="642" extrusionOk="0">
                  <a:moveTo>
                    <a:pt x="30" y="642"/>
                  </a:moveTo>
                  <a:lnTo>
                    <a:pt x="30" y="642"/>
                  </a:lnTo>
                  <a:lnTo>
                    <a:pt x="30" y="642"/>
                  </a:lnTo>
                  <a:close/>
                  <a:moveTo>
                    <a:pt x="30" y="642"/>
                  </a:moveTo>
                  <a:lnTo>
                    <a:pt x="30" y="642"/>
                  </a:lnTo>
                  <a:lnTo>
                    <a:pt x="30" y="642"/>
                  </a:lnTo>
                  <a:close/>
                  <a:moveTo>
                    <a:pt x="24" y="642"/>
                  </a:moveTo>
                  <a:lnTo>
                    <a:pt x="24" y="642"/>
                  </a:lnTo>
                  <a:lnTo>
                    <a:pt x="24" y="642"/>
                  </a:lnTo>
                  <a:close/>
                  <a:moveTo>
                    <a:pt x="24" y="642"/>
                  </a:moveTo>
                  <a:lnTo>
                    <a:pt x="24" y="642"/>
                  </a:lnTo>
                  <a:lnTo>
                    <a:pt x="24" y="642"/>
                  </a:lnTo>
                  <a:close/>
                  <a:moveTo>
                    <a:pt x="24" y="642"/>
                  </a:moveTo>
                  <a:lnTo>
                    <a:pt x="24" y="642"/>
                  </a:lnTo>
                  <a:lnTo>
                    <a:pt x="24" y="642"/>
                  </a:lnTo>
                  <a:close/>
                  <a:moveTo>
                    <a:pt x="24" y="642"/>
                  </a:moveTo>
                  <a:lnTo>
                    <a:pt x="24" y="642"/>
                  </a:lnTo>
                  <a:lnTo>
                    <a:pt x="24" y="642"/>
                  </a:lnTo>
                  <a:close/>
                  <a:moveTo>
                    <a:pt x="1" y="579"/>
                  </a:moveTo>
                  <a:lnTo>
                    <a:pt x="1" y="579"/>
                  </a:lnTo>
                  <a:lnTo>
                    <a:pt x="1" y="579"/>
                  </a:lnTo>
                  <a:close/>
                  <a:moveTo>
                    <a:pt x="6" y="579"/>
                  </a:moveTo>
                  <a:lnTo>
                    <a:pt x="6" y="579"/>
                  </a:lnTo>
                  <a:lnTo>
                    <a:pt x="6" y="579"/>
                  </a:lnTo>
                  <a:close/>
                  <a:moveTo>
                    <a:pt x="6" y="579"/>
                  </a:moveTo>
                  <a:lnTo>
                    <a:pt x="6" y="579"/>
                  </a:lnTo>
                  <a:lnTo>
                    <a:pt x="6" y="579"/>
                  </a:lnTo>
                  <a:close/>
                  <a:moveTo>
                    <a:pt x="6" y="579"/>
                  </a:moveTo>
                  <a:lnTo>
                    <a:pt x="6" y="579"/>
                  </a:lnTo>
                  <a:lnTo>
                    <a:pt x="6" y="579"/>
                  </a:lnTo>
                  <a:close/>
                  <a:moveTo>
                    <a:pt x="6" y="573"/>
                  </a:moveTo>
                  <a:lnTo>
                    <a:pt x="6" y="579"/>
                  </a:lnTo>
                  <a:lnTo>
                    <a:pt x="6" y="573"/>
                  </a:lnTo>
                  <a:close/>
                  <a:moveTo>
                    <a:pt x="6" y="573"/>
                  </a:moveTo>
                  <a:lnTo>
                    <a:pt x="6" y="573"/>
                  </a:lnTo>
                  <a:lnTo>
                    <a:pt x="6" y="573"/>
                  </a:lnTo>
                  <a:close/>
                  <a:moveTo>
                    <a:pt x="6" y="573"/>
                  </a:moveTo>
                  <a:lnTo>
                    <a:pt x="6" y="573"/>
                  </a:lnTo>
                  <a:lnTo>
                    <a:pt x="6" y="573"/>
                  </a:lnTo>
                  <a:close/>
                  <a:moveTo>
                    <a:pt x="6" y="566"/>
                  </a:moveTo>
                  <a:lnTo>
                    <a:pt x="6" y="573"/>
                  </a:lnTo>
                  <a:lnTo>
                    <a:pt x="6" y="566"/>
                  </a:lnTo>
                  <a:close/>
                  <a:moveTo>
                    <a:pt x="64" y="326"/>
                  </a:moveTo>
                  <a:lnTo>
                    <a:pt x="64" y="326"/>
                  </a:lnTo>
                  <a:cubicBezTo>
                    <a:pt x="35" y="418"/>
                    <a:pt x="12" y="510"/>
                    <a:pt x="6" y="566"/>
                  </a:cubicBezTo>
                  <a:cubicBezTo>
                    <a:pt x="12" y="510"/>
                    <a:pt x="35" y="418"/>
                    <a:pt x="64" y="326"/>
                  </a:cubicBezTo>
                  <a:close/>
                  <a:moveTo>
                    <a:pt x="3087" y="217"/>
                  </a:moveTo>
                  <a:lnTo>
                    <a:pt x="3087" y="235"/>
                  </a:lnTo>
                  <a:cubicBezTo>
                    <a:pt x="3098" y="291"/>
                    <a:pt x="3103" y="338"/>
                    <a:pt x="3103" y="373"/>
                  </a:cubicBezTo>
                  <a:cubicBezTo>
                    <a:pt x="3103" y="338"/>
                    <a:pt x="3098" y="291"/>
                    <a:pt x="3087" y="235"/>
                  </a:cubicBezTo>
                  <a:lnTo>
                    <a:pt x="3087" y="217"/>
                  </a:lnTo>
                  <a:close/>
                  <a:moveTo>
                    <a:pt x="3087" y="217"/>
                  </a:moveTo>
                  <a:lnTo>
                    <a:pt x="3087" y="217"/>
                  </a:lnTo>
                  <a:lnTo>
                    <a:pt x="3087" y="217"/>
                  </a:lnTo>
                  <a:close/>
                  <a:moveTo>
                    <a:pt x="3081" y="188"/>
                  </a:moveTo>
                  <a:cubicBezTo>
                    <a:pt x="3081" y="201"/>
                    <a:pt x="3081" y="206"/>
                    <a:pt x="3087" y="217"/>
                  </a:cubicBezTo>
                  <a:cubicBezTo>
                    <a:pt x="3081" y="206"/>
                    <a:pt x="3081" y="201"/>
                    <a:pt x="3081" y="188"/>
                  </a:cubicBezTo>
                  <a:close/>
                  <a:moveTo>
                    <a:pt x="3076" y="172"/>
                  </a:moveTo>
                  <a:cubicBezTo>
                    <a:pt x="3081" y="177"/>
                    <a:pt x="3081" y="183"/>
                    <a:pt x="3081" y="188"/>
                  </a:cubicBezTo>
                  <a:cubicBezTo>
                    <a:pt x="3081" y="183"/>
                    <a:pt x="3081" y="177"/>
                    <a:pt x="3076" y="172"/>
                  </a:cubicBezTo>
                  <a:close/>
                  <a:moveTo>
                    <a:pt x="3076" y="172"/>
                  </a:moveTo>
                  <a:lnTo>
                    <a:pt x="3076" y="172"/>
                  </a:lnTo>
                  <a:lnTo>
                    <a:pt x="3076" y="172"/>
                  </a:lnTo>
                  <a:close/>
                  <a:moveTo>
                    <a:pt x="3076" y="166"/>
                  </a:moveTo>
                  <a:lnTo>
                    <a:pt x="3076" y="172"/>
                  </a:lnTo>
                  <a:lnTo>
                    <a:pt x="3076" y="166"/>
                  </a:lnTo>
                  <a:close/>
                  <a:moveTo>
                    <a:pt x="3076" y="161"/>
                  </a:moveTo>
                  <a:lnTo>
                    <a:pt x="3076" y="166"/>
                  </a:lnTo>
                  <a:lnTo>
                    <a:pt x="3076" y="161"/>
                  </a:lnTo>
                  <a:close/>
                  <a:moveTo>
                    <a:pt x="3076" y="154"/>
                  </a:moveTo>
                  <a:lnTo>
                    <a:pt x="3076" y="161"/>
                  </a:lnTo>
                  <a:lnTo>
                    <a:pt x="3076" y="154"/>
                  </a:lnTo>
                  <a:close/>
                  <a:moveTo>
                    <a:pt x="3076" y="154"/>
                  </a:moveTo>
                  <a:lnTo>
                    <a:pt x="3076" y="154"/>
                  </a:lnTo>
                  <a:lnTo>
                    <a:pt x="3076" y="154"/>
                  </a:lnTo>
                  <a:close/>
                  <a:moveTo>
                    <a:pt x="3069" y="149"/>
                  </a:moveTo>
                  <a:cubicBezTo>
                    <a:pt x="3069" y="149"/>
                    <a:pt x="3076" y="149"/>
                    <a:pt x="3076" y="154"/>
                  </a:cubicBezTo>
                  <a:cubicBezTo>
                    <a:pt x="3076" y="149"/>
                    <a:pt x="3069" y="149"/>
                    <a:pt x="3069" y="149"/>
                  </a:cubicBezTo>
                  <a:close/>
                  <a:moveTo>
                    <a:pt x="3069" y="143"/>
                  </a:moveTo>
                  <a:lnTo>
                    <a:pt x="3069" y="149"/>
                  </a:lnTo>
                  <a:lnTo>
                    <a:pt x="3069" y="143"/>
                  </a:lnTo>
                  <a:close/>
                  <a:moveTo>
                    <a:pt x="3069" y="143"/>
                  </a:moveTo>
                  <a:lnTo>
                    <a:pt x="3069" y="143"/>
                  </a:lnTo>
                  <a:lnTo>
                    <a:pt x="3069" y="143"/>
                  </a:lnTo>
                  <a:close/>
                  <a:moveTo>
                    <a:pt x="3069" y="138"/>
                  </a:moveTo>
                  <a:lnTo>
                    <a:pt x="3069" y="143"/>
                  </a:lnTo>
                  <a:lnTo>
                    <a:pt x="3069" y="138"/>
                  </a:lnTo>
                  <a:close/>
                  <a:moveTo>
                    <a:pt x="3069" y="132"/>
                  </a:moveTo>
                  <a:lnTo>
                    <a:pt x="3069" y="138"/>
                  </a:lnTo>
                  <a:lnTo>
                    <a:pt x="3069" y="132"/>
                  </a:lnTo>
                  <a:close/>
                  <a:moveTo>
                    <a:pt x="3069" y="132"/>
                  </a:moveTo>
                  <a:lnTo>
                    <a:pt x="3069" y="132"/>
                  </a:lnTo>
                  <a:lnTo>
                    <a:pt x="3069" y="132"/>
                  </a:lnTo>
                  <a:close/>
                  <a:moveTo>
                    <a:pt x="3064" y="127"/>
                  </a:moveTo>
                  <a:lnTo>
                    <a:pt x="3069" y="127"/>
                  </a:lnTo>
                  <a:lnTo>
                    <a:pt x="3064" y="127"/>
                  </a:lnTo>
                  <a:close/>
                  <a:moveTo>
                    <a:pt x="3064" y="120"/>
                  </a:moveTo>
                  <a:lnTo>
                    <a:pt x="3064" y="127"/>
                  </a:lnTo>
                  <a:lnTo>
                    <a:pt x="3064" y="120"/>
                  </a:lnTo>
                  <a:close/>
                  <a:moveTo>
                    <a:pt x="3064" y="114"/>
                  </a:moveTo>
                  <a:lnTo>
                    <a:pt x="3064" y="120"/>
                  </a:lnTo>
                  <a:lnTo>
                    <a:pt x="3064" y="114"/>
                  </a:lnTo>
                  <a:close/>
                  <a:moveTo>
                    <a:pt x="3064" y="114"/>
                  </a:moveTo>
                  <a:lnTo>
                    <a:pt x="3064" y="114"/>
                  </a:lnTo>
                  <a:lnTo>
                    <a:pt x="3064" y="114"/>
                  </a:lnTo>
                  <a:close/>
                  <a:moveTo>
                    <a:pt x="3064" y="109"/>
                  </a:moveTo>
                  <a:lnTo>
                    <a:pt x="3064" y="114"/>
                  </a:lnTo>
                  <a:lnTo>
                    <a:pt x="3064" y="109"/>
                  </a:lnTo>
                  <a:close/>
                  <a:moveTo>
                    <a:pt x="3064" y="103"/>
                  </a:moveTo>
                  <a:lnTo>
                    <a:pt x="3064" y="109"/>
                  </a:lnTo>
                  <a:lnTo>
                    <a:pt x="3064" y="103"/>
                  </a:lnTo>
                  <a:close/>
                  <a:moveTo>
                    <a:pt x="3058" y="103"/>
                  </a:moveTo>
                  <a:lnTo>
                    <a:pt x="3064" y="103"/>
                  </a:lnTo>
                  <a:lnTo>
                    <a:pt x="3058" y="103"/>
                  </a:lnTo>
                  <a:close/>
                  <a:moveTo>
                    <a:pt x="3058" y="98"/>
                  </a:moveTo>
                  <a:lnTo>
                    <a:pt x="3058" y="103"/>
                  </a:lnTo>
                  <a:lnTo>
                    <a:pt x="3058" y="98"/>
                  </a:lnTo>
                  <a:close/>
                  <a:moveTo>
                    <a:pt x="3058" y="92"/>
                  </a:moveTo>
                  <a:lnTo>
                    <a:pt x="3058" y="98"/>
                  </a:lnTo>
                  <a:lnTo>
                    <a:pt x="3058" y="92"/>
                  </a:lnTo>
                  <a:close/>
                  <a:moveTo>
                    <a:pt x="3058" y="92"/>
                  </a:moveTo>
                  <a:lnTo>
                    <a:pt x="3058" y="92"/>
                  </a:lnTo>
                  <a:lnTo>
                    <a:pt x="3058" y="92"/>
                  </a:lnTo>
                  <a:close/>
                  <a:moveTo>
                    <a:pt x="3058" y="85"/>
                  </a:moveTo>
                  <a:lnTo>
                    <a:pt x="3058" y="85"/>
                  </a:lnTo>
                  <a:lnTo>
                    <a:pt x="3058" y="85"/>
                  </a:lnTo>
                  <a:close/>
                  <a:moveTo>
                    <a:pt x="3053" y="80"/>
                  </a:moveTo>
                  <a:cubicBezTo>
                    <a:pt x="3058" y="80"/>
                    <a:pt x="3058" y="85"/>
                    <a:pt x="3058" y="85"/>
                  </a:cubicBezTo>
                  <a:cubicBezTo>
                    <a:pt x="3058" y="85"/>
                    <a:pt x="3058" y="80"/>
                    <a:pt x="3053" y="80"/>
                  </a:cubicBezTo>
                  <a:close/>
                  <a:moveTo>
                    <a:pt x="3053" y="80"/>
                  </a:moveTo>
                  <a:lnTo>
                    <a:pt x="3053" y="80"/>
                  </a:lnTo>
                  <a:lnTo>
                    <a:pt x="3053" y="80"/>
                  </a:lnTo>
                  <a:close/>
                  <a:moveTo>
                    <a:pt x="3053" y="74"/>
                  </a:moveTo>
                  <a:lnTo>
                    <a:pt x="3053" y="74"/>
                  </a:lnTo>
                  <a:lnTo>
                    <a:pt x="3053" y="74"/>
                  </a:lnTo>
                  <a:close/>
                  <a:moveTo>
                    <a:pt x="3053" y="69"/>
                  </a:moveTo>
                  <a:lnTo>
                    <a:pt x="3053" y="74"/>
                  </a:lnTo>
                  <a:lnTo>
                    <a:pt x="3053" y="69"/>
                  </a:lnTo>
                  <a:close/>
                  <a:moveTo>
                    <a:pt x="3053" y="69"/>
                  </a:moveTo>
                  <a:lnTo>
                    <a:pt x="3053" y="69"/>
                  </a:lnTo>
                  <a:lnTo>
                    <a:pt x="3053" y="69"/>
                  </a:lnTo>
                  <a:close/>
                  <a:moveTo>
                    <a:pt x="3053" y="63"/>
                  </a:moveTo>
                  <a:lnTo>
                    <a:pt x="3053" y="63"/>
                  </a:lnTo>
                  <a:lnTo>
                    <a:pt x="3053" y="63"/>
                  </a:lnTo>
                  <a:close/>
                  <a:moveTo>
                    <a:pt x="3047" y="58"/>
                  </a:moveTo>
                  <a:lnTo>
                    <a:pt x="3047" y="63"/>
                  </a:lnTo>
                  <a:lnTo>
                    <a:pt x="3047" y="58"/>
                  </a:lnTo>
                  <a:close/>
                  <a:moveTo>
                    <a:pt x="3047" y="58"/>
                  </a:moveTo>
                  <a:lnTo>
                    <a:pt x="3047" y="58"/>
                  </a:lnTo>
                  <a:lnTo>
                    <a:pt x="3047" y="58"/>
                  </a:lnTo>
                  <a:close/>
                  <a:moveTo>
                    <a:pt x="3047" y="51"/>
                  </a:moveTo>
                  <a:lnTo>
                    <a:pt x="3047" y="51"/>
                  </a:lnTo>
                  <a:lnTo>
                    <a:pt x="3047" y="51"/>
                  </a:lnTo>
                  <a:close/>
                  <a:moveTo>
                    <a:pt x="3047" y="46"/>
                  </a:moveTo>
                  <a:lnTo>
                    <a:pt x="3047" y="51"/>
                  </a:lnTo>
                  <a:lnTo>
                    <a:pt x="3047" y="46"/>
                  </a:lnTo>
                  <a:close/>
                  <a:moveTo>
                    <a:pt x="3047" y="46"/>
                  </a:moveTo>
                  <a:lnTo>
                    <a:pt x="3047" y="46"/>
                  </a:lnTo>
                  <a:lnTo>
                    <a:pt x="3047" y="46"/>
                  </a:lnTo>
                  <a:close/>
                  <a:moveTo>
                    <a:pt x="3042" y="40"/>
                  </a:moveTo>
                  <a:lnTo>
                    <a:pt x="3042" y="40"/>
                  </a:lnTo>
                  <a:lnTo>
                    <a:pt x="3042" y="40"/>
                  </a:lnTo>
                  <a:close/>
                  <a:moveTo>
                    <a:pt x="3042" y="35"/>
                  </a:moveTo>
                  <a:lnTo>
                    <a:pt x="3042" y="40"/>
                  </a:lnTo>
                  <a:lnTo>
                    <a:pt x="3042" y="35"/>
                  </a:lnTo>
                  <a:close/>
                  <a:moveTo>
                    <a:pt x="3042" y="35"/>
                  </a:moveTo>
                  <a:lnTo>
                    <a:pt x="3042" y="35"/>
                  </a:lnTo>
                  <a:lnTo>
                    <a:pt x="3042" y="35"/>
                  </a:lnTo>
                  <a:close/>
                  <a:moveTo>
                    <a:pt x="3042" y="29"/>
                  </a:moveTo>
                  <a:lnTo>
                    <a:pt x="3042" y="29"/>
                  </a:lnTo>
                  <a:lnTo>
                    <a:pt x="3042" y="29"/>
                  </a:lnTo>
                  <a:close/>
                  <a:moveTo>
                    <a:pt x="3042" y="24"/>
                  </a:moveTo>
                  <a:lnTo>
                    <a:pt x="3042" y="29"/>
                  </a:lnTo>
                  <a:lnTo>
                    <a:pt x="3042" y="24"/>
                  </a:lnTo>
                  <a:close/>
                  <a:moveTo>
                    <a:pt x="3035" y="24"/>
                  </a:moveTo>
                  <a:lnTo>
                    <a:pt x="3035" y="24"/>
                  </a:lnTo>
                  <a:lnTo>
                    <a:pt x="3035" y="24"/>
                  </a:lnTo>
                  <a:close/>
                  <a:moveTo>
                    <a:pt x="3035" y="17"/>
                  </a:moveTo>
                  <a:lnTo>
                    <a:pt x="3035" y="17"/>
                  </a:lnTo>
                  <a:lnTo>
                    <a:pt x="3035" y="17"/>
                  </a:lnTo>
                  <a:close/>
                  <a:moveTo>
                    <a:pt x="3035" y="11"/>
                  </a:moveTo>
                  <a:lnTo>
                    <a:pt x="3035" y="17"/>
                  </a:lnTo>
                  <a:lnTo>
                    <a:pt x="3035" y="11"/>
                  </a:lnTo>
                  <a:close/>
                  <a:moveTo>
                    <a:pt x="3035" y="11"/>
                  </a:moveTo>
                  <a:lnTo>
                    <a:pt x="3035" y="11"/>
                  </a:lnTo>
                  <a:lnTo>
                    <a:pt x="3035" y="11"/>
                  </a:lnTo>
                  <a:close/>
                  <a:moveTo>
                    <a:pt x="3029" y="6"/>
                  </a:moveTo>
                  <a:lnTo>
                    <a:pt x="3029" y="6"/>
                  </a:lnTo>
                  <a:lnTo>
                    <a:pt x="3029" y="6"/>
                  </a:lnTo>
                  <a:close/>
                  <a:moveTo>
                    <a:pt x="3029" y="0"/>
                  </a:moveTo>
                  <a:lnTo>
                    <a:pt x="3029" y="6"/>
                  </a:lnTo>
                  <a:lnTo>
                    <a:pt x="3029" y="0"/>
                  </a:lnTo>
                  <a:close/>
                  <a:moveTo>
                    <a:pt x="3029" y="0"/>
                  </a:moveTo>
                  <a:lnTo>
                    <a:pt x="3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3"/>
            <p:cNvSpPr/>
            <p:nvPr/>
          </p:nvSpPr>
          <p:spPr>
            <a:xfrm>
              <a:off x="5328062" y="4824349"/>
              <a:ext cx="244331" cy="125504"/>
            </a:xfrm>
            <a:custGeom>
              <a:avLst/>
              <a:gdLst/>
              <a:ahLst/>
              <a:cxnLst/>
              <a:rect l="l" t="t" r="r" b="b"/>
              <a:pathLst>
                <a:path w="3104" h="1594" extrusionOk="0">
                  <a:moveTo>
                    <a:pt x="1764" y="1"/>
                  </a:moveTo>
                  <a:cubicBezTo>
                    <a:pt x="2004" y="270"/>
                    <a:pt x="2194" y="659"/>
                    <a:pt x="1959" y="941"/>
                  </a:cubicBezTo>
                  <a:cubicBezTo>
                    <a:pt x="1771" y="1163"/>
                    <a:pt x="1420" y="1123"/>
                    <a:pt x="1163" y="1134"/>
                  </a:cubicBezTo>
                  <a:cubicBezTo>
                    <a:pt x="791" y="1147"/>
                    <a:pt x="424" y="1169"/>
                    <a:pt x="64" y="1243"/>
                  </a:cubicBezTo>
                  <a:cubicBezTo>
                    <a:pt x="35" y="1335"/>
                    <a:pt x="12" y="1427"/>
                    <a:pt x="6" y="1483"/>
                  </a:cubicBezTo>
                  <a:lnTo>
                    <a:pt x="6" y="1490"/>
                  </a:lnTo>
                  <a:lnTo>
                    <a:pt x="6" y="1496"/>
                  </a:lnTo>
                  <a:lnTo>
                    <a:pt x="1" y="1496"/>
                  </a:lnTo>
                  <a:cubicBezTo>
                    <a:pt x="1" y="1530"/>
                    <a:pt x="6" y="1552"/>
                    <a:pt x="24" y="1559"/>
                  </a:cubicBezTo>
                  <a:lnTo>
                    <a:pt x="30" y="1559"/>
                  </a:lnTo>
                  <a:cubicBezTo>
                    <a:pt x="350" y="1581"/>
                    <a:pt x="682" y="1593"/>
                    <a:pt x="1015" y="1593"/>
                  </a:cubicBezTo>
                  <a:cubicBezTo>
                    <a:pt x="1639" y="1593"/>
                    <a:pt x="2268" y="1546"/>
                    <a:pt x="2863" y="1427"/>
                  </a:cubicBezTo>
                  <a:cubicBezTo>
                    <a:pt x="3047" y="1393"/>
                    <a:pt x="3103" y="1393"/>
                    <a:pt x="3103" y="1290"/>
                  </a:cubicBezTo>
                  <a:cubicBezTo>
                    <a:pt x="3103" y="1255"/>
                    <a:pt x="3098" y="1208"/>
                    <a:pt x="3087" y="1152"/>
                  </a:cubicBezTo>
                  <a:lnTo>
                    <a:pt x="3087" y="1134"/>
                  </a:lnTo>
                  <a:cubicBezTo>
                    <a:pt x="3081" y="1123"/>
                    <a:pt x="3081" y="1118"/>
                    <a:pt x="3081" y="1105"/>
                  </a:cubicBezTo>
                  <a:cubicBezTo>
                    <a:pt x="3081" y="1100"/>
                    <a:pt x="3081" y="1094"/>
                    <a:pt x="3076" y="1089"/>
                  </a:cubicBezTo>
                  <a:lnTo>
                    <a:pt x="3076" y="1083"/>
                  </a:lnTo>
                  <a:lnTo>
                    <a:pt x="3076" y="1078"/>
                  </a:lnTo>
                  <a:lnTo>
                    <a:pt x="3076" y="1071"/>
                  </a:lnTo>
                  <a:cubicBezTo>
                    <a:pt x="3076" y="1066"/>
                    <a:pt x="3069" y="1066"/>
                    <a:pt x="3069" y="1066"/>
                  </a:cubicBezTo>
                  <a:lnTo>
                    <a:pt x="3069" y="1060"/>
                  </a:lnTo>
                  <a:lnTo>
                    <a:pt x="3069" y="1055"/>
                  </a:lnTo>
                  <a:lnTo>
                    <a:pt x="3069" y="1049"/>
                  </a:lnTo>
                  <a:lnTo>
                    <a:pt x="3069" y="1044"/>
                  </a:lnTo>
                  <a:lnTo>
                    <a:pt x="3064" y="1044"/>
                  </a:lnTo>
                  <a:lnTo>
                    <a:pt x="3064" y="1037"/>
                  </a:lnTo>
                  <a:lnTo>
                    <a:pt x="3064" y="1031"/>
                  </a:lnTo>
                  <a:lnTo>
                    <a:pt x="3064" y="1026"/>
                  </a:lnTo>
                  <a:lnTo>
                    <a:pt x="3064" y="1020"/>
                  </a:lnTo>
                  <a:lnTo>
                    <a:pt x="3058" y="1020"/>
                  </a:lnTo>
                  <a:lnTo>
                    <a:pt x="3058" y="1015"/>
                  </a:lnTo>
                  <a:lnTo>
                    <a:pt x="3058" y="1009"/>
                  </a:lnTo>
                  <a:lnTo>
                    <a:pt x="3058" y="1002"/>
                  </a:lnTo>
                  <a:cubicBezTo>
                    <a:pt x="3058" y="1002"/>
                    <a:pt x="3058" y="997"/>
                    <a:pt x="3053" y="997"/>
                  </a:cubicBezTo>
                  <a:lnTo>
                    <a:pt x="3053" y="991"/>
                  </a:lnTo>
                  <a:lnTo>
                    <a:pt x="3053" y="986"/>
                  </a:lnTo>
                  <a:lnTo>
                    <a:pt x="3053" y="980"/>
                  </a:lnTo>
                  <a:lnTo>
                    <a:pt x="3047" y="980"/>
                  </a:lnTo>
                  <a:lnTo>
                    <a:pt x="3047" y="975"/>
                  </a:lnTo>
                  <a:lnTo>
                    <a:pt x="3047" y="968"/>
                  </a:lnTo>
                  <a:lnTo>
                    <a:pt x="3047" y="963"/>
                  </a:lnTo>
                  <a:lnTo>
                    <a:pt x="3042" y="957"/>
                  </a:lnTo>
                  <a:lnTo>
                    <a:pt x="3042" y="952"/>
                  </a:lnTo>
                  <a:lnTo>
                    <a:pt x="3042" y="946"/>
                  </a:lnTo>
                  <a:lnTo>
                    <a:pt x="3042" y="941"/>
                  </a:lnTo>
                  <a:lnTo>
                    <a:pt x="3035" y="941"/>
                  </a:lnTo>
                  <a:lnTo>
                    <a:pt x="3035" y="934"/>
                  </a:lnTo>
                  <a:lnTo>
                    <a:pt x="3035" y="928"/>
                  </a:lnTo>
                  <a:cubicBezTo>
                    <a:pt x="3035" y="928"/>
                    <a:pt x="3035" y="923"/>
                    <a:pt x="3029" y="923"/>
                  </a:cubicBezTo>
                  <a:lnTo>
                    <a:pt x="3029" y="917"/>
                  </a:lnTo>
                  <a:cubicBezTo>
                    <a:pt x="2835" y="357"/>
                    <a:pt x="2337" y="75"/>
                    <a:pt x="1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5" name="Google Shape;2895;p33"/>
          <p:cNvGrpSpPr/>
          <p:nvPr/>
        </p:nvGrpSpPr>
        <p:grpSpPr>
          <a:xfrm>
            <a:off x="6433067" y="4457713"/>
            <a:ext cx="253384" cy="125976"/>
            <a:chOff x="4911260" y="4825451"/>
            <a:chExt cx="253384" cy="125976"/>
          </a:xfrm>
        </p:grpSpPr>
        <p:sp>
          <p:nvSpPr>
            <p:cNvPr id="2896" name="Google Shape;2896;p33"/>
            <p:cNvSpPr/>
            <p:nvPr/>
          </p:nvSpPr>
          <p:spPr>
            <a:xfrm>
              <a:off x="4911260" y="4825451"/>
              <a:ext cx="253384" cy="125976"/>
            </a:xfrm>
            <a:custGeom>
              <a:avLst/>
              <a:gdLst/>
              <a:ahLst/>
              <a:cxnLst/>
              <a:rect l="l" t="t" r="r" b="b"/>
              <a:pathLst>
                <a:path w="3219" h="1600" extrusionOk="0">
                  <a:moveTo>
                    <a:pt x="1577" y="1"/>
                  </a:moveTo>
                  <a:cubicBezTo>
                    <a:pt x="1067" y="1"/>
                    <a:pt x="639" y="223"/>
                    <a:pt x="368" y="720"/>
                  </a:cubicBezTo>
                  <a:cubicBezTo>
                    <a:pt x="339" y="771"/>
                    <a:pt x="1" y="1498"/>
                    <a:pt x="115" y="1516"/>
                  </a:cubicBezTo>
                  <a:cubicBezTo>
                    <a:pt x="591" y="1566"/>
                    <a:pt x="1085" y="1600"/>
                    <a:pt x="1580" y="1600"/>
                  </a:cubicBezTo>
                  <a:cubicBezTo>
                    <a:pt x="2043" y="1600"/>
                    <a:pt x="2506" y="1571"/>
                    <a:pt x="2955" y="1498"/>
                  </a:cubicBezTo>
                  <a:cubicBezTo>
                    <a:pt x="3201" y="1458"/>
                    <a:pt x="3219" y="1476"/>
                    <a:pt x="3190" y="1229"/>
                  </a:cubicBezTo>
                  <a:cubicBezTo>
                    <a:pt x="3092" y="502"/>
                    <a:pt x="2537" y="124"/>
                    <a:pt x="1890" y="27"/>
                  </a:cubicBezTo>
                  <a:cubicBezTo>
                    <a:pt x="1783" y="10"/>
                    <a:pt x="1678" y="1"/>
                    <a:pt x="15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3"/>
            <p:cNvSpPr/>
            <p:nvPr/>
          </p:nvSpPr>
          <p:spPr>
            <a:xfrm>
              <a:off x="4921178" y="4943946"/>
              <a:ext cx="217332" cy="7165"/>
            </a:xfrm>
            <a:custGeom>
              <a:avLst/>
              <a:gdLst/>
              <a:ahLst/>
              <a:cxnLst/>
              <a:rect l="l" t="t" r="r" b="b"/>
              <a:pathLst>
                <a:path w="2761" h="91" extrusionOk="0">
                  <a:moveTo>
                    <a:pt x="0" y="12"/>
                  </a:moveTo>
                  <a:lnTo>
                    <a:pt x="0" y="12"/>
                  </a:lnTo>
                  <a:cubicBezTo>
                    <a:pt x="472" y="62"/>
                    <a:pt x="960" y="91"/>
                    <a:pt x="1449" y="91"/>
                  </a:cubicBezTo>
                  <a:cubicBezTo>
                    <a:pt x="1450" y="91"/>
                    <a:pt x="1451" y="91"/>
                    <a:pt x="1452" y="91"/>
                  </a:cubicBezTo>
                  <a:lnTo>
                    <a:pt x="1452" y="91"/>
                  </a:lnTo>
                  <a:cubicBezTo>
                    <a:pt x="958" y="91"/>
                    <a:pt x="471" y="62"/>
                    <a:pt x="0" y="12"/>
                  </a:cubicBezTo>
                  <a:close/>
                  <a:moveTo>
                    <a:pt x="2760" y="0"/>
                  </a:moveTo>
                  <a:lnTo>
                    <a:pt x="2760" y="0"/>
                  </a:lnTo>
                  <a:cubicBezTo>
                    <a:pt x="2336" y="68"/>
                    <a:pt x="1894" y="91"/>
                    <a:pt x="1452" y="91"/>
                  </a:cubicBezTo>
                  <a:lnTo>
                    <a:pt x="1452" y="91"/>
                  </a:lnTo>
                  <a:cubicBezTo>
                    <a:pt x="1453" y="91"/>
                    <a:pt x="1454" y="91"/>
                    <a:pt x="1455" y="91"/>
                  </a:cubicBezTo>
                  <a:cubicBezTo>
                    <a:pt x="1892" y="91"/>
                    <a:pt x="2335" y="68"/>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3"/>
            <p:cNvSpPr/>
            <p:nvPr/>
          </p:nvSpPr>
          <p:spPr>
            <a:xfrm>
              <a:off x="4917557" y="4827498"/>
              <a:ext cx="247086" cy="123614"/>
            </a:xfrm>
            <a:custGeom>
              <a:avLst/>
              <a:gdLst/>
              <a:ahLst/>
              <a:cxnLst/>
              <a:rect l="l" t="t" r="r" b="b"/>
              <a:pathLst>
                <a:path w="3139" h="1570" extrusionOk="0">
                  <a:moveTo>
                    <a:pt x="1833" y="1"/>
                  </a:moveTo>
                  <a:lnTo>
                    <a:pt x="1833" y="1"/>
                  </a:lnTo>
                  <a:cubicBezTo>
                    <a:pt x="2061" y="282"/>
                    <a:pt x="2233" y="677"/>
                    <a:pt x="1987" y="946"/>
                  </a:cubicBezTo>
                  <a:cubicBezTo>
                    <a:pt x="1855" y="1089"/>
                    <a:pt x="1655" y="1118"/>
                    <a:pt x="1455" y="1118"/>
                  </a:cubicBezTo>
                  <a:cubicBezTo>
                    <a:pt x="1363" y="1118"/>
                    <a:pt x="1266" y="1112"/>
                    <a:pt x="1181" y="1107"/>
                  </a:cubicBezTo>
                  <a:lnTo>
                    <a:pt x="1036" y="1107"/>
                  </a:lnTo>
                  <a:cubicBezTo>
                    <a:pt x="716" y="1107"/>
                    <a:pt x="396" y="1118"/>
                    <a:pt x="81" y="1168"/>
                  </a:cubicBezTo>
                  <a:cubicBezTo>
                    <a:pt x="35" y="1300"/>
                    <a:pt x="0" y="1416"/>
                    <a:pt x="13" y="1461"/>
                  </a:cubicBezTo>
                  <a:lnTo>
                    <a:pt x="13" y="1467"/>
                  </a:lnTo>
                  <a:lnTo>
                    <a:pt x="13" y="1472"/>
                  </a:lnTo>
                  <a:lnTo>
                    <a:pt x="18" y="1472"/>
                  </a:lnTo>
                  <a:cubicBezTo>
                    <a:pt x="18" y="1478"/>
                    <a:pt x="24" y="1485"/>
                    <a:pt x="24" y="1485"/>
                  </a:cubicBezTo>
                  <a:lnTo>
                    <a:pt x="29" y="1485"/>
                  </a:lnTo>
                  <a:lnTo>
                    <a:pt x="29" y="1490"/>
                  </a:lnTo>
                  <a:lnTo>
                    <a:pt x="35" y="1490"/>
                  </a:lnTo>
                  <a:cubicBezTo>
                    <a:pt x="510" y="1541"/>
                    <a:pt x="1002" y="1570"/>
                    <a:pt x="1501" y="1570"/>
                  </a:cubicBezTo>
                  <a:cubicBezTo>
                    <a:pt x="1942" y="1570"/>
                    <a:pt x="2388" y="1546"/>
                    <a:pt x="2817" y="1478"/>
                  </a:cubicBezTo>
                  <a:lnTo>
                    <a:pt x="2835" y="1478"/>
                  </a:lnTo>
                  <a:cubicBezTo>
                    <a:pt x="2840" y="1478"/>
                    <a:pt x="2846" y="1472"/>
                    <a:pt x="2857" y="1472"/>
                  </a:cubicBezTo>
                  <a:lnTo>
                    <a:pt x="2875" y="1472"/>
                  </a:lnTo>
                  <a:cubicBezTo>
                    <a:pt x="3110" y="1432"/>
                    <a:pt x="3139" y="1450"/>
                    <a:pt x="3110" y="1226"/>
                  </a:cubicBezTo>
                  <a:lnTo>
                    <a:pt x="3110" y="1203"/>
                  </a:lnTo>
                  <a:cubicBezTo>
                    <a:pt x="3018" y="482"/>
                    <a:pt x="2474" y="111"/>
                    <a:pt x="1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a:t>Modifiez le style du titre</a:t>
            </a: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t>19/01/2023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496673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t>19/01/2023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395228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3000" b="1" cap="all"/>
            </a:lvl1pPr>
          </a:lstStyle>
          <a:p>
            <a:r>
              <a:rPr lang="fr-FR"/>
              <a:t>Modifiez le style du titre</a:t>
            </a: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t>19/01/2023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824440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AF1AFB5-915E-4D0A-971C-5AE5F329E906}" type="datetimeFigureOut">
              <a:rPr lang="fr-FR" smtClean="0"/>
              <a:t>19/01/2023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752442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AF1AFB5-915E-4D0A-971C-5AE5F329E906}" type="datetimeFigureOut">
              <a:rPr lang="fr-FR" smtClean="0"/>
              <a:t>19/01/2023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901034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AF1AFB5-915E-4D0A-971C-5AE5F329E906}" type="datetimeFigureOut">
              <a:rPr lang="fr-FR" smtClean="0"/>
              <a:t>19/01/2023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390352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F1AFB5-915E-4D0A-971C-5AE5F329E906}" type="datetimeFigureOut">
              <a:rPr lang="fr-FR" smtClean="0"/>
              <a:t>19/01/2023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702784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8"/>
        <p:cNvGrpSpPr/>
        <p:nvPr/>
      </p:nvGrpSpPr>
      <p:grpSpPr>
        <a:xfrm>
          <a:off x="0" y="0"/>
          <a:ext cx="0" cy="0"/>
          <a:chOff x="0" y="0"/>
          <a:chExt cx="0" cy="0"/>
        </a:xfrm>
      </p:grpSpPr>
      <p:grpSp>
        <p:nvGrpSpPr>
          <p:cNvPr id="119" name="Google Shape;119;p3"/>
          <p:cNvGrpSpPr/>
          <p:nvPr/>
        </p:nvGrpSpPr>
        <p:grpSpPr>
          <a:xfrm rot="2700000">
            <a:off x="924799" y="377589"/>
            <a:ext cx="839987" cy="1816204"/>
            <a:chOff x="4773700" y="4444775"/>
            <a:chExt cx="332100" cy="718100"/>
          </a:xfrm>
        </p:grpSpPr>
        <p:sp>
          <p:nvSpPr>
            <p:cNvPr id="120" name="Google Shape;120;p3"/>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3"/>
          <p:cNvSpPr/>
          <p:nvPr/>
        </p:nvSpPr>
        <p:spPr>
          <a:xfrm>
            <a:off x="1900850" y="945750"/>
            <a:ext cx="3819525" cy="2419350"/>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sp>
        <p:nvSpPr>
          <p:cNvPr id="134" name="Google Shape;134;p3"/>
          <p:cNvSpPr/>
          <p:nvPr/>
        </p:nvSpPr>
        <p:spPr>
          <a:xfrm>
            <a:off x="-13702" y="4374189"/>
            <a:ext cx="9172746" cy="1066823"/>
          </a:xfrm>
          <a:custGeom>
            <a:avLst/>
            <a:gdLst/>
            <a:ahLst/>
            <a:cxnLst/>
            <a:rect l="l" t="t" r="r" b="b"/>
            <a:pathLst>
              <a:path w="99739" h="11600" extrusionOk="0">
                <a:moveTo>
                  <a:pt x="1" y="1"/>
                </a:moveTo>
                <a:lnTo>
                  <a:pt x="1" y="11600"/>
                </a:lnTo>
                <a:lnTo>
                  <a:pt x="99739" y="11600"/>
                </a:lnTo>
                <a:lnTo>
                  <a:pt x="99739"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3702" y="4120173"/>
            <a:ext cx="9172746" cy="508212"/>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3"/>
          <p:cNvGrpSpPr/>
          <p:nvPr/>
        </p:nvGrpSpPr>
        <p:grpSpPr>
          <a:xfrm rot="229324" flipH="1">
            <a:off x="8189199" y="3832272"/>
            <a:ext cx="839989" cy="1816161"/>
            <a:chOff x="4773700" y="4444775"/>
            <a:chExt cx="332100" cy="718100"/>
          </a:xfrm>
        </p:grpSpPr>
        <p:sp>
          <p:nvSpPr>
            <p:cNvPr id="137" name="Google Shape;137;p3"/>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3"/>
          <p:cNvSpPr/>
          <p:nvPr/>
        </p:nvSpPr>
        <p:spPr>
          <a:xfrm rot="2929653" flipH="1">
            <a:off x="4421030" y="2247364"/>
            <a:ext cx="3819365" cy="2419249"/>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0" scaled="0"/>
          </a:gradFill>
          <a:ln>
            <a:noFill/>
          </a:ln>
        </p:spPr>
      </p:sp>
      <p:sp>
        <p:nvSpPr>
          <p:cNvPr id="151" name="Google Shape;151;p3"/>
          <p:cNvSpPr/>
          <p:nvPr/>
        </p:nvSpPr>
        <p:spPr>
          <a:xfrm>
            <a:off x="8294463" y="2817343"/>
            <a:ext cx="864311" cy="2365680"/>
          </a:xfrm>
          <a:custGeom>
            <a:avLst/>
            <a:gdLst/>
            <a:ahLst/>
            <a:cxnLst/>
            <a:rect l="l" t="t" r="r" b="b"/>
            <a:pathLst>
              <a:path w="9398" h="25723" extrusionOk="0">
                <a:moveTo>
                  <a:pt x="9398" y="1"/>
                </a:moveTo>
                <a:cubicBezTo>
                  <a:pt x="3529" y="6947"/>
                  <a:pt x="1" y="15921"/>
                  <a:pt x="1" y="25722"/>
                </a:cubicBezTo>
                <a:lnTo>
                  <a:pt x="9398" y="25722"/>
                </a:lnTo>
                <a:lnTo>
                  <a:pt x="9398"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8529901" y="3357655"/>
            <a:ext cx="628874" cy="1825371"/>
          </a:xfrm>
          <a:custGeom>
            <a:avLst/>
            <a:gdLst/>
            <a:ahLst/>
            <a:cxnLst/>
            <a:rect l="l" t="t" r="r" b="b"/>
            <a:pathLst>
              <a:path w="6838" h="19848" extrusionOk="0">
                <a:moveTo>
                  <a:pt x="5284" y="1"/>
                </a:moveTo>
                <a:cubicBezTo>
                  <a:pt x="1925" y="5843"/>
                  <a:pt x="0" y="12620"/>
                  <a:pt x="0" y="19847"/>
                </a:cubicBezTo>
                <a:lnTo>
                  <a:pt x="2567" y="19847"/>
                </a:lnTo>
                <a:cubicBezTo>
                  <a:pt x="2567" y="13387"/>
                  <a:pt x="4108" y="7286"/>
                  <a:pt x="6838" y="1885"/>
                </a:cubicBezTo>
                <a:lnTo>
                  <a:pt x="6838" y="1015"/>
                </a:lnTo>
                <a:cubicBezTo>
                  <a:pt x="6311" y="689"/>
                  <a:pt x="5791" y="352"/>
                  <a:pt x="528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8765983" y="3530923"/>
            <a:ext cx="392793" cy="1652104"/>
          </a:xfrm>
          <a:custGeom>
            <a:avLst/>
            <a:gdLst/>
            <a:ahLst/>
            <a:cxnLst/>
            <a:rect l="l" t="t" r="r" b="b"/>
            <a:pathLst>
              <a:path w="4271" h="17964" extrusionOk="0">
                <a:moveTo>
                  <a:pt x="4271" y="1"/>
                </a:moveTo>
                <a:cubicBezTo>
                  <a:pt x="1541" y="5402"/>
                  <a:pt x="0" y="11503"/>
                  <a:pt x="0" y="17963"/>
                </a:cubicBezTo>
                <a:lnTo>
                  <a:pt x="4271" y="17963"/>
                </a:lnTo>
                <a:lnTo>
                  <a:pt x="4271" y="1"/>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9002065" y="4120163"/>
            <a:ext cx="156713" cy="1062868"/>
          </a:xfrm>
          <a:custGeom>
            <a:avLst/>
            <a:gdLst/>
            <a:ahLst/>
            <a:cxnLst/>
            <a:rect l="l" t="t" r="r" b="b"/>
            <a:pathLst>
              <a:path w="1704" h="11557" extrusionOk="0">
                <a:moveTo>
                  <a:pt x="1704" y="1"/>
                </a:moveTo>
                <a:cubicBezTo>
                  <a:pt x="598" y="3660"/>
                  <a:pt x="1" y="7540"/>
                  <a:pt x="1" y="11556"/>
                </a:cubicBezTo>
                <a:lnTo>
                  <a:pt x="1704" y="11556"/>
                </a:lnTo>
                <a:lnTo>
                  <a:pt x="1704" y="1"/>
                </a:ln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7430331" y="-119475"/>
            <a:ext cx="1728437" cy="3570454"/>
          </a:xfrm>
          <a:custGeom>
            <a:avLst/>
            <a:gdLst/>
            <a:ahLst/>
            <a:cxnLst/>
            <a:rect l="l" t="t" r="r" b="b"/>
            <a:pathLst>
              <a:path w="18794" h="38823" extrusionOk="0">
                <a:moveTo>
                  <a:pt x="0" y="0"/>
                </a:moveTo>
                <a:lnTo>
                  <a:pt x="0" y="4958"/>
                </a:lnTo>
                <a:cubicBezTo>
                  <a:pt x="0" y="19243"/>
                  <a:pt x="7505" y="31778"/>
                  <a:pt x="18794" y="38823"/>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668712" y="476938"/>
            <a:ext cx="1490057" cy="2813838"/>
          </a:xfrm>
          <a:custGeom>
            <a:avLst/>
            <a:gdLst/>
            <a:ahLst/>
            <a:cxnLst/>
            <a:rect l="l" t="t" r="r" b="b"/>
            <a:pathLst>
              <a:path w="16202" h="30596" extrusionOk="0">
                <a:moveTo>
                  <a:pt x="0" y="0"/>
                </a:moveTo>
                <a:lnTo>
                  <a:pt x="0" y="0"/>
                </a:lnTo>
                <a:cubicBezTo>
                  <a:pt x="474" y="12549"/>
                  <a:pt x="6739" y="23610"/>
                  <a:pt x="16202" y="30596"/>
                </a:cubicBezTo>
                <a:lnTo>
                  <a:pt x="16202" y="28529"/>
                </a:lnTo>
                <a:cubicBezTo>
                  <a:pt x="8650" y="21933"/>
                  <a:pt x="3608" y="12543"/>
                  <a:pt x="2691" y="1970"/>
                </a:cubicBezTo>
                <a:cubicBezTo>
                  <a:pt x="1677" y="1476"/>
                  <a:pt x="768" y="807"/>
                  <a:pt x="0"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7901759" y="-119475"/>
            <a:ext cx="1257012" cy="3220150"/>
          </a:xfrm>
          <a:custGeom>
            <a:avLst/>
            <a:gdLst/>
            <a:ahLst/>
            <a:cxnLst/>
            <a:rect l="l" t="t" r="r" b="b"/>
            <a:pathLst>
              <a:path w="13668" h="35014" extrusionOk="0">
                <a:moveTo>
                  <a:pt x="1" y="0"/>
                </a:moveTo>
                <a:lnTo>
                  <a:pt x="1" y="4958"/>
                </a:lnTo>
                <a:cubicBezTo>
                  <a:pt x="1" y="16949"/>
                  <a:pt x="5291" y="27704"/>
                  <a:pt x="13668" y="35014"/>
                </a:cubicBezTo>
                <a:lnTo>
                  <a:pt x="13668"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8159362" y="734541"/>
            <a:ext cx="999411" cy="2140819"/>
          </a:xfrm>
          <a:custGeom>
            <a:avLst/>
            <a:gdLst/>
            <a:ahLst/>
            <a:cxnLst/>
            <a:rect l="l" t="t" r="r" b="b"/>
            <a:pathLst>
              <a:path w="10867" h="23278" extrusionOk="0">
                <a:moveTo>
                  <a:pt x="1" y="0"/>
                </a:moveTo>
                <a:cubicBezTo>
                  <a:pt x="969" y="8995"/>
                  <a:pt x="4926" y="17092"/>
                  <a:pt x="10867" y="23278"/>
                </a:cubicBezTo>
                <a:lnTo>
                  <a:pt x="10867" y="20329"/>
                </a:lnTo>
                <a:cubicBezTo>
                  <a:pt x="6369" y="14622"/>
                  <a:pt x="3399" y="7657"/>
                  <a:pt x="2574" y="46"/>
                </a:cubicBezTo>
                <a:cubicBezTo>
                  <a:pt x="2211" y="92"/>
                  <a:pt x="1840" y="111"/>
                  <a:pt x="1470" y="111"/>
                </a:cubicBezTo>
                <a:cubicBezTo>
                  <a:pt x="969" y="111"/>
                  <a:pt x="475" y="72"/>
                  <a:pt x="1"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8373923" y="-119475"/>
            <a:ext cx="784851" cy="2723618"/>
          </a:xfrm>
          <a:custGeom>
            <a:avLst/>
            <a:gdLst/>
            <a:ahLst/>
            <a:cxnLst/>
            <a:rect l="l" t="t" r="r" b="b"/>
            <a:pathLst>
              <a:path w="8534" h="29615" extrusionOk="0">
                <a:moveTo>
                  <a:pt x="1" y="0"/>
                </a:moveTo>
                <a:lnTo>
                  <a:pt x="1" y="4958"/>
                </a:lnTo>
                <a:cubicBezTo>
                  <a:pt x="1" y="14265"/>
                  <a:pt x="3192" y="22830"/>
                  <a:pt x="8534" y="29615"/>
                </a:cubicBezTo>
                <a:lnTo>
                  <a:pt x="853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8625548" y="540856"/>
            <a:ext cx="533228" cy="1726230"/>
          </a:xfrm>
          <a:custGeom>
            <a:avLst/>
            <a:gdLst/>
            <a:ahLst/>
            <a:cxnLst/>
            <a:rect l="l" t="t" r="r" b="b"/>
            <a:pathLst>
              <a:path w="5798" h="18770" extrusionOk="0">
                <a:moveTo>
                  <a:pt x="2457" y="1"/>
                </a:moveTo>
                <a:cubicBezTo>
                  <a:pt x="1729" y="619"/>
                  <a:pt x="897" y="1132"/>
                  <a:pt x="1" y="1503"/>
                </a:cubicBezTo>
                <a:cubicBezTo>
                  <a:pt x="585" y="7799"/>
                  <a:pt x="2633" y="13668"/>
                  <a:pt x="5798" y="18769"/>
                </a:cubicBezTo>
                <a:lnTo>
                  <a:pt x="5798" y="13908"/>
                </a:lnTo>
                <a:cubicBezTo>
                  <a:pt x="3893" y="9619"/>
                  <a:pt x="2730" y="4928"/>
                  <a:pt x="2457"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8846179" y="-119475"/>
            <a:ext cx="312598" cy="1939503"/>
          </a:xfrm>
          <a:custGeom>
            <a:avLst/>
            <a:gdLst/>
            <a:ahLst/>
            <a:cxnLst/>
            <a:rect l="l" t="t" r="r" b="b"/>
            <a:pathLst>
              <a:path w="3399" h="21089" extrusionOk="0">
                <a:moveTo>
                  <a:pt x="0" y="0"/>
                </a:moveTo>
                <a:lnTo>
                  <a:pt x="0" y="4958"/>
                </a:lnTo>
                <a:cubicBezTo>
                  <a:pt x="0" y="10696"/>
                  <a:pt x="1215" y="16155"/>
                  <a:pt x="3399" y="21088"/>
                </a:cubicBezTo>
                <a:lnTo>
                  <a:pt x="3399"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4027" y="2817343"/>
            <a:ext cx="864311" cy="2365680"/>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4027" y="3357655"/>
            <a:ext cx="628230" cy="1825371"/>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4027" y="3530923"/>
            <a:ext cx="392149" cy="1652104"/>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4027" y="4120163"/>
            <a:ext cx="155977" cy="1062868"/>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4027" y="-119475"/>
            <a:ext cx="1728529" cy="3570454"/>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14027" y="476938"/>
            <a:ext cx="1489414" cy="2813838"/>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4027" y="-119475"/>
            <a:ext cx="1256276" cy="3220150"/>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14027" y="734541"/>
            <a:ext cx="998675" cy="2140819"/>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4027" y="-119475"/>
            <a:ext cx="784115" cy="2723618"/>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14027" y="540856"/>
            <a:ext cx="532492" cy="1726230"/>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14027" y="-119475"/>
            <a:ext cx="312046" cy="1939503"/>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743033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9018252" y="-119475"/>
            <a:ext cx="107694" cy="9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7532415" y="-119475"/>
            <a:ext cx="37799" cy="9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7543727" y="-119475"/>
            <a:ext cx="1582209" cy="628230"/>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7570122" y="-119475"/>
            <a:ext cx="1448212" cy="392793"/>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7798387" y="-119475"/>
            <a:ext cx="991594" cy="156713"/>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5836891" y="-119475"/>
            <a:ext cx="1728437" cy="864311"/>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7424813" y="-119475"/>
            <a:ext cx="5610" cy="9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7430331" y="-119475"/>
            <a:ext cx="32373" cy="9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7462611" y="-119475"/>
            <a:ext cx="69895" cy="9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5971993" y="-119475"/>
            <a:ext cx="4782" cy="9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5957094" y="-119475"/>
            <a:ext cx="1575403" cy="628230"/>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5976683" y="-119475"/>
            <a:ext cx="1448212" cy="392793"/>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6205684" y="-119475"/>
            <a:ext cx="991042" cy="156713"/>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4027" y="-119475"/>
            <a:ext cx="1728529" cy="864311"/>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1573986" y="-119475"/>
            <a:ext cx="37615" cy="9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18254" y="-119475"/>
            <a:ext cx="107694" cy="9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8254" y="-119475"/>
            <a:ext cx="1582577" cy="628230"/>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125857" y="-119475"/>
            <a:ext cx="1448212" cy="392793"/>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354030" y="-119475"/>
            <a:ext cx="991686" cy="156713"/>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579229" y="-119475"/>
            <a:ext cx="1728529" cy="864311"/>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3167242" y="-119475"/>
            <a:ext cx="5426" cy="9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1714422" y="-119475"/>
            <a:ext cx="4782" cy="9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681497" y="-119475"/>
            <a:ext cx="33016" cy="9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611509" y="-119475"/>
            <a:ext cx="70079" cy="9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611509" y="-119475"/>
            <a:ext cx="1575495" cy="628230"/>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719112" y="-119475"/>
            <a:ext cx="1448212" cy="392793"/>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1947469" y="-119475"/>
            <a:ext cx="991502" cy="156713"/>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3172576" y="-119475"/>
            <a:ext cx="2799491" cy="1399745"/>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3192349" y="-119475"/>
            <a:ext cx="2759301" cy="1164309"/>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3253876" y="-119475"/>
            <a:ext cx="2636248" cy="928228"/>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3364513" y="-119475"/>
            <a:ext cx="2415067" cy="692147"/>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3538333" y="-119475"/>
            <a:ext cx="2067429" cy="456067"/>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3818744" y="-119475"/>
            <a:ext cx="1506704" cy="219986"/>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4026365" y="4831362"/>
            <a:ext cx="1092022" cy="609653"/>
          </a:xfrm>
          <a:custGeom>
            <a:avLst/>
            <a:gdLst/>
            <a:ahLst/>
            <a:cxnLst/>
            <a:rect l="l" t="t" r="r" b="b"/>
            <a:pathLst>
              <a:path w="11874" h="6629" extrusionOk="0">
                <a:moveTo>
                  <a:pt x="1794" y="1"/>
                </a:moveTo>
                <a:cubicBezTo>
                  <a:pt x="806" y="1"/>
                  <a:pt x="0" y="807"/>
                  <a:pt x="0" y="1794"/>
                </a:cubicBezTo>
                <a:lnTo>
                  <a:pt x="0" y="6629"/>
                </a:lnTo>
                <a:lnTo>
                  <a:pt x="11873" y="6629"/>
                </a:lnTo>
                <a:lnTo>
                  <a:pt x="11873" y="1794"/>
                </a:lnTo>
                <a:cubicBezTo>
                  <a:pt x="11873" y="807"/>
                  <a:pt x="11073"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5245494" y="4831362"/>
            <a:ext cx="1092114" cy="609653"/>
          </a:xfrm>
          <a:custGeom>
            <a:avLst/>
            <a:gdLst/>
            <a:ahLst/>
            <a:cxnLst/>
            <a:rect l="l" t="t" r="r" b="b"/>
            <a:pathLst>
              <a:path w="11875" h="6629" extrusionOk="0">
                <a:moveTo>
                  <a:pt x="1794" y="1"/>
                </a:moveTo>
                <a:cubicBezTo>
                  <a:pt x="807" y="1"/>
                  <a:pt x="1" y="807"/>
                  <a:pt x="1" y="1794"/>
                </a:cubicBezTo>
                <a:lnTo>
                  <a:pt x="1" y="6629"/>
                </a:lnTo>
                <a:lnTo>
                  <a:pt x="11874" y="6629"/>
                </a:lnTo>
                <a:lnTo>
                  <a:pt x="11874" y="1794"/>
                </a:lnTo>
                <a:cubicBezTo>
                  <a:pt x="11874" y="807"/>
                  <a:pt x="11074"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6464715" y="4831362"/>
            <a:ext cx="1092114" cy="609653"/>
          </a:xfrm>
          <a:custGeom>
            <a:avLst/>
            <a:gdLst/>
            <a:ahLst/>
            <a:cxnLst/>
            <a:rect l="l" t="t" r="r" b="b"/>
            <a:pathLst>
              <a:path w="11875" h="6629" extrusionOk="0">
                <a:moveTo>
                  <a:pt x="1794" y="1"/>
                </a:moveTo>
                <a:cubicBezTo>
                  <a:pt x="801" y="1"/>
                  <a:pt x="1" y="807"/>
                  <a:pt x="1" y="1794"/>
                </a:cubicBezTo>
                <a:lnTo>
                  <a:pt x="1" y="6629"/>
                </a:lnTo>
                <a:lnTo>
                  <a:pt x="11874" y="6629"/>
                </a:lnTo>
                <a:lnTo>
                  <a:pt x="11874" y="1794"/>
                </a:lnTo>
                <a:cubicBezTo>
                  <a:pt x="11874" y="807"/>
                  <a:pt x="11068" y="1"/>
                  <a:pt x="10081"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7683936" y="4831362"/>
            <a:ext cx="1092022" cy="609653"/>
          </a:xfrm>
          <a:custGeom>
            <a:avLst/>
            <a:gdLst/>
            <a:ahLst/>
            <a:cxnLst/>
            <a:rect l="l" t="t" r="r" b="b"/>
            <a:pathLst>
              <a:path w="11874" h="6629" extrusionOk="0">
                <a:moveTo>
                  <a:pt x="1794" y="1"/>
                </a:moveTo>
                <a:cubicBezTo>
                  <a:pt x="801" y="1"/>
                  <a:pt x="1" y="807"/>
                  <a:pt x="1" y="1794"/>
                </a:cubicBezTo>
                <a:lnTo>
                  <a:pt x="1" y="6629"/>
                </a:lnTo>
                <a:lnTo>
                  <a:pt x="11874" y="6629"/>
                </a:lnTo>
                <a:lnTo>
                  <a:pt x="11874" y="1794"/>
                </a:lnTo>
                <a:cubicBezTo>
                  <a:pt x="11874" y="807"/>
                  <a:pt x="11068"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850519"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7"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68702" y="4831362"/>
            <a:ext cx="1092666" cy="609653"/>
          </a:xfrm>
          <a:custGeom>
            <a:avLst/>
            <a:gdLst/>
            <a:ahLst/>
            <a:cxnLst/>
            <a:rect l="l" t="t" r="r" b="b"/>
            <a:pathLst>
              <a:path w="11881" h="6629" extrusionOk="0">
                <a:moveTo>
                  <a:pt x="1802" y="1"/>
                </a:moveTo>
                <a:cubicBezTo>
                  <a:pt x="807" y="1"/>
                  <a:pt x="1" y="807"/>
                  <a:pt x="1" y="1794"/>
                </a:cubicBezTo>
                <a:lnTo>
                  <a:pt x="1"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1587923" y="4831362"/>
            <a:ext cx="1092666" cy="609653"/>
          </a:xfrm>
          <a:custGeom>
            <a:avLst/>
            <a:gdLst/>
            <a:ahLst/>
            <a:cxnLst/>
            <a:rect l="l" t="t" r="r" b="b"/>
            <a:pathLst>
              <a:path w="11881" h="6629" extrusionOk="0">
                <a:moveTo>
                  <a:pt x="1794" y="1"/>
                </a:moveTo>
                <a:cubicBezTo>
                  <a:pt x="807" y="1"/>
                  <a:pt x="0" y="807"/>
                  <a:pt x="0" y="1794"/>
                </a:cubicBezTo>
                <a:lnTo>
                  <a:pt x="0" y="6629"/>
                </a:lnTo>
                <a:lnTo>
                  <a:pt x="11880" y="6629"/>
                </a:lnTo>
                <a:lnTo>
                  <a:pt x="11880" y="1794"/>
                </a:lnTo>
                <a:cubicBezTo>
                  <a:pt x="11880"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2807144" y="4831362"/>
            <a:ext cx="1092022" cy="609653"/>
          </a:xfrm>
          <a:custGeom>
            <a:avLst/>
            <a:gdLst/>
            <a:ahLst/>
            <a:cxnLst/>
            <a:rect l="l" t="t" r="r" b="b"/>
            <a:pathLst>
              <a:path w="11874" h="6629" extrusionOk="0">
                <a:moveTo>
                  <a:pt x="1794" y="1"/>
                </a:moveTo>
                <a:cubicBezTo>
                  <a:pt x="807" y="1"/>
                  <a:pt x="0" y="807"/>
                  <a:pt x="0" y="1794"/>
                </a:cubicBezTo>
                <a:lnTo>
                  <a:pt x="0" y="6629"/>
                </a:lnTo>
                <a:lnTo>
                  <a:pt x="11874" y="6629"/>
                </a:lnTo>
                <a:lnTo>
                  <a:pt x="11874" y="1794"/>
                </a:lnTo>
                <a:cubicBezTo>
                  <a:pt x="11874" y="807"/>
                  <a:pt x="11074" y="1"/>
                  <a:pt x="10080"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8902605" y="4831362"/>
            <a:ext cx="1092574" cy="609653"/>
          </a:xfrm>
          <a:custGeom>
            <a:avLst/>
            <a:gdLst/>
            <a:ahLst/>
            <a:cxnLst/>
            <a:rect l="l" t="t" r="r" b="b"/>
            <a:pathLst>
              <a:path w="11880" h="6629" extrusionOk="0">
                <a:moveTo>
                  <a:pt x="1800" y="1"/>
                </a:moveTo>
                <a:cubicBezTo>
                  <a:pt x="806" y="1"/>
                  <a:pt x="0" y="807"/>
                  <a:pt x="0" y="1794"/>
                </a:cubicBezTo>
                <a:lnTo>
                  <a:pt x="0" y="6629"/>
                </a:lnTo>
                <a:lnTo>
                  <a:pt x="11880" y="6629"/>
                </a:lnTo>
                <a:lnTo>
                  <a:pt x="11880" y="1794"/>
                </a:lnTo>
                <a:cubicBezTo>
                  <a:pt x="11880" y="807"/>
                  <a:pt x="11073" y="1"/>
                  <a:pt x="10086" y="1"/>
                </a:cubicBezTo>
                <a:close/>
              </a:path>
            </a:pathLst>
          </a:custGeom>
          <a:solidFill>
            <a:srgbClr val="9E2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5308952"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6654813" y="5034612"/>
            <a:ext cx="1219213" cy="406404"/>
          </a:xfrm>
          <a:custGeom>
            <a:avLst/>
            <a:gdLst/>
            <a:ahLst/>
            <a:cxnLst/>
            <a:rect l="l" t="t" r="r" b="b"/>
            <a:pathLst>
              <a:path w="13257" h="4419" extrusionOk="0">
                <a:moveTo>
                  <a:pt x="1802" y="1"/>
                </a:moveTo>
                <a:cubicBezTo>
                  <a:pt x="807" y="1"/>
                  <a:pt x="0" y="807"/>
                  <a:pt x="0" y="1794"/>
                </a:cubicBezTo>
                <a:lnTo>
                  <a:pt x="0" y="4419"/>
                </a:lnTo>
                <a:lnTo>
                  <a:pt x="13257" y="4419"/>
                </a:lnTo>
                <a:lnTo>
                  <a:pt x="13257" y="1794"/>
                </a:lnTo>
                <a:cubicBezTo>
                  <a:pt x="13257" y="807"/>
                  <a:pt x="12458" y="1"/>
                  <a:pt x="11463"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75228" y="5034612"/>
            <a:ext cx="1218569" cy="406404"/>
          </a:xfrm>
          <a:custGeom>
            <a:avLst/>
            <a:gdLst/>
            <a:ahLst/>
            <a:cxnLst/>
            <a:rect l="l" t="t" r="r" b="b"/>
            <a:pathLst>
              <a:path w="13250" h="4419" extrusionOk="0">
                <a:moveTo>
                  <a:pt x="1794" y="1"/>
                </a:moveTo>
                <a:cubicBezTo>
                  <a:pt x="799" y="1"/>
                  <a:pt x="1" y="807"/>
                  <a:pt x="1" y="1794"/>
                </a:cubicBezTo>
                <a:lnTo>
                  <a:pt x="1" y="4419"/>
                </a:lnTo>
                <a:lnTo>
                  <a:pt x="13250" y="4419"/>
                </a:lnTo>
                <a:lnTo>
                  <a:pt x="13250" y="1794"/>
                </a:lnTo>
                <a:cubicBezTo>
                  <a:pt x="13250" y="807"/>
                  <a:pt x="12451" y="1"/>
                  <a:pt x="11456"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1421825" y="5034612"/>
            <a:ext cx="1219305" cy="406404"/>
          </a:xfrm>
          <a:custGeom>
            <a:avLst/>
            <a:gdLst/>
            <a:ahLst/>
            <a:cxnLst/>
            <a:rect l="l" t="t" r="r" b="b"/>
            <a:pathLst>
              <a:path w="13258" h="4419" extrusionOk="0">
                <a:moveTo>
                  <a:pt x="1801" y="1"/>
                </a:moveTo>
                <a:cubicBezTo>
                  <a:pt x="807" y="1"/>
                  <a:pt x="1" y="807"/>
                  <a:pt x="1" y="1794"/>
                </a:cubicBezTo>
                <a:lnTo>
                  <a:pt x="1" y="4419"/>
                </a:lnTo>
                <a:lnTo>
                  <a:pt x="13258" y="4419"/>
                </a:lnTo>
                <a:lnTo>
                  <a:pt x="13258" y="1794"/>
                </a:lnTo>
                <a:cubicBezTo>
                  <a:pt x="13258"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270633" y="5034612"/>
            <a:ext cx="1219305" cy="406404"/>
          </a:xfrm>
          <a:custGeom>
            <a:avLst/>
            <a:gdLst/>
            <a:ahLst/>
            <a:cxnLst/>
            <a:rect l="l" t="t" r="r" b="b"/>
            <a:pathLst>
              <a:path w="13258" h="4419" extrusionOk="0">
                <a:moveTo>
                  <a:pt x="1794" y="1"/>
                </a:moveTo>
                <a:cubicBezTo>
                  <a:pt x="807" y="1"/>
                  <a:pt x="0" y="807"/>
                  <a:pt x="0" y="1794"/>
                </a:cubicBezTo>
                <a:lnTo>
                  <a:pt x="0" y="4419"/>
                </a:lnTo>
                <a:lnTo>
                  <a:pt x="13257" y="4419"/>
                </a:lnTo>
                <a:lnTo>
                  <a:pt x="13257" y="1794"/>
                </a:lnTo>
                <a:cubicBezTo>
                  <a:pt x="13257" y="807"/>
                  <a:pt x="12451"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2616494" y="5034612"/>
            <a:ext cx="1219305" cy="406404"/>
          </a:xfrm>
          <a:custGeom>
            <a:avLst/>
            <a:gdLst/>
            <a:ahLst/>
            <a:cxnLst/>
            <a:rect l="l" t="t" r="r" b="b"/>
            <a:pathLst>
              <a:path w="13258" h="4419" extrusionOk="0">
                <a:moveTo>
                  <a:pt x="1800" y="1"/>
                </a:moveTo>
                <a:cubicBezTo>
                  <a:pt x="807" y="1"/>
                  <a:pt x="0" y="807"/>
                  <a:pt x="0" y="1794"/>
                </a:cubicBezTo>
                <a:lnTo>
                  <a:pt x="0" y="4419"/>
                </a:lnTo>
                <a:lnTo>
                  <a:pt x="13257" y="4419"/>
                </a:lnTo>
                <a:lnTo>
                  <a:pt x="13257" y="1794"/>
                </a:lnTo>
                <a:cubicBezTo>
                  <a:pt x="13257" y="807"/>
                  <a:pt x="12459"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8001318" y="5034612"/>
            <a:ext cx="1219305" cy="406404"/>
          </a:xfrm>
          <a:custGeom>
            <a:avLst/>
            <a:gdLst/>
            <a:ahLst/>
            <a:cxnLst/>
            <a:rect l="l" t="t" r="r" b="b"/>
            <a:pathLst>
              <a:path w="13258" h="4419" extrusionOk="0">
                <a:moveTo>
                  <a:pt x="1795" y="1"/>
                </a:moveTo>
                <a:cubicBezTo>
                  <a:pt x="799" y="1"/>
                  <a:pt x="1" y="807"/>
                  <a:pt x="1" y="1794"/>
                </a:cubicBezTo>
                <a:lnTo>
                  <a:pt x="1" y="4419"/>
                </a:lnTo>
                <a:lnTo>
                  <a:pt x="13258" y="4419"/>
                </a:lnTo>
                <a:lnTo>
                  <a:pt x="13258" y="1794"/>
                </a:lnTo>
                <a:cubicBezTo>
                  <a:pt x="13258" y="807"/>
                  <a:pt x="12451" y="1"/>
                  <a:pt x="11458"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9347179" y="5034612"/>
            <a:ext cx="1219305" cy="406404"/>
          </a:xfrm>
          <a:custGeom>
            <a:avLst/>
            <a:gdLst/>
            <a:ahLst/>
            <a:cxnLst/>
            <a:rect l="l" t="t" r="r" b="b"/>
            <a:pathLst>
              <a:path w="13258" h="4419" extrusionOk="0">
                <a:moveTo>
                  <a:pt x="1794" y="1"/>
                </a:moveTo>
                <a:cubicBezTo>
                  <a:pt x="807" y="1"/>
                  <a:pt x="1" y="807"/>
                  <a:pt x="1" y="1794"/>
                </a:cubicBezTo>
                <a:lnTo>
                  <a:pt x="1" y="4419"/>
                </a:lnTo>
                <a:lnTo>
                  <a:pt x="13258" y="4419"/>
                </a:lnTo>
                <a:lnTo>
                  <a:pt x="13258" y="1794"/>
                </a:lnTo>
                <a:cubicBezTo>
                  <a:pt x="13258" y="807"/>
                  <a:pt x="12453" y="1"/>
                  <a:pt x="11464"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963091" y="5034612"/>
            <a:ext cx="1219305" cy="406404"/>
          </a:xfrm>
          <a:custGeom>
            <a:avLst/>
            <a:gdLst/>
            <a:ahLst/>
            <a:cxnLst/>
            <a:rect l="l" t="t" r="r" b="b"/>
            <a:pathLst>
              <a:path w="13258" h="4419" extrusionOk="0">
                <a:moveTo>
                  <a:pt x="1794" y="1"/>
                </a:moveTo>
                <a:cubicBezTo>
                  <a:pt x="799" y="1"/>
                  <a:pt x="0" y="807"/>
                  <a:pt x="0" y="1794"/>
                </a:cubicBezTo>
                <a:lnTo>
                  <a:pt x="0" y="4419"/>
                </a:lnTo>
                <a:lnTo>
                  <a:pt x="13257" y="4419"/>
                </a:lnTo>
                <a:lnTo>
                  <a:pt x="13257" y="1794"/>
                </a:lnTo>
                <a:cubicBezTo>
                  <a:pt x="13257" y="807"/>
                  <a:pt x="12451" y="1"/>
                  <a:pt x="11457" y="1"/>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txBox="1">
            <a:spLocks noGrp="1"/>
          </p:cNvSpPr>
          <p:nvPr>
            <p:ph type="title"/>
          </p:nvPr>
        </p:nvSpPr>
        <p:spPr>
          <a:xfrm>
            <a:off x="1989999" y="2239800"/>
            <a:ext cx="30036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500">
                <a:solidFill>
                  <a:schemeClr val="accent6"/>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6" name="Google Shape;226;p3"/>
          <p:cNvSpPr txBox="1">
            <a:spLocks noGrp="1"/>
          </p:cNvSpPr>
          <p:nvPr>
            <p:ph type="title" idx="2" hasCustomPrompt="1"/>
          </p:nvPr>
        </p:nvSpPr>
        <p:spPr>
          <a:xfrm>
            <a:off x="1989999" y="1490525"/>
            <a:ext cx="1151700" cy="7266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3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7" name="Google Shape;227;p3"/>
          <p:cNvSpPr txBox="1">
            <a:spLocks noGrp="1"/>
          </p:cNvSpPr>
          <p:nvPr>
            <p:ph type="subTitle" idx="1"/>
          </p:nvPr>
        </p:nvSpPr>
        <p:spPr>
          <a:xfrm>
            <a:off x="1989999" y="3104275"/>
            <a:ext cx="28005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1500" b="1"/>
            </a:lvl1pPr>
          </a:lstStyle>
          <a:p>
            <a:r>
              <a:rPr lang="fr-FR"/>
              <a:t>Modifiez le style du titre</a:t>
            </a:r>
          </a:p>
        </p:txBody>
      </p:sp>
      <p:sp>
        <p:nvSpPr>
          <p:cNvPr id="3" name="Espace réservé du contenu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t>19/01/2023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3183454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1500" b="1"/>
            </a:lvl1pPr>
          </a:lstStyle>
          <a:p>
            <a:r>
              <a:rPr lang="fr-FR"/>
              <a:t>Modifiez le style du titre</a:t>
            </a: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t>19/01/2023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2644704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t>19/01/2023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928862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t>19/01/2023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t>‹N°›</a:t>
            </a:fld>
            <a:endParaRPr lang="fr-FR"/>
          </a:p>
        </p:txBody>
      </p:sp>
    </p:spTree>
    <p:extLst>
      <p:ext uri="{BB962C8B-B14F-4D97-AF65-F5344CB8AC3E}">
        <p14:creationId xmlns:p14="http://schemas.microsoft.com/office/powerpoint/2010/main" val="3944469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8"/>
        <p:cNvGrpSpPr/>
        <p:nvPr/>
      </p:nvGrpSpPr>
      <p:grpSpPr>
        <a:xfrm>
          <a:off x="0" y="0"/>
          <a:ext cx="0" cy="0"/>
          <a:chOff x="0" y="0"/>
          <a:chExt cx="0" cy="0"/>
        </a:xfrm>
      </p:grpSpPr>
      <p:sp>
        <p:nvSpPr>
          <p:cNvPr id="229" name="Google Shape;229;p4"/>
          <p:cNvSpPr txBox="1">
            <a:spLocks noGrp="1"/>
          </p:cNvSpPr>
          <p:nvPr>
            <p:ph type="title"/>
          </p:nvPr>
        </p:nvSpPr>
        <p:spPr>
          <a:xfrm>
            <a:off x="720000" y="5212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230" name="Google Shape;23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AutoNum type="arabicPeriod"/>
              <a:defRPr sz="1150"/>
            </a:lvl1pPr>
            <a:lvl2pPr marL="914400" lvl="1" indent="-304800" rtl="0">
              <a:lnSpc>
                <a:spcPct val="115000"/>
              </a:lnSpc>
              <a:spcBef>
                <a:spcPts val="0"/>
              </a:spcBef>
              <a:spcAft>
                <a:spcPts val="0"/>
              </a:spcAft>
              <a:buSzPts val="1200"/>
              <a:buFont typeface="Roboto Condensed Light"/>
              <a:buAutoNum type="alphaLcPeriod"/>
              <a:defRPr/>
            </a:lvl2pPr>
            <a:lvl3pPr marL="1371600" lvl="2" indent="-304800" rtl="0">
              <a:lnSpc>
                <a:spcPct val="115000"/>
              </a:lnSpc>
              <a:spcBef>
                <a:spcPts val="0"/>
              </a:spcBef>
              <a:spcAft>
                <a:spcPts val="0"/>
              </a:spcAft>
              <a:buSzPts val="1200"/>
              <a:buFont typeface="Roboto Condensed Light"/>
              <a:buAutoNum type="romanLcPeriod"/>
              <a:defRPr/>
            </a:lvl3pPr>
            <a:lvl4pPr marL="1828800" lvl="3" indent="-304800" rtl="0">
              <a:lnSpc>
                <a:spcPct val="115000"/>
              </a:lnSpc>
              <a:spcBef>
                <a:spcPts val="0"/>
              </a:spcBef>
              <a:spcAft>
                <a:spcPts val="0"/>
              </a:spcAft>
              <a:buSzPts val="1200"/>
              <a:buFont typeface="Roboto Condensed Light"/>
              <a:buAutoNum type="arabicPeriod"/>
              <a:defRPr/>
            </a:lvl4pPr>
            <a:lvl5pPr marL="2286000" lvl="4" indent="-304800" rtl="0">
              <a:lnSpc>
                <a:spcPct val="115000"/>
              </a:lnSpc>
              <a:spcBef>
                <a:spcPts val="0"/>
              </a:spcBef>
              <a:spcAft>
                <a:spcPts val="0"/>
              </a:spcAft>
              <a:buSzPts val="1200"/>
              <a:buFont typeface="Roboto Condensed Light"/>
              <a:buAutoNum type="alphaLcPeriod"/>
              <a:defRPr/>
            </a:lvl5pPr>
            <a:lvl6pPr marL="2743200" lvl="5" indent="-304800" rtl="0">
              <a:lnSpc>
                <a:spcPct val="115000"/>
              </a:lnSpc>
              <a:spcBef>
                <a:spcPts val="0"/>
              </a:spcBef>
              <a:spcAft>
                <a:spcPts val="0"/>
              </a:spcAft>
              <a:buSzPts val="1200"/>
              <a:buFont typeface="Roboto Condensed Light"/>
              <a:buAutoNum type="romanLcPeriod"/>
              <a:defRPr/>
            </a:lvl6pPr>
            <a:lvl7pPr marL="3200400" lvl="6" indent="-304800" rtl="0">
              <a:lnSpc>
                <a:spcPct val="115000"/>
              </a:lnSpc>
              <a:spcBef>
                <a:spcPts val="0"/>
              </a:spcBef>
              <a:spcAft>
                <a:spcPts val="0"/>
              </a:spcAft>
              <a:buSzPts val="1200"/>
              <a:buFont typeface="Roboto Condensed Light"/>
              <a:buAutoNum type="arabicPeriod"/>
              <a:defRPr/>
            </a:lvl7pPr>
            <a:lvl8pPr marL="3657600" lvl="7" indent="-304800" rtl="0">
              <a:lnSpc>
                <a:spcPct val="115000"/>
              </a:lnSpc>
              <a:spcBef>
                <a:spcPts val="0"/>
              </a:spcBef>
              <a:spcAft>
                <a:spcPts val="0"/>
              </a:spcAft>
              <a:buSzPts val="1200"/>
              <a:buFont typeface="Roboto Condensed Light"/>
              <a:buAutoNum type="alphaLcPeriod"/>
              <a:defRPr/>
            </a:lvl8pPr>
            <a:lvl9pPr marL="4114800" lvl="8" indent="-304800" rtl="0">
              <a:lnSpc>
                <a:spcPct val="115000"/>
              </a:lnSpc>
              <a:spcBef>
                <a:spcPts val="0"/>
              </a:spcBef>
              <a:spcAft>
                <a:spcPts val="0"/>
              </a:spcAft>
              <a:buSzPts val="1200"/>
              <a:buFont typeface="Roboto Condensed Light"/>
              <a:buAutoNum type="romanLcPeriod"/>
              <a:defRPr/>
            </a:lvl9pPr>
          </a:lstStyle>
          <a:p>
            <a:endParaRPr/>
          </a:p>
        </p:txBody>
      </p:sp>
      <p:grpSp>
        <p:nvGrpSpPr>
          <p:cNvPr id="231" name="Google Shape;231;p4"/>
          <p:cNvGrpSpPr/>
          <p:nvPr/>
        </p:nvGrpSpPr>
        <p:grpSpPr>
          <a:xfrm>
            <a:off x="-1544026" y="-1555275"/>
            <a:ext cx="12232039" cy="7489192"/>
            <a:chOff x="-1544026" y="-1555275"/>
            <a:chExt cx="12232039" cy="7489192"/>
          </a:xfrm>
        </p:grpSpPr>
        <p:sp>
          <p:nvSpPr>
            <p:cNvPr id="232" name="Google Shape;232;p4"/>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13700" y="4625101"/>
              <a:ext cx="9172746" cy="606575"/>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4"/>
            <p:cNvGrpSpPr/>
            <p:nvPr/>
          </p:nvGrpSpPr>
          <p:grpSpPr>
            <a:xfrm>
              <a:off x="-1075563" y="-1555275"/>
              <a:ext cx="11295126" cy="1861672"/>
              <a:chOff x="-1075563" y="-1326675"/>
              <a:chExt cx="11295126" cy="1861672"/>
            </a:xfrm>
          </p:grpSpPr>
          <p:sp>
            <p:nvSpPr>
              <p:cNvPr id="256" name="Google Shape;256;p4"/>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4"/>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0" name="Google Shape;290;p4"/>
          <p:cNvGrpSpPr/>
          <p:nvPr/>
        </p:nvGrpSpPr>
        <p:grpSpPr>
          <a:xfrm rot="136" flipH="1">
            <a:off x="8399993" y="4625123"/>
            <a:ext cx="840014" cy="1816219"/>
            <a:chOff x="4773700" y="4444775"/>
            <a:chExt cx="332100" cy="718100"/>
          </a:xfrm>
        </p:grpSpPr>
        <p:sp>
          <p:nvSpPr>
            <p:cNvPr id="291" name="Google Shape;291;p4"/>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4"/>
          <p:cNvGrpSpPr/>
          <p:nvPr/>
        </p:nvGrpSpPr>
        <p:grpSpPr>
          <a:xfrm rot="-136">
            <a:off x="-96007" y="4625123"/>
            <a:ext cx="840014" cy="1816219"/>
            <a:chOff x="4773700" y="4444775"/>
            <a:chExt cx="332100" cy="718100"/>
          </a:xfrm>
        </p:grpSpPr>
        <p:sp>
          <p:nvSpPr>
            <p:cNvPr id="305" name="Google Shape;305;p4"/>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2"/>
        <p:cNvGrpSpPr/>
        <p:nvPr/>
      </p:nvGrpSpPr>
      <p:grpSpPr>
        <a:xfrm>
          <a:off x="0" y="0"/>
          <a:ext cx="0" cy="0"/>
          <a:chOff x="0" y="0"/>
          <a:chExt cx="0" cy="0"/>
        </a:xfrm>
      </p:grpSpPr>
      <p:sp>
        <p:nvSpPr>
          <p:cNvPr id="393" name="Google Shape;393;p6"/>
          <p:cNvSpPr txBox="1">
            <a:spLocks noGrp="1"/>
          </p:cNvSpPr>
          <p:nvPr>
            <p:ph type="title"/>
          </p:nvPr>
        </p:nvSpPr>
        <p:spPr>
          <a:xfrm>
            <a:off x="720000" y="5212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grpSp>
        <p:nvGrpSpPr>
          <p:cNvPr id="394" name="Google Shape;394;p6"/>
          <p:cNvGrpSpPr/>
          <p:nvPr/>
        </p:nvGrpSpPr>
        <p:grpSpPr>
          <a:xfrm>
            <a:off x="-1544026" y="-1555275"/>
            <a:ext cx="12232039" cy="7489192"/>
            <a:chOff x="-1544026" y="-1555275"/>
            <a:chExt cx="12232039" cy="7489192"/>
          </a:xfrm>
        </p:grpSpPr>
        <p:sp>
          <p:nvSpPr>
            <p:cNvPr id="395" name="Google Shape;395;p6"/>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13700" y="4625101"/>
              <a:ext cx="9172746" cy="606575"/>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 name="Google Shape;418;p6"/>
            <p:cNvGrpSpPr/>
            <p:nvPr/>
          </p:nvGrpSpPr>
          <p:grpSpPr>
            <a:xfrm>
              <a:off x="-1075563" y="-1555275"/>
              <a:ext cx="11295126" cy="1861672"/>
              <a:chOff x="-1075563" y="-1326675"/>
              <a:chExt cx="11295126" cy="1861672"/>
            </a:xfrm>
          </p:grpSpPr>
          <p:sp>
            <p:nvSpPr>
              <p:cNvPr id="419" name="Google Shape;419;p6"/>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6"/>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6"/>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6"/>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6"/>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53" name="Google Shape;453;p6"/>
          <p:cNvGrpSpPr/>
          <p:nvPr/>
        </p:nvGrpSpPr>
        <p:grpSpPr>
          <a:xfrm>
            <a:off x="1005923" y="4833275"/>
            <a:ext cx="252990" cy="126527"/>
            <a:chOff x="3895900" y="4823325"/>
            <a:chExt cx="252990" cy="126527"/>
          </a:xfrm>
        </p:grpSpPr>
        <p:sp>
          <p:nvSpPr>
            <p:cNvPr id="454" name="Google Shape;454;p6"/>
            <p:cNvSpPr/>
            <p:nvPr/>
          </p:nvSpPr>
          <p:spPr>
            <a:xfrm>
              <a:off x="3895900" y="4823325"/>
              <a:ext cx="252990" cy="126448"/>
            </a:xfrm>
            <a:custGeom>
              <a:avLst/>
              <a:gdLst/>
              <a:ahLst/>
              <a:cxnLst/>
              <a:rect l="l" t="t" r="r" b="b"/>
              <a:pathLst>
                <a:path w="3214" h="1606" extrusionOk="0">
                  <a:moveTo>
                    <a:pt x="1621" y="0"/>
                  </a:moveTo>
                  <a:cubicBezTo>
                    <a:pt x="1545" y="0"/>
                    <a:pt x="1467" y="5"/>
                    <a:pt x="1387" y="14"/>
                  </a:cubicBezTo>
                  <a:cubicBezTo>
                    <a:pt x="734" y="88"/>
                    <a:pt x="162" y="438"/>
                    <a:pt x="42" y="1165"/>
                  </a:cubicBezTo>
                  <a:cubicBezTo>
                    <a:pt x="1" y="1406"/>
                    <a:pt x="19" y="1393"/>
                    <a:pt x="265" y="1440"/>
                  </a:cubicBezTo>
                  <a:cubicBezTo>
                    <a:pt x="866" y="1560"/>
                    <a:pt x="1499" y="1606"/>
                    <a:pt x="2126" y="1606"/>
                  </a:cubicBezTo>
                  <a:cubicBezTo>
                    <a:pt x="2456" y="1606"/>
                    <a:pt x="2784" y="1593"/>
                    <a:pt x="3105" y="1572"/>
                  </a:cubicBezTo>
                  <a:cubicBezTo>
                    <a:pt x="3213" y="1565"/>
                    <a:pt x="2909" y="822"/>
                    <a:pt x="2881" y="769"/>
                  </a:cubicBezTo>
                  <a:cubicBezTo>
                    <a:pt x="2620" y="238"/>
                    <a:pt x="2169" y="0"/>
                    <a:pt x="16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6"/>
            <p:cNvSpPr/>
            <p:nvPr/>
          </p:nvSpPr>
          <p:spPr>
            <a:xfrm>
              <a:off x="3897789" y="4898359"/>
              <a:ext cx="242521" cy="48737"/>
            </a:xfrm>
            <a:custGeom>
              <a:avLst/>
              <a:gdLst/>
              <a:ahLst/>
              <a:cxnLst/>
              <a:rect l="l" t="t" r="r" b="b"/>
              <a:pathLst>
                <a:path w="3081" h="619" extrusionOk="0">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23" y="194"/>
                  </a:moveTo>
                  <a:cubicBezTo>
                    <a:pt x="18" y="200"/>
                    <a:pt x="18" y="207"/>
                    <a:pt x="18" y="212"/>
                  </a:cubicBezTo>
                  <a:cubicBezTo>
                    <a:pt x="6" y="268"/>
                    <a:pt x="0" y="315"/>
                    <a:pt x="0" y="350"/>
                  </a:cubicBezTo>
                  <a:cubicBezTo>
                    <a:pt x="0" y="315"/>
                    <a:pt x="6" y="268"/>
                    <a:pt x="18" y="212"/>
                  </a:cubicBezTo>
                  <a:cubicBezTo>
                    <a:pt x="18" y="207"/>
                    <a:pt x="18" y="200"/>
                    <a:pt x="23" y="194"/>
                  </a:cubicBezTo>
                  <a:close/>
                  <a:moveTo>
                    <a:pt x="23" y="189"/>
                  </a:moveTo>
                  <a:lnTo>
                    <a:pt x="23" y="189"/>
                  </a:lnTo>
                  <a:lnTo>
                    <a:pt x="23" y="189"/>
                  </a:lnTo>
                  <a:close/>
                  <a:moveTo>
                    <a:pt x="23" y="183"/>
                  </a:moveTo>
                  <a:lnTo>
                    <a:pt x="23" y="189"/>
                  </a:lnTo>
                  <a:lnTo>
                    <a:pt x="23" y="183"/>
                  </a:lnTo>
                  <a:close/>
                  <a:moveTo>
                    <a:pt x="23" y="178"/>
                  </a:moveTo>
                  <a:lnTo>
                    <a:pt x="23" y="183"/>
                  </a:lnTo>
                  <a:lnTo>
                    <a:pt x="23" y="178"/>
                  </a:lnTo>
                  <a:close/>
                  <a:moveTo>
                    <a:pt x="29" y="160"/>
                  </a:moveTo>
                  <a:cubicBezTo>
                    <a:pt x="29" y="165"/>
                    <a:pt x="23" y="172"/>
                    <a:pt x="23" y="178"/>
                  </a:cubicBezTo>
                  <a:cubicBezTo>
                    <a:pt x="23" y="172"/>
                    <a:pt x="29" y="165"/>
                    <a:pt x="29" y="160"/>
                  </a:cubicBezTo>
                  <a:close/>
                  <a:moveTo>
                    <a:pt x="29" y="154"/>
                  </a:moveTo>
                  <a:lnTo>
                    <a:pt x="29" y="160"/>
                  </a:lnTo>
                  <a:lnTo>
                    <a:pt x="29" y="154"/>
                  </a:lnTo>
                  <a:close/>
                  <a:moveTo>
                    <a:pt x="29" y="149"/>
                  </a:moveTo>
                  <a:lnTo>
                    <a:pt x="29" y="154"/>
                  </a:lnTo>
                  <a:lnTo>
                    <a:pt x="29" y="149"/>
                  </a:lnTo>
                  <a:close/>
                  <a:moveTo>
                    <a:pt x="29" y="149"/>
                  </a:moveTo>
                  <a:lnTo>
                    <a:pt x="29" y="149"/>
                  </a:lnTo>
                  <a:lnTo>
                    <a:pt x="29" y="149"/>
                  </a:lnTo>
                  <a:close/>
                  <a:moveTo>
                    <a:pt x="29" y="143"/>
                  </a:moveTo>
                  <a:lnTo>
                    <a:pt x="29" y="149"/>
                  </a:lnTo>
                  <a:lnTo>
                    <a:pt x="29" y="143"/>
                  </a:lnTo>
                  <a:close/>
                  <a:moveTo>
                    <a:pt x="29" y="138"/>
                  </a:moveTo>
                  <a:lnTo>
                    <a:pt x="29" y="143"/>
                  </a:lnTo>
                  <a:lnTo>
                    <a:pt x="29" y="138"/>
                  </a:lnTo>
                  <a:close/>
                  <a:moveTo>
                    <a:pt x="34" y="131"/>
                  </a:moveTo>
                  <a:cubicBezTo>
                    <a:pt x="34" y="138"/>
                    <a:pt x="34" y="138"/>
                    <a:pt x="29" y="138"/>
                  </a:cubicBezTo>
                  <a:cubicBezTo>
                    <a:pt x="34" y="138"/>
                    <a:pt x="34" y="138"/>
                    <a:pt x="34" y="131"/>
                  </a:cubicBezTo>
                  <a:close/>
                  <a:moveTo>
                    <a:pt x="34" y="131"/>
                  </a:moveTo>
                  <a:lnTo>
                    <a:pt x="34" y="131"/>
                  </a:lnTo>
                  <a:lnTo>
                    <a:pt x="34" y="131"/>
                  </a:lnTo>
                  <a:close/>
                  <a:moveTo>
                    <a:pt x="34" y="126"/>
                  </a:moveTo>
                  <a:lnTo>
                    <a:pt x="34" y="131"/>
                  </a:lnTo>
                  <a:lnTo>
                    <a:pt x="34" y="126"/>
                  </a:lnTo>
                  <a:close/>
                  <a:moveTo>
                    <a:pt x="34" y="120"/>
                  </a:moveTo>
                  <a:lnTo>
                    <a:pt x="34" y="126"/>
                  </a:lnTo>
                  <a:lnTo>
                    <a:pt x="34" y="120"/>
                  </a:lnTo>
                  <a:close/>
                  <a:moveTo>
                    <a:pt x="34" y="120"/>
                  </a:moveTo>
                  <a:lnTo>
                    <a:pt x="34" y="120"/>
                  </a:lnTo>
                  <a:lnTo>
                    <a:pt x="34" y="120"/>
                  </a:lnTo>
                  <a:close/>
                  <a:moveTo>
                    <a:pt x="34" y="115"/>
                  </a:moveTo>
                  <a:lnTo>
                    <a:pt x="34" y="120"/>
                  </a:lnTo>
                  <a:lnTo>
                    <a:pt x="34" y="115"/>
                  </a:lnTo>
                  <a:close/>
                  <a:moveTo>
                    <a:pt x="40" y="109"/>
                  </a:moveTo>
                  <a:cubicBezTo>
                    <a:pt x="40" y="109"/>
                    <a:pt x="40" y="115"/>
                    <a:pt x="34" y="115"/>
                  </a:cubicBezTo>
                  <a:cubicBezTo>
                    <a:pt x="40" y="115"/>
                    <a:pt x="40" y="109"/>
                    <a:pt x="40" y="109"/>
                  </a:cubicBezTo>
                  <a:close/>
                  <a:moveTo>
                    <a:pt x="40" y="109"/>
                  </a:moveTo>
                  <a:lnTo>
                    <a:pt x="40" y="109"/>
                  </a:lnTo>
                  <a:lnTo>
                    <a:pt x="40" y="109"/>
                  </a:lnTo>
                  <a:close/>
                  <a:moveTo>
                    <a:pt x="40" y="104"/>
                  </a:moveTo>
                  <a:lnTo>
                    <a:pt x="40" y="104"/>
                  </a:lnTo>
                  <a:lnTo>
                    <a:pt x="40" y="104"/>
                  </a:lnTo>
                  <a:close/>
                  <a:moveTo>
                    <a:pt x="40" y="97"/>
                  </a:moveTo>
                  <a:lnTo>
                    <a:pt x="40" y="104"/>
                  </a:lnTo>
                  <a:lnTo>
                    <a:pt x="40" y="97"/>
                  </a:lnTo>
                  <a:close/>
                  <a:moveTo>
                    <a:pt x="40" y="91"/>
                  </a:moveTo>
                  <a:lnTo>
                    <a:pt x="40" y="97"/>
                  </a:lnTo>
                  <a:lnTo>
                    <a:pt x="40" y="91"/>
                  </a:lnTo>
                  <a:close/>
                  <a:moveTo>
                    <a:pt x="40" y="91"/>
                  </a:moveTo>
                  <a:lnTo>
                    <a:pt x="40" y="91"/>
                  </a:lnTo>
                  <a:lnTo>
                    <a:pt x="40" y="91"/>
                  </a:lnTo>
                  <a:close/>
                  <a:moveTo>
                    <a:pt x="45" y="86"/>
                  </a:moveTo>
                  <a:lnTo>
                    <a:pt x="40" y="91"/>
                  </a:lnTo>
                  <a:lnTo>
                    <a:pt x="45" y="86"/>
                  </a:lnTo>
                  <a:close/>
                  <a:moveTo>
                    <a:pt x="45" y="80"/>
                  </a:moveTo>
                  <a:lnTo>
                    <a:pt x="45" y="86"/>
                  </a:lnTo>
                  <a:lnTo>
                    <a:pt x="45" y="80"/>
                  </a:lnTo>
                  <a:close/>
                  <a:moveTo>
                    <a:pt x="45" y="80"/>
                  </a:moveTo>
                  <a:lnTo>
                    <a:pt x="45" y="80"/>
                  </a:lnTo>
                  <a:lnTo>
                    <a:pt x="45" y="80"/>
                  </a:lnTo>
                  <a:close/>
                  <a:moveTo>
                    <a:pt x="45" y="75"/>
                  </a:moveTo>
                  <a:lnTo>
                    <a:pt x="45" y="75"/>
                  </a:lnTo>
                  <a:lnTo>
                    <a:pt x="45" y="75"/>
                  </a:lnTo>
                  <a:close/>
                  <a:moveTo>
                    <a:pt x="45" y="69"/>
                  </a:moveTo>
                  <a:lnTo>
                    <a:pt x="45" y="75"/>
                  </a:lnTo>
                  <a:lnTo>
                    <a:pt x="45" y="69"/>
                  </a:lnTo>
                  <a:close/>
                  <a:moveTo>
                    <a:pt x="52" y="69"/>
                  </a:moveTo>
                  <a:lnTo>
                    <a:pt x="45" y="69"/>
                  </a:lnTo>
                  <a:lnTo>
                    <a:pt x="52" y="69"/>
                  </a:lnTo>
                  <a:close/>
                  <a:moveTo>
                    <a:pt x="52" y="62"/>
                  </a:moveTo>
                  <a:lnTo>
                    <a:pt x="52" y="62"/>
                  </a:lnTo>
                  <a:lnTo>
                    <a:pt x="52" y="62"/>
                  </a:lnTo>
                  <a:close/>
                  <a:moveTo>
                    <a:pt x="52" y="57"/>
                  </a:moveTo>
                  <a:lnTo>
                    <a:pt x="52" y="62"/>
                  </a:lnTo>
                  <a:lnTo>
                    <a:pt x="52" y="57"/>
                  </a:lnTo>
                  <a:close/>
                  <a:moveTo>
                    <a:pt x="52" y="57"/>
                  </a:moveTo>
                  <a:lnTo>
                    <a:pt x="52" y="57"/>
                  </a:lnTo>
                  <a:lnTo>
                    <a:pt x="52" y="57"/>
                  </a:lnTo>
                  <a:close/>
                  <a:moveTo>
                    <a:pt x="52" y="51"/>
                  </a:moveTo>
                  <a:lnTo>
                    <a:pt x="52" y="51"/>
                  </a:lnTo>
                  <a:lnTo>
                    <a:pt x="52" y="51"/>
                  </a:lnTo>
                  <a:close/>
                  <a:moveTo>
                    <a:pt x="52" y="46"/>
                  </a:moveTo>
                  <a:lnTo>
                    <a:pt x="52" y="51"/>
                  </a:lnTo>
                  <a:lnTo>
                    <a:pt x="52" y="46"/>
                  </a:lnTo>
                  <a:close/>
                  <a:moveTo>
                    <a:pt x="58" y="46"/>
                  </a:moveTo>
                  <a:lnTo>
                    <a:pt x="58" y="46"/>
                  </a:lnTo>
                  <a:lnTo>
                    <a:pt x="58" y="46"/>
                  </a:lnTo>
                  <a:close/>
                  <a:moveTo>
                    <a:pt x="58" y="40"/>
                  </a:moveTo>
                  <a:lnTo>
                    <a:pt x="58" y="40"/>
                  </a:lnTo>
                  <a:lnTo>
                    <a:pt x="58" y="40"/>
                  </a:lnTo>
                  <a:close/>
                  <a:moveTo>
                    <a:pt x="58" y="35"/>
                  </a:moveTo>
                  <a:lnTo>
                    <a:pt x="58" y="40"/>
                  </a:lnTo>
                  <a:lnTo>
                    <a:pt x="58" y="35"/>
                  </a:lnTo>
                  <a:close/>
                  <a:moveTo>
                    <a:pt x="58" y="35"/>
                  </a:moveTo>
                  <a:lnTo>
                    <a:pt x="58" y="35"/>
                  </a:lnTo>
                  <a:lnTo>
                    <a:pt x="58" y="35"/>
                  </a:lnTo>
                  <a:close/>
                  <a:moveTo>
                    <a:pt x="58" y="28"/>
                  </a:moveTo>
                  <a:lnTo>
                    <a:pt x="58" y="28"/>
                  </a:lnTo>
                  <a:lnTo>
                    <a:pt x="58" y="28"/>
                  </a:lnTo>
                  <a:close/>
                  <a:moveTo>
                    <a:pt x="63" y="23"/>
                  </a:moveTo>
                  <a:lnTo>
                    <a:pt x="63" y="28"/>
                  </a:lnTo>
                  <a:lnTo>
                    <a:pt x="63" y="23"/>
                  </a:lnTo>
                  <a:close/>
                  <a:moveTo>
                    <a:pt x="63" y="23"/>
                  </a:moveTo>
                  <a:lnTo>
                    <a:pt x="63" y="23"/>
                  </a:lnTo>
                  <a:lnTo>
                    <a:pt x="63" y="23"/>
                  </a:lnTo>
                  <a:close/>
                  <a:moveTo>
                    <a:pt x="63" y="17"/>
                  </a:moveTo>
                  <a:lnTo>
                    <a:pt x="63" y="17"/>
                  </a:lnTo>
                  <a:lnTo>
                    <a:pt x="63" y="17"/>
                  </a:lnTo>
                  <a:close/>
                  <a:moveTo>
                    <a:pt x="63" y="12"/>
                  </a:moveTo>
                  <a:lnTo>
                    <a:pt x="63" y="12"/>
                  </a:lnTo>
                  <a:lnTo>
                    <a:pt x="63" y="12"/>
                  </a:lnTo>
                  <a:close/>
                  <a:moveTo>
                    <a:pt x="63" y="12"/>
                  </a:moveTo>
                  <a:lnTo>
                    <a:pt x="63" y="12"/>
                  </a:lnTo>
                  <a:lnTo>
                    <a:pt x="63" y="12"/>
                  </a:lnTo>
                  <a:close/>
                  <a:moveTo>
                    <a:pt x="69" y="1"/>
                  </a:moveTo>
                  <a:lnTo>
                    <a:pt x="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
            <p:cNvSpPr/>
            <p:nvPr/>
          </p:nvSpPr>
          <p:spPr>
            <a:xfrm>
              <a:off x="3897789" y="4824349"/>
              <a:ext cx="246063" cy="125504"/>
            </a:xfrm>
            <a:custGeom>
              <a:avLst/>
              <a:gdLst/>
              <a:ahLst/>
              <a:cxnLst/>
              <a:rect l="l" t="t" r="r" b="b"/>
              <a:pathLst>
                <a:path w="3126" h="1594" extrusionOk="0">
                  <a:moveTo>
                    <a:pt x="1340" y="1"/>
                  </a:moveTo>
                  <a:lnTo>
                    <a:pt x="1340" y="1"/>
                  </a:lnTo>
                  <a:cubicBezTo>
                    <a:pt x="761" y="75"/>
                    <a:pt x="252" y="368"/>
                    <a:pt x="69" y="941"/>
                  </a:cubicBezTo>
                  <a:cubicBezTo>
                    <a:pt x="69" y="946"/>
                    <a:pt x="69" y="946"/>
                    <a:pt x="63" y="952"/>
                  </a:cubicBezTo>
                  <a:lnTo>
                    <a:pt x="63" y="957"/>
                  </a:lnTo>
                  <a:lnTo>
                    <a:pt x="63" y="963"/>
                  </a:lnTo>
                  <a:lnTo>
                    <a:pt x="63" y="968"/>
                  </a:lnTo>
                  <a:lnTo>
                    <a:pt x="58" y="968"/>
                  </a:lnTo>
                  <a:lnTo>
                    <a:pt x="58" y="975"/>
                  </a:lnTo>
                  <a:lnTo>
                    <a:pt x="58" y="980"/>
                  </a:lnTo>
                  <a:lnTo>
                    <a:pt x="58" y="986"/>
                  </a:lnTo>
                  <a:lnTo>
                    <a:pt x="52" y="986"/>
                  </a:lnTo>
                  <a:lnTo>
                    <a:pt x="52" y="991"/>
                  </a:lnTo>
                  <a:lnTo>
                    <a:pt x="52" y="997"/>
                  </a:lnTo>
                  <a:lnTo>
                    <a:pt x="52" y="1002"/>
                  </a:lnTo>
                  <a:lnTo>
                    <a:pt x="52" y="1009"/>
                  </a:lnTo>
                  <a:lnTo>
                    <a:pt x="45" y="1009"/>
                  </a:lnTo>
                  <a:lnTo>
                    <a:pt x="45" y="1015"/>
                  </a:lnTo>
                  <a:lnTo>
                    <a:pt x="45" y="1020"/>
                  </a:lnTo>
                  <a:lnTo>
                    <a:pt x="45" y="1026"/>
                  </a:lnTo>
                  <a:lnTo>
                    <a:pt x="40" y="1031"/>
                  </a:lnTo>
                  <a:lnTo>
                    <a:pt x="40" y="1037"/>
                  </a:lnTo>
                  <a:lnTo>
                    <a:pt x="40" y="1044"/>
                  </a:lnTo>
                  <a:lnTo>
                    <a:pt x="40" y="1049"/>
                  </a:lnTo>
                  <a:cubicBezTo>
                    <a:pt x="40" y="1049"/>
                    <a:pt x="40" y="1055"/>
                    <a:pt x="34" y="1055"/>
                  </a:cubicBezTo>
                  <a:lnTo>
                    <a:pt x="34" y="1060"/>
                  </a:lnTo>
                  <a:lnTo>
                    <a:pt x="34" y="1066"/>
                  </a:lnTo>
                  <a:lnTo>
                    <a:pt x="34" y="1071"/>
                  </a:lnTo>
                  <a:cubicBezTo>
                    <a:pt x="34" y="1078"/>
                    <a:pt x="34" y="1078"/>
                    <a:pt x="29" y="1078"/>
                  </a:cubicBezTo>
                  <a:lnTo>
                    <a:pt x="29" y="1083"/>
                  </a:lnTo>
                  <a:lnTo>
                    <a:pt x="29" y="1089"/>
                  </a:lnTo>
                  <a:lnTo>
                    <a:pt x="29" y="1094"/>
                  </a:lnTo>
                  <a:lnTo>
                    <a:pt x="29" y="1100"/>
                  </a:lnTo>
                  <a:cubicBezTo>
                    <a:pt x="29" y="1105"/>
                    <a:pt x="23" y="1112"/>
                    <a:pt x="23" y="1118"/>
                  </a:cubicBezTo>
                  <a:lnTo>
                    <a:pt x="23" y="1123"/>
                  </a:lnTo>
                  <a:lnTo>
                    <a:pt x="23" y="1129"/>
                  </a:lnTo>
                  <a:lnTo>
                    <a:pt x="23" y="1134"/>
                  </a:lnTo>
                  <a:cubicBezTo>
                    <a:pt x="18" y="1140"/>
                    <a:pt x="18" y="1147"/>
                    <a:pt x="18" y="1152"/>
                  </a:cubicBezTo>
                  <a:cubicBezTo>
                    <a:pt x="6" y="1208"/>
                    <a:pt x="0" y="1255"/>
                    <a:pt x="0" y="1290"/>
                  </a:cubicBezTo>
                  <a:cubicBezTo>
                    <a:pt x="0" y="1393"/>
                    <a:pt x="58" y="1393"/>
                    <a:pt x="241" y="1427"/>
                  </a:cubicBezTo>
                  <a:cubicBezTo>
                    <a:pt x="836" y="1546"/>
                    <a:pt x="1466" y="1593"/>
                    <a:pt x="2090" y="1593"/>
                  </a:cubicBezTo>
                  <a:cubicBezTo>
                    <a:pt x="2422" y="1593"/>
                    <a:pt x="2754" y="1581"/>
                    <a:pt x="3081" y="1559"/>
                  </a:cubicBezTo>
                  <a:cubicBezTo>
                    <a:pt x="3126" y="1546"/>
                    <a:pt x="3092" y="1404"/>
                    <a:pt x="3041" y="1243"/>
                  </a:cubicBezTo>
                  <a:cubicBezTo>
                    <a:pt x="2679" y="1169"/>
                    <a:pt x="2319" y="1147"/>
                    <a:pt x="1947" y="1134"/>
                  </a:cubicBezTo>
                  <a:cubicBezTo>
                    <a:pt x="1689" y="1123"/>
                    <a:pt x="1334" y="1163"/>
                    <a:pt x="1145" y="941"/>
                  </a:cubicBezTo>
                  <a:cubicBezTo>
                    <a:pt x="911" y="659"/>
                    <a:pt x="1099" y="270"/>
                    <a:pt x="13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6"/>
          <p:cNvGrpSpPr/>
          <p:nvPr/>
        </p:nvGrpSpPr>
        <p:grpSpPr>
          <a:xfrm>
            <a:off x="2457550" y="4834613"/>
            <a:ext cx="253384" cy="125976"/>
            <a:chOff x="4305618" y="4825451"/>
            <a:chExt cx="253384" cy="125976"/>
          </a:xfrm>
        </p:grpSpPr>
        <p:sp>
          <p:nvSpPr>
            <p:cNvPr id="458" name="Google Shape;458;p6"/>
            <p:cNvSpPr/>
            <p:nvPr/>
          </p:nvSpPr>
          <p:spPr>
            <a:xfrm>
              <a:off x="4305618" y="4825451"/>
              <a:ext cx="253384" cy="125976"/>
            </a:xfrm>
            <a:custGeom>
              <a:avLst/>
              <a:gdLst/>
              <a:ahLst/>
              <a:cxnLst/>
              <a:rect l="l" t="t" r="r" b="b"/>
              <a:pathLst>
                <a:path w="3219" h="1600" extrusionOk="0">
                  <a:moveTo>
                    <a:pt x="1647" y="1"/>
                  </a:moveTo>
                  <a:cubicBezTo>
                    <a:pt x="1546" y="1"/>
                    <a:pt x="1442" y="10"/>
                    <a:pt x="1335" y="27"/>
                  </a:cubicBezTo>
                  <a:cubicBezTo>
                    <a:pt x="682" y="124"/>
                    <a:pt x="127" y="502"/>
                    <a:pt x="35" y="1229"/>
                  </a:cubicBezTo>
                  <a:cubicBezTo>
                    <a:pt x="0" y="1476"/>
                    <a:pt x="24" y="1458"/>
                    <a:pt x="270" y="1498"/>
                  </a:cubicBezTo>
                  <a:cubicBezTo>
                    <a:pt x="715" y="1571"/>
                    <a:pt x="1177" y="1600"/>
                    <a:pt x="1639" y="1600"/>
                  </a:cubicBezTo>
                  <a:cubicBezTo>
                    <a:pt x="2134" y="1600"/>
                    <a:pt x="2629" y="1566"/>
                    <a:pt x="3108" y="1516"/>
                  </a:cubicBezTo>
                  <a:cubicBezTo>
                    <a:pt x="3218" y="1498"/>
                    <a:pt x="2886" y="771"/>
                    <a:pt x="2857" y="720"/>
                  </a:cubicBezTo>
                  <a:cubicBezTo>
                    <a:pt x="2585" y="223"/>
                    <a:pt x="2157"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
            <p:cNvSpPr/>
            <p:nvPr/>
          </p:nvSpPr>
          <p:spPr>
            <a:xfrm>
              <a:off x="4328130" y="4942529"/>
              <a:ext cx="223629" cy="8582"/>
            </a:xfrm>
            <a:custGeom>
              <a:avLst/>
              <a:gdLst/>
              <a:ahLst/>
              <a:cxnLst/>
              <a:rect l="l" t="t" r="r" b="b"/>
              <a:pathLst>
                <a:path w="2841" h="109" extrusionOk="0">
                  <a:moveTo>
                    <a:pt x="2822" y="29"/>
                  </a:moveTo>
                  <a:lnTo>
                    <a:pt x="2822" y="29"/>
                  </a:lnTo>
                  <a:lnTo>
                    <a:pt x="2822" y="29"/>
                  </a:lnTo>
                  <a:close/>
                  <a:moveTo>
                    <a:pt x="2822" y="29"/>
                  </a:moveTo>
                  <a:lnTo>
                    <a:pt x="2822" y="29"/>
                  </a:lnTo>
                  <a:lnTo>
                    <a:pt x="2822" y="29"/>
                  </a:lnTo>
                  <a:close/>
                  <a:moveTo>
                    <a:pt x="2822" y="29"/>
                  </a:moveTo>
                  <a:lnTo>
                    <a:pt x="2822" y="29"/>
                  </a:lnTo>
                  <a:lnTo>
                    <a:pt x="2822" y="29"/>
                  </a:lnTo>
                  <a:close/>
                  <a:moveTo>
                    <a:pt x="2822" y="29"/>
                  </a:moveTo>
                  <a:lnTo>
                    <a:pt x="2822" y="29"/>
                  </a:lnTo>
                  <a:lnTo>
                    <a:pt x="2822" y="29"/>
                  </a:lnTo>
                  <a:close/>
                  <a:moveTo>
                    <a:pt x="2822" y="24"/>
                  </a:moveTo>
                  <a:lnTo>
                    <a:pt x="2822" y="29"/>
                  </a:lnTo>
                  <a:lnTo>
                    <a:pt x="2822" y="24"/>
                  </a:lnTo>
                  <a:close/>
                  <a:moveTo>
                    <a:pt x="2822" y="24"/>
                  </a:moveTo>
                  <a:lnTo>
                    <a:pt x="2822" y="24"/>
                  </a:lnTo>
                  <a:lnTo>
                    <a:pt x="2822" y="24"/>
                  </a:lnTo>
                  <a:close/>
                  <a:moveTo>
                    <a:pt x="2829" y="24"/>
                  </a:moveTo>
                  <a:lnTo>
                    <a:pt x="2822"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40" y="17"/>
                  </a:moveTo>
                  <a:cubicBezTo>
                    <a:pt x="470" y="85"/>
                    <a:pt x="911" y="109"/>
                    <a:pt x="1358" y="109"/>
                  </a:cubicBezTo>
                  <a:cubicBezTo>
                    <a:pt x="1850" y="109"/>
                    <a:pt x="2341" y="80"/>
                    <a:pt x="2822" y="29"/>
                  </a:cubicBezTo>
                  <a:cubicBezTo>
                    <a:pt x="2341" y="80"/>
                    <a:pt x="1850" y="109"/>
                    <a:pt x="1358" y="109"/>
                  </a:cubicBezTo>
                  <a:cubicBezTo>
                    <a:pt x="911" y="109"/>
                    <a:pt x="470" y="85"/>
                    <a:pt x="40" y="17"/>
                  </a:cubicBezTo>
                  <a:close/>
                  <a:moveTo>
                    <a:pt x="0" y="11"/>
                  </a:moveTo>
                  <a:cubicBezTo>
                    <a:pt x="6" y="11"/>
                    <a:pt x="13" y="17"/>
                    <a:pt x="24" y="17"/>
                  </a:cubicBezTo>
                  <a:cubicBezTo>
                    <a:pt x="13" y="17"/>
                    <a:pt x="6" y="11"/>
                    <a:pt x="0" y="11"/>
                  </a:cubicBezTo>
                  <a:close/>
                  <a:moveTo>
                    <a:pt x="2840" y="11"/>
                  </a:moveTo>
                  <a:cubicBezTo>
                    <a:pt x="2840" y="17"/>
                    <a:pt x="2835" y="24"/>
                    <a:pt x="2829" y="24"/>
                  </a:cubicBezTo>
                  <a:cubicBezTo>
                    <a:pt x="2835" y="24"/>
                    <a:pt x="2840" y="17"/>
                    <a:pt x="2840" y="11"/>
                  </a:cubicBezTo>
                  <a:close/>
                  <a:moveTo>
                    <a:pt x="2840" y="11"/>
                  </a:moveTo>
                  <a:lnTo>
                    <a:pt x="2840" y="11"/>
                  </a:lnTo>
                  <a:lnTo>
                    <a:pt x="2840" y="11"/>
                  </a:lnTo>
                  <a:close/>
                  <a:moveTo>
                    <a:pt x="2840" y="11"/>
                  </a:moveTo>
                  <a:lnTo>
                    <a:pt x="2840" y="11"/>
                  </a:lnTo>
                  <a:lnTo>
                    <a:pt x="2840" y="11"/>
                  </a:lnTo>
                  <a:close/>
                  <a:moveTo>
                    <a:pt x="2840" y="6"/>
                  </a:moveTo>
                  <a:lnTo>
                    <a:pt x="2840" y="11"/>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0"/>
                  </a:moveTo>
                  <a:lnTo>
                    <a:pt x="2840" y="6"/>
                  </a:lnTo>
                  <a:lnTo>
                    <a:pt x="2840" y="0"/>
                  </a:lnTo>
                  <a:close/>
                  <a:moveTo>
                    <a:pt x="2840" y="0"/>
                  </a:moveTo>
                  <a:lnTo>
                    <a:pt x="2840" y="0"/>
                  </a:lnTo>
                  <a:lnTo>
                    <a:pt x="2840" y="0"/>
                  </a:lnTo>
                  <a:close/>
                  <a:moveTo>
                    <a:pt x="2840" y="0"/>
                  </a:moveTo>
                  <a:lnTo>
                    <a:pt x="2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6"/>
            <p:cNvSpPr/>
            <p:nvPr/>
          </p:nvSpPr>
          <p:spPr>
            <a:xfrm>
              <a:off x="4305618" y="4827498"/>
              <a:ext cx="247008" cy="123614"/>
            </a:xfrm>
            <a:custGeom>
              <a:avLst/>
              <a:gdLst/>
              <a:ahLst/>
              <a:cxnLst/>
              <a:rect l="l" t="t" r="r" b="b"/>
              <a:pathLst>
                <a:path w="3138" h="1570" extrusionOk="0">
                  <a:moveTo>
                    <a:pt x="1306" y="1"/>
                  </a:moveTo>
                  <a:lnTo>
                    <a:pt x="1306" y="1"/>
                  </a:lnTo>
                  <a:cubicBezTo>
                    <a:pt x="670" y="111"/>
                    <a:pt x="127" y="482"/>
                    <a:pt x="35" y="1203"/>
                  </a:cubicBezTo>
                  <a:cubicBezTo>
                    <a:pt x="0" y="1450"/>
                    <a:pt x="24" y="1432"/>
                    <a:pt x="270" y="1472"/>
                  </a:cubicBezTo>
                  <a:lnTo>
                    <a:pt x="286" y="1472"/>
                  </a:lnTo>
                  <a:cubicBezTo>
                    <a:pt x="292" y="1472"/>
                    <a:pt x="299" y="1478"/>
                    <a:pt x="310" y="1478"/>
                  </a:cubicBezTo>
                  <a:lnTo>
                    <a:pt x="326" y="1478"/>
                  </a:lnTo>
                  <a:cubicBezTo>
                    <a:pt x="756" y="1546"/>
                    <a:pt x="1197" y="1570"/>
                    <a:pt x="1644" y="1570"/>
                  </a:cubicBezTo>
                  <a:cubicBezTo>
                    <a:pt x="2136" y="1570"/>
                    <a:pt x="2627" y="1541"/>
                    <a:pt x="3108" y="1490"/>
                  </a:cubicBezTo>
                  <a:lnTo>
                    <a:pt x="3108" y="1485"/>
                  </a:lnTo>
                  <a:lnTo>
                    <a:pt x="3115" y="1485"/>
                  </a:lnTo>
                  <a:cubicBezTo>
                    <a:pt x="3121" y="1485"/>
                    <a:pt x="3126" y="1478"/>
                    <a:pt x="3126" y="1472"/>
                  </a:cubicBezTo>
                  <a:lnTo>
                    <a:pt x="3126" y="1467"/>
                  </a:lnTo>
                  <a:lnTo>
                    <a:pt x="3126" y="1461"/>
                  </a:lnTo>
                  <a:cubicBezTo>
                    <a:pt x="3137" y="1416"/>
                    <a:pt x="3103" y="1295"/>
                    <a:pt x="3057" y="1168"/>
                  </a:cubicBezTo>
                  <a:cubicBezTo>
                    <a:pt x="2743" y="1118"/>
                    <a:pt x="2428" y="1107"/>
                    <a:pt x="2107" y="1107"/>
                  </a:cubicBezTo>
                  <a:lnTo>
                    <a:pt x="1958" y="1107"/>
                  </a:lnTo>
                  <a:cubicBezTo>
                    <a:pt x="1872" y="1112"/>
                    <a:pt x="1781" y="1118"/>
                    <a:pt x="1684" y="1118"/>
                  </a:cubicBezTo>
                  <a:cubicBezTo>
                    <a:pt x="1488" y="1118"/>
                    <a:pt x="1288" y="1089"/>
                    <a:pt x="1150" y="946"/>
                  </a:cubicBezTo>
                  <a:cubicBezTo>
                    <a:pt x="904" y="677"/>
                    <a:pt x="1076" y="282"/>
                    <a:pt x="1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6"/>
          <p:cNvGrpSpPr/>
          <p:nvPr/>
        </p:nvGrpSpPr>
        <p:grpSpPr>
          <a:xfrm>
            <a:off x="7885244" y="4832488"/>
            <a:ext cx="252833" cy="126527"/>
            <a:chOff x="5321371" y="4823325"/>
            <a:chExt cx="252833" cy="126527"/>
          </a:xfrm>
        </p:grpSpPr>
        <p:sp>
          <p:nvSpPr>
            <p:cNvPr id="462" name="Google Shape;462;p6"/>
            <p:cNvSpPr/>
            <p:nvPr/>
          </p:nvSpPr>
          <p:spPr>
            <a:xfrm>
              <a:off x="5321371" y="4823325"/>
              <a:ext cx="252833" cy="126448"/>
            </a:xfrm>
            <a:custGeom>
              <a:avLst/>
              <a:gdLst/>
              <a:ahLst/>
              <a:cxnLst/>
              <a:rect l="l" t="t" r="r" b="b"/>
              <a:pathLst>
                <a:path w="3212" h="1606" extrusionOk="0">
                  <a:moveTo>
                    <a:pt x="1593" y="0"/>
                  </a:moveTo>
                  <a:cubicBezTo>
                    <a:pt x="1046" y="0"/>
                    <a:pt x="598" y="238"/>
                    <a:pt x="332" y="769"/>
                  </a:cubicBezTo>
                  <a:cubicBezTo>
                    <a:pt x="310" y="822"/>
                    <a:pt x="1" y="1565"/>
                    <a:pt x="115" y="1572"/>
                  </a:cubicBezTo>
                  <a:cubicBezTo>
                    <a:pt x="434" y="1593"/>
                    <a:pt x="761" y="1606"/>
                    <a:pt x="1089" y="1606"/>
                  </a:cubicBezTo>
                  <a:cubicBezTo>
                    <a:pt x="1715" y="1606"/>
                    <a:pt x="2348" y="1560"/>
                    <a:pt x="2948" y="1440"/>
                  </a:cubicBezTo>
                  <a:cubicBezTo>
                    <a:pt x="3195" y="1393"/>
                    <a:pt x="3212" y="1406"/>
                    <a:pt x="3172" y="1165"/>
                  </a:cubicBezTo>
                  <a:cubicBezTo>
                    <a:pt x="3051" y="438"/>
                    <a:pt x="2479" y="88"/>
                    <a:pt x="1827" y="14"/>
                  </a:cubicBezTo>
                  <a:cubicBezTo>
                    <a:pt x="1747" y="5"/>
                    <a:pt x="1669" y="0"/>
                    <a:pt x="1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6"/>
            <p:cNvSpPr/>
            <p:nvPr/>
          </p:nvSpPr>
          <p:spPr>
            <a:xfrm>
              <a:off x="5328062" y="4896548"/>
              <a:ext cx="244331" cy="50548"/>
            </a:xfrm>
            <a:custGeom>
              <a:avLst/>
              <a:gdLst/>
              <a:ahLst/>
              <a:cxnLst/>
              <a:rect l="l" t="t" r="r" b="b"/>
              <a:pathLst>
                <a:path w="3104" h="642" extrusionOk="0">
                  <a:moveTo>
                    <a:pt x="30" y="642"/>
                  </a:moveTo>
                  <a:lnTo>
                    <a:pt x="30" y="642"/>
                  </a:lnTo>
                  <a:lnTo>
                    <a:pt x="30" y="642"/>
                  </a:lnTo>
                  <a:close/>
                  <a:moveTo>
                    <a:pt x="30" y="642"/>
                  </a:moveTo>
                  <a:lnTo>
                    <a:pt x="30" y="642"/>
                  </a:lnTo>
                  <a:lnTo>
                    <a:pt x="30" y="642"/>
                  </a:lnTo>
                  <a:close/>
                  <a:moveTo>
                    <a:pt x="24" y="642"/>
                  </a:moveTo>
                  <a:lnTo>
                    <a:pt x="24" y="642"/>
                  </a:lnTo>
                  <a:lnTo>
                    <a:pt x="24" y="642"/>
                  </a:lnTo>
                  <a:close/>
                  <a:moveTo>
                    <a:pt x="24" y="642"/>
                  </a:moveTo>
                  <a:lnTo>
                    <a:pt x="24" y="642"/>
                  </a:lnTo>
                  <a:lnTo>
                    <a:pt x="24" y="642"/>
                  </a:lnTo>
                  <a:close/>
                  <a:moveTo>
                    <a:pt x="24" y="642"/>
                  </a:moveTo>
                  <a:lnTo>
                    <a:pt x="24" y="642"/>
                  </a:lnTo>
                  <a:lnTo>
                    <a:pt x="24" y="642"/>
                  </a:lnTo>
                  <a:close/>
                  <a:moveTo>
                    <a:pt x="24" y="642"/>
                  </a:moveTo>
                  <a:lnTo>
                    <a:pt x="24" y="642"/>
                  </a:lnTo>
                  <a:lnTo>
                    <a:pt x="24" y="642"/>
                  </a:lnTo>
                  <a:close/>
                  <a:moveTo>
                    <a:pt x="1" y="579"/>
                  </a:moveTo>
                  <a:lnTo>
                    <a:pt x="1" y="579"/>
                  </a:lnTo>
                  <a:lnTo>
                    <a:pt x="1" y="579"/>
                  </a:lnTo>
                  <a:close/>
                  <a:moveTo>
                    <a:pt x="6" y="579"/>
                  </a:moveTo>
                  <a:lnTo>
                    <a:pt x="6" y="579"/>
                  </a:lnTo>
                  <a:lnTo>
                    <a:pt x="6" y="579"/>
                  </a:lnTo>
                  <a:close/>
                  <a:moveTo>
                    <a:pt x="6" y="579"/>
                  </a:moveTo>
                  <a:lnTo>
                    <a:pt x="6" y="579"/>
                  </a:lnTo>
                  <a:lnTo>
                    <a:pt x="6" y="579"/>
                  </a:lnTo>
                  <a:close/>
                  <a:moveTo>
                    <a:pt x="6" y="579"/>
                  </a:moveTo>
                  <a:lnTo>
                    <a:pt x="6" y="579"/>
                  </a:lnTo>
                  <a:lnTo>
                    <a:pt x="6" y="579"/>
                  </a:lnTo>
                  <a:close/>
                  <a:moveTo>
                    <a:pt x="6" y="573"/>
                  </a:moveTo>
                  <a:lnTo>
                    <a:pt x="6" y="579"/>
                  </a:lnTo>
                  <a:lnTo>
                    <a:pt x="6" y="573"/>
                  </a:lnTo>
                  <a:close/>
                  <a:moveTo>
                    <a:pt x="6" y="573"/>
                  </a:moveTo>
                  <a:lnTo>
                    <a:pt x="6" y="573"/>
                  </a:lnTo>
                  <a:lnTo>
                    <a:pt x="6" y="573"/>
                  </a:lnTo>
                  <a:close/>
                  <a:moveTo>
                    <a:pt x="6" y="573"/>
                  </a:moveTo>
                  <a:lnTo>
                    <a:pt x="6" y="573"/>
                  </a:lnTo>
                  <a:lnTo>
                    <a:pt x="6" y="573"/>
                  </a:lnTo>
                  <a:close/>
                  <a:moveTo>
                    <a:pt x="6" y="566"/>
                  </a:moveTo>
                  <a:lnTo>
                    <a:pt x="6" y="573"/>
                  </a:lnTo>
                  <a:lnTo>
                    <a:pt x="6" y="566"/>
                  </a:lnTo>
                  <a:close/>
                  <a:moveTo>
                    <a:pt x="64" y="326"/>
                  </a:moveTo>
                  <a:lnTo>
                    <a:pt x="64" y="326"/>
                  </a:lnTo>
                  <a:cubicBezTo>
                    <a:pt x="35" y="418"/>
                    <a:pt x="12" y="510"/>
                    <a:pt x="6" y="566"/>
                  </a:cubicBezTo>
                  <a:cubicBezTo>
                    <a:pt x="12" y="510"/>
                    <a:pt x="35" y="418"/>
                    <a:pt x="64" y="326"/>
                  </a:cubicBezTo>
                  <a:close/>
                  <a:moveTo>
                    <a:pt x="3087" y="217"/>
                  </a:moveTo>
                  <a:lnTo>
                    <a:pt x="3087" y="235"/>
                  </a:lnTo>
                  <a:cubicBezTo>
                    <a:pt x="3098" y="291"/>
                    <a:pt x="3103" y="338"/>
                    <a:pt x="3103" y="373"/>
                  </a:cubicBezTo>
                  <a:cubicBezTo>
                    <a:pt x="3103" y="338"/>
                    <a:pt x="3098" y="291"/>
                    <a:pt x="3087" y="235"/>
                  </a:cubicBezTo>
                  <a:lnTo>
                    <a:pt x="3087" y="217"/>
                  </a:lnTo>
                  <a:close/>
                  <a:moveTo>
                    <a:pt x="3087" y="217"/>
                  </a:moveTo>
                  <a:lnTo>
                    <a:pt x="3087" y="217"/>
                  </a:lnTo>
                  <a:lnTo>
                    <a:pt x="3087" y="217"/>
                  </a:lnTo>
                  <a:close/>
                  <a:moveTo>
                    <a:pt x="3081" y="188"/>
                  </a:moveTo>
                  <a:cubicBezTo>
                    <a:pt x="3081" y="201"/>
                    <a:pt x="3081" y="206"/>
                    <a:pt x="3087" y="217"/>
                  </a:cubicBezTo>
                  <a:cubicBezTo>
                    <a:pt x="3081" y="206"/>
                    <a:pt x="3081" y="201"/>
                    <a:pt x="3081" y="188"/>
                  </a:cubicBezTo>
                  <a:close/>
                  <a:moveTo>
                    <a:pt x="3076" y="172"/>
                  </a:moveTo>
                  <a:cubicBezTo>
                    <a:pt x="3081" y="177"/>
                    <a:pt x="3081" y="183"/>
                    <a:pt x="3081" y="188"/>
                  </a:cubicBezTo>
                  <a:cubicBezTo>
                    <a:pt x="3081" y="183"/>
                    <a:pt x="3081" y="177"/>
                    <a:pt x="3076" y="172"/>
                  </a:cubicBezTo>
                  <a:close/>
                  <a:moveTo>
                    <a:pt x="3076" y="172"/>
                  </a:moveTo>
                  <a:lnTo>
                    <a:pt x="3076" y="172"/>
                  </a:lnTo>
                  <a:lnTo>
                    <a:pt x="3076" y="172"/>
                  </a:lnTo>
                  <a:close/>
                  <a:moveTo>
                    <a:pt x="3076" y="166"/>
                  </a:moveTo>
                  <a:lnTo>
                    <a:pt x="3076" y="172"/>
                  </a:lnTo>
                  <a:lnTo>
                    <a:pt x="3076" y="166"/>
                  </a:lnTo>
                  <a:close/>
                  <a:moveTo>
                    <a:pt x="3076" y="161"/>
                  </a:moveTo>
                  <a:lnTo>
                    <a:pt x="3076" y="166"/>
                  </a:lnTo>
                  <a:lnTo>
                    <a:pt x="3076" y="161"/>
                  </a:lnTo>
                  <a:close/>
                  <a:moveTo>
                    <a:pt x="3076" y="154"/>
                  </a:moveTo>
                  <a:lnTo>
                    <a:pt x="3076" y="161"/>
                  </a:lnTo>
                  <a:lnTo>
                    <a:pt x="3076" y="154"/>
                  </a:lnTo>
                  <a:close/>
                  <a:moveTo>
                    <a:pt x="3076" y="154"/>
                  </a:moveTo>
                  <a:lnTo>
                    <a:pt x="3076" y="154"/>
                  </a:lnTo>
                  <a:lnTo>
                    <a:pt x="3076" y="154"/>
                  </a:lnTo>
                  <a:close/>
                  <a:moveTo>
                    <a:pt x="3069" y="149"/>
                  </a:moveTo>
                  <a:cubicBezTo>
                    <a:pt x="3069" y="149"/>
                    <a:pt x="3076" y="149"/>
                    <a:pt x="3076" y="154"/>
                  </a:cubicBezTo>
                  <a:cubicBezTo>
                    <a:pt x="3076" y="149"/>
                    <a:pt x="3069" y="149"/>
                    <a:pt x="3069" y="149"/>
                  </a:cubicBezTo>
                  <a:close/>
                  <a:moveTo>
                    <a:pt x="3069" y="143"/>
                  </a:moveTo>
                  <a:lnTo>
                    <a:pt x="3069" y="149"/>
                  </a:lnTo>
                  <a:lnTo>
                    <a:pt x="3069" y="143"/>
                  </a:lnTo>
                  <a:close/>
                  <a:moveTo>
                    <a:pt x="3069" y="143"/>
                  </a:moveTo>
                  <a:lnTo>
                    <a:pt x="3069" y="143"/>
                  </a:lnTo>
                  <a:lnTo>
                    <a:pt x="3069" y="143"/>
                  </a:lnTo>
                  <a:close/>
                  <a:moveTo>
                    <a:pt x="3069" y="138"/>
                  </a:moveTo>
                  <a:lnTo>
                    <a:pt x="3069" y="143"/>
                  </a:lnTo>
                  <a:lnTo>
                    <a:pt x="3069" y="138"/>
                  </a:lnTo>
                  <a:close/>
                  <a:moveTo>
                    <a:pt x="3069" y="132"/>
                  </a:moveTo>
                  <a:lnTo>
                    <a:pt x="3069" y="138"/>
                  </a:lnTo>
                  <a:lnTo>
                    <a:pt x="3069" y="132"/>
                  </a:lnTo>
                  <a:close/>
                  <a:moveTo>
                    <a:pt x="3069" y="132"/>
                  </a:moveTo>
                  <a:lnTo>
                    <a:pt x="3069" y="132"/>
                  </a:lnTo>
                  <a:lnTo>
                    <a:pt x="3069" y="132"/>
                  </a:lnTo>
                  <a:close/>
                  <a:moveTo>
                    <a:pt x="3064" y="127"/>
                  </a:moveTo>
                  <a:lnTo>
                    <a:pt x="3069" y="127"/>
                  </a:lnTo>
                  <a:lnTo>
                    <a:pt x="3064" y="127"/>
                  </a:lnTo>
                  <a:close/>
                  <a:moveTo>
                    <a:pt x="3064" y="120"/>
                  </a:moveTo>
                  <a:lnTo>
                    <a:pt x="3064" y="127"/>
                  </a:lnTo>
                  <a:lnTo>
                    <a:pt x="3064" y="120"/>
                  </a:lnTo>
                  <a:close/>
                  <a:moveTo>
                    <a:pt x="3064" y="114"/>
                  </a:moveTo>
                  <a:lnTo>
                    <a:pt x="3064" y="120"/>
                  </a:lnTo>
                  <a:lnTo>
                    <a:pt x="3064" y="114"/>
                  </a:lnTo>
                  <a:close/>
                  <a:moveTo>
                    <a:pt x="3064" y="114"/>
                  </a:moveTo>
                  <a:lnTo>
                    <a:pt x="3064" y="114"/>
                  </a:lnTo>
                  <a:lnTo>
                    <a:pt x="3064" y="114"/>
                  </a:lnTo>
                  <a:close/>
                  <a:moveTo>
                    <a:pt x="3064" y="109"/>
                  </a:moveTo>
                  <a:lnTo>
                    <a:pt x="3064" y="114"/>
                  </a:lnTo>
                  <a:lnTo>
                    <a:pt x="3064" y="109"/>
                  </a:lnTo>
                  <a:close/>
                  <a:moveTo>
                    <a:pt x="3064" y="103"/>
                  </a:moveTo>
                  <a:lnTo>
                    <a:pt x="3064" y="109"/>
                  </a:lnTo>
                  <a:lnTo>
                    <a:pt x="3064" y="103"/>
                  </a:lnTo>
                  <a:close/>
                  <a:moveTo>
                    <a:pt x="3058" y="103"/>
                  </a:moveTo>
                  <a:lnTo>
                    <a:pt x="3064" y="103"/>
                  </a:lnTo>
                  <a:lnTo>
                    <a:pt x="3058" y="103"/>
                  </a:lnTo>
                  <a:close/>
                  <a:moveTo>
                    <a:pt x="3058" y="98"/>
                  </a:moveTo>
                  <a:lnTo>
                    <a:pt x="3058" y="103"/>
                  </a:lnTo>
                  <a:lnTo>
                    <a:pt x="3058" y="98"/>
                  </a:lnTo>
                  <a:close/>
                  <a:moveTo>
                    <a:pt x="3058" y="92"/>
                  </a:moveTo>
                  <a:lnTo>
                    <a:pt x="3058" y="98"/>
                  </a:lnTo>
                  <a:lnTo>
                    <a:pt x="3058" y="92"/>
                  </a:lnTo>
                  <a:close/>
                  <a:moveTo>
                    <a:pt x="3058" y="92"/>
                  </a:moveTo>
                  <a:lnTo>
                    <a:pt x="3058" y="92"/>
                  </a:lnTo>
                  <a:lnTo>
                    <a:pt x="3058" y="92"/>
                  </a:lnTo>
                  <a:close/>
                  <a:moveTo>
                    <a:pt x="3058" y="85"/>
                  </a:moveTo>
                  <a:lnTo>
                    <a:pt x="3058" y="85"/>
                  </a:lnTo>
                  <a:lnTo>
                    <a:pt x="3058" y="85"/>
                  </a:lnTo>
                  <a:close/>
                  <a:moveTo>
                    <a:pt x="3053" y="80"/>
                  </a:moveTo>
                  <a:cubicBezTo>
                    <a:pt x="3058" y="80"/>
                    <a:pt x="3058" y="85"/>
                    <a:pt x="3058" y="85"/>
                  </a:cubicBezTo>
                  <a:cubicBezTo>
                    <a:pt x="3058" y="85"/>
                    <a:pt x="3058" y="80"/>
                    <a:pt x="3053" y="80"/>
                  </a:cubicBezTo>
                  <a:close/>
                  <a:moveTo>
                    <a:pt x="3053" y="80"/>
                  </a:moveTo>
                  <a:lnTo>
                    <a:pt x="3053" y="80"/>
                  </a:lnTo>
                  <a:lnTo>
                    <a:pt x="3053" y="80"/>
                  </a:lnTo>
                  <a:close/>
                  <a:moveTo>
                    <a:pt x="3053" y="74"/>
                  </a:moveTo>
                  <a:lnTo>
                    <a:pt x="3053" y="74"/>
                  </a:lnTo>
                  <a:lnTo>
                    <a:pt x="3053" y="74"/>
                  </a:lnTo>
                  <a:close/>
                  <a:moveTo>
                    <a:pt x="3053" y="69"/>
                  </a:moveTo>
                  <a:lnTo>
                    <a:pt x="3053" y="74"/>
                  </a:lnTo>
                  <a:lnTo>
                    <a:pt x="3053" y="69"/>
                  </a:lnTo>
                  <a:close/>
                  <a:moveTo>
                    <a:pt x="3053" y="69"/>
                  </a:moveTo>
                  <a:lnTo>
                    <a:pt x="3053" y="69"/>
                  </a:lnTo>
                  <a:lnTo>
                    <a:pt x="3053" y="69"/>
                  </a:lnTo>
                  <a:close/>
                  <a:moveTo>
                    <a:pt x="3053" y="63"/>
                  </a:moveTo>
                  <a:lnTo>
                    <a:pt x="3053" y="63"/>
                  </a:lnTo>
                  <a:lnTo>
                    <a:pt x="3053" y="63"/>
                  </a:lnTo>
                  <a:close/>
                  <a:moveTo>
                    <a:pt x="3047" y="58"/>
                  </a:moveTo>
                  <a:lnTo>
                    <a:pt x="3047" y="63"/>
                  </a:lnTo>
                  <a:lnTo>
                    <a:pt x="3047" y="58"/>
                  </a:lnTo>
                  <a:close/>
                  <a:moveTo>
                    <a:pt x="3047" y="58"/>
                  </a:moveTo>
                  <a:lnTo>
                    <a:pt x="3047" y="58"/>
                  </a:lnTo>
                  <a:lnTo>
                    <a:pt x="3047" y="58"/>
                  </a:lnTo>
                  <a:close/>
                  <a:moveTo>
                    <a:pt x="3047" y="51"/>
                  </a:moveTo>
                  <a:lnTo>
                    <a:pt x="3047" y="51"/>
                  </a:lnTo>
                  <a:lnTo>
                    <a:pt x="3047" y="51"/>
                  </a:lnTo>
                  <a:close/>
                  <a:moveTo>
                    <a:pt x="3047" y="46"/>
                  </a:moveTo>
                  <a:lnTo>
                    <a:pt x="3047" y="51"/>
                  </a:lnTo>
                  <a:lnTo>
                    <a:pt x="3047" y="46"/>
                  </a:lnTo>
                  <a:close/>
                  <a:moveTo>
                    <a:pt x="3047" y="46"/>
                  </a:moveTo>
                  <a:lnTo>
                    <a:pt x="3047" y="46"/>
                  </a:lnTo>
                  <a:lnTo>
                    <a:pt x="3047" y="46"/>
                  </a:lnTo>
                  <a:close/>
                  <a:moveTo>
                    <a:pt x="3042" y="40"/>
                  </a:moveTo>
                  <a:lnTo>
                    <a:pt x="3042" y="40"/>
                  </a:lnTo>
                  <a:lnTo>
                    <a:pt x="3042" y="40"/>
                  </a:lnTo>
                  <a:close/>
                  <a:moveTo>
                    <a:pt x="3042" y="35"/>
                  </a:moveTo>
                  <a:lnTo>
                    <a:pt x="3042" y="40"/>
                  </a:lnTo>
                  <a:lnTo>
                    <a:pt x="3042" y="35"/>
                  </a:lnTo>
                  <a:close/>
                  <a:moveTo>
                    <a:pt x="3042" y="35"/>
                  </a:moveTo>
                  <a:lnTo>
                    <a:pt x="3042" y="35"/>
                  </a:lnTo>
                  <a:lnTo>
                    <a:pt x="3042" y="35"/>
                  </a:lnTo>
                  <a:close/>
                  <a:moveTo>
                    <a:pt x="3042" y="29"/>
                  </a:moveTo>
                  <a:lnTo>
                    <a:pt x="3042" y="29"/>
                  </a:lnTo>
                  <a:lnTo>
                    <a:pt x="3042" y="29"/>
                  </a:lnTo>
                  <a:close/>
                  <a:moveTo>
                    <a:pt x="3042" y="24"/>
                  </a:moveTo>
                  <a:lnTo>
                    <a:pt x="3042" y="29"/>
                  </a:lnTo>
                  <a:lnTo>
                    <a:pt x="3042" y="24"/>
                  </a:lnTo>
                  <a:close/>
                  <a:moveTo>
                    <a:pt x="3035" y="24"/>
                  </a:moveTo>
                  <a:lnTo>
                    <a:pt x="3035" y="24"/>
                  </a:lnTo>
                  <a:lnTo>
                    <a:pt x="3035" y="24"/>
                  </a:lnTo>
                  <a:close/>
                  <a:moveTo>
                    <a:pt x="3035" y="17"/>
                  </a:moveTo>
                  <a:lnTo>
                    <a:pt x="3035" y="17"/>
                  </a:lnTo>
                  <a:lnTo>
                    <a:pt x="3035" y="17"/>
                  </a:lnTo>
                  <a:close/>
                  <a:moveTo>
                    <a:pt x="3035" y="11"/>
                  </a:moveTo>
                  <a:lnTo>
                    <a:pt x="3035" y="17"/>
                  </a:lnTo>
                  <a:lnTo>
                    <a:pt x="3035" y="11"/>
                  </a:lnTo>
                  <a:close/>
                  <a:moveTo>
                    <a:pt x="3035" y="11"/>
                  </a:moveTo>
                  <a:lnTo>
                    <a:pt x="3035" y="11"/>
                  </a:lnTo>
                  <a:lnTo>
                    <a:pt x="3035" y="11"/>
                  </a:lnTo>
                  <a:close/>
                  <a:moveTo>
                    <a:pt x="3029" y="6"/>
                  </a:moveTo>
                  <a:lnTo>
                    <a:pt x="3029" y="6"/>
                  </a:lnTo>
                  <a:lnTo>
                    <a:pt x="3029" y="6"/>
                  </a:lnTo>
                  <a:close/>
                  <a:moveTo>
                    <a:pt x="3029" y="0"/>
                  </a:moveTo>
                  <a:lnTo>
                    <a:pt x="3029" y="6"/>
                  </a:lnTo>
                  <a:lnTo>
                    <a:pt x="3029" y="0"/>
                  </a:lnTo>
                  <a:close/>
                  <a:moveTo>
                    <a:pt x="3029" y="0"/>
                  </a:moveTo>
                  <a:lnTo>
                    <a:pt x="3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6"/>
            <p:cNvSpPr/>
            <p:nvPr/>
          </p:nvSpPr>
          <p:spPr>
            <a:xfrm>
              <a:off x="5328062" y="4824349"/>
              <a:ext cx="244331" cy="125504"/>
            </a:xfrm>
            <a:custGeom>
              <a:avLst/>
              <a:gdLst/>
              <a:ahLst/>
              <a:cxnLst/>
              <a:rect l="l" t="t" r="r" b="b"/>
              <a:pathLst>
                <a:path w="3104" h="1594" extrusionOk="0">
                  <a:moveTo>
                    <a:pt x="1764" y="1"/>
                  </a:moveTo>
                  <a:cubicBezTo>
                    <a:pt x="2004" y="270"/>
                    <a:pt x="2194" y="659"/>
                    <a:pt x="1959" y="941"/>
                  </a:cubicBezTo>
                  <a:cubicBezTo>
                    <a:pt x="1771" y="1163"/>
                    <a:pt x="1420" y="1123"/>
                    <a:pt x="1163" y="1134"/>
                  </a:cubicBezTo>
                  <a:cubicBezTo>
                    <a:pt x="791" y="1147"/>
                    <a:pt x="424" y="1169"/>
                    <a:pt x="64" y="1243"/>
                  </a:cubicBezTo>
                  <a:cubicBezTo>
                    <a:pt x="35" y="1335"/>
                    <a:pt x="12" y="1427"/>
                    <a:pt x="6" y="1483"/>
                  </a:cubicBezTo>
                  <a:lnTo>
                    <a:pt x="6" y="1490"/>
                  </a:lnTo>
                  <a:lnTo>
                    <a:pt x="6" y="1496"/>
                  </a:lnTo>
                  <a:lnTo>
                    <a:pt x="1" y="1496"/>
                  </a:lnTo>
                  <a:cubicBezTo>
                    <a:pt x="1" y="1530"/>
                    <a:pt x="6" y="1552"/>
                    <a:pt x="24" y="1559"/>
                  </a:cubicBezTo>
                  <a:lnTo>
                    <a:pt x="30" y="1559"/>
                  </a:lnTo>
                  <a:cubicBezTo>
                    <a:pt x="350" y="1581"/>
                    <a:pt x="682" y="1593"/>
                    <a:pt x="1015" y="1593"/>
                  </a:cubicBezTo>
                  <a:cubicBezTo>
                    <a:pt x="1639" y="1593"/>
                    <a:pt x="2268" y="1546"/>
                    <a:pt x="2863" y="1427"/>
                  </a:cubicBezTo>
                  <a:cubicBezTo>
                    <a:pt x="3047" y="1393"/>
                    <a:pt x="3103" y="1393"/>
                    <a:pt x="3103" y="1290"/>
                  </a:cubicBezTo>
                  <a:cubicBezTo>
                    <a:pt x="3103" y="1255"/>
                    <a:pt x="3098" y="1208"/>
                    <a:pt x="3087" y="1152"/>
                  </a:cubicBezTo>
                  <a:lnTo>
                    <a:pt x="3087" y="1134"/>
                  </a:lnTo>
                  <a:cubicBezTo>
                    <a:pt x="3081" y="1123"/>
                    <a:pt x="3081" y="1118"/>
                    <a:pt x="3081" y="1105"/>
                  </a:cubicBezTo>
                  <a:cubicBezTo>
                    <a:pt x="3081" y="1100"/>
                    <a:pt x="3081" y="1094"/>
                    <a:pt x="3076" y="1089"/>
                  </a:cubicBezTo>
                  <a:lnTo>
                    <a:pt x="3076" y="1083"/>
                  </a:lnTo>
                  <a:lnTo>
                    <a:pt x="3076" y="1078"/>
                  </a:lnTo>
                  <a:lnTo>
                    <a:pt x="3076" y="1071"/>
                  </a:lnTo>
                  <a:cubicBezTo>
                    <a:pt x="3076" y="1066"/>
                    <a:pt x="3069" y="1066"/>
                    <a:pt x="3069" y="1066"/>
                  </a:cubicBezTo>
                  <a:lnTo>
                    <a:pt x="3069" y="1060"/>
                  </a:lnTo>
                  <a:lnTo>
                    <a:pt x="3069" y="1055"/>
                  </a:lnTo>
                  <a:lnTo>
                    <a:pt x="3069" y="1049"/>
                  </a:lnTo>
                  <a:lnTo>
                    <a:pt x="3069" y="1044"/>
                  </a:lnTo>
                  <a:lnTo>
                    <a:pt x="3064" y="1044"/>
                  </a:lnTo>
                  <a:lnTo>
                    <a:pt x="3064" y="1037"/>
                  </a:lnTo>
                  <a:lnTo>
                    <a:pt x="3064" y="1031"/>
                  </a:lnTo>
                  <a:lnTo>
                    <a:pt x="3064" y="1026"/>
                  </a:lnTo>
                  <a:lnTo>
                    <a:pt x="3064" y="1020"/>
                  </a:lnTo>
                  <a:lnTo>
                    <a:pt x="3058" y="1020"/>
                  </a:lnTo>
                  <a:lnTo>
                    <a:pt x="3058" y="1015"/>
                  </a:lnTo>
                  <a:lnTo>
                    <a:pt x="3058" y="1009"/>
                  </a:lnTo>
                  <a:lnTo>
                    <a:pt x="3058" y="1002"/>
                  </a:lnTo>
                  <a:cubicBezTo>
                    <a:pt x="3058" y="1002"/>
                    <a:pt x="3058" y="997"/>
                    <a:pt x="3053" y="997"/>
                  </a:cubicBezTo>
                  <a:lnTo>
                    <a:pt x="3053" y="991"/>
                  </a:lnTo>
                  <a:lnTo>
                    <a:pt x="3053" y="986"/>
                  </a:lnTo>
                  <a:lnTo>
                    <a:pt x="3053" y="980"/>
                  </a:lnTo>
                  <a:lnTo>
                    <a:pt x="3047" y="980"/>
                  </a:lnTo>
                  <a:lnTo>
                    <a:pt x="3047" y="975"/>
                  </a:lnTo>
                  <a:lnTo>
                    <a:pt x="3047" y="968"/>
                  </a:lnTo>
                  <a:lnTo>
                    <a:pt x="3047" y="963"/>
                  </a:lnTo>
                  <a:lnTo>
                    <a:pt x="3042" y="957"/>
                  </a:lnTo>
                  <a:lnTo>
                    <a:pt x="3042" y="952"/>
                  </a:lnTo>
                  <a:lnTo>
                    <a:pt x="3042" y="946"/>
                  </a:lnTo>
                  <a:lnTo>
                    <a:pt x="3042" y="941"/>
                  </a:lnTo>
                  <a:lnTo>
                    <a:pt x="3035" y="941"/>
                  </a:lnTo>
                  <a:lnTo>
                    <a:pt x="3035" y="934"/>
                  </a:lnTo>
                  <a:lnTo>
                    <a:pt x="3035" y="928"/>
                  </a:lnTo>
                  <a:cubicBezTo>
                    <a:pt x="3035" y="928"/>
                    <a:pt x="3035" y="923"/>
                    <a:pt x="3029" y="923"/>
                  </a:cubicBezTo>
                  <a:lnTo>
                    <a:pt x="3029" y="917"/>
                  </a:lnTo>
                  <a:cubicBezTo>
                    <a:pt x="2835" y="357"/>
                    <a:pt x="2337" y="75"/>
                    <a:pt x="1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5" name="Google Shape;465;p6"/>
          <p:cNvGrpSpPr/>
          <p:nvPr/>
        </p:nvGrpSpPr>
        <p:grpSpPr>
          <a:xfrm>
            <a:off x="6433067" y="4834613"/>
            <a:ext cx="253384" cy="125976"/>
            <a:chOff x="4911260" y="4825451"/>
            <a:chExt cx="253384" cy="125976"/>
          </a:xfrm>
        </p:grpSpPr>
        <p:sp>
          <p:nvSpPr>
            <p:cNvPr id="466" name="Google Shape;466;p6"/>
            <p:cNvSpPr/>
            <p:nvPr/>
          </p:nvSpPr>
          <p:spPr>
            <a:xfrm>
              <a:off x="4911260" y="4825451"/>
              <a:ext cx="253384" cy="125976"/>
            </a:xfrm>
            <a:custGeom>
              <a:avLst/>
              <a:gdLst/>
              <a:ahLst/>
              <a:cxnLst/>
              <a:rect l="l" t="t" r="r" b="b"/>
              <a:pathLst>
                <a:path w="3219" h="1600" extrusionOk="0">
                  <a:moveTo>
                    <a:pt x="1577" y="1"/>
                  </a:moveTo>
                  <a:cubicBezTo>
                    <a:pt x="1067" y="1"/>
                    <a:pt x="639" y="223"/>
                    <a:pt x="368" y="720"/>
                  </a:cubicBezTo>
                  <a:cubicBezTo>
                    <a:pt x="339" y="771"/>
                    <a:pt x="1" y="1498"/>
                    <a:pt x="115" y="1516"/>
                  </a:cubicBezTo>
                  <a:cubicBezTo>
                    <a:pt x="591" y="1566"/>
                    <a:pt x="1085" y="1600"/>
                    <a:pt x="1580" y="1600"/>
                  </a:cubicBezTo>
                  <a:cubicBezTo>
                    <a:pt x="2043" y="1600"/>
                    <a:pt x="2506" y="1571"/>
                    <a:pt x="2955" y="1498"/>
                  </a:cubicBezTo>
                  <a:cubicBezTo>
                    <a:pt x="3201" y="1458"/>
                    <a:pt x="3219" y="1476"/>
                    <a:pt x="3190" y="1229"/>
                  </a:cubicBezTo>
                  <a:cubicBezTo>
                    <a:pt x="3092" y="502"/>
                    <a:pt x="2537" y="124"/>
                    <a:pt x="1890" y="27"/>
                  </a:cubicBezTo>
                  <a:cubicBezTo>
                    <a:pt x="1783" y="10"/>
                    <a:pt x="1678" y="1"/>
                    <a:pt x="15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6"/>
            <p:cNvSpPr/>
            <p:nvPr/>
          </p:nvSpPr>
          <p:spPr>
            <a:xfrm>
              <a:off x="4921178" y="4943946"/>
              <a:ext cx="217332" cy="7165"/>
            </a:xfrm>
            <a:custGeom>
              <a:avLst/>
              <a:gdLst/>
              <a:ahLst/>
              <a:cxnLst/>
              <a:rect l="l" t="t" r="r" b="b"/>
              <a:pathLst>
                <a:path w="2761" h="91" extrusionOk="0">
                  <a:moveTo>
                    <a:pt x="0" y="12"/>
                  </a:moveTo>
                  <a:lnTo>
                    <a:pt x="0" y="12"/>
                  </a:lnTo>
                  <a:cubicBezTo>
                    <a:pt x="472" y="62"/>
                    <a:pt x="960" y="91"/>
                    <a:pt x="1449" y="91"/>
                  </a:cubicBezTo>
                  <a:cubicBezTo>
                    <a:pt x="1450" y="91"/>
                    <a:pt x="1451" y="91"/>
                    <a:pt x="1452" y="91"/>
                  </a:cubicBezTo>
                  <a:lnTo>
                    <a:pt x="1452" y="91"/>
                  </a:lnTo>
                  <a:cubicBezTo>
                    <a:pt x="958" y="91"/>
                    <a:pt x="471" y="62"/>
                    <a:pt x="0" y="12"/>
                  </a:cubicBezTo>
                  <a:close/>
                  <a:moveTo>
                    <a:pt x="2760" y="0"/>
                  </a:moveTo>
                  <a:lnTo>
                    <a:pt x="2760" y="0"/>
                  </a:lnTo>
                  <a:cubicBezTo>
                    <a:pt x="2336" y="68"/>
                    <a:pt x="1894" y="91"/>
                    <a:pt x="1452" y="91"/>
                  </a:cubicBezTo>
                  <a:lnTo>
                    <a:pt x="1452" y="91"/>
                  </a:lnTo>
                  <a:cubicBezTo>
                    <a:pt x="1453" y="91"/>
                    <a:pt x="1454" y="91"/>
                    <a:pt x="1455" y="91"/>
                  </a:cubicBezTo>
                  <a:cubicBezTo>
                    <a:pt x="1892" y="91"/>
                    <a:pt x="2335" y="68"/>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
            <p:cNvSpPr/>
            <p:nvPr/>
          </p:nvSpPr>
          <p:spPr>
            <a:xfrm>
              <a:off x="4917557" y="4827498"/>
              <a:ext cx="247086" cy="123614"/>
            </a:xfrm>
            <a:custGeom>
              <a:avLst/>
              <a:gdLst/>
              <a:ahLst/>
              <a:cxnLst/>
              <a:rect l="l" t="t" r="r" b="b"/>
              <a:pathLst>
                <a:path w="3139" h="1570" extrusionOk="0">
                  <a:moveTo>
                    <a:pt x="1833" y="1"/>
                  </a:moveTo>
                  <a:lnTo>
                    <a:pt x="1833" y="1"/>
                  </a:lnTo>
                  <a:cubicBezTo>
                    <a:pt x="2061" y="282"/>
                    <a:pt x="2233" y="677"/>
                    <a:pt x="1987" y="946"/>
                  </a:cubicBezTo>
                  <a:cubicBezTo>
                    <a:pt x="1855" y="1089"/>
                    <a:pt x="1655" y="1118"/>
                    <a:pt x="1455" y="1118"/>
                  </a:cubicBezTo>
                  <a:cubicBezTo>
                    <a:pt x="1363" y="1118"/>
                    <a:pt x="1266" y="1112"/>
                    <a:pt x="1181" y="1107"/>
                  </a:cubicBezTo>
                  <a:lnTo>
                    <a:pt x="1036" y="1107"/>
                  </a:lnTo>
                  <a:cubicBezTo>
                    <a:pt x="716" y="1107"/>
                    <a:pt x="396" y="1118"/>
                    <a:pt x="81" y="1168"/>
                  </a:cubicBezTo>
                  <a:cubicBezTo>
                    <a:pt x="35" y="1300"/>
                    <a:pt x="0" y="1416"/>
                    <a:pt x="13" y="1461"/>
                  </a:cubicBezTo>
                  <a:lnTo>
                    <a:pt x="13" y="1467"/>
                  </a:lnTo>
                  <a:lnTo>
                    <a:pt x="13" y="1472"/>
                  </a:lnTo>
                  <a:lnTo>
                    <a:pt x="18" y="1472"/>
                  </a:lnTo>
                  <a:cubicBezTo>
                    <a:pt x="18" y="1478"/>
                    <a:pt x="24" y="1485"/>
                    <a:pt x="24" y="1485"/>
                  </a:cubicBezTo>
                  <a:lnTo>
                    <a:pt x="29" y="1485"/>
                  </a:lnTo>
                  <a:lnTo>
                    <a:pt x="29" y="1490"/>
                  </a:lnTo>
                  <a:lnTo>
                    <a:pt x="35" y="1490"/>
                  </a:lnTo>
                  <a:cubicBezTo>
                    <a:pt x="510" y="1541"/>
                    <a:pt x="1002" y="1570"/>
                    <a:pt x="1501" y="1570"/>
                  </a:cubicBezTo>
                  <a:cubicBezTo>
                    <a:pt x="1942" y="1570"/>
                    <a:pt x="2388" y="1546"/>
                    <a:pt x="2817" y="1478"/>
                  </a:cubicBezTo>
                  <a:lnTo>
                    <a:pt x="2835" y="1478"/>
                  </a:lnTo>
                  <a:cubicBezTo>
                    <a:pt x="2840" y="1478"/>
                    <a:pt x="2846" y="1472"/>
                    <a:pt x="2857" y="1472"/>
                  </a:cubicBezTo>
                  <a:lnTo>
                    <a:pt x="2875" y="1472"/>
                  </a:lnTo>
                  <a:cubicBezTo>
                    <a:pt x="3110" y="1432"/>
                    <a:pt x="3139" y="1450"/>
                    <a:pt x="3110" y="1226"/>
                  </a:cubicBezTo>
                  <a:lnTo>
                    <a:pt x="3110" y="1203"/>
                  </a:lnTo>
                  <a:cubicBezTo>
                    <a:pt x="3018" y="482"/>
                    <a:pt x="2474" y="111"/>
                    <a:pt x="1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9"/>
        <p:cNvGrpSpPr/>
        <p:nvPr/>
      </p:nvGrpSpPr>
      <p:grpSpPr>
        <a:xfrm>
          <a:off x="0" y="0"/>
          <a:ext cx="0" cy="0"/>
          <a:chOff x="0" y="0"/>
          <a:chExt cx="0" cy="0"/>
        </a:xfrm>
      </p:grpSpPr>
      <p:grpSp>
        <p:nvGrpSpPr>
          <p:cNvPr id="470" name="Google Shape;470;p7"/>
          <p:cNvGrpSpPr/>
          <p:nvPr/>
        </p:nvGrpSpPr>
        <p:grpSpPr>
          <a:xfrm rot="-3599983" flipH="1">
            <a:off x="8429218" y="-618646"/>
            <a:ext cx="840007" cy="1816187"/>
            <a:chOff x="4773700" y="4444775"/>
            <a:chExt cx="332100" cy="718100"/>
          </a:xfrm>
        </p:grpSpPr>
        <p:sp>
          <p:nvSpPr>
            <p:cNvPr id="471" name="Google Shape;471;p7"/>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4" name="Google Shape;484;p7"/>
          <p:cNvSpPr/>
          <p:nvPr/>
        </p:nvSpPr>
        <p:spPr>
          <a:xfrm rot="-899765" flipH="1">
            <a:off x="5267782" y="420216"/>
            <a:ext cx="3356713" cy="2419278"/>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485" name="Google Shape;485;p7"/>
          <p:cNvGrpSpPr/>
          <p:nvPr/>
        </p:nvGrpSpPr>
        <p:grpSpPr>
          <a:xfrm>
            <a:off x="-1544026" y="-1555275"/>
            <a:ext cx="12232039" cy="7489192"/>
            <a:chOff x="-1544026" y="-1555275"/>
            <a:chExt cx="12232039" cy="7489192"/>
          </a:xfrm>
        </p:grpSpPr>
        <p:sp>
          <p:nvSpPr>
            <p:cNvPr id="486" name="Google Shape;486;p7"/>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9" name="Google Shape;509;p7"/>
            <p:cNvGrpSpPr/>
            <p:nvPr/>
          </p:nvGrpSpPr>
          <p:grpSpPr>
            <a:xfrm>
              <a:off x="-1075563" y="-1555275"/>
              <a:ext cx="11295126" cy="1861672"/>
              <a:chOff x="-1075563" y="-1326675"/>
              <a:chExt cx="11295126" cy="1861672"/>
            </a:xfrm>
          </p:grpSpPr>
          <p:sp>
            <p:nvSpPr>
              <p:cNvPr id="510" name="Google Shape;510;p7"/>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4" name="Google Shape;544;p7"/>
          <p:cNvSpPr txBox="1">
            <a:spLocks noGrp="1"/>
          </p:cNvSpPr>
          <p:nvPr>
            <p:ph type="title"/>
          </p:nvPr>
        </p:nvSpPr>
        <p:spPr>
          <a:xfrm>
            <a:off x="1219200" y="1017463"/>
            <a:ext cx="3812700" cy="19458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45" name="Google Shape;545;p7"/>
          <p:cNvSpPr txBox="1">
            <a:spLocks noGrp="1"/>
          </p:cNvSpPr>
          <p:nvPr>
            <p:ph type="body" idx="1"/>
          </p:nvPr>
        </p:nvSpPr>
        <p:spPr>
          <a:xfrm>
            <a:off x="1219200" y="3130938"/>
            <a:ext cx="3322200" cy="995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grpSp>
        <p:nvGrpSpPr>
          <p:cNvPr id="546" name="Google Shape;546;p7"/>
          <p:cNvGrpSpPr/>
          <p:nvPr/>
        </p:nvGrpSpPr>
        <p:grpSpPr>
          <a:xfrm>
            <a:off x="1005923" y="4833275"/>
            <a:ext cx="252990" cy="126527"/>
            <a:chOff x="3895900" y="4823325"/>
            <a:chExt cx="252990" cy="126527"/>
          </a:xfrm>
        </p:grpSpPr>
        <p:sp>
          <p:nvSpPr>
            <p:cNvPr id="547" name="Google Shape;547;p7"/>
            <p:cNvSpPr/>
            <p:nvPr/>
          </p:nvSpPr>
          <p:spPr>
            <a:xfrm>
              <a:off x="3895900" y="4823325"/>
              <a:ext cx="252990" cy="126448"/>
            </a:xfrm>
            <a:custGeom>
              <a:avLst/>
              <a:gdLst/>
              <a:ahLst/>
              <a:cxnLst/>
              <a:rect l="l" t="t" r="r" b="b"/>
              <a:pathLst>
                <a:path w="3214" h="1606" extrusionOk="0">
                  <a:moveTo>
                    <a:pt x="1621" y="0"/>
                  </a:moveTo>
                  <a:cubicBezTo>
                    <a:pt x="1545" y="0"/>
                    <a:pt x="1467" y="5"/>
                    <a:pt x="1387" y="14"/>
                  </a:cubicBezTo>
                  <a:cubicBezTo>
                    <a:pt x="734" y="88"/>
                    <a:pt x="162" y="438"/>
                    <a:pt x="42" y="1165"/>
                  </a:cubicBezTo>
                  <a:cubicBezTo>
                    <a:pt x="1" y="1406"/>
                    <a:pt x="19" y="1393"/>
                    <a:pt x="265" y="1440"/>
                  </a:cubicBezTo>
                  <a:cubicBezTo>
                    <a:pt x="866" y="1560"/>
                    <a:pt x="1499" y="1606"/>
                    <a:pt x="2126" y="1606"/>
                  </a:cubicBezTo>
                  <a:cubicBezTo>
                    <a:pt x="2456" y="1606"/>
                    <a:pt x="2784" y="1593"/>
                    <a:pt x="3105" y="1572"/>
                  </a:cubicBezTo>
                  <a:cubicBezTo>
                    <a:pt x="3213" y="1565"/>
                    <a:pt x="2909" y="822"/>
                    <a:pt x="2881" y="769"/>
                  </a:cubicBezTo>
                  <a:cubicBezTo>
                    <a:pt x="2620" y="238"/>
                    <a:pt x="2169" y="0"/>
                    <a:pt x="16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7"/>
            <p:cNvSpPr/>
            <p:nvPr/>
          </p:nvSpPr>
          <p:spPr>
            <a:xfrm>
              <a:off x="3897789" y="4898359"/>
              <a:ext cx="242521" cy="48737"/>
            </a:xfrm>
            <a:custGeom>
              <a:avLst/>
              <a:gdLst/>
              <a:ahLst/>
              <a:cxnLst/>
              <a:rect l="l" t="t" r="r" b="b"/>
              <a:pathLst>
                <a:path w="3081" h="619" extrusionOk="0">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3081" y="619"/>
                  </a:moveTo>
                  <a:lnTo>
                    <a:pt x="3081" y="619"/>
                  </a:lnTo>
                  <a:lnTo>
                    <a:pt x="3081" y="619"/>
                  </a:lnTo>
                  <a:close/>
                  <a:moveTo>
                    <a:pt x="23" y="194"/>
                  </a:moveTo>
                  <a:cubicBezTo>
                    <a:pt x="18" y="200"/>
                    <a:pt x="18" y="207"/>
                    <a:pt x="18" y="212"/>
                  </a:cubicBezTo>
                  <a:cubicBezTo>
                    <a:pt x="6" y="268"/>
                    <a:pt x="0" y="315"/>
                    <a:pt x="0" y="350"/>
                  </a:cubicBezTo>
                  <a:cubicBezTo>
                    <a:pt x="0" y="315"/>
                    <a:pt x="6" y="268"/>
                    <a:pt x="18" y="212"/>
                  </a:cubicBezTo>
                  <a:cubicBezTo>
                    <a:pt x="18" y="207"/>
                    <a:pt x="18" y="200"/>
                    <a:pt x="23" y="194"/>
                  </a:cubicBezTo>
                  <a:close/>
                  <a:moveTo>
                    <a:pt x="23" y="189"/>
                  </a:moveTo>
                  <a:lnTo>
                    <a:pt x="23" y="189"/>
                  </a:lnTo>
                  <a:lnTo>
                    <a:pt x="23" y="189"/>
                  </a:lnTo>
                  <a:close/>
                  <a:moveTo>
                    <a:pt x="23" y="183"/>
                  </a:moveTo>
                  <a:lnTo>
                    <a:pt x="23" y="189"/>
                  </a:lnTo>
                  <a:lnTo>
                    <a:pt x="23" y="183"/>
                  </a:lnTo>
                  <a:close/>
                  <a:moveTo>
                    <a:pt x="23" y="178"/>
                  </a:moveTo>
                  <a:lnTo>
                    <a:pt x="23" y="183"/>
                  </a:lnTo>
                  <a:lnTo>
                    <a:pt x="23" y="178"/>
                  </a:lnTo>
                  <a:close/>
                  <a:moveTo>
                    <a:pt x="29" y="160"/>
                  </a:moveTo>
                  <a:cubicBezTo>
                    <a:pt x="29" y="165"/>
                    <a:pt x="23" y="172"/>
                    <a:pt x="23" y="178"/>
                  </a:cubicBezTo>
                  <a:cubicBezTo>
                    <a:pt x="23" y="172"/>
                    <a:pt x="29" y="165"/>
                    <a:pt x="29" y="160"/>
                  </a:cubicBezTo>
                  <a:close/>
                  <a:moveTo>
                    <a:pt x="29" y="154"/>
                  </a:moveTo>
                  <a:lnTo>
                    <a:pt x="29" y="160"/>
                  </a:lnTo>
                  <a:lnTo>
                    <a:pt x="29" y="154"/>
                  </a:lnTo>
                  <a:close/>
                  <a:moveTo>
                    <a:pt x="29" y="149"/>
                  </a:moveTo>
                  <a:lnTo>
                    <a:pt x="29" y="154"/>
                  </a:lnTo>
                  <a:lnTo>
                    <a:pt x="29" y="149"/>
                  </a:lnTo>
                  <a:close/>
                  <a:moveTo>
                    <a:pt x="29" y="149"/>
                  </a:moveTo>
                  <a:lnTo>
                    <a:pt x="29" y="149"/>
                  </a:lnTo>
                  <a:lnTo>
                    <a:pt x="29" y="149"/>
                  </a:lnTo>
                  <a:close/>
                  <a:moveTo>
                    <a:pt x="29" y="143"/>
                  </a:moveTo>
                  <a:lnTo>
                    <a:pt x="29" y="149"/>
                  </a:lnTo>
                  <a:lnTo>
                    <a:pt x="29" y="143"/>
                  </a:lnTo>
                  <a:close/>
                  <a:moveTo>
                    <a:pt x="29" y="138"/>
                  </a:moveTo>
                  <a:lnTo>
                    <a:pt x="29" y="143"/>
                  </a:lnTo>
                  <a:lnTo>
                    <a:pt x="29" y="138"/>
                  </a:lnTo>
                  <a:close/>
                  <a:moveTo>
                    <a:pt x="34" y="131"/>
                  </a:moveTo>
                  <a:cubicBezTo>
                    <a:pt x="34" y="138"/>
                    <a:pt x="34" y="138"/>
                    <a:pt x="29" y="138"/>
                  </a:cubicBezTo>
                  <a:cubicBezTo>
                    <a:pt x="34" y="138"/>
                    <a:pt x="34" y="138"/>
                    <a:pt x="34" y="131"/>
                  </a:cubicBezTo>
                  <a:close/>
                  <a:moveTo>
                    <a:pt x="34" y="131"/>
                  </a:moveTo>
                  <a:lnTo>
                    <a:pt x="34" y="131"/>
                  </a:lnTo>
                  <a:lnTo>
                    <a:pt x="34" y="131"/>
                  </a:lnTo>
                  <a:close/>
                  <a:moveTo>
                    <a:pt x="34" y="126"/>
                  </a:moveTo>
                  <a:lnTo>
                    <a:pt x="34" y="131"/>
                  </a:lnTo>
                  <a:lnTo>
                    <a:pt x="34" y="126"/>
                  </a:lnTo>
                  <a:close/>
                  <a:moveTo>
                    <a:pt x="34" y="120"/>
                  </a:moveTo>
                  <a:lnTo>
                    <a:pt x="34" y="126"/>
                  </a:lnTo>
                  <a:lnTo>
                    <a:pt x="34" y="120"/>
                  </a:lnTo>
                  <a:close/>
                  <a:moveTo>
                    <a:pt x="34" y="120"/>
                  </a:moveTo>
                  <a:lnTo>
                    <a:pt x="34" y="120"/>
                  </a:lnTo>
                  <a:lnTo>
                    <a:pt x="34" y="120"/>
                  </a:lnTo>
                  <a:close/>
                  <a:moveTo>
                    <a:pt x="34" y="115"/>
                  </a:moveTo>
                  <a:lnTo>
                    <a:pt x="34" y="120"/>
                  </a:lnTo>
                  <a:lnTo>
                    <a:pt x="34" y="115"/>
                  </a:lnTo>
                  <a:close/>
                  <a:moveTo>
                    <a:pt x="40" y="109"/>
                  </a:moveTo>
                  <a:cubicBezTo>
                    <a:pt x="40" y="109"/>
                    <a:pt x="40" y="115"/>
                    <a:pt x="34" y="115"/>
                  </a:cubicBezTo>
                  <a:cubicBezTo>
                    <a:pt x="40" y="115"/>
                    <a:pt x="40" y="109"/>
                    <a:pt x="40" y="109"/>
                  </a:cubicBezTo>
                  <a:close/>
                  <a:moveTo>
                    <a:pt x="40" y="109"/>
                  </a:moveTo>
                  <a:lnTo>
                    <a:pt x="40" y="109"/>
                  </a:lnTo>
                  <a:lnTo>
                    <a:pt x="40" y="109"/>
                  </a:lnTo>
                  <a:close/>
                  <a:moveTo>
                    <a:pt x="40" y="104"/>
                  </a:moveTo>
                  <a:lnTo>
                    <a:pt x="40" y="104"/>
                  </a:lnTo>
                  <a:lnTo>
                    <a:pt x="40" y="104"/>
                  </a:lnTo>
                  <a:close/>
                  <a:moveTo>
                    <a:pt x="40" y="97"/>
                  </a:moveTo>
                  <a:lnTo>
                    <a:pt x="40" y="104"/>
                  </a:lnTo>
                  <a:lnTo>
                    <a:pt x="40" y="97"/>
                  </a:lnTo>
                  <a:close/>
                  <a:moveTo>
                    <a:pt x="40" y="91"/>
                  </a:moveTo>
                  <a:lnTo>
                    <a:pt x="40" y="97"/>
                  </a:lnTo>
                  <a:lnTo>
                    <a:pt x="40" y="91"/>
                  </a:lnTo>
                  <a:close/>
                  <a:moveTo>
                    <a:pt x="40" y="91"/>
                  </a:moveTo>
                  <a:lnTo>
                    <a:pt x="40" y="91"/>
                  </a:lnTo>
                  <a:lnTo>
                    <a:pt x="40" y="91"/>
                  </a:lnTo>
                  <a:close/>
                  <a:moveTo>
                    <a:pt x="45" y="86"/>
                  </a:moveTo>
                  <a:lnTo>
                    <a:pt x="40" y="91"/>
                  </a:lnTo>
                  <a:lnTo>
                    <a:pt x="45" y="86"/>
                  </a:lnTo>
                  <a:close/>
                  <a:moveTo>
                    <a:pt x="45" y="80"/>
                  </a:moveTo>
                  <a:lnTo>
                    <a:pt x="45" y="86"/>
                  </a:lnTo>
                  <a:lnTo>
                    <a:pt x="45" y="80"/>
                  </a:lnTo>
                  <a:close/>
                  <a:moveTo>
                    <a:pt x="45" y="80"/>
                  </a:moveTo>
                  <a:lnTo>
                    <a:pt x="45" y="80"/>
                  </a:lnTo>
                  <a:lnTo>
                    <a:pt x="45" y="80"/>
                  </a:lnTo>
                  <a:close/>
                  <a:moveTo>
                    <a:pt x="45" y="75"/>
                  </a:moveTo>
                  <a:lnTo>
                    <a:pt x="45" y="75"/>
                  </a:lnTo>
                  <a:lnTo>
                    <a:pt x="45" y="75"/>
                  </a:lnTo>
                  <a:close/>
                  <a:moveTo>
                    <a:pt x="45" y="69"/>
                  </a:moveTo>
                  <a:lnTo>
                    <a:pt x="45" y="75"/>
                  </a:lnTo>
                  <a:lnTo>
                    <a:pt x="45" y="69"/>
                  </a:lnTo>
                  <a:close/>
                  <a:moveTo>
                    <a:pt x="52" y="69"/>
                  </a:moveTo>
                  <a:lnTo>
                    <a:pt x="45" y="69"/>
                  </a:lnTo>
                  <a:lnTo>
                    <a:pt x="52" y="69"/>
                  </a:lnTo>
                  <a:close/>
                  <a:moveTo>
                    <a:pt x="52" y="62"/>
                  </a:moveTo>
                  <a:lnTo>
                    <a:pt x="52" y="62"/>
                  </a:lnTo>
                  <a:lnTo>
                    <a:pt x="52" y="62"/>
                  </a:lnTo>
                  <a:close/>
                  <a:moveTo>
                    <a:pt x="52" y="57"/>
                  </a:moveTo>
                  <a:lnTo>
                    <a:pt x="52" y="62"/>
                  </a:lnTo>
                  <a:lnTo>
                    <a:pt x="52" y="57"/>
                  </a:lnTo>
                  <a:close/>
                  <a:moveTo>
                    <a:pt x="52" y="57"/>
                  </a:moveTo>
                  <a:lnTo>
                    <a:pt x="52" y="57"/>
                  </a:lnTo>
                  <a:lnTo>
                    <a:pt x="52" y="57"/>
                  </a:lnTo>
                  <a:close/>
                  <a:moveTo>
                    <a:pt x="52" y="51"/>
                  </a:moveTo>
                  <a:lnTo>
                    <a:pt x="52" y="51"/>
                  </a:lnTo>
                  <a:lnTo>
                    <a:pt x="52" y="51"/>
                  </a:lnTo>
                  <a:close/>
                  <a:moveTo>
                    <a:pt x="52" y="46"/>
                  </a:moveTo>
                  <a:lnTo>
                    <a:pt x="52" y="51"/>
                  </a:lnTo>
                  <a:lnTo>
                    <a:pt x="52" y="46"/>
                  </a:lnTo>
                  <a:close/>
                  <a:moveTo>
                    <a:pt x="58" y="46"/>
                  </a:moveTo>
                  <a:lnTo>
                    <a:pt x="58" y="46"/>
                  </a:lnTo>
                  <a:lnTo>
                    <a:pt x="58" y="46"/>
                  </a:lnTo>
                  <a:close/>
                  <a:moveTo>
                    <a:pt x="58" y="40"/>
                  </a:moveTo>
                  <a:lnTo>
                    <a:pt x="58" y="40"/>
                  </a:lnTo>
                  <a:lnTo>
                    <a:pt x="58" y="40"/>
                  </a:lnTo>
                  <a:close/>
                  <a:moveTo>
                    <a:pt x="58" y="35"/>
                  </a:moveTo>
                  <a:lnTo>
                    <a:pt x="58" y="40"/>
                  </a:lnTo>
                  <a:lnTo>
                    <a:pt x="58" y="35"/>
                  </a:lnTo>
                  <a:close/>
                  <a:moveTo>
                    <a:pt x="58" y="35"/>
                  </a:moveTo>
                  <a:lnTo>
                    <a:pt x="58" y="35"/>
                  </a:lnTo>
                  <a:lnTo>
                    <a:pt x="58" y="35"/>
                  </a:lnTo>
                  <a:close/>
                  <a:moveTo>
                    <a:pt x="58" y="28"/>
                  </a:moveTo>
                  <a:lnTo>
                    <a:pt x="58" y="28"/>
                  </a:lnTo>
                  <a:lnTo>
                    <a:pt x="58" y="28"/>
                  </a:lnTo>
                  <a:close/>
                  <a:moveTo>
                    <a:pt x="63" y="23"/>
                  </a:moveTo>
                  <a:lnTo>
                    <a:pt x="63" y="28"/>
                  </a:lnTo>
                  <a:lnTo>
                    <a:pt x="63" y="23"/>
                  </a:lnTo>
                  <a:close/>
                  <a:moveTo>
                    <a:pt x="63" y="23"/>
                  </a:moveTo>
                  <a:lnTo>
                    <a:pt x="63" y="23"/>
                  </a:lnTo>
                  <a:lnTo>
                    <a:pt x="63" y="23"/>
                  </a:lnTo>
                  <a:close/>
                  <a:moveTo>
                    <a:pt x="63" y="17"/>
                  </a:moveTo>
                  <a:lnTo>
                    <a:pt x="63" y="17"/>
                  </a:lnTo>
                  <a:lnTo>
                    <a:pt x="63" y="17"/>
                  </a:lnTo>
                  <a:close/>
                  <a:moveTo>
                    <a:pt x="63" y="12"/>
                  </a:moveTo>
                  <a:lnTo>
                    <a:pt x="63" y="12"/>
                  </a:lnTo>
                  <a:lnTo>
                    <a:pt x="63" y="12"/>
                  </a:lnTo>
                  <a:close/>
                  <a:moveTo>
                    <a:pt x="63" y="12"/>
                  </a:moveTo>
                  <a:lnTo>
                    <a:pt x="63" y="12"/>
                  </a:lnTo>
                  <a:lnTo>
                    <a:pt x="63" y="12"/>
                  </a:lnTo>
                  <a:close/>
                  <a:moveTo>
                    <a:pt x="69" y="1"/>
                  </a:moveTo>
                  <a:lnTo>
                    <a:pt x="6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3897789" y="4824349"/>
              <a:ext cx="246063" cy="125504"/>
            </a:xfrm>
            <a:custGeom>
              <a:avLst/>
              <a:gdLst/>
              <a:ahLst/>
              <a:cxnLst/>
              <a:rect l="l" t="t" r="r" b="b"/>
              <a:pathLst>
                <a:path w="3126" h="1594" extrusionOk="0">
                  <a:moveTo>
                    <a:pt x="1340" y="1"/>
                  </a:moveTo>
                  <a:lnTo>
                    <a:pt x="1340" y="1"/>
                  </a:lnTo>
                  <a:cubicBezTo>
                    <a:pt x="761" y="75"/>
                    <a:pt x="252" y="368"/>
                    <a:pt x="69" y="941"/>
                  </a:cubicBezTo>
                  <a:cubicBezTo>
                    <a:pt x="69" y="946"/>
                    <a:pt x="69" y="946"/>
                    <a:pt x="63" y="952"/>
                  </a:cubicBezTo>
                  <a:lnTo>
                    <a:pt x="63" y="957"/>
                  </a:lnTo>
                  <a:lnTo>
                    <a:pt x="63" y="963"/>
                  </a:lnTo>
                  <a:lnTo>
                    <a:pt x="63" y="968"/>
                  </a:lnTo>
                  <a:lnTo>
                    <a:pt x="58" y="968"/>
                  </a:lnTo>
                  <a:lnTo>
                    <a:pt x="58" y="975"/>
                  </a:lnTo>
                  <a:lnTo>
                    <a:pt x="58" y="980"/>
                  </a:lnTo>
                  <a:lnTo>
                    <a:pt x="58" y="986"/>
                  </a:lnTo>
                  <a:lnTo>
                    <a:pt x="52" y="986"/>
                  </a:lnTo>
                  <a:lnTo>
                    <a:pt x="52" y="991"/>
                  </a:lnTo>
                  <a:lnTo>
                    <a:pt x="52" y="997"/>
                  </a:lnTo>
                  <a:lnTo>
                    <a:pt x="52" y="1002"/>
                  </a:lnTo>
                  <a:lnTo>
                    <a:pt x="52" y="1009"/>
                  </a:lnTo>
                  <a:lnTo>
                    <a:pt x="45" y="1009"/>
                  </a:lnTo>
                  <a:lnTo>
                    <a:pt x="45" y="1015"/>
                  </a:lnTo>
                  <a:lnTo>
                    <a:pt x="45" y="1020"/>
                  </a:lnTo>
                  <a:lnTo>
                    <a:pt x="45" y="1026"/>
                  </a:lnTo>
                  <a:lnTo>
                    <a:pt x="40" y="1031"/>
                  </a:lnTo>
                  <a:lnTo>
                    <a:pt x="40" y="1037"/>
                  </a:lnTo>
                  <a:lnTo>
                    <a:pt x="40" y="1044"/>
                  </a:lnTo>
                  <a:lnTo>
                    <a:pt x="40" y="1049"/>
                  </a:lnTo>
                  <a:cubicBezTo>
                    <a:pt x="40" y="1049"/>
                    <a:pt x="40" y="1055"/>
                    <a:pt x="34" y="1055"/>
                  </a:cubicBezTo>
                  <a:lnTo>
                    <a:pt x="34" y="1060"/>
                  </a:lnTo>
                  <a:lnTo>
                    <a:pt x="34" y="1066"/>
                  </a:lnTo>
                  <a:lnTo>
                    <a:pt x="34" y="1071"/>
                  </a:lnTo>
                  <a:cubicBezTo>
                    <a:pt x="34" y="1078"/>
                    <a:pt x="34" y="1078"/>
                    <a:pt x="29" y="1078"/>
                  </a:cubicBezTo>
                  <a:lnTo>
                    <a:pt x="29" y="1083"/>
                  </a:lnTo>
                  <a:lnTo>
                    <a:pt x="29" y="1089"/>
                  </a:lnTo>
                  <a:lnTo>
                    <a:pt x="29" y="1094"/>
                  </a:lnTo>
                  <a:lnTo>
                    <a:pt x="29" y="1100"/>
                  </a:lnTo>
                  <a:cubicBezTo>
                    <a:pt x="29" y="1105"/>
                    <a:pt x="23" y="1112"/>
                    <a:pt x="23" y="1118"/>
                  </a:cubicBezTo>
                  <a:lnTo>
                    <a:pt x="23" y="1123"/>
                  </a:lnTo>
                  <a:lnTo>
                    <a:pt x="23" y="1129"/>
                  </a:lnTo>
                  <a:lnTo>
                    <a:pt x="23" y="1134"/>
                  </a:lnTo>
                  <a:cubicBezTo>
                    <a:pt x="18" y="1140"/>
                    <a:pt x="18" y="1147"/>
                    <a:pt x="18" y="1152"/>
                  </a:cubicBezTo>
                  <a:cubicBezTo>
                    <a:pt x="6" y="1208"/>
                    <a:pt x="0" y="1255"/>
                    <a:pt x="0" y="1290"/>
                  </a:cubicBezTo>
                  <a:cubicBezTo>
                    <a:pt x="0" y="1393"/>
                    <a:pt x="58" y="1393"/>
                    <a:pt x="241" y="1427"/>
                  </a:cubicBezTo>
                  <a:cubicBezTo>
                    <a:pt x="836" y="1546"/>
                    <a:pt x="1466" y="1593"/>
                    <a:pt x="2090" y="1593"/>
                  </a:cubicBezTo>
                  <a:cubicBezTo>
                    <a:pt x="2422" y="1593"/>
                    <a:pt x="2754" y="1581"/>
                    <a:pt x="3081" y="1559"/>
                  </a:cubicBezTo>
                  <a:cubicBezTo>
                    <a:pt x="3126" y="1546"/>
                    <a:pt x="3092" y="1404"/>
                    <a:pt x="3041" y="1243"/>
                  </a:cubicBezTo>
                  <a:cubicBezTo>
                    <a:pt x="2679" y="1169"/>
                    <a:pt x="2319" y="1147"/>
                    <a:pt x="1947" y="1134"/>
                  </a:cubicBezTo>
                  <a:cubicBezTo>
                    <a:pt x="1689" y="1123"/>
                    <a:pt x="1334" y="1163"/>
                    <a:pt x="1145" y="941"/>
                  </a:cubicBezTo>
                  <a:cubicBezTo>
                    <a:pt x="911" y="659"/>
                    <a:pt x="1099" y="270"/>
                    <a:pt x="13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7"/>
          <p:cNvGrpSpPr/>
          <p:nvPr/>
        </p:nvGrpSpPr>
        <p:grpSpPr>
          <a:xfrm>
            <a:off x="2457550" y="4834613"/>
            <a:ext cx="253384" cy="125976"/>
            <a:chOff x="4305618" y="4825451"/>
            <a:chExt cx="253384" cy="125976"/>
          </a:xfrm>
        </p:grpSpPr>
        <p:sp>
          <p:nvSpPr>
            <p:cNvPr id="551" name="Google Shape;551;p7"/>
            <p:cNvSpPr/>
            <p:nvPr/>
          </p:nvSpPr>
          <p:spPr>
            <a:xfrm>
              <a:off x="4305618" y="4825451"/>
              <a:ext cx="253384" cy="125976"/>
            </a:xfrm>
            <a:custGeom>
              <a:avLst/>
              <a:gdLst/>
              <a:ahLst/>
              <a:cxnLst/>
              <a:rect l="l" t="t" r="r" b="b"/>
              <a:pathLst>
                <a:path w="3219" h="1600" extrusionOk="0">
                  <a:moveTo>
                    <a:pt x="1647" y="1"/>
                  </a:moveTo>
                  <a:cubicBezTo>
                    <a:pt x="1546" y="1"/>
                    <a:pt x="1442" y="10"/>
                    <a:pt x="1335" y="27"/>
                  </a:cubicBezTo>
                  <a:cubicBezTo>
                    <a:pt x="682" y="124"/>
                    <a:pt x="127" y="502"/>
                    <a:pt x="35" y="1229"/>
                  </a:cubicBezTo>
                  <a:cubicBezTo>
                    <a:pt x="0" y="1476"/>
                    <a:pt x="24" y="1458"/>
                    <a:pt x="270" y="1498"/>
                  </a:cubicBezTo>
                  <a:cubicBezTo>
                    <a:pt x="715" y="1571"/>
                    <a:pt x="1177" y="1600"/>
                    <a:pt x="1639" y="1600"/>
                  </a:cubicBezTo>
                  <a:cubicBezTo>
                    <a:pt x="2134" y="1600"/>
                    <a:pt x="2629" y="1566"/>
                    <a:pt x="3108" y="1516"/>
                  </a:cubicBezTo>
                  <a:cubicBezTo>
                    <a:pt x="3218" y="1498"/>
                    <a:pt x="2886" y="771"/>
                    <a:pt x="2857" y="720"/>
                  </a:cubicBezTo>
                  <a:cubicBezTo>
                    <a:pt x="2585" y="223"/>
                    <a:pt x="2157"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4328130" y="4942529"/>
              <a:ext cx="223629" cy="8582"/>
            </a:xfrm>
            <a:custGeom>
              <a:avLst/>
              <a:gdLst/>
              <a:ahLst/>
              <a:cxnLst/>
              <a:rect l="l" t="t" r="r" b="b"/>
              <a:pathLst>
                <a:path w="2841" h="109" extrusionOk="0">
                  <a:moveTo>
                    <a:pt x="2822" y="29"/>
                  </a:moveTo>
                  <a:lnTo>
                    <a:pt x="2822" y="29"/>
                  </a:lnTo>
                  <a:lnTo>
                    <a:pt x="2822" y="29"/>
                  </a:lnTo>
                  <a:close/>
                  <a:moveTo>
                    <a:pt x="2822" y="29"/>
                  </a:moveTo>
                  <a:lnTo>
                    <a:pt x="2822" y="29"/>
                  </a:lnTo>
                  <a:lnTo>
                    <a:pt x="2822" y="29"/>
                  </a:lnTo>
                  <a:close/>
                  <a:moveTo>
                    <a:pt x="2822" y="29"/>
                  </a:moveTo>
                  <a:lnTo>
                    <a:pt x="2822" y="29"/>
                  </a:lnTo>
                  <a:lnTo>
                    <a:pt x="2822" y="29"/>
                  </a:lnTo>
                  <a:close/>
                  <a:moveTo>
                    <a:pt x="2822" y="29"/>
                  </a:moveTo>
                  <a:lnTo>
                    <a:pt x="2822" y="29"/>
                  </a:lnTo>
                  <a:lnTo>
                    <a:pt x="2822" y="29"/>
                  </a:lnTo>
                  <a:close/>
                  <a:moveTo>
                    <a:pt x="2822" y="24"/>
                  </a:moveTo>
                  <a:lnTo>
                    <a:pt x="2822" y="29"/>
                  </a:lnTo>
                  <a:lnTo>
                    <a:pt x="2822" y="24"/>
                  </a:lnTo>
                  <a:close/>
                  <a:moveTo>
                    <a:pt x="2822" y="24"/>
                  </a:moveTo>
                  <a:lnTo>
                    <a:pt x="2822" y="24"/>
                  </a:lnTo>
                  <a:lnTo>
                    <a:pt x="2822" y="24"/>
                  </a:lnTo>
                  <a:close/>
                  <a:moveTo>
                    <a:pt x="2829" y="24"/>
                  </a:moveTo>
                  <a:lnTo>
                    <a:pt x="2822"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2829" y="24"/>
                  </a:moveTo>
                  <a:lnTo>
                    <a:pt x="2829" y="24"/>
                  </a:lnTo>
                  <a:lnTo>
                    <a:pt x="2829" y="24"/>
                  </a:lnTo>
                  <a:close/>
                  <a:moveTo>
                    <a:pt x="40" y="17"/>
                  </a:moveTo>
                  <a:cubicBezTo>
                    <a:pt x="470" y="85"/>
                    <a:pt x="911" y="109"/>
                    <a:pt x="1358" y="109"/>
                  </a:cubicBezTo>
                  <a:cubicBezTo>
                    <a:pt x="1850" y="109"/>
                    <a:pt x="2341" y="80"/>
                    <a:pt x="2822" y="29"/>
                  </a:cubicBezTo>
                  <a:cubicBezTo>
                    <a:pt x="2341" y="80"/>
                    <a:pt x="1850" y="109"/>
                    <a:pt x="1358" y="109"/>
                  </a:cubicBezTo>
                  <a:cubicBezTo>
                    <a:pt x="911" y="109"/>
                    <a:pt x="470" y="85"/>
                    <a:pt x="40" y="17"/>
                  </a:cubicBezTo>
                  <a:close/>
                  <a:moveTo>
                    <a:pt x="0" y="11"/>
                  </a:moveTo>
                  <a:cubicBezTo>
                    <a:pt x="6" y="11"/>
                    <a:pt x="13" y="17"/>
                    <a:pt x="24" y="17"/>
                  </a:cubicBezTo>
                  <a:cubicBezTo>
                    <a:pt x="13" y="17"/>
                    <a:pt x="6" y="11"/>
                    <a:pt x="0" y="11"/>
                  </a:cubicBezTo>
                  <a:close/>
                  <a:moveTo>
                    <a:pt x="2840" y="11"/>
                  </a:moveTo>
                  <a:cubicBezTo>
                    <a:pt x="2840" y="17"/>
                    <a:pt x="2835" y="24"/>
                    <a:pt x="2829" y="24"/>
                  </a:cubicBezTo>
                  <a:cubicBezTo>
                    <a:pt x="2835" y="24"/>
                    <a:pt x="2840" y="17"/>
                    <a:pt x="2840" y="11"/>
                  </a:cubicBezTo>
                  <a:close/>
                  <a:moveTo>
                    <a:pt x="2840" y="11"/>
                  </a:moveTo>
                  <a:lnTo>
                    <a:pt x="2840" y="11"/>
                  </a:lnTo>
                  <a:lnTo>
                    <a:pt x="2840" y="11"/>
                  </a:lnTo>
                  <a:close/>
                  <a:moveTo>
                    <a:pt x="2840" y="11"/>
                  </a:moveTo>
                  <a:lnTo>
                    <a:pt x="2840" y="11"/>
                  </a:lnTo>
                  <a:lnTo>
                    <a:pt x="2840" y="11"/>
                  </a:lnTo>
                  <a:close/>
                  <a:moveTo>
                    <a:pt x="2840" y="6"/>
                  </a:moveTo>
                  <a:lnTo>
                    <a:pt x="2840" y="11"/>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6"/>
                  </a:moveTo>
                  <a:lnTo>
                    <a:pt x="2840" y="6"/>
                  </a:lnTo>
                  <a:lnTo>
                    <a:pt x="2840" y="6"/>
                  </a:lnTo>
                  <a:close/>
                  <a:moveTo>
                    <a:pt x="2840" y="0"/>
                  </a:moveTo>
                  <a:lnTo>
                    <a:pt x="2840" y="6"/>
                  </a:lnTo>
                  <a:lnTo>
                    <a:pt x="2840" y="0"/>
                  </a:lnTo>
                  <a:close/>
                  <a:moveTo>
                    <a:pt x="2840" y="0"/>
                  </a:moveTo>
                  <a:lnTo>
                    <a:pt x="2840" y="0"/>
                  </a:lnTo>
                  <a:lnTo>
                    <a:pt x="2840" y="0"/>
                  </a:lnTo>
                  <a:close/>
                  <a:moveTo>
                    <a:pt x="2840" y="0"/>
                  </a:moveTo>
                  <a:lnTo>
                    <a:pt x="2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4305618" y="4827498"/>
              <a:ext cx="247008" cy="123614"/>
            </a:xfrm>
            <a:custGeom>
              <a:avLst/>
              <a:gdLst/>
              <a:ahLst/>
              <a:cxnLst/>
              <a:rect l="l" t="t" r="r" b="b"/>
              <a:pathLst>
                <a:path w="3138" h="1570" extrusionOk="0">
                  <a:moveTo>
                    <a:pt x="1306" y="1"/>
                  </a:moveTo>
                  <a:lnTo>
                    <a:pt x="1306" y="1"/>
                  </a:lnTo>
                  <a:cubicBezTo>
                    <a:pt x="670" y="111"/>
                    <a:pt x="127" y="482"/>
                    <a:pt x="35" y="1203"/>
                  </a:cubicBezTo>
                  <a:cubicBezTo>
                    <a:pt x="0" y="1450"/>
                    <a:pt x="24" y="1432"/>
                    <a:pt x="270" y="1472"/>
                  </a:cubicBezTo>
                  <a:lnTo>
                    <a:pt x="286" y="1472"/>
                  </a:lnTo>
                  <a:cubicBezTo>
                    <a:pt x="292" y="1472"/>
                    <a:pt x="299" y="1478"/>
                    <a:pt x="310" y="1478"/>
                  </a:cubicBezTo>
                  <a:lnTo>
                    <a:pt x="326" y="1478"/>
                  </a:lnTo>
                  <a:cubicBezTo>
                    <a:pt x="756" y="1546"/>
                    <a:pt x="1197" y="1570"/>
                    <a:pt x="1644" y="1570"/>
                  </a:cubicBezTo>
                  <a:cubicBezTo>
                    <a:pt x="2136" y="1570"/>
                    <a:pt x="2627" y="1541"/>
                    <a:pt x="3108" y="1490"/>
                  </a:cubicBezTo>
                  <a:lnTo>
                    <a:pt x="3108" y="1485"/>
                  </a:lnTo>
                  <a:lnTo>
                    <a:pt x="3115" y="1485"/>
                  </a:lnTo>
                  <a:cubicBezTo>
                    <a:pt x="3121" y="1485"/>
                    <a:pt x="3126" y="1478"/>
                    <a:pt x="3126" y="1472"/>
                  </a:cubicBezTo>
                  <a:lnTo>
                    <a:pt x="3126" y="1467"/>
                  </a:lnTo>
                  <a:lnTo>
                    <a:pt x="3126" y="1461"/>
                  </a:lnTo>
                  <a:cubicBezTo>
                    <a:pt x="3137" y="1416"/>
                    <a:pt x="3103" y="1295"/>
                    <a:pt x="3057" y="1168"/>
                  </a:cubicBezTo>
                  <a:cubicBezTo>
                    <a:pt x="2743" y="1118"/>
                    <a:pt x="2428" y="1107"/>
                    <a:pt x="2107" y="1107"/>
                  </a:cubicBezTo>
                  <a:lnTo>
                    <a:pt x="1958" y="1107"/>
                  </a:lnTo>
                  <a:cubicBezTo>
                    <a:pt x="1872" y="1112"/>
                    <a:pt x="1781" y="1118"/>
                    <a:pt x="1684" y="1118"/>
                  </a:cubicBezTo>
                  <a:cubicBezTo>
                    <a:pt x="1488" y="1118"/>
                    <a:pt x="1288" y="1089"/>
                    <a:pt x="1150" y="946"/>
                  </a:cubicBezTo>
                  <a:cubicBezTo>
                    <a:pt x="904" y="677"/>
                    <a:pt x="1076" y="282"/>
                    <a:pt x="13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7"/>
          <p:cNvGrpSpPr/>
          <p:nvPr/>
        </p:nvGrpSpPr>
        <p:grpSpPr>
          <a:xfrm>
            <a:off x="7885244" y="4832488"/>
            <a:ext cx="252833" cy="126527"/>
            <a:chOff x="5321371" y="4823325"/>
            <a:chExt cx="252833" cy="126527"/>
          </a:xfrm>
        </p:grpSpPr>
        <p:sp>
          <p:nvSpPr>
            <p:cNvPr id="555" name="Google Shape;555;p7"/>
            <p:cNvSpPr/>
            <p:nvPr/>
          </p:nvSpPr>
          <p:spPr>
            <a:xfrm>
              <a:off x="5321371" y="4823325"/>
              <a:ext cx="252833" cy="126448"/>
            </a:xfrm>
            <a:custGeom>
              <a:avLst/>
              <a:gdLst/>
              <a:ahLst/>
              <a:cxnLst/>
              <a:rect l="l" t="t" r="r" b="b"/>
              <a:pathLst>
                <a:path w="3212" h="1606" extrusionOk="0">
                  <a:moveTo>
                    <a:pt x="1593" y="0"/>
                  </a:moveTo>
                  <a:cubicBezTo>
                    <a:pt x="1046" y="0"/>
                    <a:pt x="598" y="238"/>
                    <a:pt x="332" y="769"/>
                  </a:cubicBezTo>
                  <a:cubicBezTo>
                    <a:pt x="310" y="822"/>
                    <a:pt x="1" y="1565"/>
                    <a:pt x="115" y="1572"/>
                  </a:cubicBezTo>
                  <a:cubicBezTo>
                    <a:pt x="434" y="1593"/>
                    <a:pt x="761" y="1606"/>
                    <a:pt x="1089" y="1606"/>
                  </a:cubicBezTo>
                  <a:cubicBezTo>
                    <a:pt x="1715" y="1606"/>
                    <a:pt x="2348" y="1560"/>
                    <a:pt x="2948" y="1440"/>
                  </a:cubicBezTo>
                  <a:cubicBezTo>
                    <a:pt x="3195" y="1393"/>
                    <a:pt x="3212" y="1406"/>
                    <a:pt x="3172" y="1165"/>
                  </a:cubicBezTo>
                  <a:cubicBezTo>
                    <a:pt x="3051" y="438"/>
                    <a:pt x="2479" y="88"/>
                    <a:pt x="1827" y="14"/>
                  </a:cubicBezTo>
                  <a:cubicBezTo>
                    <a:pt x="1747" y="5"/>
                    <a:pt x="1669" y="0"/>
                    <a:pt x="15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5328062" y="4896548"/>
              <a:ext cx="244331" cy="50548"/>
            </a:xfrm>
            <a:custGeom>
              <a:avLst/>
              <a:gdLst/>
              <a:ahLst/>
              <a:cxnLst/>
              <a:rect l="l" t="t" r="r" b="b"/>
              <a:pathLst>
                <a:path w="3104" h="642" extrusionOk="0">
                  <a:moveTo>
                    <a:pt x="30" y="642"/>
                  </a:moveTo>
                  <a:lnTo>
                    <a:pt x="30" y="642"/>
                  </a:lnTo>
                  <a:lnTo>
                    <a:pt x="30" y="642"/>
                  </a:lnTo>
                  <a:close/>
                  <a:moveTo>
                    <a:pt x="30" y="642"/>
                  </a:moveTo>
                  <a:lnTo>
                    <a:pt x="30" y="642"/>
                  </a:lnTo>
                  <a:lnTo>
                    <a:pt x="30" y="642"/>
                  </a:lnTo>
                  <a:close/>
                  <a:moveTo>
                    <a:pt x="24" y="642"/>
                  </a:moveTo>
                  <a:lnTo>
                    <a:pt x="24" y="642"/>
                  </a:lnTo>
                  <a:lnTo>
                    <a:pt x="24" y="642"/>
                  </a:lnTo>
                  <a:close/>
                  <a:moveTo>
                    <a:pt x="24" y="642"/>
                  </a:moveTo>
                  <a:lnTo>
                    <a:pt x="24" y="642"/>
                  </a:lnTo>
                  <a:lnTo>
                    <a:pt x="24" y="642"/>
                  </a:lnTo>
                  <a:close/>
                  <a:moveTo>
                    <a:pt x="24" y="642"/>
                  </a:moveTo>
                  <a:lnTo>
                    <a:pt x="24" y="642"/>
                  </a:lnTo>
                  <a:lnTo>
                    <a:pt x="24" y="642"/>
                  </a:lnTo>
                  <a:close/>
                  <a:moveTo>
                    <a:pt x="24" y="642"/>
                  </a:moveTo>
                  <a:lnTo>
                    <a:pt x="24" y="642"/>
                  </a:lnTo>
                  <a:lnTo>
                    <a:pt x="24" y="642"/>
                  </a:lnTo>
                  <a:close/>
                  <a:moveTo>
                    <a:pt x="1" y="579"/>
                  </a:moveTo>
                  <a:lnTo>
                    <a:pt x="1" y="579"/>
                  </a:lnTo>
                  <a:lnTo>
                    <a:pt x="1" y="579"/>
                  </a:lnTo>
                  <a:close/>
                  <a:moveTo>
                    <a:pt x="6" y="579"/>
                  </a:moveTo>
                  <a:lnTo>
                    <a:pt x="6" y="579"/>
                  </a:lnTo>
                  <a:lnTo>
                    <a:pt x="6" y="579"/>
                  </a:lnTo>
                  <a:close/>
                  <a:moveTo>
                    <a:pt x="6" y="579"/>
                  </a:moveTo>
                  <a:lnTo>
                    <a:pt x="6" y="579"/>
                  </a:lnTo>
                  <a:lnTo>
                    <a:pt x="6" y="579"/>
                  </a:lnTo>
                  <a:close/>
                  <a:moveTo>
                    <a:pt x="6" y="579"/>
                  </a:moveTo>
                  <a:lnTo>
                    <a:pt x="6" y="579"/>
                  </a:lnTo>
                  <a:lnTo>
                    <a:pt x="6" y="579"/>
                  </a:lnTo>
                  <a:close/>
                  <a:moveTo>
                    <a:pt x="6" y="573"/>
                  </a:moveTo>
                  <a:lnTo>
                    <a:pt x="6" y="579"/>
                  </a:lnTo>
                  <a:lnTo>
                    <a:pt x="6" y="573"/>
                  </a:lnTo>
                  <a:close/>
                  <a:moveTo>
                    <a:pt x="6" y="573"/>
                  </a:moveTo>
                  <a:lnTo>
                    <a:pt x="6" y="573"/>
                  </a:lnTo>
                  <a:lnTo>
                    <a:pt x="6" y="573"/>
                  </a:lnTo>
                  <a:close/>
                  <a:moveTo>
                    <a:pt x="6" y="573"/>
                  </a:moveTo>
                  <a:lnTo>
                    <a:pt x="6" y="573"/>
                  </a:lnTo>
                  <a:lnTo>
                    <a:pt x="6" y="573"/>
                  </a:lnTo>
                  <a:close/>
                  <a:moveTo>
                    <a:pt x="6" y="566"/>
                  </a:moveTo>
                  <a:lnTo>
                    <a:pt x="6" y="573"/>
                  </a:lnTo>
                  <a:lnTo>
                    <a:pt x="6" y="566"/>
                  </a:lnTo>
                  <a:close/>
                  <a:moveTo>
                    <a:pt x="64" y="326"/>
                  </a:moveTo>
                  <a:lnTo>
                    <a:pt x="64" y="326"/>
                  </a:lnTo>
                  <a:cubicBezTo>
                    <a:pt x="35" y="418"/>
                    <a:pt x="12" y="510"/>
                    <a:pt x="6" y="566"/>
                  </a:cubicBezTo>
                  <a:cubicBezTo>
                    <a:pt x="12" y="510"/>
                    <a:pt x="35" y="418"/>
                    <a:pt x="64" y="326"/>
                  </a:cubicBezTo>
                  <a:close/>
                  <a:moveTo>
                    <a:pt x="3087" y="217"/>
                  </a:moveTo>
                  <a:lnTo>
                    <a:pt x="3087" y="235"/>
                  </a:lnTo>
                  <a:cubicBezTo>
                    <a:pt x="3098" y="291"/>
                    <a:pt x="3103" y="338"/>
                    <a:pt x="3103" y="373"/>
                  </a:cubicBezTo>
                  <a:cubicBezTo>
                    <a:pt x="3103" y="338"/>
                    <a:pt x="3098" y="291"/>
                    <a:pt x="3087" y="235"/>
                  </a:cubicBezTo>
                  <a:lnTo>
                    <a:pt x="3087" y="217"/>
                  </a:lnTo>
                  <a:close/>
                  <a:moveTo>
                    <a:pt x="3087" y="217"/>
                  </a:moveTo>
                  <a:lnTo>
                    <a:pt x="3087" y="217"/>
                  </a:lnTo>
                  <a:lnTo>
                    <a:pt x="3087" y="217"/>
                  </a:lnTo>
                  <a:close/>
                  <a:moveTo>
                    <a:pt x="3081" y="188"/>
                  </a:moveTo>
                  <a:cubicBezTo>
                    <a:pt x="3081" y="201"/>
                    <a:pt x="3081" y="206"/>
                    <a:pt x="3087" y="217"/>
                  </a:cubicBezTo>
                  <a:cubicBezTo>
                    <a:pt x="3081" y="206"/>
                    <a:pt x="3081" y="201"/>
                    <a:pt x="3081" y="188"/>
                  </a:cubicBezTo>
                  <a:close/>
                  <a:moveTo>
                    <a:pt x="3076" y="172"/>
                  </a:moveTo>
                  <a:cubicBezTo>
                    <a:pt x="3081" y="177"/>
                    <a:pt x="3081" y="183"/>
                    <a:pt x="3081" y="188"/>
                  </a:cubicBezTo>
                  <a:cubicBezTo>
                    <a:pt x="3081" y="183"/>
                    <a:pt x="3081" y="177"/>
                    <a:pt x="3076" y="172"/>
                  </a:cubicBezTo>
                  <a:close/>
                  <a:moveTo>
                    <a:pt x="3076" y="172"/>
                  </a:moveTo>
                  <a:lnTo>
                    <a:pt x="3076" y="172"/>
                  </a:lnTo>
                  <a:lnTo>
                    <a:pt x="3076" y="172"/>
                  </a:lnTo>
                  <a:close/>
                  <a:moveTo>
                    <a:pt x="3076" y="166"/>
                  </a:moveTo>
                  <a:lnTo>
                    <a:pt x="3076" y="172"/>
                  </a:lnTo>
                  <a:lnTo>
                    <a:pt x="3076" y="166"/>
                  </a:lnTo>
                  <a:close/>
                  <a:moveTo>
                    <a:pt x="3076" y="161"/>
                  </a:moveTo>
                  <a:lnTo>
                    <a:pt x="3076" y="166"/>
                  </a:lnTo>
                  <a:lnTo>
                    <a:pt x="3076" y="161"/>
                  </a:lnTo>
                  <a:close/>
                  <a:moveTo>
                    <a:pt x="3076" y="154"/>
                  </a:moveTo>
                  <a:lnTo>
                    <a:pt x="3076" y="161"/>
                  </a:lnTo>
                  <a:lnTo>
                    <a:pt x="3076" y="154"/>
                  </a:lnTo>
                  <a:close/>
                  <a:moveTo>
                    <a:pt x="3076" y="154"/>
                  </a:moveTo>
                  <a:lnTo>
                    <a:pt x="3076" y="154"/>
                  </a:lnTo>
                  <a:lnTo>
                    <a:pt x="3076" y="154"/>
                  </a:lnTo>
                  <a:close/>
                  <a:moveTo>
                    <a:pt x="3069" y="149"/>
                  </a:moveTo>
                  <a:cubicBezTo>
                    <a:pt x="3069" y="149"/>
                    <a:pt x="3076" y="149"/>
                    <a:pt x="3076" y="154"/>
                  </a:cubicBezTo>
                  <a:cubicBezTo>
                    <a:pt x="3076" y="149"/>
                    <a:pt x="3069" y="149"/>
                    <a:pt x="3069" y="149"/>
                  </a:cubicBezTo>
                  <a:close/>
                  <a:moveTo>
                    <a:pt x="3069" y="143"/>
                  </a:moveTo>
                  <a:lnTo>
                    <a:pt x="3069" y="149"/>
                  </a:lnTo>
                  <a:lnTo>
                    <a:pt x="3069" y="143"/>
                  </a:lnTo>
                  <a:close/>
                  <a:moveTo>
                    <a:pt x="3069" y="143"/>
                  </a:moveTo>
                  <a:lnTo>
                    <a:pt x="3069" y="143"/>
                  </a:lnTo>
                  <a:lnTo>
                    <a:pt x="3069" y="143"/>
                  </a:lnTo>
                  <a:close/>
                  <a:moveTo>
                    <a:pt x="3069" y="138"/>
                  </a:moveTo>
                  <a:lnTo>
                    <a:pt x="3069" y="143"/>
                  </a:lnTo>
                  <a:lnTo>
                    <a:pt x="3069" y="138"/>
                  </a:lnTo>
                  <a:close/>
                  <a:moveTo>
                    <a:pt x="3069" y="132"/>
                  </a:moveTo>
                  <a:lnTo>
                    <a:pt x="3069" y="138"/>
                  </a:lnTo>
                  <a:lnTo>
                    <a:pt x="3069" y="132"/>
                  </a:lnTo>
                  <a:close/>
                  <a:moveTo>
                    <a:pt x="3069" y="132"/>
                  </a:moveTo>
                  <a:lnTo>
                    <a:pt x="3069" y="132"/>
                  </a:lnTo>
                  <a:lnTo>
                    <a:pt x="3069" y="132"/>
                  </a:lnTo>
                  <a:close/>
                  <a:moveTo>
                    <a:pt x="3064" y="127"/>
                  </a:moveTo>
                  <a:lnTo>
                    <a:pt x="3069" y="127"/>
                  </a:lnTo>
                  <a:lnTo>
                    <a:pt x="3064" y="127"/>
                  </a:lnTo>
                  <a:close/>
                  <a:moveTo>
                    <a:pt x="3064" y="120"/>
                  </a:moveTo>
                  <a:lnTo>
                    <a:pt x="3064" y="127"/>
                  </a:lnTo>
                  <a:lnTo>
                    <a:pt x="3064" y="120"/>
                  </a:lnTo>
                  <a:close/>
                  <a:moveTo>
                    <a:pt x="3064" y="114"/>
                  </a:moveTo>
                  <a:lnTo>
                    <a:pt x="3064" y="120"/>
                  </a:lnTo>
                  <a:lnTo>
                    <a:pt x="3064" y="114"/>
                  </a:lnTo>
                  <a:close/>
                  <a:moveTo>
                    <a:pt x="3064" y="114"/>
                  </a:moveTo>
                  <a:lnTo>
                    <a:pt x="3064" y="114"/>
                  </a:lnTo>
                  <a:lnTo>
                    <a:pt x="3064" y="114"/>
                  </a:lnTo>
                  <a:close/>
                  <a:moveTo>
                    <a:pt x="3064" y="109"/>
                  </a:moveTo>
                  <a:lnTo>
                    <a:pt x="3064" y="114"/>
                  </a:lnTo>
                  <a:lnTo>
                    <a:pt x="3064" y="109"/>
                  </a:lnTo>
                  <a:close/>
                  <a:moveTo>
                    <a:pt x="3064" y="103"/>
                  </a:moveTo>
                  <a:lnTo>
                    <a:pt x="3064" y="109"/>
                  </a:lnTo>
                  <a:lnTo>
                    <a:pt x="3064" y="103"/>
                  </a:lnTo>
                  <a:close/>
                  <a:moveTo>
                    <a:pt x="3058" y="103"/>
                  </a:moveTo>
                  <a:lnTo>
                    <a:pt x="3064" y="103"/>
                  </a:lnTo>
                  <a:lnTo>
                    <a:pt x="3058" y="103"/>
                  </a:lnTo>
                  <a:close/>
                  <a:moveTo>
                    <a:pt x="3058" y="98"/>
                  </a:moveTo>
                  <a:lnTo>
                    <a:pt x="3058" y="103"/>
                  </a:lnTo>
                  <a:lnTo>
                    <a:pt x="3058" y="98"/>
                  </a:lnTo>
                  <a:close/>
                  <a:moveTo>
                    <a:pt x="3058" y="92"/>
                  </a:moveTo>
                  <a:lnTo>
                    <a:pt x="3058" y="98"/>
                  </a:lnTo>
                  <a:lnTo>
                    <a:pt x="3058" y="92"/>
                  </a:lnTo>
                  <a:close/>
                  <a:moveTo>
                    <a:pt x="3058" y="92"/>
                  </a:moveTo>
                  <a:lnTo>
                    <a:pt x="3058" y="92"/>
                  </a:lnTo>
                  <a:lnTo>
                    <a:pt x="3058" y="92"/>
                  </a:lnTo>
                  <a:close/>
                  <a:moveTo>
                    <a:pt x="3058" y="85"/>
                  </a:moveTo>
                  <a:lnTo>
                    <a:pt x="3058" y="85"/>
                  </a:lnTo>
                  <a:lnTo>
                    <a:pt x="3058" y="85"/>
                  </a:lnTo>
                  <a:close/>
                  <a:moveTo>
                    <a:pt x="3053" y="80"/>
                  </a:moveTo>
                  <a:cubicBezTo>
                    <a:pt x="3058" y="80"/>
                    <a:pt x="3058" y="85"/>
                    <a:pt x="3058" y="85"/>
                  </a:cubicBezTo>
                  <a:cubicBezTo>
                    <a:pt x="3058" y="85"/>
                    <a:pt x="3058" y="80"/>
                    <a:pt x="3053" y="80"/>
                  </a:cubicBezTo>
                  <a:close/>
                  <a:moveTo>
                    <a:pt x="3053" y="80"/>
                  </a:moveTo>
                  <a:lnTo>
                    <a:pt x="3053" y="80"/>
                  </a:lnTo>
                  <a:lnTo>
                    <a:pt x="3053" y="80"/>
                  </a:lnTo>
                  <a:close/>
                  <a:moveTo>
                    <a:pt x="3053" y="74"/>
                  </a:moveTo>
                  <a:lnTo>
                    <a:pt x="3053" y="74"/>
                  </a:lnTo>
                  <a:lnTo>
                    <a:pt x="3053" y="74"/>
                  </a:lnTo>
                  <a:close/>
                  <a:moveTo>
                    <a:pt x="3053" y="69"/>
                  </a:moveTo>
                  <a:lnTo>
                    <a:pt x="3053" y="74"/>
                  </a:lnTo>
                  <a:lnTo>
                    <a:pt x="3053" y="69"/>
                  </a:lnTo>
                  <a:close/>
                  <a:moveTo>
                    <a:pt x="3053" y="69"/>
                  </a:moveTo>
                  <a:lnTo>
                    <a:pt x="3053" y="69"/>
                  </a:lnTo>
                  <a:lnTo>
                    <a:pt x="3053" y="69"/>
                  </a:lnTo>
                  <a:close/>
                  <a:moveTo>
                    <a:pt x="3053" y="63"/>
                  </a:moveTo>
                  <a:lnTo>
                    <a:pt x="3053" y="63"/>
                  </a:lnTo>
                  <a:lnTo>
                    <a:pt x="3053" y="63"/>
                  </a:lnTo>
                  <a:close/>
                  <a:moveTo>
                    <a:pt x="3047" y="58"/>
                  </a:moveTo>
                  <a:lnTo>
                    <a:pt x="3047" y="63"/>
                  </a:lnTo>
                  <a:lnTo>
                    <a:pt x="3047" y="58"/>
                  </a:lnTo>
                  <a:close/>
                  <a:moveTo>
                    <a:pt x="3047" y="58"/>
                  </a:moveTo>
                  <a:lnTo>
                    <a:pt x="3047" y="58"/>
                  </a:lnTo>
                  <a:lnTo>
                    <a:pt x="3047" y="58"/>
                  </a:lnTo>
                  <a:close/>
                  <a:moveTo>
                    <a:pt x="3047" y="51"/>
                  </a:moveTo>
                  <a:lnTo>
                    <a:pt x="3047" y="51"/>
                  </a:lnTo>
                  <a:lnTo>
                    <a:pt x="3047" y="51"/>
                  </a:lnTo>
                  <a:close/>
                  <a:moveTo>
                    <a:pt x="3047" y="46"/>
                  </a:moveTo>
                  <a:lnTo>
                    <a:pt x="3047" y="51"/>
                  </a:lnTo>
                  <a:lnTo>
                    <a:pt x="3047" y="46"/>
                  </a:lnTo>
                  <a:close/>
                  <a:moveTo>
                    <a:pt x="3047" y="46"/>
                  </a:moveTo>
                  <a:lnTo>
                    <a:pt x="3047" y="46"/>
                  </a:lnTo>
                  <a:lnTo>
                    <a:pt x="3047" y="46"/>
                  </a:lnTo>
                  <a:close/>
                  <a:moveTo>
                    <a:pt x="3042" y="40"/>
                  </a:moveTo>
                  <a:lnTo>
                    <a:pt x="3042" y="40"/>
                  </a:lnTo>
                  <a:lnTo>
                    <a:pt x="3042" y="40"/>
                  </a:lnTo>
                  <a:close/>
                  <a:moveTo>
                    <a:pt x="3042" y="35"/>
                  </a:moveTo>
                  <a:lnTo>
                    <a:pt x="3042" y="40"/>
                  </a:lnTo>
                  <a:lnTo>
                    <a:pt x="3042" y="35"/>
                  </a:lnTo>
                  <a:close/>
                  <a:moveTo>
                    <a:pt x="3042" y="35"/>
                  </a:moveTo>
                  <a:lnTo>
                    <a:pt x="3042" y="35"/>
                  </a:lnTo>
                  <a:lnTo>
                    <a:pt x="3042" y="35"/>
                  </a:lnTo>
                  <a:close/>
                  <a:moveTo>
                    <a:pt x="3042" y="29"/>
                  </a:moveTo>
                  <a:lnTo>
                    <a:pt x="3042" y="29"/>
                  </a:lnTo>
                  <a:lnTo>
                    <a:pt x="3042" y="29"/>
                  </a:lnTo>
                  <a:close/>
                  <a:moveTo>
                    <a:pt x="3042" y="24"/>
                  </a:moveTo>
                  <a:lnTo>
                    <a:pt x="3042" y="29"/>
                  </a:lnTo>
                  <a:lnTo>
                    <a:pt x="3042" y="24"/>
                  </a:lnTo>
                  <a:close/>
                  <a:moveTo>
                    <a:pt x="3035" y="24"/>
                  </a:moveTo>
                  <a:lnTo>
                    <a:pt x="3035" y="24"/>
                  </a:lnTo>
                  <a:lnTo>
                    <a:pt x="3035" y="24"/>
                  </a:lnTo>
                  <a:close/>
                  <a:moveTo>
                    <a:pt x="3035" y="17"/>
                  </a:moveTo>
                  <a:lnTo>
                    <a:pt x="3035" y="17"/>
                  </a:lnTo>
                  <a:lnTo>
                    <a:pt x="3035" y="17"/>
                  </a:lnTo>
                  <a:close/>
                  <a:moveTo>
                    <a:pt x="3035" y="11"/>
                  </a:moveTo>
                  <a:lnTo>
                    <a:pt x="3035" y="17"/>
                  </a:lnTo>
                  <a:lnTo>
                    <a:pt x="3035" y="11"/>
                  </a:lnTo>
                  <a:close/>
                  <a:moveTo>
                    <a:pt x="3035" y="11"/>
                  </a:moveTo>
                  <a:lnTo>
                    <a:pt x="3035" y="11"/>
                  </a:lnTo>
                  <a:lnTo>
                    <a:pt x="3035" y="11"/>
                  </a:lnTo>
                  <a:close/>
                  <a:moveTo>
                    <a:pt x="3029" y="6"/>
                  </a:moveTo>
                  <a:lnTo>
                    <a:pt x="3029" y="6"/>
                  </a:lnTo>
                  <a:lnTo>
                    <a:pt x="3029" y="6"/>
                  </a:lnTo>
                  <a:close/>
                  <a:moveTo>
                    <a:pt x="3029" y="0"/>
                  </a:moveTo>
                  <a:lnTo>
                    <a:pt x="3029" y="6"/>
                  </a:lnTo>
                  <a:lnTo>
                    <a:pt x="3029" y="0"/>
                  </a:lnTo>
                  <a:close/>
                  <a:moveTo>
                    <a:pt x="3029" y="0"/>
                  </a:moveTo>
                  <a:lnTo>
                    <a:pt x="302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5328062" y="4824349"/>
              <a:ext cx="244331" cy="125504"/>
            </a:xfrm>
            <a:custGeom>
              <a:avLst/>
              <a:gdLst/>
              <a:ahLst/>
              <a:cxnLst/>
              <a:rect l="l" t="t" r="r" b="b"/>
              <a:pathLst>
                <a:path w="3104" h="1594" extrusionOk="0">
                  <a:moveTo>
                    <a:pt x="1764" y="1"/>
                  </a:moveTo>
                  <a:cubicBezTo>
                    <a:pt x="2004" y="270"/>
                    <a:pt x="2194" y="659"/>
                    <a:pt x="1959" y="941"/>
                  </a:cubicBezTo>
                  <a:cubicBezTo>
                    <a:pt x="1771" y="1163"/>
                    <a:pt x="1420" y="1123"/>
                    <a:pt x="1163" y="1134"/>
                  </a:cubicBezTo>
                  <a:cubicBezTo>
                    <a:pt x="791" y="1147"/>
                    <a:pt x="424" y="1169"/>
                    <a:pt x="64" y="1243"/>
                  </a:cubicBezTo>
                  <a:cubicBezTo>
                    <a:pt x="35" y="1335"/>
                    <a:pt x="12" y="1427"/>
                    <a:pt x="6" y="1483"/>
                  </a:cubicBezTo>
                  <a:lnTo>
                    <a:pt x="6" y="1490"/>
                  </a:lnTo>
                  <a:lnTo>
                    <a:pt x="6" y="1496"/>
                  </a:lnTo>
                  <a:lnTo>
                    <a:pt x="1" y="1496"/>
                  </a:lnTo>
                  <a:cubicBezTo>
                    <a:pt x="1" y="1530"/>
                    <a:pt x="6" y="1552"/>
                    <a:pt x="24" y="1559"/>
                  </a:cubicBezTo>
                  <a:lnTo>
                    <a:pt x="30" y="1559"/>
                  </a:lnTo>
                  <a:cubicBezTo>
                    <a:pt x="350" y="1581"/>
                    <a:pt x="682" y="1593"/>
                    <a:pt x="1015" y="1593"/>
                  </a:cubicBezTo>
                  <a:cubicBezTo>
                    <a:pt x="1639" y="1593"/>
                    <a:pt x="2268" y="1546"/>
                    <a:pt x="2863" y="1427"/>
                  </a:cubicBezTo>
                  <a:cubicBezTo>
                    <a:pt x="3047" y="1393"/>
                    <a:pt x="3103" y="1393"/>
                    <a:pt x="3103" y="1290"/>
                  </a:cubicBezTo>
                  <a:cubicBezTo>
                    <a:pt x="3103" y="1255"/>
                    <a:pt x="3098" y="1208"/>
                    <a:pt x="3087" y="1152"/>
                  </a:cubicBezTo>
                  <a:lnTo>
                    <a:pt x="3087" y="1134"/>
                  </a:lnTo>
                  <a:cubicBezTo>
                    <a:pt x="3081" y="1123"/>
                    <a:pt x="3081" y="1118"/>
                    <a:pt x="3081" y="1105"/>
                  </a:cubicBezTo>
                  <a:cubicBezTo>
                    <a:pt x="3081" y="1100"/>
                    <a:pt x="3081" y="1094"/>
                    <a:pt x="3076" y="1089"/>
                  </a:cubicBezTo>
                  <a:lnTo>
                    <a:pt x="3076" y="1083"/>
                  </a:lnTo>
                  <a:lnTo>
                    <a:pt x="3076" y="1078"/>
                  </a:lnTo>
                  <a:lnTo>
                    <a:pt x="3076" y="1071"/>
                  </a:lnTo>
                  <a:cubicBezTo>
                    <a:pt x="3076" y="1066"/>
                    <a:pt x="3069" y="1066"/>
                    <a:pt x="3069" y="1066"/>
                  </a:cubicBezTo>
                  <a:lnTo>
                    <a:pt x="3069" y="1060"/>
                  </a:lnTo>
                  <a:lnTo>
                    <a:pt x="3069" y="1055"/>
                  </a:lnTo>
                  <a:lnTo>
                    <a:pt x="3069" y="1049"/>
                  </a:lnTo>
                  <a:lnTo>
                    <a:pt x="3069" y="1044"/>
                  </a:lnTo>
                  <a:lnTo>
                    <a:pt x="3064" y="1044"/>
                  </a:lnTo>
                  <a:lnTo>
                    <a:pt x="3064" y="1037"/>
                  </a:lnTo>
                  <a:lnTo>
                    <a:pt x="3064" y="1031"/>
                  </a:lnTo>
                  <a:lnTo>
                    <a:pt x="3064" y="1026"/>
                  </a:lnTo>
                  <a:lnTo>
                    <a:pt x="3064" y="1020"/>
                  </a:lnTo>
                  <a:lnTo>
                    <a:pt x="3058" y="1020"/>
                  </a:lnTo>
                  <a:lnTo>
                    <a:pt x="3058" y="1015"/>
                  </a:lnTo>
                  <a:lnTo>
                    <a:pt x="3058" y="1009"/>
                  </a:lnTo>
                  <a:lnTo>
                    <a:pt x="3058" y="1002"/>
                  </a:lnTo>
                  <a:cubicBezTo>
                    <a:pt x="3058" y="1002"/>
                    <a:pt x="3058" y="997"/>
                    <a:pt x="3053" y="997"/>
                  </a:cubicBezTo>
                  <a:lnTo>
                    <a:pt x="3053" y="991"/>
                  </a:lnTo>
                  <a:lnTo>
                    <a:pt x="3053" y="986"/>
                  </a:lnTo>
                  <a:lnTo>
                    <a:pt x="3053" y="980"/>
                  </a:lnTo>
                  <a:lnTo>
                    <a:pt x="3047" y="980"/>
                  </a:lnTo>
                  <a:lnTo>
                    <a:pt x="3047" y="975"/>
                  </a:lnTo>
                  <a:lnTo>
                    <a:pt x="3047" y="968"/>
                  </a:lnTo>
                  <a:lnTo>
                    <a:pt x="3047" y="963"/>
                  </a:lnTo>
                  <a:lnTo>
                    <a:pt x="3042" y="957"/>
                  </a:lnTo>
                  <a:lnTo>
                    <a:pt x="3042" y="952"/>
                  </a:lnTo>
                  <a:lnTo>
                    <a:pt x="3042" y="946"/>
                  </a:lnTo>
                  <a:lnTo>
                    <a:pt x="3042" y="941"/>
                  </a:lnTo>
                  <a:lnTo>
                    <a:pt x="3035" y="941"/>
                  </a:lnTo>
                  <a:lnTo>
                    <a:pt x="3035" y="934"/>
                  </a:lnTo>
                  <a:lnTo>
                    <a:pt x="3035" y="928"/>
                  </a:lnTo>
                  <a:cubicBezTo>
                    <a:pt x="3035" y="928"/>
                    <a:pt x="3035" y="923"/>
                    <a:pt x="3029" y="923"/>
                  </a:cubicBezTo>
                  <a:lnTo>
                    <a:pt x="3029" y="917"/>
                  </a:lnTo>
                  <a:cubicBezTo>
                    <a:pt x="2835" y="357"/>
                    <a:pt x="2337" y="75"/>
                    <a:pt x="1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7"/>
          <p:cNvGrpSpPr/>
          <p:nvPr/>
        </p:nvGrpSpPr>
        <p:grpSpPr>
          <a:xfrm>
            <a:off x="6433067" y="4834613"/>
            <a:ext cx="253384" cy="125976"/>
            <a:chOff x="4911260" y="4825451"/>
            <a:chExt cx="253384" cy="125976"/>
          </a:xfrm>
        </p:grpSpPr>
        <p:sp>
          <p:nvSpPr>
            <p:cNvPr id="559" name="Google Shape;559;p7"/>
            <p:cNvSpPr/>
            <p:nvPr/>
          </p:nvSpPr>
          <p:spPr>
            <a:xfrm>
              <a:off x="4911260" y="4825451"/>
              <a:ext cx="253384" cy="125976"/>
            </a:xfrm>
            <a:custGeom>
              <a:avLst/>
              <a:gdLst/>
              <a:ahLst/>
              <a:cxnLst/>
              <a:rect l="l" t="t" r="r" b="b"/>
              <a:pathLst>
                <a:path w="3219" h="1600" extrusionOk="0">
                  <a:moveTo>
                    <a:pt x="1577" y="1"/>
                  </a:moveTo>
                  <a:cubicBezTo>
                    <a:pt x="1067" y="1"/>
                    <a:pt x="639" y="223"/>
                    <a:pt x="368" y="720"/>
                  </a:cubicBezTo>
                  <a:cubicBezTo>
                    <a:pt x="339" y="771"/>
                    <a:pt x="1" y="1498"/>
                    <a:pt x="115" y="1516"/>
                  </a:cubicBezTo>
                  <a:cubicBezTo>
                    <a:pt x="591" y="1566"/>
                    <a:pt x="1085" y="1600"/>
                    <a:pt x="1580" y="1600"/>
                  </a:cubicBezTo>
                  <a:cubicBezTo>
                    <a:pt x="2043" y="1600"/>
                    <a:pt x="2506" y="1571"/>
                    <a:pt x="2955" y="1498"/>
                  </a:cubicBezTo>
                  <a:cubicBezTo>
                    <a:pt x="3201" y="1458"/>
                    <a:pt x="3219" y="1476"/>
                    <a:pt x="3190" y="1229"/>
                  </a:cubicBezTo>
                  <a:cubicBezTo>
                    <a:pt x="3092" y="502"/>
                    <a:pt x="2537" y="124"/>
                    <a:pt x="1890" y="27"/>
                  </a:cubicBezTo>
                  <a:cubicBezTo>
                    <a:pt x="1783" y="10"/>
                    <a:pt x="1678" y="1"/>
                    <a:pt x="15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4921178" y="4943946"/>
              <a:ext cx="217332" cy="7165"/>
            </a:xfrm>
            <a:custGeom>
              <a:avLst/>
              <a:gdLst/>
              <a:ahLst/>
              <a:cxnLst/>
              <a:rect l="l" t="t" r="r" b="b"/>
              <a:pathLst>
                <a:path w="2761" h="91" extrusionOk="0">
                  <a:moveTo>
                    <a:pt x="0" y="12"/>
                  </a:moveTo>
                  <a:lnTo>
                    <a:pt x="0" y="12"/>
                  </a:lnTo>
                  <a:cubicBezTo>
                    <a:pt x="472" y="62"/>
                    <a:pt x="960" y="91"/>
                    <a:pt x="1449" y="91"/>
                  </a:cubicBezTo>
                  <a:cubicBezTo>
                    <a:pt x="1450" y="91"/>
                    <a:pt x="1451" y="91"/>
                    <a:pt x="1452" y="91"/>
                  </a:cubicBezTo>
                  <a:lnTo>
                    <a:pt x="1452" y="91"/>
                  </a:lnTo>
                  <a:cubicBezTo>
                    <a:pt x="958" y="91"/>
                    <a:pt x="471" y="62"/>
                    <a:pt x="0" y="12"/>
                  </a:cubicBezTo>
                  <a:close/>
                  <a:moveTo>
                    <a:pt x="2760" y="0"/>
                  </a:moveTo>
                  <a:lnTo>
                    <a:pt x="2760" y="0"/>
                  </a:lnTo>
                  <a:cubicBezTo>
                    <a:pt x="2336" y="68"/>
                    <a:pt x="1894" y="91"/>
                    <a:pt x="1452" y="91"/>
                  </a:cubicBezTo>
                  <a:lnTo>
                    <a:pt x="1452" y="91"/>
                  </a:lnTo>
                  <a:cubicBezTo>
                    <a:pt x="1453" y="91"/>
                    <a:pt x="1454" y="91"/>
                    <a:pt x="1455" y="91"/>
                  </a:cubicBezTo>
                  <a:cubicBezTo>
                    <a:pt x="1892" y="91"/>
                    <a:pt x="2335" y="68"/>
                    <a:pt x="27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4917557" y="4827498"/>
              <a:ext cx="247086" cy="123614"/>
            </a:xfrm>
            <a:custGeom>
              <a:avLst/>
              <a:gdLst/>
              <a:ahLst/>
              <a:cxnLst/>
              <a:rect l="l" t="t" r="r" b="b"/>
              <a:pathLst>
                <a:path w="3139" h="1570" extrusionOk="0">
                  <a:moveTo>
                    <a:pt x="1833" y="1"/>
                  </a:moveTo>
                  <a:lnTo>
                    <a:pt x="1833" y="1"/>
                  </a:lnTo>
                  <a:cubicBezTo>
                    <a:pt x="2061" y="282"/>
                    <a:pt x="2233" y="677"/>
                    <a:pt x="1987" y="946"/>
                  </a:cubicBezTo>
                  <a:cubicBezTo>
                    <a:pt x="1855" y="1089"/>
                    <a:pt x="1655" y="1118"/>
                    <a:pt x="1455" y="1118"/>
                  </a:cubicBezTo>
                  <a:cubicBezTo>
                    <a:pt x="1363" y="1118"/>
                    <a:pt x="1266" y="1112"/>
                    <a:pt x="1181" y="1107"/>
                  </a:cubicBezTo>
                  <a:lnTo>
                    <a:pt x="1036" y="1107"/>
                  </a:lnTo>
                  <a:cubicBezTo>
                    <a:pt x="716" y="1107"/>
                    <a:pt x="396" y="1118"/>
                    <a:pt x="81" y="1168"/>
                  </a:cubicBezTo>
                  <a:cubicBezTo>
                    <a:pt x="35" y="1300"/>
                    <a:pt x="0" y="1416"/>
                    <a:pt x="13" y="1461"/>
                  </a:cubicBezTo>
                  <a:lnTo>
                    <a:pt x="13" y="1467"/>
                  </a:lnTo>
                  <a:lnTo>
                    <a:pt x="13" y="1472"/>
                  </a:lnTo>
                  <a:lnTo>
                    <a:pt x="18" y="1472"/>
                  </a:lnTo>
                  <a:cubicBezTo>
                    <a:pt x="18" y="1478"/>
                    <a:pt x="24" y="1485"/>
                    <a:pt x="24" y="1485"/>
                  </a:cubicBezTo>
                  <a:lnTo>
                    <a:pt x="29" y="1485"/>
                  </a:lnTo>
                  <a:lnTo>
                    <a:pt x="29" y="1490"/>
                  </a:lnTo>
                  <a:lnTo>
                    <a:pt x="35" y="1490"/>
                  </a:lnTo>
                  <a:cubicBezTo>
                    <a:pt x="510" y="1541"/>
                    <a:pt x="1002" y="1570"/>
                    <a:pt x="1501" y="1570"/>
                  </a:cubicBezTo>
                  <a:cubicBezTo>
                    <a:pt x="1942" y="1570"/>
                    <a:pt x="2388" y="1546"/>
                    <a:pt x="2817" y="1478"/>
                  </a:cubicBezTo>
                  <a:lnTo>
                    <a:pt x="2835" y="1478"/>
                  </a:lnTo>
                  <a:cubicBezTo>
                    <a:pt x="2840" y="1478"/>
                    <a:pt x="2846" y="1472"/>
                    <a:pt x="2857" y="1472"/>
                  </a:cubicBezTo>
                  <a:lnTo>
                    <a:pt x="2875" y="1472"/>
                  </a:lnTo>
                  <a:cubicBezTo>
                    <a:pt x="3110" y="1432"/>
                    <a:pt x="3139" y="1450"/>
                    <a:pt x="3110" y="1226"/>
                  </a:cubicBezTo>
                  <a:lnTo>
                    <a:pt x="3110" y="1203"/>
                  </a:lnTo>
                  <a:cubicBezTo>
                    <a:pt x="3018" y="482"/>
                    <a:pt x="2474" y="111"/>
                    <a:pt x="18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8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986"/>
        <p:cNvGrpSpPr/>
        <p:nvPr/>
      </p:nvGrpSpPr>
      <p:grpSpPr>
        <a:xfrm>
          <a:off x="0" y="0"/>
          <a:ext cx="0" cy="0"/>
          <a:chOff x="0" y="0"/>
          <a:chExt cx="0" cy="0"/>
        </a:xfrm>
      </p:grpSpPr>
      <p:sp>
        <p:nvSpPr>
          <p:cNvPr id="987" name="Google Shape;987;p13"/>
          <p:cNvSpPr txBox="1">
            <a:spLocks noGrp="1"/>
          </p:cNvSpPr>
          <p:nvPr>
            <p:ph type="title"/>
          </p:nvPr>
        </p:nvSpPr>
        <p:spPr>
          <a:xfrm>
            <a:off x="720000" y="1798235"/>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88" name="Google Shape;988;p13"/>
          <p:cNvSpPr txBox="1">
            <a:spLocks noGrp="1"/>
          </p:cNvSpPr>
          <p:nvPr>
            <p:ph type="title" idx="2" hasCustomPrompt="1"/>
          </p:nvPr>
        </p:nvSpPr>
        <p:spPr>
          <a:xfrm>
            <a:off x="1432350" y="1302408"/>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89" name="Google Shape;989;p13"/>
          <p:cNvSpPr txBox="1">
            <a:spLocks noGrp="1"/>
          </p:cNvSpPr>
          <p:nvPr>
            <p:ph type="subTitle" idx="1"/>
          </p:nvPr>
        </p:nvSpPr>
        <p:spPr>
          <a:xfrm>
            <a:off x="720000" y="215007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0" name="Google Shape;990;p13"/>
          <p:cNvSpPr txBox="1">
            <a:spLocks noGrp="1"/>
          </p:cNvSpPr>
          <p:nvPr>
            <p:ph type="title" idx="3"/>
          </p:nvPr>
        </p:nvSpPr>
        <p:spPr>
          <a:xfrm>
            <a:off x="720000" y="5212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991" name="Google Shape;991;p13"/>
          <p:cNvSpPr txBox="1">
            <a:spLocks noGrp="1"/>
          </p:cNvSpPr>
          <p:nvPr>
            <p:ph type="title" idx="4"/>
          </p:nvPr>
        </p:nvSpPr>
        <p:spPr>
          <a:xfrm>
            <a:off x="3403800" y="1798235"/>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92" name="Google Shape;992;p13"/>
          <p:cNvSpPr txBox="1">
            <a:spLocks noGrp="1"/>
          </p:cNvSpPr>
          <p:nvPr>
            <p:ph type="title" idx="5" hasCustomPrompt="1"/>
          </p:nvPr>
        </p:nvSpPr>
        <p:spPr>
          <a:xfrm>
            <a:off x="4116150" y="1302408"/>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3" name="Google Shape;993;p13"/>
          <p:cNvSpPr txBox="1">
            <a:spLocks noGrp="1"/>
          </p:cNvSpPr>
          <p:nvPr>
            <p:ph type="subTitle" idx="6"/>
          </p:nvPr>
        </p:nvSpPr>
        <p:spPr>
          <a:xfrm>
            <a:off x="3403800" y="215007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4" name="Google Shape;994;p13"/>
          <p:cNvSpPr txBox="1">
            <a:spLocks noGrp="1"/>
          </p:cNvSpPr>
          <p:nvPr>
            <p:ph type="title" idx="7"/>
          </p:nvPr>
        </p:nvSpPr>
        <p:spPr>
          <a:xfrm>
            <a:off x="6087600" y="1798235"/>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95" name="Google Shape;995;p13"/>
          <p:cNvSpPr txBox="1">
            <a:spLocks noGrp="1"/>
          </p:cNvSpPr>
          <p:nvPr>
            <p:ph type="title" idx="8" hasCustomPrompt="1"/>
          </p:nvPr>
        </p:nvSpPr>
        <p:spPr>
          <a:xfrm>
            <a:off x="6799950" y="1302408"/>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6" name="Google Shape;996;p13"/>
          <p:cNvSpPr txBox="1">
            <a:spLocks noGrp="1"/>
          </p:cNvSpPr>
          <p:nvPr>
            <p:ph type="subTitle" idx="9"/>
          </p:nvPr>
        </p:nvSpPr>
        <p:spPr>
          <a:xfrm>
            <a:off x="6087600" y="215007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97" name="Google Shape;997;p13"/>
          <p:cNvSpPr txBox="1">
            <a:spLocks noGrp="1"/>
          </p:cNvSpPr>
          <p:nvPr>
            <p:ph type="title" idx="13"/>
          </p:nvPr>
        </p:nvSpPr>
        <p:spPr>
          <a:xfrm>
            <a:off x="2061900" y="3486335"/>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98" name="Google Shape;998;p13"/>
          <p:cNvSpPr txBox="1">
            <a:spLocks noGrp="1"/>
          </p:cNvSpPr>
          <p:nvPr>
            <p:ph type="title" idx="14" hasCustomPrompt="1"/>
          </p:nvPr>
        </p:nvSpPr>
        <p:spPr>
          <a:xfrm>
            <a:off x="2774250" y="2990508"/>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99" name="Google Shape;999;p13"/>
          <p:cNvSpPr txBox="1">
            <a:spLocks noGrp="1"/>
          </p:cNvSpPr>
          <p:nvPr>
            <p:ph type="subTitle" idx="15"/>
          </p:nvPr>
        </p:nvSpPr>
        <p:spPr>
          <a:xfrm>
            <a:off x="2061900" y="383817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0" name="Google Shape;1000;p13"/>
          <p:cNvSpPr txBox="1">
            <a:spLocks noGrp="1"/>
          </p:cNvSpPr>
          <p:nvPr>
            <p:ph type="title" idx="16"/>
          </p:nvPr>
        </p:nvSpPr>
        <p:spPr>
          <a:xfrm>
            <a:off x="4745700" y="3486335"/>
            <a:ext cx="2336400" cy="3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a:solidFill>
                  <a:schemeClr val="accent6"/>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01" name="Google Shape;1001;p13"/>
          <p:cNvSpPr txBox="1">
            <a:spLocks noGrp="1"/>
          </p:cNvSpPr>
          <p:nvPr>
            <p:ph type="title" idx="17" hasCustomPrompt="1"/>
          </p:nvPr>
        </p:nvSpPr>
        <p:spPr>
          <a:xfrm>
            <a:off x="5458050" y="2990508"/>
            <a:ext cx="911700" cy="41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002" name="Google Shape;1002;p13"/>
          <p:cNvSpPr txBox="1">
            <a:spLocks noGrp="1"/>
          </p:cNvSpPr>
          <p:nvPr>
            <p:ph type="subTitle" idx="18"/>
          </p:nvPr>
        </p:nvSpPr>
        <p:spPr>
          <a:xfrm>
            <a:off x="4745700" y="383817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1003" name="Google Shape;1003;p13"/>
          <p:cNvGrpSpPr/>
          <p:nvPr/>
        </p:nvGrpSpPr>
        <p:grpSpPr>
          <a:xfrm>
            <a:off x="-1544026" y="-1555275"/>
            <a:ext cx="12232039" cy="7489192"/>
            <a:chOff x="-1544026" y="-1555275"/>
            <a:chExt cx="12232039" cy="7489192"/>
          </a:xfrm>
        </p:grpSpPr>
        <p:sp>
          <p:nvSpPr>
            <p:cNvPr id="1004" name="Google Shape;1004;p13"/>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3"/>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3"/>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3"/>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3"/>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3"/>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3"/>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3"/>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3"/>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3"/>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3"/>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3"/>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3"/>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3"/>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3"/>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3"/>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3"/>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3"/>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3"/>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3"/>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3"/>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3"/>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3"/>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 name="Google Shape;1027;p13"/>
            <p:cNvGrpSpPr/>
            <p:nvPr/>
          </p:nvGrpSpPr>
          <p:grpSpPr>
            <a:xfrm>
              <a:off x="-1075563" y="-1555275"/>
              <a:ext cx="11295126" cy="1861672"/>
              <a:chOff x="-1075563" y="-1326675"/>
              <a:chExt cx="11295126" cy="1861672"/>
            </a:xfrm>
          </p:grpSpPr>
          <p:sp>
            <p:nvSpPr>
              <p:cNvPr id="1028" name="Google Shape;1028;p13"/>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3"/>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3"/>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13"/>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3"/>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3"/>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3"/>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3"/>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3"/>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3"/>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3"/>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3"/>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3"/>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3"/>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13"/>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3"/>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13"/>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3"/>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3"/>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3"/>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3"/>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13"/>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3"/>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3"/>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13"/>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13"/>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3"/>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3"/>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3"/>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3"/>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13"/>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3"/>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13"/>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13"/>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156"/>
        <p:cNvGrpSpPr/>
        <p:nvPr/>
      </p:nvGrpSpPr>
      <p:grpSpPr>
        <a:xfrm>
          <a:off x="0" y="0"/>
          <a:ext cx="0" cy="0"/>
          <a:chOff x="0" y="0"/>
          <a:chExt cx="0" cy="0"/>
        </a:xfrm>
      </p:grpSpPr>
      <p:grpSp>
        <p:nvGrpSpPr>
          <p:cNvPr id="1157" name="Google Shape;1157;p15"/>
          <p:cNvGrpSpPr/>
          <p:nvPr/>
        </p:nvGrpSpPr>
        <p:grpSpPr>
          <a:xfrm rot="-3599983" flipH="1">
            <a:off x="8429218" y="-618646"/>
            <a:ext cx="840007" cy="1816187"/>
            <a:chOff x="4773700" y="4444775"/>
            <a:chExt cx="332100" cy="718100"/>
          </a:xfrm>
        </p:grpSpPr>
        <p:sp>
          <p:nvSpPr>
            <p:cNvPr id="1158" name="Google Shape;1158;p15"/>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15"/>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5"/>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5"/>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1" name="Google Shape;1171;p15"/>
          <p:cNvSpPr/>
          <p:nvPr/>
        </p:nvSpPr>
        <p:spPr>
          <a:xfrm rot="-899765" flipH="1">
            <a:off x="5267782" y="420216"/>
            <a:ext cx="3356713" cy="2419278"/>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1172" name="Google Shape;1172;p15"/>
          <p:cNvGrpSpPr/>
          <p:nvPr/>
        </p:nvGrpSpPr>
        <p:grpSpPr>
          <a:xfrm>
            <a:off x="-1544026" y="-1555275"/>
            <a:ext cx="12232039" cy="7489192"/>
            <a:chOff x="-1544026" y="-1555275"/>
            <a:chExt cx="12232039" cy="7489192"/>
          </a:xfrm>
        </p:grpSpPr>
        <p:sp>
          <p:nvSpPr>
            <p:cNvPr id="1173" name="Google Shape;1173;p15"/>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5"/>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5"/>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5"/>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5"/>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5"/>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5"/>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5"/>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5"/>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5"/>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5"/>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5"/>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5"/>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5"/>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5"/>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5"/>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5"/>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5"/>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5"/>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5"/>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5"/>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5"/>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5"/>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6" name="Google Shape;1196;p15"/>
            <p:cNvGrpSpPr/>
            <p:nvPr/>
          </p:nvGrpSpPr>
          <p:grpSpPr>
            <a:xfrm>
              <a:off x="-1075563" y="-1555275"/>
              <a:ext cx="11295126" cy="1861672"/>
              <a:chOff x="-1075563" y="-1326675"/>
              <a:chExt cx="11295126" cy="1861672"/>
            </a:xfrm>
          </p:grpSpPr>
          <p:sp>
            <p:nvSpPr>
              <p:cNvPr id="1197" name="Google Shape;1197;p15"/>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5"/>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5"/>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5"/>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5"/>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5"/>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15"/>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5"/>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5"/>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5"/>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5"/>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5"/>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5"/>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5"/>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5"/>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5"/>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5"/>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5"/>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5"/>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5"/>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5"/>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5"/>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5"/>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5"/>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5"/>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5"/>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5"/>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5"/>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5"/>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5"/>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5"/>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5"/>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5"/>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5"/>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1" name="Google Shape;1231;p15"/>
          <p:cNvSpPr txBox="1">
            <a:spLocks noGrp="1"/>
          </p:cNvSpPr>
          <p:nvPr>
            <p:ph type="subTitle" idx="1"/>
          </p:nvPr>
        </p:nvSpPr>
        <p:spPr>
          <a:xfrm>
            <a:off x="720000" y="1786950"/>
            <a:ext cx="4841100" cy="212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232" name="Google Shape;1232;p15"/>
          <p:cNvSpPr txBox="1">
            <a:spLocks noGrp="1"/>
          </p:cNvSpPr>
          <p:nvPr>
            <p:ph type="title"/>
          </p:nvPr>
        </p:nvSpPr>
        <p:spPr>
          <a:xfrm>
            <a:off x="720000" y="5212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3">
  <p:cSld name="CUSTOM_3">
    <p:spTree>
      <p:nvGrpSpPr>
        <p:cNvPr id="1" name="Shape 1916"/>
        <p:cNvGrpSpPr/>
        <p:nvPr/>
      </p:nvGrpSpPr>
      <p:grpSpPr>
        <a:xfrm>
          <a:off x="0" y="0"/>
          <a:ext cx="0" cy="0"/>
          <a:chOff x="0" y="0"/>
          <a:chExt cx="0" cy="0"/>
        </a:xfrm>
      </p:grpSpPr>
      <p:grpSp>
        <p:nvGrpSpPr>
          <p:cNvPr id="1917" name="Google Shape;1917;p23"/>
          <p:cNvGrpSpPr/>
          <p:nvPr/>
        </p:nvGrpSpPr>
        <p:grpSpPr>
          <a:xfrm rot="-3599983" flipH="1">
            <a:off x="8429218" y="-618646"/>
            <a:ext cx="840007" cy="1816187"/>
            <a:chOff x="4773700" y="4444775"/>
            <a:chExt cx="332100" cy="718100"/>
          </a:xfrm>
        </p:grpSpPr>
        <p:sp>
          <p:nvSpPr>
            <p:cNvPr id="1918" name="Google Shape;1918;p23"/>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3"/>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3"/>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3"/>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3"/>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3"/>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3"/>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3"/>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3"/>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3"/>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3"/>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3"/>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3"/>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1" name="Google Shape;1931;p23"/>
          <p:cNvSpPr/>
          <p:nvPr/>
        </p:nvSpPr>
        <p:spPr>
          <a:xfrm rot="-899765" flipH="1">
            <a:off x="5267782" y="420216"/>
            <a:ext cx="3356713" cy="2419278"/>
          </a:xfrm>
          <a:custGeom>
            <a:avLst/>
            <a:gdLst/>
            <a:ahLst/>
            <a:cxnLst/>
            <a:rect l="l" t="t" r="r" b="b"/>
            <a:pathLst>
              <a:path w="152781" h="96774" extrusionOk="0">
                <a:moveTo>
                  <a:pt x="7489" y="0"/>
                </a:moveTo>
                <a:lnTo>
                  <a:pt x="152781" y="46863"/>
                </a:lnTo>
                <a:lnTo>
                  <a:pt x="83439" y="96774"/>
                </a:lnTo>
                <a:lnTo>
                  <a:pt x="0" y="6096"/>
                </a:lnTo>
                <a:close/>
              </a:path>
            </a:pathLst>
          </a:custGeom>
          <a:gradFill>
            <a:gsLst>
              <a:gs pos="0">
                <a:srgbClr val="FFE89A">
                  <a:alpha val="48235"/>
                </a:srgbClr>
              </a:gs>
              <a:gs pos="66000">
                <a:srgbClr val="FFF4CD">
                  <a:alpha val="0"/>
                </a:srgbClr>
              </a:gs>
              <a:gs pos="100000">
                <a:srgbClr val="FFFFFF">
                  <a:alpha val="0"/>
                </a:srgbClr>
              </a:gs>
            </a:gsLst>
            <a:lin ang="2700006" scaled="0"/>
          </a:gradFill>
          <a:ln>
            <a:noFill/>
          </a:ln>
        </p:spPr>
      </p:sp>
      <p:grpSp>
        <p:nvGrpSpPr>
          <p:cNvPr id="1932" name="Google Shape;1932;p23"/>
          <p:cNvGrpSpPr/>
          <p:nvPr/>
        </p:nvGrpSpPr>
        <p:grpSpPr>
          <a:xfrm>
            <a:off x="-1544026" y="-1555275"/>
            <a:ext cx="12232039" cy="7489192"/>
            <a:chOff x="-1544026" y="-1555275"/>
            <a:chExt cx="12232039" cy="7489192"/>
          </a:xfrm>
        </p:grpSpPr>
        <p:sp>
          <p:nvSpPr>
            <p:cNvPr id="1933" name="Google Shape;1933;p23"/>
            <p:cNvSpPr/>
            <p:nvPr/>
          </p:nvSpPr>
          <p:spPr>
            <a:xfrm flipH="1">
              <a:off x="9591948"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3"/>
            <p:cNvSpPr/>
            <p:nvPr/>
          </p:nvSpPr>
          <p:spPr>
            <a:xfrm flipH="1">
              <a:off x="9891331"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3"/>
            <p:cNvSpPr/>
            <p:nvPr/>
          </p:nvSpPr>
          <p:spPr>
            <a:xfrm flipH="1">
              <a:off x="10190713"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3"/>
            <p:cNvSpPr/>
            <p:nvPr/>
          </p:nvSpPr>
          <p:spPr>
            <a:xfrm flipH="1">
              <a:off x="10490213"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3"/>
            <p:cNvSpPr/>
            <p:nvPr/>
          </p:nvSpPr>
          <p:spPr>
            <a:xfrm flipH="1">
              <a:off x="8495999"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3"/>
            <p:cNvSpPr/>
            <p:nvPr/>
          </p:nvSpPr>
          <p:spPr>
            <a:xfrm flipH="1">
              <a:off x="8799231"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3"/>
            <p:cNvSpPr/>
            <p:nvPr/>
          </p:nvSpPr>
          <p:spPr>
            <a:xfrm flipH="1">
              <a:off x="9094882"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3"/>
            <p:cNvSpPr/>
            <p:nvPr/>
          </p:nvSpPr>
          <p:spPr>
            <a:xfrm flipH="1">
              <a:off x="9421555"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3"/>
            <p:cNvSpPr/>
            <p:nvPr/>
          </p:nvSpPr>
          <p:spPr>
            <a:xfrm flipH="1">
              <a:off x="9693647"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3"/>
            <p:cNvSpPr/>
            <p:nvPr/>
          </p:nvSpPr>
          <p:spPr>
            <a:xfrm flipH="1">
              <a:off x="10012740"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3"/>
            <p:cNvSpPr/>
            <p:nvPr/>
          </p:nvSpPr>
          <p:spPr>
            <a:xfrm flipH="1">
              <a:off x="1029229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3"/>
            <p:cNvSpPr/>
            <p:nvPr/>
          </p:nvSpPr>
          <p:spPr>
            <a:xfrm>
              <a:off x="-1544026" y="2933887"/>
              <a:ext cx="1096065" cy="3000009"/>
            </a:xfrm>
            <a:custGeom>
              <a:avLst/>
              <a:gdLst/>
              <a:ahLst/>
              <a:cxnLst/>
              <a:rect l="l" t="t" r="r" b="b"/>
              <a:pathLst>
                <a:path w="9398" h="25723" extrusionOk="0">
                  <a:moveTo>
                    <a:pt x="1" y="1"/>
                  </a:moveTo>
                  <a:lnTo>
                    <a:pt x="1" y="25722"/>
                  </a:lnTo>
                  <a:lnTo>
                    <a:pt x="9397" y="25722"/>
                  </a:lnTo>
                  <a:cubicBezTo>
                    <a:pt x="9397" y="15921"/>
                    <a:pt x="5862" y="6947"/>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3"/>
            <p:cNvSpPr/>
            <p:nvPr/>
          </p:nvSpPr>
          <p:spPr>
            <a:xfrm>
              <a:off x="-1544026" y="3619083"/>
              <a:ext cx="796682" cy="2314823"/>
            </a:xfrm>
            <a:custGeom>
              <a:avLst/>
              <a:gdLst/>
              <a:ahLst/>
              <a:cxnLst/>
              <a:rect l="l" t="t" r="r" b="b"/>
              <a:pathLst>
                <a:path w="6831" h="19848" extrusionOk="0">
                  <a:moveTo>
                    <a:pt x="1546" y="1"/>
                  </a:moveTo>
                  <a:cubicBezTo>
                    <a:pt x="1039" y="352"/>
                    <a:pt x="520" y="689"/>
                    <a:pt x="1" y="1015"/>
                  </a:cubicBezTo>
                  <a:lnTo>
                    <a:pt x="1" y="1885"/>
                  </a:lnTo>
                  <a:cubicBezTo>
                    <a:pt x="2724" y="7286"/>
                    <a:pt x="4263" y="13387"/>
                    <a:pt x="4263" y="19847"/>
                  </a:cubicBezTo>
                  <a:lnTo>
                    <a:pt x="6830" y="19847"/>
                  </a:lnTo>
                  <a:cubicBezTo>
                    <a:pt x="6830" y="12620"/>
                    <a:pt x="4907" y="5843"/>
                    <a:pt x="1546"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3"/>
            <p:cNvSpPr/>
            <p:nvPr/>
          </p:nvSpPr>
          <p:spPr>
            <a:xfrm>
              <a:off x="-1544026" y="3838811"/>
              <a:ext cx="497300" cy="2095096"/>
            </a:xfrm>
            <a:custGeom>
              <a:avLst/>
              <a:gdLst/>
              <a:ahLst/>
              <a:cxnLst/>
              <a:rect l="l" t="t" r="r" b="b"/>
              <a:pathLst>
                <a:path w="4264" h="17964" extrusionOk="0">
                  <a:moveTo>
                    <a:pt x="1" y="1"/>
                  </a:moveTo>
                  <a:lnTo>
                    <a:pt x="1" y="17963"/>
                  </a:lnTo>
                  <a:lnTo>
                    <a:pt x="4263" y="17963"/>
                  </a:lnTo>
                  <a:cubicBezTo>
                    <a:pt x="4263" y="11503"/>
                    <a:pt x="2724" y="5402"/>
                    <a:pt x="1"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3"/>
            <p:cNvSpPr/>
            <p:nvPr/>
          </p:nvSpPr>
          <p:spPr>
            <a:xfrm>
              <a:off x="-1544026" y="4586053"/>
              <a:ext cx="197800" cy="1347864"/>
            </a:xfrm>
            <a:custGeom>
              <a:avLst/>
              <a:gdLst/>
              <a:ahLst/>
              <a:cxnLst/>
              <a:rect l="l" t="t" r="r" b="b"/>
              <a:pathLst>
                <a:path w="1696" h="11557" extrusionOk="0">
                  <a:moveTo>
                    <a:pt x="1" y="1"/>
                  </a:moveTo>
                  <a:lnTo>
                    <a:pt x="1" y="11556"/>
                  </a:lnTo>
                  <a:lnTo>
                    <a:pt x="1696" y="11556"/>
                  </a:lnTo>
                  <a:cubicBezTo>
                    <a:pt x="1696" y="7540"/>
                    <a:pt x="1105" y="3660"/>
                    <a:pt x="1"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3"/>
            <p:cNvSpPr/>
            <p:nvPr/>
          </p:nvSpPr>
          <p:spPr>
            <a:xfrm>
              <a:off x="-1544026" y="-790425"/>
              <a:ext cx="2192014" cy="4527829"/>
            </a:xfrm>
            <a:custGeom>
              <a:avLst/>
              <a:gdLst/>
              <a:ahLst/>
              <a:cxnLst/>
              <a:rect l="l" t="t" r="r" b="b"/>
              <a:pathLst>
                <a:path w="18795" h="38823" extrusionOk="0">
                  <a:moveTo>
                    <a:pt x="1" y="0"/>
                  </a:moveTo>
                  <a:lnTo>
                    <a:pt x="1" y="38823"/>
                  </a:lnTo>
                  <a:cubicBezTo>
                    <a:pt x="11281" y="31778"/>
                    <a:pt x="18794" y="19243"/>
                    <a:pt x="18794" y="4958"/>
                  </a:cubicBezTo>
                  <a:lnTo>
                    <a:pt x="18794"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3"/>
            <p:cNvSpPr/>
            <p:nvPr/>
          </p:nvSpPr>
          <p:spPr>
            <a:xfrm>
              <a:off x="-1544026" y="-34086"/>
              <a:ext cx="1888782" cy="3568335"/>
            </a:xfrm>
            <a:custGeom>
              <a:avLst/>
              <a:gdLst/>
              <a:ahLst/>
              <a:cxnLst/>
              <a:rect l="l" t="t" r="r" b="b"/>
              <a:pathLst>
                <a:path w="16195" h="30596" extrusionOk="0">
                  <a:moveTo>
                    <a:pt x="16194" y="0"/>
                  </a:moveTo>
                  <a:cubicBezTo>
                    <a:pt x="15427" y="807"/>
                    <a:pt x="14518" y="1476"/>
                    <a:pt x="13510" y="1970"/>
                  </a:cubicBezTo>
                  <a:cubicBezTo>
                    <a:pt x="12588" y="12543"/>
                    <a:pt x="7545" y="21933"/>
                    <a:pt x="1" y="28529"/>
                  </a:cubicBezTo>
                  <a:lnTo>
                    <a:pt x="1" y="30596"/>
                  </a:lnTo>
                  <a:cubicBezTo>
                    <a:pt x="9461" y="23610"/>
                    <a:pt x="15726" y="12549"/>
                    <a:pt x="16194"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3"/>
            <p:cNvSpPr/>
            <p:nvPr/>
          </p:nvSpPr>
          <p:spPr>
            <a:xfrm>
              <a:off x="-1544026" y="-790425"/>
              <a:ext cx="1593132" cy="4083595"/>
            </a:xfrm>
            <a:custGeom>
              <a:avLst/>
              <a:gdLst/>
              <a:ahLst/>
              <a:cxnLst/>
              <a:rect l="l" t="t" r="r" b="b"/>
              <a:pathLst>
                <a:path w="13660" h="35014" extrusionOk="0">
                  <a:moveTo>
                    <a:pt x="1" y="0"/>
                  </a:moveTo>
                  <a:lnTo>
                    <a:pt x="1" y="35014"/>
                  </a:lnTo>
                  <a:cubicBezTo>
                    <a:pt x="8370" y="27704"/>
                    <a:pt x="13660" y="16949"/>
                    <a:pt x="13660" y="4958"/>
                  </a:cubicBezTo>
                  <a:lnTo>
                    <a:pt x="13660"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3"/>
            <p:cNvSpPr/>
            <p:nvPr/>
          </p:nvSpPr>
          <p:spPr>
            <a:xfrm>
              <a:off x="-1544026" y="292591"/>
              <a:ext cx="1266458" cy="2714855"/>
            </a:xfrm>
            <a:custGeom>
              <a:avLst/>
              <a:gdLst/>
              <a:ahLst/>
              <a:cxnLst/>
              <a:rect l="l" t="t" r="r" b="b"/>
              <a:pathLst>
                <a:path w="10859" h="23278" extrusionOk="0">
                  <a:moveTo>
                    <a:pt x="10859" y="0"/>
                  </a:moveTo>
                  <a:cubicBezTo>
                    <a:pt x="10385" y="72"/>
                    <a:pt x="9890" y="111"/>
                    <a:pt x="9397" y="111"/>
                  </a:cubicBezTo>
                  <a:cubicBezTo>
                    <a:pt x="9020" y="111"/>
                    <a:pt x="8650" y="92"/>
                    <a:pt x="8292" y="46"/>
                  </a:cubicBezTo>
                  <a:cubicBezTo>
                    <a:pt x="7460" y="7657"/>
                    <a:pt x="4491" y="14622"/>
                    <a:pt x="1" y="20329"/>
                  </a:cubicBezTo>
                  <a:lnTo>
                    <a:pt x="1" y="23278"/>
                  </a:lnTo>
                  <a:cubicBezTo>
                    <a:pt x="5933" y="17092"/>
                    <a:pt x="9890" y="8995"/>
                    <a:pt x="10859" y="0"/>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3"/>
            <p:cNvSpPr/>
            <p:nvPr/>
          </p:nvSpPr>
          <p:spPr>
            <a:xfrm>
              <a:off x="-1544026" y="-790425"/>
              <a:ext cx="994366" cy="3453923"/>
            </a:xfrm>
            <a:custGeom>
              <a:avLst/>
              <a:gdLst/>
              <a:ahLst/>
              <a:cxnLst/>
              <a:rect l="l" t="t" r="r" b="b"/>
              <a:pathLst>
                <a:path w="8526" h="29615" extrusionOk="0">
                  <a:moveTo>
                    <a:pt x="1" y="0"/>
                  </a:moveTo>
                  <a:lnTo>
                    <a:pt x="1" y="29615"/>
                  </a:lnTo>
                  <a:cubicBezTo>
                    <a:pt x="5342" y="22830"/>
                    <a:pt x="8526" y="14265"/>
                    <a:pt x="8526" y="4958"/>
                  </a:cubicBezTo>
                  <a:lnTo>
                    <a:pt x="8526"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3"/>
            <p:cNvSpPr/>
            <p:nvPr/>
          </p:nvSpPr>
          <p:spPr>
            <a:xfrm>
              <a:off x="-1544026" y="46971"/>
              <a:ext cx="675273" cy="2189098"/>
            </a:xfrm>
            <a:custGeom>
              <a:avLst/>
              <a:gdLst/>
              <a:ahLst/>
              <a:cxnLst/>
              <a:rect l="l" t="t" r="r" b="b"/>
              <a:pathLst>
                <a:path w="5790" h="18770" extrusionOk="0">
                  <a:moveTo>
                    <a:pt x="3334" y="1"/>
                  </a:moveTo>
                  <a:cubicBezTo>
                    <a:pt x="3061" y="4928"/>
                    <a:pt x="1897" y="9619"/>
                    <a:pt x="1" y="13908"/>
                  </a:cubicBezTo>
                  <a:lnTo>
                    <a:pt x="1" y="18769"/>
                  </a:lnTo>
                  <a:cubicBezTo>
                    <a:pt x="3165" y="13668"/>
                    <a:pt x="5205" y="7799"/>
                    <a:pt x="5790" y="1503"/>
                  </a:cubicBezTo>
                  <a:cubicBezTo>
                    <a:pt x="4893" y="1132"/>
                    <a:pt x="4068" y="619"/>
                    <a:pt x="3334" y="1"/>
                  </a:cubicBezTo>
                  <a:close/>
                </a:path>
              </a:pathLst>
            </a:custGeom>
            <a:solidFill>
              <a:srgbClr val="AB1E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3"/>
            <p:cNvSpPr/>
            <p:nvPr/>
          </p:nvSpPr>
          <p:spPr>
            <a:xfrm>
              <a:off x="-1544026" y="-790425"/>
              <a:ext cx="395717" cy="2459557"/>
            </a:xfrm>
            <a:custGeom>
              <a:avLst/>
              <a:gdLst/>
              <a:ahLst/>
              <a:cxnLst/>
              <a:rect l="l" t="t" r="r" b="b"/>
              <a:pathLst>
                <a:path w="3393" h="21089" extrusionOk="0">
                  <a:moveTo>
                    <a:pt x="1" y="0"/>
                  </a:moveTo>
                  <a:lnTo>
                    <a:pt x="1" y="21088"/>
                  </a:lnTo>
                  <a:cubicBezTo>
                    <a:pt x="2184" y="16155"/>
                    <a:pt x="3393" y="10696"/>
                    <a:pt x="3393" y="4958"/>
                  </a:cubicBezTo>
                  <a:lnTo>
                    <a:pt x="3393" y="0"/>
                  </a:ln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3"/>
            <p:cNvSpPr/>
            <p:nvPr/>
          </p:nvSpPr>
          <p:spPr>
            <a:xfrm>
              <a:off x="-13700" y="4625101"/>
              <a:ext cx="9172746" cy="689603"/>
            </a:xfrm>
            <a:custGeom>
              <a:avLst/>
              <a:gdLst/>
              <a:ahLst/>
              <a:cxnLst/>
              <a:rect l="l" t="t" r="r" b="b"/>
              <a:pathLst>
                <a:path w="99739" h="5526" extrusionOk="0">
                  <a:moveTo>
                    <a:pt x="1" y="1"/>
                  </a:moveTo>
                  <a:lnTo>
                    <a:pt x="1" y="5525"/>
                  </a:lnTo>
                  <a:lnTo>
                    <a:pt x="99739" y="5525"/>
                  </a:lnTo>
                  <a:lnTo>
                    <a:pt x="99739" y="1"/>
                  </a:lnTo>
                  <a:close/>
                </a:path>
              </a:pathLst>
            </a:custGeom>
            <a:solidFill>
              <a:srgbClr val="F8A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6" name="Google Shape;1956;p23"/>
            <p:cNvGrpSpPr/>
            <p:nvPr/>
          </p:nvGrpSpPr>
          <p:grpSpPr>
            <a:xfrm>
              <a:off x="-1075563" y="-1555275"/>
              <a:ext cx="11295126" cy="1861672"/>
              <a:chOff x="-1075563" y="-1326675"/>
              <a:chExt cx="11295126" cy="1861672"/>
            </a:xfrm>
          </p:grpSpPr>
          <p:sp>
            <p:nvSpPr>
              <p:cNvPr id="1957" name="Google Shape;1957;p23"/>
              <p:cNvSpPr/>
              <p:nvPr/>
            </p:nvSpPr>
            <p:spPr>
              <a:xfrm>
                <a:off x="7920728"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3"/>
              <p:cNvSpPr/>
              <p:nvPr/>
            </p:nvSpPr>
            <p:spPr>
              <a:xfrm>
                <a:off x="10032687" y="-657050"/>
                <a:ext cx="143234" cy="122"/>
              </a:xfrm>
              <a:custGeom>
                <a:avLst/>
                <a:gdLst/>
                <a:ahLst/>
                <a:cxnLst/>
                <a:rect l="l" t="t" r="r" b="b"/>
                <a:pathLst>
                  <a:path w="1171" h="1" extrusionOk="0">
                    <a:moveTo>
                      <a:pt x="1171" y="0"/>
                    </a:moveTo>
                    <a:lnTo>
                      <a:pt x="1" y="0"/>
                    </a:lnTo>
                    <a:lnTo>
                      <a:pt x="1" y="0"/>
                    </a:lnTo>
                    <a:lnTo>
                      <a:pt x="117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3"/>
              <p:cNvSpPr/>
              <p:nvPr/>
            </p:nvSpPr>
            <p:spPr>
              <a:xfrm>
                <a:off x="8056502" y="-657050"/>
                <a:ext cx="50272" cy="122"/>
              </a:xfrm>
              <a:custGeom>
                <a:avLst/>
                <a:gdLst/>
                <a:ahLst/>
                <a:cxnLst/>
                <a:rect l="l" t="t" r="r" b="b"/>
                <a:pathLst>
                  <a:path w="411" h="1" extrusionOk="0">
                    <a:moveTo>
                      <a:pt x="411" y="0"/>
                    </a:moveTo>
                    <a:lnTo>
                      <a:pt x="1" y="0"/>
                    </a:lnTo>
                    <a:lnTo>
                      <a:pt x="1" y="0"/>
                    </a:lnTo>
                    <a:lnTo>
                      <a:pt x="358" y="0"/>
                    </a:lnTo>
                    <a:lnTo>
                      <a:pt x="358" y="0"/>
                    </a:lnTo>
                    <a:lnTo>
                      <a:pt x="358" y="0"/>
                    </a:lnTo>
                    <a:lnTo>
                      <a:pt x="41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3"/>
              <p:cNvSpPr/>
              <p:nvPr/>
            </p:nvSpPr>
            <p:spPr>
              <a:xfrm>
                <a:off x="8071547" y="-657050"/>
                <a:ext cx="2104350" cy="835551"/>
              </a:xfrm>
              <a:custGeom>
                <a:avLst/>
                <a:gdLst/>
                <a:ahLst/>
                <a:cxnLst/>
                <a:rect l="l" t="t" r="r" b="b"/>
                <a:pathLst>
                  <a:path w="17204" h="6831" extrusionOk="0">
                    <a:moveTo>
                      <a:pt x="235" y="0"/>
                    </a:moveTo>
                    <a:cubicBezTo>
                      <a:pt x="235" y="723"/>
                      <a:pt x="151" y="1424"/>
                      <a:pt x="1" y="2093"/>
                    </a:cubicBezTo>
                    <a:cubicBezTo>
                      <a:pt x="1620" y="4926"/>
                      <a:pt x="4667" y="6830"/>
                      <a:pt x="8164" y="6830"/>
                    </a:cubicBezTo>
                    <a:cubicBezTo>
                      <a:pt x="12459" y="6830"/>
                      <a:pt x="16085" y="3945"/>
                      <a:pt x="17204" y="0"/>
                    </a:cubicBezTo>
                    <a:lnTo>
                      <a:pt x="16034" y="0"/>
                    </a:lnTo>
                    <a:cubicBezTo>
                      <a:pt x="14357" y="2568"/>
                      <a:pt x="11458" y="4271"/>
                      <a:pt x="8164" y="4271"/>
                    </a:cubicBezTo>
                    <a:cubicBezTo>
                      <a:pt x="4862" y="4271"/>
                      <a:pt x="1964" y="2568"/>
                      <a:pt x="288"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3"/>
              <p:cNvSpPr/>
              <p:nvPr/>
            </p:nvSpPr>
            <p:spPr>
              <a:xfrm>
                <a:off x="8106653" y="-657050"/>
                <a:ext cx="1926134" cy="522418"/>
              </a:xfrm>
              <a:custGeom>
                <a:avLst/>
                <a:gdLst/>
                <a:ahLst/>
                <a:cxnLst/>
                <a:rect l="l" t="t" r="r" b="b"/>
                <a:pathLst>
                  <a:path w="15747" h="4271" extrusionOk="0">
                    <a:moveTo>
                      <a:pt x="1" y="0"/>
                    </a:moveTo>
                    <a:cubicBezTo>
                      <a:pt x="1677" y="2568"/>
                      <a:pt x="4575" y="4271"/>
                      <a:pt x="7877" y="4271"/>
                    </a:cubicBezTo>
                    <a:cubicBezTo>
                      <a:pt x="11171"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3"/>
              <p:cNvSpPr/>
              <p:nvPr/>
            </p:nvSpPr>
            <p:spPr>
              <a:xfrm>
                <a:off x="8410248" y="-657050"/>
                <a:ext cx="1318827" cy="208429"/>
              </a:xfrm>
              <a:custGeom>
                <a:avLst/>
                <a:gdLst/>
                <a:ahLst/>
                <a:cxnLst/>
                <a:rect l="l" t="t" r="r" b="b"/>
                <a:pathLst>
                  <a:path w="10782" h="1704" extrusionOk="0">
                    <a:moveTo>
                      <a:pt x="0" y="0"/>
                    </a:moveTo>
                    <a:cubicBezTo>
                      <a:pt x="1529" y="1073"/>
                      <a:pt x="3386"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3"/>
              <p:cNvSpPr/>
              <p:nvPr/>
            </p:nvSpPr>
            <p:spPr>
              <a:xfrm>
                <a:off x="5801429" y="-657050"/>
                <a:ext cx="2298835" cy="1149540"/>
              </a:xfrm>
              <a:custGeom>
                <a:avLst/>
                <a:gdLst/>
                <a:ahLst/>
                <a:cxnLst/>
                <a:rect l="l" t="t" r="r" b="b"/>
                <a:pathLst>
                  <a:path w="18794" h="9398" extrusionOk="0">
                    <a:moveTo>
                      <a:pt x="0" y="0"/>
                    </a:moveTo>
                    <a:cubicBezTo>
                      <a:pt x="0"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3"/>
              <p:cNvSpPr/>
              <p:nvPr/>
            </p:nvSpPr>
            <p:spPr>
              <a:xfrm>
                <a:off x="7913389" y="-657050"/>
                <a:ext cx="7461" cy="122"/>
              </a:xfrm>
              <a:custGeom>
                <a:avLst/>
                <a:gdLst/>
                <a:ahLst/>
                <a:cxnLst/>
                <a:rect l="l" t="t" r="r" b="b"/>
                <a:pathLst>
                  <a:path w="61" h="1" extrusionOk="0">
                    <a:moveTo>
                      <a:pt x="60" y="0"/>
                    </a:moveTo>
                    <a:lnTo>
                      <a:pt x="1" y="0"/>
                    </a:lnTo>
                    <a:lnTo>
                      <a:pt x="1"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3"/>
              <p:cNvSpPr/>
              <p:nvPr/>
            </p:nvSpPr>
            <p:spPr>
              <a:xfrm>
                <a:off x="7920728" y="-657050"/>
                <a:ext cx="43056" cy="122"/>
              </a:xfrm>
              <a:custGeom>
                <a:avLst/>
                <a:gdLst/>
                <a:ahLst/>
                <a:cxnLst/>
                <a:rect l="l" t="t" r="r" b="b"/>
                <a:pathLst>
                  <a:path w="352" h="1" extrusionOk="0">
                    <a:moveTo>
                      <a:pt x="351" y="0"/>
                    </a:moveTo>
                    <a:lnTo>
                      <a:pt x="0" y="0"/>
                    </a:lnTo>
                    <a:lnTo>
                      <a:pt x="35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3"/>
              <p:cNvSpPr/>
              <p:nvPr/>
            </p:nvSpPr>
            <p:spPr>
              <a:xfrm>
                <a:off x="7963662" y="-657050"/>
                <a:ext cx="92961" cy="122"/>
              </a:xfrm>
              <a:custGeom>
                <a:avLst/>
                <a:gdLst/>
                <a:ahLst/>
                <a:cxnLst/>
                <a:rect l="l" t="t" r="r" b="b"/>
                <a:pathLst>
                  <a:path w="760" h="1" extrusionOk="0">
                    <a:moveTo>
                      <a:pt x="760" y="0"/>
                    </a:moveTo>
                    <a:lnTo>
                      <a:pt x="0" y="0"/>
                    </a:lnTo>
                    <a:lnTo>
                      <a:pt x="0" y="0"/>
                    </a:lnTo>
                    <a:lnTo>
                      <a:pt x="760"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3"/>
              <p:cNvSpPr/>
              <p:nvPr/>
            </p:nvSpPr>
            <p:spPr>
              <a:xfrm>
                <a:off x="6431911" y="-657050"/>
                <a:ext cx="6361" cy="122"/>
              </a:xfrm>
              <a:custGeom>
                <a:avLst/>
                <a:gdLst/>
                <a:ahLst/>
                <a:cxnLst/>
                <a:rect l="l" t="t" r="r" b="b"/>
                <a:pathLst>
                  <a:path w="52" h="1" extrusionOk="0">
                    <a:moveTo>
                      <a:pt x="52" y="0"/>
                    </a:moveTo>
                    <a:lnTo>
                      <a:pt x="0" y="0"/>
                    </a:ln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3"/>
              <p:cNvSpPr/>
              <p:nvPr/>
            </p:nvSpPr>
            <p:spPr>
              <a:xfrm>
                <a:off x="5961300" y="-657050"/>
                <a:ext cx="2095299" cy="835551"/>
              </a:xfrm>
              <a:custGeom>
                <a:avLst/>
                <a:gdLst/>
                <a:ahLst/>
                <a:cxnLst/>
                <a:rect l="l" t="t" r="r" b="b"/>
                <a:pathLst>
                  <a:path w="17130" h="6831" extrusionOk="0">
                    <a:moveTo>
                      <a:pt x="162" y="0"/>
                    </a:moveTo>
                    <a:cubicBezTo>
                      <a:pt x="162" y="754"/>
                      <a:pt x="105" y="1495"/>
                      <a:pt x="0" y="2223"/>
                    </a:cubicBezTo>
                    <a:cubicBezTo>
                      <a:pt x="1638" y="4985"/>
                      <a:pt x="4646" y="6830"/>
                      <a:pt x="8090" y="6830"/>
                    </a:cubicBezTo>
                    <a:cubicBezTo>
                      <a:pt x="12387" y="6830"/>
                      <a:pt x="16013" y="3945"/>
                      <a:pt x="17130" y="0"/>
                    </a:cubicBezTo>
                    <a:lnTo>
                      <a:pt x="15960" y="0"/>
                    </a:lnTo>
                    <a:cubicBezTo>
                      <a:pt x="14283" y="2568"/>
                      <a:pt x="11386" y="4271"/>
                      <a:pt x="8090" y="4271"/>
                    </a:cubicBezTo>
                    <a:cubicBezTo>
                      <a:pt x="4796" y="4271"/>
                      <a:pt x="1898" y="2568"/>
                      <a:pt x="214"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3"/>
              <p:cNvSpPr/>
              <p:nvPr/>
            </p:nvSpPr>
            <p:spPr>
              <a:xfrm>
                <a:off x="5987354" y="-657050"/>
                <a:ext cx="1926134" cy="522418"/>
              </a:xfrm>
              <a:custGeom>
                <a:avLst/>
                <a:gdLst/>
                <a:ahLst/>
                <a:cxnLst/>
                <a:rect l="l" t="t" r="r" b="b"/>
                <a:pathLst>
                  <a:path w="15747" h="4271" extrusionOk="0">
                    <a:moveTo>
                      <a:pt x="1" y="0"/>
                    </a:moveTo>
                    <a:cubicBezTo>
                      <a:pt x="1685" y="2568"/>
                      <a:pt x="4583" y="4271"/>
                      <a:pt x="7877" y="4271"/>
                    </a:cubicBezTo>
                    <a:cubicBezTo>
                      <a:pt x="11173"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3"/>
              <p:cNvSpPr/>
              <p:nvPr/>
            </p:nvSpPr>
            <p:spPr>
              <a:xfrm>
                <a:off x="6291928" y="-657050"/>
                <a:ext cx="1318093" cy="208429"/>
              </a:xfrm>
              <a:custGeom>
                <a:avLst/>
                <a:gdLst/>
                <a:ahLst/>
                <a:cxnLst/>
                <a:rect l="l" t="t" r="r" b="b"/>
                <a:pathLst>
                  <a:path w="10776" h="1704" extrusionOk="0">
                    <a:moveTo>
                      <a:pt x="0" y="0"/>
                    </a:moveTo>
                    <a:cubicBezTo>
                      <a:pt x="1521" y="1073"/>
                      <a:pt x="3380" y="1704"/>
                      <a:pt x="5387" y="1704"/>
                    </a:cubicBezTo>
                    <a:cubicBezTo>
                      <a:pt x="7390" y="1704"/>
                      <a:pt x="9247" y="1073"/>
                      <a:pt x="10776"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3"/>
              <p:cNvSpPr/>
              <p:nvPr/>
            </p:nvSpPr>
            <p:spPr>
              <a:xfrm>
                <a:off x="-1075563" y="-657050"/>
                <a:ext cx="2298957" cy="1149540"/>
              </a:xfrm>
              <a:custGeom>
                <a:avLst/>
                <a:gdLst/>
                <a:ahLst/>
                <a:cxnLst/>
                <a:rect l="l" t="t" r="r" b="b"/>
                <a:pathLst>
                  <a:path w="18795" h="9398" extrusionOk="0">
                    <a:moveTo>
                      <a:pt x="1" y="0"/>
                    </a:moveTo>
                    <a:cubicBezTo>
                      <a:pt x="1" y="5192"/>
                      <a:pt x="4205" y="9397"/>
                      <a:pt x="9397"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3"/>
              <p:cNvSpPr/>
              <p:nvPr/>
            </p:nvSpPr>
            <p:spPr>
              <a:xfrm>
                <a:off x="1036519" y="-657050"/>
                <a:ext cx="50028" cy="122"/>
              </a:xfrm>
              <a:custGeom>
                <a:avLst/>
                <a:gdLst/>
                <a:ahLst/>
                <a:cxnLst/>
                <a:rect l="l" t="t" r="r" b="b"/>
                <a:pathLst>
                  <a:path w="409" h="1" extrusionOk="0">
                    <a:moveTo>
                      <a:pt x="409" y="0"/>
                    </a:moveTo>
                    <a:lnTo>
                      <a:pt x="0" y="0"/>
                    </a:lnTo>
                    <a:lnTo>
                      <a:pt x="0" y="0"/>
                    </a:lnTo>
                    <a:lnTo>
                      <a:pt x="58" y="0"/>
                    </a:lnTo>
                    <a:lnTo>
                      <a:pt x="58" y="0"/>
                    </a:lnTo>
                    <a:lnTo>
                      <a:pt x="409"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3"/>
              <p:cNvSpPr/>
              <p:nvPr/>
            </p:nvSpPr>
            <p:spPr>
              <a:xfrm>
                <a:off x="-1032629" y="-657050"/>
                <a:ext cx="143234" cy="122"/>
              </a:xfrm>
              <a:custGeom>
                <a:avLst/>
                <a:gdLst/>
                <a:ahLst/>
                <a:cxnLst/>
                <a:rect l="l" t="t" r="r" b="b"/>
                <a:pathLst>
                  <a:path w="1171" h="1" extrusionOk="0">
                    <a:moveTo>
                      <a:pt x="1170" y="0"/>
                    </a:moveTo>
                    <a:lnTo>
                      <a:pt x="1" y="0"/>
                    </a:lnTo>
                    <a:lnTo>
                      <a:pt x="1" y="0"/>
                    </a:lnTo>
                    <a:lnTo>
                      <a:pt x="1170"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3"/>
              <p:cNvSpPr/>
              <p:nvPr/>
            </p:nvSpPr>
            <p:spPr>
              <a:xfrm>
                <a:off x="-1032629" y="-657050"/>
                <a:ext cx="2104840" cy="835551"/>
              </a:xfrm>
              <a:custGeom>
                <a:avLst/>
                <a:gdLst/>
                <a:ahLst/>
                <a:cxnLst/>
                <a:rect l="l" t="t" r="r" b="b"/>
                <a:pathLst>
                  <a:path w="17208" h="6831" extrusionOk="0">
                    <a:moveTo>
                      <a:pt x="1" y="0"/>
                    </a:moveTo>
                    <a:cubicBezTo>
                      <a:pt x="1117" y="3945"/>
                      <a:pt x="4743" y="6830"/>
                      <a:pt x="9046" y="6830"/>
                    </a:cubicBezTo>
                    <a:cubicBezTo>
                      <a:pt x="12535" y="6830"/>
                      <a:pt x="15583" y="4926"/>
                      <a:pt x="17208" y="2093"/>
                    </a:cubicBezTo>
                    <a:cubicBezTo>
                      <a:pt x="17052" y="1424"/>
                      <a:pt x="16974" y="723"/>
                      <a:pt x="16974" y="0"/>
                    </a:cubicBezTo>
                    <a:lnTo>
                      <a:pt x="16916" y="0"/>
                    </a:lnTo>
                    <a:cubicBezTo>
                      <a:pt x="15240" y="2568"/>
                      <a:pt x="12340" y="4271"/>
                      <a:pt x="9046" y="4271"/>
                    </a:cubicBezTo>
                    <a:cubicBezTo>
                      <a:pt x="5751" y="4271"/>
                      <a:pt x="2847" y="2568"/>
                      <a:pt x="11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3"/>
              <p:cNvSpPr/>
              <p:nvPr/>
            </p:nvSpPr>
            <p:spPr>
              <a:xfrm>
                <a:off x="-889516" y="-657050"/>
                <a:ext cx="1926134" cy="522418"/>
              </a:xfrm>
              <a:custGeom>
                <a:avLst/>
                <a:gdLst/>
                <a:ahLst/>
                <a:cxnLst/>
                <a:rect l="l" t="t" r="r" b="b"/>
                <a:pathLst>
                  <a:path w="15747" h="4271" extrusionOk="0">
                    <a:moveTo>
                      <a:pt x="0" y="0"/>
                    </a:moveTo>
                    <a:cubicBezTo>
                      <a:pt x="1677" y="2568"/>
                      <a:pt x="4581" y="4271"/>
                      <a:pt x="7876" y="4271"/>
                    </a:cubicBezTo>
                    <a:cubicBezTo>
                      <a:pt x="11170" y="4271"/>
                      <a:pt x="14070" y="2568"/>
                      <a:pt x="15746"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3"/>
              <p:cNvSpPr/>
              <p:nvPr/>
            </p:nvSpPr>
            <p:spPr>
              <a:xfrm>
                <a:off x="-586042" y="-657050"/>
                <a:ext cx="1318950" cy="208429"/>
              </a:xfrm>
              <a:custGeom>
                <a:avLst/>
                <a:gdLst/>
                <a:ahLst/>
                <a:cxnLst/>
                <a:rect l="l" t="t" r="r" b="b"/>
                <a:pathLst>
                  <a:path w="10783" h="1704" extrusionOk="0">
                    <a:moveTo>
                      <a:pt x="1" y="0"/>
                    </a:moveTo>
                    <a:cubicBezTo>
                      <a:pt x="1529" y="1073"/>
                      <a:pt x="3387" y="1704"/>
                      <a:pt x="5395" y="1704"/>
                    </a:cubicBezTo>
                    <a:cubicBezTo>
                      <a:pt x="7396" y="1704"/>
                      <a:pt x="9255" y="1073"/>
                      <a:pt x="10782"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3"/>
              <p:cNvSpPr/>
              <p:nvPr/>
            </p:nvSpPr>
            <p:spPr>
              <a:xfrm>
                <a:off x="1043491" y="-657050"/>
                <a:ext cx="2298957" cy="1149540"/>
              </a:xfrm>
              <a:custGeom>
                <a:avLst/>
                <a:gdLst/>
                <a:ahLst/>
                <a:cxnLst/>
                <a:rect l="l" t="t" r="r" b="b"/>
                <a:pathLst>
                  <a:path w="18795" h="9398" extrusionOk="0">
                    <a:moveTo>
                      <a:pt x="1" y="0"/>
                    </a:moveTo>
                    <a:cubicBezTo>
                      <a:pt x="1" y="5192"/>
                      <a:pt x="4206" y="9397"/>
                      <a:pt x="9398" y="9397"/>
                    </a:cubicBezTo>
                    <a:cubicBezTo>
                      <a:pt x="14583" y="9397"/>
                      <a:pt x="18794" y="5192"/>
                      <a:pt x="18794"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3"/>
              <p:cNvSpPr/>
              <p:nvPr/>
            </p:nvSpPr>
            <p:spPr>
              <a:xfrm>
                <a:off x="2701549" y="-657050"/>
                <a:ext cx="7217" cy="122"/>
              </a:xfrm>
              <a:custGeom>
                <a:avLst/>
                <a:gdLst/>
                <a:ahLst/>
                <a:cxnLst/>
                <a:rect l="l" t="t" r="r" b="b"/>
                <a:pathLst>
                  <a:path w="59" h="1" extrusionOk="0">
                    <a:moveTo>
                      <a:pt x="58" y="0"/>
                    </a:moveTo>
                    <a:lnTo>
                      <a:pt x="1" y="0"/>
                    </a:lnTo>
                    <a:lnTo>
                      <a:pt x="1" y="0"/>
                    </a:lnTo>
                    <a:lnTo>
                      <a:pt x="58"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3"/>
              <p:cNvSpPr/>
              <p:nvPr/>
            </p:nvSpPr>
            <p:spPr>
              <a:xfrm>
                <a:off x="1223300" y="-657050"/>
                <a:ext cx="6361" cy="122"/>
              </a:xfrm>
              <a:custGeom>
                <a:avLst/>
                <a:gdLst/>
                <a:ahLst/>
                <a:cxnLst/>
                <a:rect l="l" t="t" r="r" b="b"/>
                <a:pathLst>
                  <a:path w="52" h="1" extrusionOk="0">
                    <a:moveTo>
                      <a:pt x="52" y="0"/>
                    </a:moveTo>
                    <a:lnTo>
                      <a:pt x="0" y="0"/>
                    </a:lnTo>
                    <a:lnTo>
                      <a:pt x="52" y="0"/>
                    </a:lnTo>
                    <a:close/>
                  </a:path>
                </a:pathLst>
              </a:custGeom>
              <a:solidFill>
                <a:srgbClr val="61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3"/>
              <p:cNvSpPr/>
              <p:nvPr/>
            </p:nvSpPr>
            <p:spPr>
              <a:xfrm>
                <a:off x="1179510" y="-657050"/>
                <a:ext cx="43912" cy="122"/>
              </a:xfrm>
              <a:custGeom>
                <a:avLst/>
                <a:gdLst/>
                <a:ahLst/>
                <a:cxnLst/>
                <a:rect l="l" t="t" r="r" b="b"/>
                <a:pathLst>
                  <a:path w="359" h="1" extrusionOk="0">
                    <a:moveTo>
                      <a:pt x="358" y="0"/>
                    </a:moveTo>
                    <a:lnTo>
                      <a:pt x="1" y="0"/>
                    </a:lnTo>
                    <a:lnTo>
                      <a:pt x="1" y="0"/>
                    </a:lnTo>
                    <a:close/>
                  </a:path>
                </a:pathLst>
              </a:custGeom>
              <a:solidFill>
                <a:srgbClr val="B11E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3"/>
              <p:cNvSpPr/>
              <p:nvPr/>
            </p:nvSpPr>
            <p:spPr>
              <a:xfrm>
                <a:off x="1086425" y="-657050"/>
                <a:ext cx="93206" cy="122"/>
              </a:xfrm>
              <a:custGeom>
                <a:avLst/>
                <a:gdLst/>
                <a:ahLst/>
                <a:cxnLst/>
                <a:rect l="l" t="t" r="r" b="b"/>
                <a:pathLst>
                  <a:path w="762" h="1" extrusionOk="0">
                    <a:moveTo>
                      <a:pt x="762" y="0"/>
                    </a:moveTo>
                    <a:lnTo>
                      <a:pt x="1" y="0"/>
                    </a:lnTo>
                    <a:lnTo>
                      <a:pt x="1" y="0"/>
                    </a:lnTo>
                    <a:lnTo>
                      <a:pt x="762" y="0"/>
                    </a:lnTo>
                    <a:close/>
                  </a:path>
                </a:pathLst>
              </a:custGeom>
              <a:solidFill>
                <a:srgbClr val="A112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23"/>
              <p:cNvSpPr/>
              <p:nvPr/>
            </p:nvSpPr>
            <p:spPr>
              <a:xfrm>
                <a:off x="1086425" y="-657050"/>
                <a:ext cx="2095421" cy="835551"/>
              </a:xfrm>
              <a:custGeom>
                <a:avLst/>
                <a:gdLst/>
                <a:ahLst/>
                <a:cxnLst/>
                <a:rect l="l" t="t" r="r" b="b"/>
                <a:pathLst>
                  <a:path w="17131" h="6831" extrusionOk="0">
                    <a:moveTo>
                      <a:pt x="1" y="0"/>
                    </a:moveTo>
                    <a:cubicBezTo>
                      <a:pt x="1119" y="3945"/>
                      <a:pt x="4745" y="6830"/>
                      <a:pt x="9047" y="6830"/>
                    </a:cubicBezTo>
                    <a:cubicBezTo>
                      <a:pt x="12484" y="6830"/>
                      <a:pt x="15493" y="4985"/>
                      <a:pt x="17130" y="2223"/>
                    </a:cubicBezTo>
                    <a:cubicBezTo>
                      <a:pt x="17027" y="1495"/>
                      <a:pt x="16974" y="754"/>
                      <a:pt x="16974" y="0"/>
                    </a:cubicBezTo>
                    <a:lnTo>
                      <a:pt x="16917" y="0"/>
                    </a:lnTo>
                    <a:cubicBezTo>
                      <a:pt x="15240" y="2568"/>
                      <a:pt x="12342" y="4271"/>
                      <a:pt x="9047" y="4271"/>
                    </a:cubicBezTo>
                    <a:cubicBezTo>
                      <a:pt x="5745" y="4271"/>
                      <a:pt x="2847" y="2568"/>
                      <a:pt x="117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23"/>
              <p:cNvSpPr/>
              <p:nvPr/>
            </p:nvSpPr>
            <p:spPr>
              <a:xfrm>
                <a:off x="1229539" y="-657050"/>
                <a:ext cx="1926134" cy="522418"/>
              </a:xfrm>
              <a:custGeom>
                <a:avLst/>
                <a:gdLst/>
                <a:ahLst/>
                <a:cxnLst/>
                <a:rect l="l" t="t" r="r" b="b"/>
                <a:pathLst>
                  <a:path w="15747" h="4271" extrusionOk="0">
                    <a:moveTo>
                      <a:pt x="1" y="0"/>
                    </a:moveTo>
                    <a:cubicBezTo>
                      <a:pt x="1677" y="2568"/>
                      <a:pt x="4575" y="4271"/>
                      <a:pt x="7877" y="4271"/>
                    </a:cubicBezTo>
                    <a:cubicBezTo>
                      <a:pt x="11172" y="4271"/>
                      <a:pt x="14070" y="2568"/>
                      <a:pt x="15747"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23"/>
              <p:cNvSpPr/>
              <p:nvPr/>
            </p:nvSpPr>
            <p:spPr>
              <a:xfrm>
                <a:off x="1533257" y="-657050"/>
                <a:ext cx="1318705" cy="208429"/>
              </a:xfrm>
              <a:custGeom>
                <a:avLst/>
                <a:gdLst/>
                <a:ahLst/>
                <a:cxnLst/>
                <a:rect l="l" t="t" r="r" b="b"/>
                <a:pathLst>
                  <a:path w="10781" h="1704" extrusionOk="0">
                    <a:moveTo>
                      <a:pt x="0" y="0"/>
                    </a:moveTo>
                    <a:cubicBezTo>
                      <a:pt x="1527" y="1073"/>
                      <a:pt x="3386" y="1704"/>
                      <a:pt x="5394" y="1704"/>
                    </a:cubicBezTo>
                    <a:cubicBezTo>
                      <a:pt x="7395" y="1704"/>
                      <a:pt x="9254" y="1073"/>
                      <a:pt x="10781"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23"/>
              <p:cNvSpPr/>
              <p:nvPr/>
            </p:nvSpPr>
            <p:spPr>
              <a:xfrm>
                <a:off x="2708643" y="-1326675"/>
                <a:ext cx="3723345" cy="1861672"/>
              </a:xfrm>
              <a:custGeom>
                <a:avLst/>
                <a:gdLst/>
                <a:ahLst/>
                <a:cxnLst/>
                <a:rect l="l" t="t" r="r" b="b"/>
                <a:pathLst>
                  <a:path w="30440" h="15220" extrusionOk="0">
                    <a:moveTo>
                      <a:pt x="0" y="0"/>
                    </a:moveTo>
                    <a:cubicBezTo>
                      <a:pt x="0" y="8410"/>
                      <a:pt x="6811" y="15219"/>
                      <a:pt x="15221" y="15219"/>
                    </a:cubicBezTo>
                    <a:cubicBezTo>
                      <a:pt x="23622" y="15219"/>
                      <a:pt x="30439" y="8410"/>
                      <a:pt x="3043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3"/>
              <p:cNvSpPr/>
              <p:nvPr/>
            </p:nvSpPr>
            <p:spPr>
              <a:xfrm>
                <a:off x="2734942" y="-1326675"/>
                <a:ext cx="3669892" cy="1548540"/>
              </a:xfrm>
              <a:custGeom>
                <a:avLst/>
                <a:gdLst/>
                <a:ahLst/>
                <a:cxnLst/>
                <a:rect l="l" t="t" r="r" b="b"/>
                <a:pathLst>
                  <a:path w="30003" h="12660" extrusionOk="0">
                    <a:moveTo>
                      <a:pt x="0" y="0"/>
                    </a:moveTo>
                    <a:cubicBezTo>
                      <a:pt x="1222" y="7187"/>
                      <a:pt x="7474" y="12660"/>
                      <a:pt x="15006" y="12660"/>
                    </a:cubicBezTo>
                    <a:cubicBezTo>
                      <a:pt x="22537" y="12660"/>
                      <a:pt x="28788" y="7187"/>
                      <a:pt x="30003" y="0"/>
                    </a:cubicBezTo>
                    <a:lnTo>
                      <a:pt x="29334" y="0"/>
                    </a:lnTo>
                    <a:cubicBezTo>
                      <a:pt x="27228" y="5882"/>
                      <a:pt x="21608" y="10093"/>
                      <a:pt x="15006" y="10093"/>
                    </a:cubicBezTo>
                    <a:cubicBezTo>
                      <a:pt x="8396" y="10093"/>
                      <a:pt x="2775" y="5882"/>
                      <a:pt x="67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3"/>
              <p:cNvSpPr/>
              <p:nvPr/>
            </p:nvSpPr>
            <p:spPr>
              <a:xfrm>
                <a:off x="2816773" y="-1326675"/>
                <a:ext cx="3506231" cy="1234551"/>
              </a:xfrm>
              <a:custGeom>
                <a:avLst/>
                <a:gdLst/>
                <a:ahLst/>
                <a:cxnLst/>
                <a:rect l="l" t="t" r="r" b="b"/>
                <a:pathLst>
                  <a:path w="28665" h="10093" extrusionOk="0">
                    <a:moveTo>
                      <a:pt x="1" y="0"/>
                    </a:moveTo>
                    <a:cubicBezTo>
                      <a:pt x="2106" y="5882"/>
                      <a:pt x="7727" y="10093"/>
                      <a:pt x="14337" y="10093"/>
                    </a:cubicBezTo>
                    <a:cubicBezTo>
                      <a:pt x="20939" y="10093"/>
                      <a:pt x="26559" y="5882"/>
                      <a:pt x="28665"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3"/>
              <p:cNvSpPr/>
              <p:nvPr/>
            </p:nvSpPr>
            <p:spPr>
              <a:xfrm>
                <a:off x="2963923" y="-1326675"/>
                <a:ext cx="3212058" cy="920562"/>
              </a:xfrm>
              <a:custGeom>
                <a:avLst/>
                <a:gdLst/>
                <a:ahLst/>
                <a:cxnLst/>
                <a:rect l="l" t="t" r="r" b="b"/>
                <a:pathLst>
                  <a:path w="26260" h="7526" extrusionOk="0">
                    <a:moveTo>
                      <a:pt x="0" y="0"/>
                    </a:moveTo>
                    <a:cubicBezTo>
                      <a:pt x="2645" y="4505"/>
                      <a:pt x="7531" y="7526"/>
                      <a:pt x="13134" y="7526"/>
                    </a:cubicBezTo>
                    <a:cubicBezTo>
                      <a:pt x="18728" y="7526"/>
                      <a:pt x="23616" y="4505"/>
                      <a:pt x="26259" y="0"/>
                    </a:cubicBezTo>
                    <a:lnTo>
                      <a:pt x="24369" y="0"/>
                    </a:lnTo>
                    <a:cubicBezTo>
                      <a:pt x="21588" y="3048"/>
                      <a:pt x="17579" y="4958"/>
                      <a:pt x="13134" y="4958"/>
                    </a:cubicBezTo>
                    <a:cubicBezTo>
                      <a:pt x="8682" y="4958"/>
                      <a:pt x="4679" y="3048"/>
                      <a:pt x="1890"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3"/>
              <p:cNvSpPr/>
              <p:nvPr/>
            </p:nvSpPr>
            <p:spPr>
              <a:xfrm>
                <a:off x="3195106" y="-1326675"/>
                <a:ext cx="2749697" cy="606572"/>
              </a:xfrm>
              <a:custGeom>
                <a:avLst/>
                <a:gdLst/>
                <a:ahLst/>
                <a:cxnLst/>
                <a:rect l="l" t="t" r="r" b="b"/>
                <a:pathLst>
                  <a:path w="22480" h="4959" extrusionOk="0">
                    <a:moveTo>
                      <a:pt x="0" y="0"/>
                    </a:moveTo>
                    <a:cubicBezTo>
                      <a:pt x="2789" y="3048"/>
                      <a:pt x="6792" y="4958"/>
                      <a:pt x="11244" y="4958"/>
                    </a:cubicBezTo>
                    <a:cubicBezTo>
                      <a:pt x="15689" y="4958"/>
                      <a:pt x="19698" y="3048"/>
                      <a:pt x="22479" y="0"/>
                    </a:cubicBezTo>
                    <a:close/>
                  </a:path>
                </a:pathLst>
              </a:custGeom>
              <a:solidFill>
                <a:srgbClr val="D337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23"/>
              <p:cNvSpPr/>
              <p:nvPr/>
            </p:nvSpPr>
            <p:spPr>
              <a:xfrm>
                <a:off x="3568056" y="-1326675"/>
                <a:ext cx="2003928" cy="292583"/>
              </a:xfrm>
              <a:custGeom>
                <a:avLst/>
                <a:gdLst/>
                <a:ahLst/>
                <a:cxnLst/>
                <a:rect l="l" t="t" r="r" b="b"/>
                <a:pathLst>
                  <a:path w="16383" h="2392" extrusionOk="0">
                    <a:moveTo>
                      <a:pt x="0" y="0"/>
                    </a:moveTo>
                    <a:cubicBezTo>
                      <a:pt x="2365" y="1515"/>
                      <a:pt x="5178" y="2391"/>
                      <a:pt x="8195" y="2391"/>
                    </a:cubicBezTo>
                    <a:cubicBezTo>
                      <a:pt x="11209" y="2391"/>
                      <a:pt x="14017" y="1515"/>
                      <a:pt x="16383" y="0"/>
                    </a:cubicBezTo>
                    <a:close/>
                  </a:path>
                </a:pathLst>
              </a:custGeom>
              <a:solidFill>
                <a:srgbClr val="C121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91" name="Google Shape;1991;p23"/>
          <p:cNvSpPr txBox="1">
            <a:spLocks noGrp="1"/>
          </p:cNvSpPr>
          <p:nvPr>
            <p:ph type="subTitle" idx="1"/>
          </p:nvPr>
        </p:nvSpPr>
        <p:spPr>
          <a:xfrm>
            <a:off x="968680" y="2907850"/>
            <a:ext cx="2562300" cy="12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992" name="Google Shape;1992;p23"/>
          <p:cNvSpPr txBox="1">
            <a:spLocks noGrp="1"/>
          </p:cNvSpPr>
          <p:nvPr>
            <p:ph type="title"/>
          </p:nvPr>
        </p:nvSpPr>
        <p:spPr>
          <a:xfrm>
            <a:off x="968680" y="1581038"/>
            <a:ext cx="2123400" cy="11247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1pPr>
            <a:lvl2pPr lvl="1"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2pPr>
            <a:lvl3pPr lvl="2"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3pPr>
            <a:lvl4pPr lvl="3"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4pPr>
            <a:lvl5pPr lvl="4"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5pPr>
            <a:lvl6pPr lvl="5"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6pPr>
            <a:lvl7pPr lvl="6"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7pPr>
            <a:lvl8pPr lvl="7"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8pPr>
            <a:lvl9pPr lvl="8" rtl="0">
              <a:spcBef>
                <a:spcPts val="0"/>
              </a:spcBef>
              <a:spcAft>
                <a:spcPts val="0"/>
              </a:spcAft>
              <a:buClr>
                <a:schemeClr val="lt1"/>
              </a:buClr>
              <a:buSzPts val="3700"/>
              <a:buFont typeface="Chewy"/>
              <a:buNone/>
              <a:defRPr sz="3700">
                <a:solidFill>
                  <a:schemeClr val="lt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Quicksand"/>
              <a:buChar char="●"/>
              <a:defRPr>
                <a:solidFill>
                  <a:schemeClr val="lt1"/>
                </a:solidFill>
                <a:latin typeface="Quicksand"/>
                <a:ea typeface="Quicksand"/>
                <a:cs typeface="Quicksand"/>
                <a:sym typeface="Quicksand"/>
              </a:defRPr>
            </a:lvl1pPr>
            <a:lvl2pPr marL="914400" lvl="1"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2pPr>
            <a:lvl3pPr marL="1371600" lvl="2"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3pPr>
            <a:lvl4pPr marL="1828800" lvl="3"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4pPr>
            <a:lvl5pPr marL="2286000" lvl="4"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5pPr>
            <a:lvl6pPr marL="2743200" lvl="5"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6pPr>
            <a:lvl7pPr marL="3200400" lvl="6"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7pPr>
            <a:lvl8pPr marL="3657600" lvl="7" indent="-317500">
              <a:lnSpc>
                <a:spcPct val="115000"/>
              </a:lnSpc>
              <a:spcBef>
                <a:spcPts val="1600"/>
              </a:spcBef>
              <a:spcAft>
                <a:spcPts val="0"/>
              </a:spcAft>
              <a:buClr>
                <a:schemeClr val="lt1"/>
              </a:buClr>
              <a:buSzPts val="1400"/>
              <a:buFont typeface="Quicksand"/>
              <a:buChar char="○"/>
              <a:defRPr>
                <a:solidFill>
                  <a:schemeClr val="lt1"/>
                </a:solidFill>
                <a:latin typeface="Quicksand"/>
                <a:ea typeface="Quicksand"/>
                <a:cs typeface="Quicksand"/>
                <a:sym typeface="Quicksand"/>
              </a:defRPr>
            </a:lvl8pPr>
            <a:lvl9pPr marL="4114800" lvl="8" indent="-317500">
              <a:lnSpc>
                <a:spcPct val="115000"/>
              </a:lnSpc>
              <a:spcBef>
                <a:spcPts val="1600"/>
              </a:spcBef>
              <a:spcAft>
                <a:spcPts val="1600"/>
              </a:spcAft>
              <a:buClr>
                <a:schemeClr val="lt1"/>
              </a:buClr>
              <a:buSzPts val="1400"/>
              <a:buFont typeface="Quicksand"/>
              <a:buChar char="■"/>
              <a:defRPr>
                <a:solidFill>
                  <a:schemeClr val="lt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59" r:id="rId7"/>
    <p:sldLayoutId id="2147483661" r:id="rId8"/>
    <p:sldLayoutId id="2147483669" r:id="rId9"/>
    <p:sldLayoutId id="2147483677" r:id="rId10"/>
    <p:sldLayoutId id="2147483678" r:id="rId11"/>
    <p:sldLayoutId id="214748367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AF1AFB5-915E-4D0A-971C-5AE5F329E906}" type="datetimeFigureOut">
              <a:rPr lang="fr-FR" smtClean="0"/>
              <a:t>19/01/2023</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FDDB0EE-562A-402E-B0CB-D9B0904D3576}" type="slidenum">
              <a:rPr lang="fr-FR" smtClean="0"/>
              <a:t>‹N°›</a:t>
            </a:fld>
            <a:endParaRPr lang="fr-FR"/>
          </a:p>
        </p:txBody>
      </p:sp>
    </p:spTree>
    <p:extLst>
      <p:ext uri="{BB962C8B-B14F-4D97-AF65-F5344CB8AC3E}">
        <p14:creationId xmlns:p14="http://schemas.microsoft.com/office/powerpoint/2010/main" val="3536087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moodle.abes.f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www.ifla.org/files/assets/uca/unimarc_updates/BIBLIOGRAPHIC/u_b_225_update2020_online_final.pdf"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a:xfrm>
            <a:off x="1656160" y="875166"/>
            <a:ext cx="5829300" cy="1102519"/>
          </a:xfrm>
          <a:prstGeom prst="rect">
            <a:avLst/>
          </a:prstGeom>
        </p:spPr>
        <p:txBody>
          <a:bodyPr vert="horz" lIns="68580" tIns="34290" rIns="68580" bIns="3429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buClrTx/>
              <a:defRPr/>
            </a:pPr>
            <a:r>
              <a:rPr lang="fr-FR" sz="3300" b="1" dirty="0">
                <a:solidFill>
                  <a:srgbClr val="F79646"/>
                </a:solidFill>
                <a:latin typeface="Calibri"/>
              </a:rPr>
              <a:t>TOUT SAVOIR SUR LES  </a:t>
            </a:r>
          </a:p>
          <a:p>
            <a:pPr defTabSz="685800">
              <a:buClrTx/>
              <a:defRPr/>
            </a:pPr>
            <a:r>
              <a:rPr lang="fr-FR" sz="3300" b="1" dirty="0">
                <a:solidFill>
                  <a:srgbClr val="F79646"/>
                </a:solidFill>
                <a:latin typeface="Calibri"/>
              </a:rPr>
              <a:t>ÉVOLUTIONS UNIMARC 2023</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409" y="4607301"/>
            <a:ext cx="675117" cy="451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12807" r="18012"/>
          <a:stretch/>
        </p:blipFill>
        <p:spPr bwMode="auto">
          <a:xfrm>
            <a:off x="1143000" y="146754"/>
            <a:ext cx="6858000" cy="48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1143000" y="2256783"/>
            <a:ext cx="3167397" cy="1777410"/>
          </a:xfrm>
          <a:prstGeom prst="rect">
            <a:avLst/>
          </a:prstGeom>
        </p:spPr>
        <p:txBody>
          <a:bodyPr wrap="square">
            <a:spAutoFit/>
          </a:bodyPr>
          <a:lstStyle/>
          <a:p>
            <a:pPr defTabSz="685800">
              <a:buClrTx/>
            </a:pPr>
            <a:r>
              <a:rPr lang="fr-FR" sz="1350" b="1" kern="1200" dirty="0">
                <a:solidFill>
                  <a:srgbClr val="1F497D"/>
                </a:solidFill>
                <a:latin typeface="Calibri"/>
                <a:ea typeface="+mn-ea"/>
                <a:cs typeface="+mn-cs"/>
              </a:rPr>
              <a:t>Description</a:t>
            </a:r>
            <a:endParaRPr lang="fr-FR" sz="1350" kern="1200" dirty="0">
              <a:solidFill>
                <a:srgbClr val="1F497D"/>
              </a:solidFill>
              <a:latin typeface="Calibri"/>
              <a:ea typeface="+mn-ea"/>
              <a:cs typeface="+mn-cs"/>
            </a:endParaRPr>
          </a:p>
          <a:p>
            <a:pPr defTabSz="685800">
              <a:buClrTx/>
            </a:pPr>
            <a:r>
              <a:rPr lang="fr-FR" sz="1200" kern="1200" dirty="0">
                <a:solidFill>
                  <a:prstClr val="black"/>
                </a:solidFill>
                <a:latin typeface="Calibri"/>
                <a:ea typeface="+mn-ea"/>
                <a:cs typeface="+mn-cs"/>
              </a:rPr>
              <a:t>Formation pour découvrir les évolutions UNIMARC implémentées dans le </a:t>
            </a:r>
            <a:r>
              <a:rPr lang="fr-FR" sz="1200" kern="1200" dirty="0" err="1">
                <a:solidFill>
                  <a:prstClr val="black"/>
                </a:solidFill>
                <a:latin typeface="Calibri"/>
                <a:ea typeface="+mn-ea"/>
                <a:cs typeface="+mn-cs"/>
              </a:rPr>
              <a:t>Sudoc</a:t>
            </a:r>
            <a:r>
              <a:rPr lang="fr-FR" sz="1200" kern="1200" dirty="0">
                <a:solidFill>
                  <a:prstClr val="black"/>
                </a:solidFill>
                <a:latin typeface="Calibri"/>
                <a:ea typeface="+mn-ea"/>
                <a:cs typeface="+mn-cs"/>
              </a:rPr>
              <a:t> / </a:t>
            </a:r>
            <a:r>
              <a:rPr lang="fr-FR" sz="1200" kern="1200" dirty="0" err="1">
                <a:solidFill>
                  <a:prstClr val="black"/>
                </a:solidFill>
                <a:latin typeface="Calibri"/>
                <a:ea typeface="+mn-ea"/>
                <a:cs typeface="+mn-cs"/>
              </a:rPr>
              <a:t>IdRef</a:t>
            </a:r>
            <a:r>
              <a:rPr lang="fr-FR" sz="1200" kern="1200" dirty="0">
                <a:solidFill>
                  <a:prstClr val="black"/>
                </a:solidFill>
                <a:latin typeface="Calibri"/>
                <a:ea typeface="+mn-ea"/>
                <a:cs typeface="+mn-cs"/>
              </a:rPr>
              <a:t> le 9 janvier 2023 et les consignes de catalogage correspondantes.</a:t>
            </a:r>
          </a:p>
          <a:p>
            <a:pPr defTabSz="685800">
              <a:buClrTx/>
            </a:pPr>
            <a:endParaRPr lang="fr-FR" sz="1200" kern="1200" dirty="0">
              <a:solidFill>
                <a:prstClr val="black"/>
              </a:solidFill>
              <a:latin typeface="Calibri"/>
              <a:ea typeface="+mn-ea"/>
              <a:cs typeface="+mn-cs"/>
            </a:endParaRPr>
          </a:p>
          <a:p>
            <a:pPr defTabSz="685800">
              <a:buClrTx/>
            </a:pPr>
            <a:endParaRPr lang="fr-FR" sz="1200" kern="1200" dirty="0">
              <a:solidFill>
                <a:prstClr val="black"/>
              </a:solidFill>
              <a:latin typeface="Calibri"/>
              <a:ea typeface="+mn-ea"/>
              <a:cs typeface="+mn-cs"/>
            </a:endParaRPr>
          </a:p>
          <a:p>
            <a:pPr defTabSz="685800">
              <a:buClrTx/>
            </a:pPr>
            <a:endParaRPr lang="fr-FR" sz="1200" kern="1200" dirty="0">
              <a:solidFill>
                <a:prstClr val="black"/>
              </a:solidFill>
              <a:latin typeface="Calibri"/>
              <a:ea typeface="+mn-ea"/>
              <a:cs typeface="+mn-cs"/>
            </a:endParaRPr>
          </a:p>
          <a:p>
            <a:pPr defTabSz="685800">
              <a:buClrTx/>
            </a:pPr>
            <a:endParaRPr lang="fr-FR" sz="1200" kern="1200" dirty="0">
              <a:solidFill>
                <a:prstClr val="black"/>
              </a:solidFill>
              <a:latin typeface="Calibri"/>
              <a:ea typeface="+mn-ea"/>
              <a:cs typeface="+mn-cs"/>
            </a:endParaRPr>
          </a:p>
        </p:txBody>
      </p:sp>
      <p:sp>
        <p:nvSpPr>
          <p:cNvPr id="36" name="Rectangle 35"/>
          <p:cNvSpPr/>
          <p:nvPr/>
        </p:nvSpPr>
        <p:spPr>
          <a:xfrm>
            <a:off x="5692359" y="2164450"/>
            <a:ext cx="3078342" cy="1962076"/>
          </a:xfrm>
          <a:prstGeom prst="rect">
            <a:avLst/>
          </a:prstGeom>
        </p:spPr>
        <p:txBody>
          <a:bodyPr wrap="square">
            <a:spAutoFit/>
          </a:bodyPr>
          <a:lstStyle/>
          <a:p>
            <a:pPr defTabSz="685800">
              <a:buClrTx/>
            </a:pPr>
            <a:r>
              <a:rPr lang="fr-FR" sz="1350" b="1" kern="1200" dirty="0">
                <a:solidFill>
                  <a:srgbClr val="1F497D"/>
                </a:solidFill>
                <a:latin typeface="Calibri"/>
                <a:ea typeface="+mn-ea"/>
                <a:cs typeface="+mn-cs"/>
              </a:rPr>
              <a:t>Public</a:t>
            </a:r>
            <a:endParaRPr lang="fr-FR" sz="1350" kern="1200" dirty="0">
              <a:solidFill>
                <a:srgbClr val="1F497D"/>
              </a:solidFill>
              <a:latin typeface="Calibri"/>
              <a:ea typeface="+mn-ea"/>
              <a:cs typeface="+mn-cs"/>
            </a:endParaRPr>
          </a:p>
          <a:p>
            <a:pPr defTabSz="685800">
              <a:buClrTx/>
            </a:pPr>
            <a:r>
              <a:rPr lang="fr-FR" sz="1200" kern="1200" dirty="0">
                <a:solidFill>
                  <a:prstClr val="black"/>
                </a:solidFill>
                <a:latin typeface="Calibri"/>
                <a:ea typeface="+mn-ea"/>
                <a:cs typeface="+mn-cs"/>
              </a:rPr>
              <a:t>Catalogueurs</a:t>
            </a:r>
            <a:br>
              <a:rPr lang="fr-FR" sz="1200" kern="1200" dirty="0">
                <a:solidFill>
                  <a:prstClr val="black"/>
                </a:solidFill>
                <a:latin typeface="Calibri"/>
                <a:ea typeface="+mn-ea"/>
                <a:cs typeface="+mn-cs"/>
              </a:rPr>
            </a:br>
            <a:r>
              <a:rPr lang="fr-FR" sz="1200" kern="1200" dirty="0">
                <a:solidFill>
                  <a:prstClr val="black"/>
                </a:solidFill>
                <a:latin typeface="Calibri"/>
                <a:ea typeface="+mn-ea"/>
                <a:cs typeface="+mn-cs"/>
              </a:rPr>
              <a:t>Correspondants Catalogage</a:t>
            </a:r>
            <a:br>
              <a:rPr lang="fr-FR" sz="1200" kern="1200" dirty="0">
                <a:solidFill>
                  <a:prstClr val="black"/>
                </a:solidFill>
                <a:latin typeface="Calibri"/>
                <a:ea typeface="+mn-ea"/>
                <a:cs typeface="+mn-cs"/>
              </a:rPr>
            </a:br>
            <a:r>
              <a:rPr lang="fr-FR" sz="1200" kern="1200" dirty="0">
                <a:solidFill>
                  <a:prstClr val="black"/>
                </a:solidFill>
                <a:latin typeface="Calibri"/>
                <a:ea typeface="+mn-ea"/>
                <a:cs typeface="+mn-cs"/>
              </a:rPr>
              <a:t>Correspondants Autorités</a:t>
            </a:r>
            <a:br>
              <a:rPr lang="fr-FR" sz="1200" kern="1200" dirty="0">
                <a:solidFill>
                  <a:prstClr val="black"/>
                </a:solidFill>
                <a:latin typeface="Calibri"/>
                <a:ea typeface="+mn-ea"/>
                <a:cs typeface="+mn-cs"/>
              </a:rPr>
            </a:br>
            <a:r>
              <a:rPr lang="fr-FR" sz="1200" kern="1200" dirty="0">
                <a:solidFill>
                  <a:prstClr val="black"/>
                </a:solidFill>
                <a:latin typeface="Calibri"/>
                <a:ea typeface="+mn-ea"/>
                <a:cs typeface="+mn-cs"/>
              </a:rPr>
              <a:t>Coordinateurs </a:t>
            </a:r>
            <a:r>
              <a:rPr lang="fr-FR" sz="1200" kern="1200" dirty="0" err="1">
                <a:solidFill>
                  <a:prstClr val="black"/>
                </a:solidFill>
                <a:latin typeface="Calibri"/>
                <a:ea typeface="+mn-ea"/>
                <a:cs typeface="+mn-cs"/>
              </a:rPr>
              <a:t>Sudoc</a:t>
            </a:r>
            <a:endParaRPr lang="fr-FR" sz="1200" kern="1200" dirty="0">
              <a:solidFill>
                <a:prstClr val="black"/>
              </a:solidFill>
              <a:latin typeface="Calibri"/>
              <a:ea typeface="+mn-ea"/>
              <a:cs typeface="+mn-cs"/>
            </a:endParaRPr>
          </a:p>
          <a:p>
            <a:pPr defTabSz="685800">
              <a:buClrTx/>
            </a:pPr>
            <a:r>
              <a:rPr lang="fr-FR" sz="1200" kern="1200" dirty="0">
                <a:solidFill>
                  <a:prstClr val="black"/>
                </a:solidFill>
                <a:latin typeface="Calibri"/>
                <a:ea typeface="+mn-ea"/>
                <a:cs typeface="+mn-cs"/>
              </a:rPr>
              <a:t>Responsables CR</a:t>
            </a:r>
          </a:p>
          <a:p>
            <a:pPr defTabSz="685800">
              <a:buClrTx/>
            </a:pPr>
            <a:endParaRPr lang="fr-FR" sz="1200" kern="1200" dirty="0">
              <a:solidFill>
                <a:prstClr val="black"/>
              </a:solidFill>
              <a:latin typeface="Calibri"/>
              <a:ea typeface="+mn-ea"/>
              <a:cs typeface="+mn-cs"/>
            </a:endParaRPr>
          </a:p>
          <a:p>
            <a:pPr defTabSz="685800">
              <a:buClrTx/>
            </a:pPr>
            <a:endParaRPr lang="fr-FR" sz="1200" kern="1200" dirty="0">
              <a:solidFill>
                <a:prstClr val="black"/>
              </a:solidFill>
              <a:latin typeface="Calibri"/>
              <a:ea typeface="+mn-ea"/>
              <a:cs typeface="+mn-cs"/>
            </a:endParaRPr>
          </a:p>
          <a:p>
            <a:pPr defTabSz="685800">
              <a:buClrTx/>
            </a:pPr>
            <a:endParaRPr lang="fr-FR" sz="1200" kern="1200" dirty="0">
              <a:solidFill>
                <a:prstClr val="black"/>
              </a:solidFill>
              <a:latin typeface="Calibri"/>
              <a:ea typeface="+mn-ea"/>
              <a:cs typeface="+mn-cs"/>
            </a:endParaRPr>
          </a:p>
          <a:p>
            <a:pPr defTabSz="685800">
              <a:buClrTx/>
            </a:pPr>
            <a:endParaRPr lang="fr-FR" sz="1200" kern="1200" dirty="0">
              <a:solidFill>
                <a:prstClr val="black"/>
              </a:solidFill>
              <a:latin typeface="Calibri"/>
              <a:ea typeface="+mn-ea"/>
              <a:cs typeface="+mn-cs"/>
            </a:endParaRPr>
          </a:p>
        </p:txBody>
      </p:sp>
      <p:sp>
        <p:nvSpPr>
          <p:cNvPr id="37" name="Rectangle 36"/>
          <p:cNvSpPr/>
          <p:nvPr/>
        </p:nvSpPr>
        <p:spPr>
          <a:xfrm>
            <a:off x="1223628" y="3545164"/>
            <a:ext cx="6642738" cy="669414"/>
          </a:xfrm>
          <a:prstGeom prst="rect">
            <a:avLst/>
          </a:prstGeom>
        </p:spPr>
        <p:txBody>
          <a:bodyPr wrap="square">
            <a:spAutoFit/>
          </a:bodyPr>
          <a:lstStyle/>
          <a:p>
            <a:pPr algn="ctr" defTabSz="685800">
              <a:buClrTx/>
            </a:pPr>
            <a:r>
              <a:rPr lang="fr-FR" sz="1350" b="1" kern="1200" dirty="0">
                <a:solidFill>
                  <a:srgbClr val="1F497D"/>
                </a:solidFill>
                <a:latin typeface="Calibri"/>
                <a:ea typeface="+mn-ea"/>
                <a:cs typeface="+mn-cs"/>
              </a:rPr>
              <a:t>Intervenants</a:t>
            </a:r>
          </a:p>
          <a:p>
            <a:pPr algn="ctr" defTabSz="685800">
              <a:buClrTx/>
            </a:pPr>
            <a:r>
              <a:rPr lang="fr-FR" sz="1200" kern="1200" dirty="0">
                <a:solidFill>
                  <a:prstClr val="black"/>
                </a:solidFill>
                <a:latin typeface="Calibri"/>
                <a:ea typeface="+mn-ea"/>
                <a:cs typeface="+mn-cs"/>
              </a:rPr>
              <a:t>Laure Jestaz</a:t>
            </a:r>
            <a:br>
              <a:rPr lang="fr-FR" sz="1200" kern="1200" dirty="0">
                <a:solidFill>
                  <a:prstClr val="black"/>
                </a:solidFill>
                <a:latin typeface="Calibri"/>
                <a:ea typeface="+mn-ea"/>
                <a:cs typeface="+mn-cs"/>
              </a:rPr>
            </a:br>
            <a:r>
              <a:rPr lang="fr-FR" sz="1200" kern="1200" dirty="0">
                <a:solidFill>
                  <a:prstClr val="black"/>
                </a:solidFill>
                <a:latin typeface="Calibri"/>
                <a:ea typeface="+mn-ea"/>
                <a:cs typeface="+mn-cs"/>
              </a:rPr>
              <a:t>Laurent Piquemal</a:t>
            </a:r>
          </a:p>
        </p:txBody>
      </p:sp>
      <p:sp>
        <p:nvSpPr>
          <p:cNvPr id="31" name="Rectangle 30"/>
          <p:cNvSpPr/>
          <p:nvPr/>
        </p:nvSpPr>
        <p:spPr>
          <a:xfrm>
            <a:off x="1979712" y="4605903"/>
            <a:ext cx="5400601" cy="473206"/>
          </a:xfrm>
          <a:prstGeom prst="rect">
            <a:avLst/>
          </a:prstGeom>
          <a:solidFill>
            <a:srgbClr val="E2E2E2"/>
          </a:solidFill>
        </p:spPr>
        <p:txBody>
          <a:bodyPr wrap="square">
            <a:spAutoFit/>
          </a:bodyPr>
          <a:lstStyle/>
          <a:p>
            <a:pPr algn="ctr" defTabSz="685800">
              <a:buClrTx/>
            </a:pPr>
            <a:r>
              <a:rPr lang="fr-FR" sz="825" kern="1200" dirty="0">
                <a:solidFill>
                  <a:prstClr val="black"/>
                </a:solidFill>
                <a:latin typeface="Calibri"/>
                <a:ea typeface="+mn-ea"/>
                <a:cs typeface="+mn-cs"/>
              </a:rPr>
              <a:t>La formation débutera à 11h, merci de votre patience…</a:t>
            </a:r>
            <a:br>
              <a:rPr lang="fr-FR" sz="825" kern="1200" dirty="0">
                <a:solidFill>
                  <a:prstClr val="black"/>
                </a:solidFill>
                <a:latin typeface="Calibri"/>
                <a:ea typeface="+mn-ea"/>
                <a:cs typeface="+mn-cs"/>
              </a:rPr>
            </a:br>
            <a:r>
              <a:rPr lang="fr-FR" sz="825" u="sng" kern="1200" dirty="0">
                <a:solidFill>
                  <a:prstClr val="black"/>
                </a:solidFill>
                <a:latin typeface="Calibri"/>
                <a:ea typeface="+mn-ea"/>
                <a:cs typeface="+mn-cs"/>
              </a:rPr>
              <a:t>Attention :</a:t>
            </a:r>
            <a:r>
              <a:rPr lang="fr-FR" sz="825" kern="1200" dirty="0">
                <a:solidFill>
                  <a:prstClr val="black"/>
                </a:solidFill>
                <a:latin typeface="Calibri"/>
                <a:ea typeface="+mn-ea"/>
                <a:cs typeface="+mn-cs"/>
              </a:rPr>
              <a:t> La session sera enregistrée afin d'être diffusée sur notre plateforme d'autoformation </a:t>
            </a:r>
            <a:r>
              <a:rPr lang="fr-FR" sz="825" kern="1200" dirty="0">
                <a:solidFill>
                  <a:prstClr val="black"/>
                </a:solidFill>
                <a:latin typeface="Calibri"/>
                <a:ea typeface="+mn-ea"/>
                <a:cs typeface="+mn-cs"/>
                <a:hlinkClick r:id="rId4"/>
              </a:rPr>
              <a:t>http://moodle.abes.fr</a:t>
            </a:r>
            <a:r>
              <a:rPr lang="fr-FR" sz="825" kern="1200" dirty="0">
                <a:solidFill>
                  <a:prstClr val="black"/>
                </a:solidFill>
                <a:latin typeface="Calibri"/>
                <a:ea typeface="+mn-ea"/>
                <a:cs typeface="+mn-cs"/>
              </a:rPr>
              <a:t>.</a:t>
            </a:r>
            <a:br>
              <a:rPr lang="fr-FR" sz="825" kern="1200" dirty="0">
                <a:solidFill>
                  <a:prstClr val="black"/>
                </a:solidFill>
                <a:latin typeface="Calibri"/>
                <a:ea typeface="+mn-ea"/>
                <a:cs typeface="+mn-cs"/>
              </a:rPr>
            </a:br>
            <a:r>
              <a:rPr lang="fr-FR" sz="825" kern="1200" dirty="0">
                <a:solidFill>
                  <a:prstClr val="black"/>
                </a:solidFill>
                <a:latin typeface="Calibri"/>
                <a:ea typeface="+mn-ea"/>
                <a:cs typeface="+mn-cs"/>
              </a:rPr>
              <a:t>En rejoignant cette session, vous consentez à ces enregistrements.</a:t>
            </a:r>
          </a:p>
        </p:txBody>
      </p:sp>
      <p:pic>
        <p:nvPicPr>
          <p:cNvPr id="1040" name="Picture 16" descr="Sudoc"/>
          <p:cNvPicPr>
            <a:picLocks noChangeAspect="1" noChangeArrowheads="1"/>
          </p:cNvPicPr>
          <p:nvPr/>
        </p:nvPicPr>
        <p:blipFill rotWithShape="1">
          <a:blip r:embed="rId5">
            <a:extLst>
              <a:ext uri="{28A0092B-C50C-407E-A947-70E740481C1C}">
                <a14:useLocalDpi xmlns:a14="http://schemas.microsoft.com/office/drawing/2010/main" val="0"/>
              </a:ext>
            </a:extLst>
          </a:blip>
          <a:srcRect l="23624" r="24717"/>
          <a:stretch/>
        </p:blipFill>
        <p:spPr bwMode="auto">
          <a:xfrm>
            <a:off x="7418092" y="4569972"/>
            <a:ext cx="548954" cy="53133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3376" y="852601"/>
            <a:ext cx="1042988" cy="54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ag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06342" y="1542342"/>
            <a:ext cx="1057453" cy="352484"/>
          </a:xfrm>
          <a:prstGeom prst="rect">
            <a:avLst/>
          </a:prstGeom>
        </p:spPr>
      </p:pic>
      <p:pic>
        <p:nvPicPr>
          <p:cNvPr id="6" name="Imag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5300" y="168095"/>
            <a:ext cx="617804" cy="617804"/>
          </a:xfrm>
          <a:prstGeom prst="rect">
            <a:avLst/>
          </a:prstGeom>
        </p:spPr>
      </p:pic>
    </p:spTree>
    <p:extLst>
      <p:ext uri="{BB962C8B-B14F-4D97-AF65-F5344CB8AC3E}">
        <p14:creationId xmlns:p14="http://schemas.microsoft.com/office/powerpoint/2010/main" val="413989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Google Shape;3870;p51"/>
          <p:cNvSpPr txBox="1">
            <a:spLocks noGrp="1"/>
          </p:cNvSpPr>
          <p:nvPr>
            <p:ph type="title"/>
          </p:nvPr>
        </p:nvSpPr>
        <p:spPr>
          <a:xfrm>
            <a:off x="609600" y="224983"/>
            <a:ext cx="3812700" cy="6772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latin typeface="Verdana" panose="020B0604030504040204" pitchFamily="34" charset="0"/>
                <a:ea typeface="Verdana" panose="020B0604030504040204" pitchFamily="34" charset="0"/>
              </a:rPr>
              <a:t>Exemple</a:t>
            </a:r>
            <a:endParaRPr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DB786716-0637-E43C-244C-20B9800BBF30}"/>
              </a:ext>
            </a:extLst>
          </p:cNvPr>
          <p:cNvSpPr/>
          <p:nvPr/>
        </p:nvSpPr>
        <p:spPr>
          <a:xfrm>
            <a:off x="85344" y="2352293"/>
            <a:ext cx="5614908" cy="1792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800" dirty="0">
              <a:solidFill>
                <a:schemeClr val="tx2">
                  <a:lumMod val="75000"/>
                </a:schemeClr>
              </a:solidFill>
              <a:latin typeface="Verdana" panose="020B0604030504040204" pitchFamily="34" charset="0"/>
              <a:ea typeface="Verdana" panose="020B0604030504040204" pitchFamily="34" charset="0"/>
            </a:endParaRPr>
          </a:p>
          <a:p>
            <a:r>
              <a:rPr lang="fr-FR" sz="1800" dirty="0">
                <a:solidFill>
                  <a:schemeClr val="tx2">
                    <a:lumMod val="75000"/>
                  </a:schemeClr>
                </a:solidFill>
                <a:latin typeface="Verdana" panose="020B0604030504040204" pitchFamily="34" charset="0"/>
                <a:ea typeface="Verdana" panose="020B0604030504040204" pitchFamily="34" charset="0"/>
              </a:rPr>
              <a:t>101 0#</a:t>
            </a:r>
            <a:r>
              <a:rPr lang="fr-FR" sz="1800" dirty="0">
                <a:solidFill>
                  <a:schemeClr val="accent4">
                    <a:lumMod val="50000"/>
                  </a:schemeClr>
                </a:solidFill>
                <a:latin typeface="Verdana" panose="020B0604030504040204" pitchFamily="34" charset="0"/>
                <a:ea typeface="Verdana" panose="020B0604030504040204" pitchFamily="34" charset="0"/>
              </a:rPr>
              <a:t>$</a:t>
            </a:r>
            <a:r>
              <a:rPr lang="fr-FR" sz="1800" dirty="0" err="1">
                <a:solidFill>
                  <a:schemeClr val="accent4">
                    <a:lumMod val="50000"/>
                  </a:schemeClr>
                </a:solidFill>
                <a:latin typeface="Verdana" panose="020B0604030504040204" pitchFamily="34" charset="0"/>
                <a:ea typeface="Verdana" panose="020B0604030504040204" pitchFamily="34" charset="0"/>
              </a:rPr>
              <a:t>a</a:t>
            </a:r>
            <a:r>
              <a:rPr lang="fr-FR" sz="1800" dirty="0" err="1">
                <a:solidFill>
                  <a:schemeClr val="tx2">
                    <a:lumMod val="75000"/>
                  </a:schemeClr>
                </a:solidFill>
                <a:latin typeface="Verdana" panose="020B0604030504040204" pitchFamily="34" charset="0"/>
                <a:ea typeface="Verdana" panose="020B0604030504040204" pitchFamily="34" charset="0"/>
              </a:rPr>
              <a:t>lao</a:t>
            </a:r>
            <a:endParaRPr lang="fr-FR" sz="1800" dirty="0">
              <a:solidFill>
                <a:schemeClr val="tx2">
                  <a:lumMod val="75000"/>
                </a:schemeClr>
              </a:solidFill>
              <a:latin typeface="Verdana" panose="020B0604030504040204" pitchFamily="34" charset="0"/>
              <a:ea typeface="Verdana" panose="020B0604030504040204" pitchFamily="34" charset="0"/>
            </a:endParaRPr>
          </a:p>
          <a:p>
            <a:endParaRPr lang="fr-FR" sz="1800" dirty="0">
              <a:solidFill>
                <a:schemeClr val="tx2">
                  <a:lumMod val="75000"/>
                </a:schemeClr>
              </a:solidFill>
              <a:latin typeface="Verdana" panose="020B0604030504040204" pitchFamily="34" charset="0"/>
              <a:ea typeface="Verdana" panose="020B0604030504040204" pitchFamily="34" charset="0"/>
            </a:endParaRPr>
          </a:p>
          <a:p>
            <a:r>
              <a:rPr lang="fr-FR" sz="1800" dirty="0">
                <a:solidFill>
                  <a:schemeClr val="tx2">
                    <a:lumMod val="75000"/>
                  </a:schemeClr>
                </a:solidFill>
                <a:latin typeface="Verdana" panose="020B0604030504040204" pitchFamily="34" charset="0"/>
                <a:ea typeface="Verdana" panose="020B0604030504040204" pitchFamily="34" charset="0"/>
              </a:rPr>
              <a:t>104 ##</a:t>
            </a:r>
            <a:r>
              <a:rPr lang="fr-FR" sz="1800" dirty="0">
                <a:solidFill>
                  <a:schemeClr val="accent4">
                    <a:lumMod val="50000"/>
                  </a:schemeClr>
                </a:solidFill>
                <a:latin typeface="Verdana" panose="020B0604030504040204" pitchFamily="34" charset="0"/>
                <a:ea typeface="Verdana" panose="020B0604030504040204" pitchFamily="34" charset="0"/>
              </a:rPr>
              <a:t>$d</a:t>
            </a:r>
            <a:r>
              <a:rPr lang="fr-FR" sz="1800" b="1" dirty="0">
                <a:solidFill>
                  <a:schemeClr val="tx2">
                    <a:lumMod val="75000"/>
                  </a:schemeClr>
                </a:solidFill>
                <a:latin typeface="Verdana" panose="020B0604030504040204" pitchFamily="34" charset="0"/>
                <a:ea typeface="Verdana" panose="020B0604030504040204" pitchFamily="34" charset="0"/>
              </a:rPr>
              <a:t>id</a:t>
            </a:r>
          </a:p>
          <a:p>
            <a:r>
              <a:rPr lang="fr-FR" sz="1800" dirty="0">
                <a:solidFill>
                  <a:schemeClr val="tx2">
                    <a:lumMod val="75000"/>
                  </a:schemeClr>
                </a:solidFill>
                <a:latin typeface="Verdana" panose="020B0604030504040204" pitchFamily="34" charset="0"/>
                <a:ea typeface="Verdana" panose="020B0604030504040204" pitchFamily="34" charset="0"/>
              </a:rPr>
              <a:t>200 1#</a:t>
            </a:r>
            <a:r>
              <a:rPr lang="fr-FR" sz="1800" dirty="0">
                <a:solidFill>
                  <a:schemeClr val="accent4">
                    <a:lumMod val="50000"/>
                  </a:schemeClr>
                </a:solidFill>
                <a:latin typeface="Verdana" panose="020B0604030504040204" pitchFamily="34" charset="0"/>
                <a:ea typeface="Verdana" panose="020B0604030504040204" pitchFamily="34" charset="0"/>
              </a:rPr>
              <a:t>$6</a:t>
            </a:r>
            <a:r>
              <a:rPr lang="fr-FR" sz="1800" dirty="0">
                <a:solidFill>
                  <a:schemeClr val="tx2">
                    <a:lumMod val="75000"/>
                  </a:schemeClr>
                </a:solidFill>
                <a:latin typeface="Verdana" panose="020B0604030504040204" pitchFamily="34" charset="0"/>
                <a:ea typeface="Verdana" panose="020B0604030504040204" pitchFamily="34" charset="0"/>
              </a:rPr>
              <a:t>01</a:t>
            </a:r>
            <a:r>
              <a:rPr lang="fr-FR" sz="1800" dirty="0">
                <a:solidFill>
                  <a:schemeClr val="accent4">
                    <a:lumMod val="50000"/>
                  </a:schemeClr>
                </a:solidFill>
                <a:latin typeface="Verdana" panose="020B0604030504040204" pitchFamily="34" charset="0"/>
                <a:ea typeface="Verdana" panose="020B0604030504040204" pitchFamily="34" charset="0"/>
              </a:rPr>
              <a:t>$7</a:t>
            </a:r>
            <a:r>
              <a:rPr lang="fr-FR" sz="1800" b="1" dirty="0">
                <a:solidFill>
                  <a:schemeClr val="tx2">
                    <a:lumMod val="75000"/>
                  </a:schemeClr>
                </a:solidFill>
                <a:latin typeface="Verdana" panose="020B0604030504040204" pitchFamily="34" charset="0"/>
                <a:ea typeface="Verdana" panose="020B0604030504040204" pitchFamily="34" charset="0"/>
              </a:rPr>
              <a:t>id</a:t>
            </a:r>
            <a:r>
              <a:rPr lang="fr-FR" sz="1800" dirty="0">
                <a:solidFill>
                  <a:schemeClr val="accent4">
                    <a:lumMod val="50000"/>
                  </a:schemeClr>
                </a:solidFill>
                <a:latin typeface="Verdana" panose="020B0604030504040204" pitchFamily="34" charset="0"/>
                <a:ea typeface="Verdana" panose="020B0604030504040204" pitchFamily="34" charset="0"/>
              </a:rPr>
              <a:t>$a</a:t>
            </a:r>
            <a:r>
              <a:rPr lang="fr-FR" sz="1800" dirty="0">
                <a:solidFill>
                  <a:schemeClr val="tx2">
                    <a:lumMod val="75000"/>
                  </a:schemeClr>
                </a:solidFill>
                <a:latin typeface="Verdana" panose="020B0604030504040204" pitchFamily="34" charset="0"/>
                <a:ea typeface="Verdana" panose="020B0604030504040204" pitchFamily="34" charset="0"/>
              </a:rPr>
              <a:t>Titre en écriture laotienne</a:t>
            </a:r>
          </a:p>
          <a:p>
            <a:r>
              <a:rPr lang="fr-FR" sz="1800" dirty="0">
                <a:solidFill>
                  <a:schemeClr val="tx2">
                    <a:lumMod val="75000"/>
                  </a:schemeClr>
                </a:solidFill>
                <a:latin typeface="Verdana" panose="020B0604030504040204" pitchFamily="34" charset="0"/>
                <a:ea typeface="Verdana" panose="020B0604030504040204" pitchFamily="34" charset="0"/>
              </a:rPr>
              <a:t>200 1#</a:t>
            </a:r>
            <a:r>
              <a:rPr lang="fr-FR" sz="1800" dirty="0">
                <a:solidFill>
                  <a:schemeClr val="accent4">
                    <a:lumMod val="50000"/>
                  </a:schemeClr>
                </a:solidFill>
                <a:latin typeface="Verdana" panose="020B0604030504040204" pitchFamily="34" charset="0"/>
                <a:ea typeface="Verdana" panose="020B0604030504040204" pitchFamily="34" charset="0"/>
              </a:rPr>
              <a:t>$6</a:t>
            </a:r>
            <a:r>
              <a:rPr lang="fr-FR" sz="1800" dirty="0">
                <a:solidFill>
                  <a:schemeClr val="tx2">
                    <a:lumMod val="75000"/>
                  </a:schemeClr>
                </a:solidFill>
                <a:latin typeface="Verdana" panose="020B0604030504040204" pitchFamily="34" charset="0"/>
                <a:ea typeface="Verdana" panose="020B0604030504040204" pitchFamily="34" charset="0"/>
              </a:rPr>
              <a:t>01</a:t>
            </a:r>
            <a:r>
              <a:rPr lang="fr-FR" sz="1800" dirty="0">
                <a:solidFill>
                  <a:schemeClr val="accent4">
                    <a:lumMod val="50000"/>
                  </a:schemeClr>
                </a:solidFill>
                <a:latin typeface="Verdana" panose="020B0604030504040204" pitchFamily="34" charset="0"/>
                <a:ea typeface="Verdana" panose="020B0604030504040204" pitchFamily="34" charset="0"/>
              </a:rPr>
              <a:t>$7</a:t>
            </a:r>
            <a:r>
              <a:rPr lang="fr-FR" sz="1800" dirty="0">
                <a:solidFill>
                  <a:schemeClr val="tx2">
                    <a:lumMod val="75000"/>
                  </a:schemeClr>
                </a:solidFill>
                <a:latin typeface="Verdana" panose="020B0604030504040204" pitchFamily="34" charset="0"/>
                <a:ea typeface="Verdana" panose="020B0604030504040204" pitchFamily="34" charset="0"/>
              </a:rPr>
              <a:t>ba</a:t>
            </a:r>
            <a:r>
              <a:rPr lang="fr-FR" sz="1800" dirty="0">
                <a:solidFill>
                  <a:schemeClr val="accent4">
                    <a:lumMod val="50000"/>
                  </a:schemeClr>
                </a:solidFill>
                <a:latin typeface="Verdana" panose="020B0604030504040204" pitchFamily="34" charset="0"/>
                <a:ea typeface="Verdana" panose="020B0604030504040204" pitchFamily="34" charset="0"/>
              </a:rPr>
              <a:t>$a</a:t>
            </a:r>
            <a:r>
              <a:rPr lang="fr-FR" sz="1800" dirty="0">
                <a:solidFill>
                  <a:schemeClr val="tx2">
                    <a:lumMod val="75000"/>
                  </a:schemeClr>
                </a:solidFill>
                <a:latin typeface="Verdana" panose="020B0604030504040204" pitchFamily="34" charset="0"/>
                <a:ea typeface="Verdana" panose="020B0604030504040204" pitchFamily="34" charset="0"/>
              </a:rPr>
              <a:t>Titre en écriture latine</a:t>
            </a:r>
          </a:p>
        </p:txBody>
      </p:sp>
      <p:pic>
        <p:nvPicPr>
          <p:cNvPr id="1026" name="Picture 2" descr="Dokked BookShop - Laobookdokked.com">
            <a:extLst>
              <a:ext uri="{FF2B5EF4-FFF2-40B4-BE49-F238E27FC236}">
                <a16:creationId xmlns:a16="http://schemas.microsoft.com/office/drawing/2014/main" id="{BA60E9CF-A11B-F01E-156A-DEDD423CD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516" y="902208"/>
            <a:ext cx="2773091" cy="3664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1E5DE50-01D8-3974-1B02-2A168083D177}"/>
              </a:ext>
            </a:extLst>
          </p:cNvPr>
          <p:cNvSpPr/>
          <p:nvPr/>
        </p:nvSpPr>
        <p:spPr>
          <a:xfrm>
            <a:off x="856648" y="4995512"/>
            <a:ext cx="7382577" cy="250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31A119A7-B994-8AEE-44E6-2EAE155C1B7F}"/>
              </a:ext>
            </a:extLst>
          </p:cNvPr>
          <p:cNvSpPr/>
          <p:nvPr/>
        </p:nvSpPr>
        <p:spPr>
          <a:xfrm>
            <a:off x="932848" y="4764221"/>
            <a:ext cx="7382577" cy="250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AC8A31B0-4F92-2BE5-6B38-64E354348ACC}"/>
              </a:ext>
            </a:extLst>
          </p:cNvPr>
          <p:cNvSpPr>
            <a:spLocks noGrp="1"/>
          </p:cNvSpPr>
          <p:nvPr>
            <p:ph type="body" idx="1"/>
          </p:nvPr>
        </p:nvSpPr>
        <p:spPr>
          <a:xfrm>
            <a:off x="501445" y="451977"/>
            <a:ext cx="8819536" cy="779416"/>
          </a:xfrm>
        </p:spPr>
        <p:txBody>
          <a:bodyPr>
            <a:noAutofit/>
          </a:bodyPr>
          <a:lstStyle/>
          <a:p>
            <a:pPr marL="0" indent="0">
              <a:buNone/>
              <a:defRPr/>
            </a:pPr>
            <a:r>
              <a:rPr lang="fr-FR" altLang="fr-FR" sz="3200" dirty="0">
                <a:latin typeface="Verdana" panose="020B0604030504040204" pitchFamily="34" charset="0"/>
                <a:ea typeface="Verdana" panose="020B0604030504040204" pitchFamily="34" charset="0"/>
              </a:rPr>
              <a:t>Codes de translittération : nouvelles valeurs</a:t>
            </a:r>
            <a:endParaRPr lang="fr-FR" altLang="fr-FR" sz="3200" dirty="0">
              <a:solidFill>
                <a:schemeClr val="accent1"/>
              </a:solidFill>
              <a:latin typeface="Verdana" panose="020B0604030504040204" pitchFamily="34" charset="0"/>
              <a:ea typeface="Verdana" panose="020B0604030504040204" pitchFamily="34" charset="0"/>
            </a:endParaRPr>
          </a:p>
        </p:txBody>
      </p:sp>
      <p:sp>
        <p:nvSpPr>
          <p:cNvPr id="2" name="Espace réservé du contenu 2">
            <a:extLst>
              <a:ext uri="{FF2B5EF4-FFF2-40B4-BE49-F238E27FC236}">
                <a16:creationId xmlns:a16="http://schemas.microsoft.com/office/drawing/2014/main" id="{F73C8D0B-E622-165C-C3D7-DD268766D526}"/>
              </a:ext>
            </a:extLst>
          </p:cNvPr>
          <p:cNvSpPr txBox="1">
            <a:spLocks/>
          </p:cNvSpPr>
          <p:nvPr/>
        </p:nvSpPr>
        <p:spPr>
          <a:xfrm>
            <a:off x="577253" y="1533735"/>
            <a:ext cx="8119872" cy="148708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Quicksand"/>
              <a:buAutoNum type="arabicPeriod"/>
              <a:defRPr sz="1150" b="0" i="0" u="none" strike="noStrike" cap="none">
                <a:solidFill>
                  <a:schemeClr val="lt1"/>
                </a:solidFill>
                <a:latin typeface="Quicksand"/>
                <a:ea typeface="Quicksand"/>
                <a:cs typeface="Quicksand"/>
                <a:sym typeface="Quicksand"/>
              </a:defRPr>
            </a:lvl1pPr>
            <a:lvl2pPr marL="914400" marR="0" lvl="1" indent="-304800" algn="l" rtl="0">
              <a:lnSpc>
                <a:spcPct val="115000"/>
              </a:lnSpc>
              <a:spcBef>
                <a:spcPts val="0"/>
              </a:spcBef>
              <a:spcAft>
                <a:spcPts val="0"/>
              </a:spcAft>
              <a:buClr>
                <a:schemeClr val="lt1"/>
              </a:buClr>
              <a:buSzPts val="1200"/>
              <a:buFont typeface="Roboto Condensed Light"/>
              <a:buAutoNum type="alphaLcPeriod"/>
              <a:defRPr sz="1400" b="0" i="0" u="none" strike="noStrike" cap="none">
                <a:solidFill>
                  <a:schemeClr val="lt1"/>
                </a:solidFill>
                <a:latin typeface="Quicksand"/>
                <a:ea typeface="Quicksand"/>
                <a:cs typeface="Quicksand"/>
                <a:sym typeface="Quicksand"/>
              </a:defRPr>
            </a:lvl2pPr>
            <a:lvl3pPr marL="1371600" marR="0" lvl="2" indent="-304800" algn="l" rtl="0">
              <a:lnSpc>
                <a:spcPct val="115000"/>
              </a:lnSpc>
              <a:spcBef>
                <a:spcPts val="0"/>
              </a:spcBef>
              <a:spcAft>
                <a:spcPts val="0"/>
              </a:spcAft>
              <a:buClr>
                <a:schemeClr val="lt1"/>
              </a:buClr>
              <a:buSzPts val="1200"/>
              <a:buFont typeface="Roboto Condensed Light"/>
              <a:buAutoNum type="romanLcPeriod"/>
              <a:defRPr sz="1400" b="0" i="0" u="none" strike="noStrike" cap="none">
                <a:solidFill>
                  <a:schemeClr val="lt1"/>
                </a:solidFill>
                <a:latin typeface="Quicksand"/>
                <a:ea typeface="Quicksand"/>
                <a:cs typeface="Quicksand"/>
                <a:sym typeface="Quicksand"/>
              </a:defRPr>
            </a:lvl3pPr>
            <a:lvl4pPr marL="1828800" marR="0" lvl="3" indent="-304800" algn="l" rtl="0">
              <a:lnSpc>
                <a:spcPct val="115000"/>
              </a:lnSpc>
              <a:spcBef>
                <a:spcPts val="0"/>
              </a:spcBef>
              <a:spcAft>
                <a:spcPts val="0"/>
              </a:spcAft>
              <a:buClr>
                <a:schemeClr val="lt1"/>
              </a:buClr>
              <a:buSzPts val="1200"/>
              <a:buFont typeface="Roboto Condensed Light"/>
              <a:buAutoNum type="arabicPeriod"/>
              <a:defRPr sz="1400" b="0" i="0" u="none" strike="noStrike" cap="none">
                <a:solidFill>
                  <a:schemeClr val="lt1"/>
                </a:solidFill>
                <a:latin typeface="Quicksand"/>
                <a:ea typeface="Quicksand"/>
                <a:cs typeface="Quicksand"/>
                <a:sym typeface="Quicksand"/>
              </a:defRPr>
            </a:lvl4pPr>
            <a:lvl5pPr marL="2286000" marR="0" lvl="4" indent="-304800" algn="l" rtl="0">
              <a:lnSpc>
                <a:spcPct val="115000"/>
              </a:lnSpc>
              <a:spcBef>
                <a:spcPts val="0"/>
              </a:spcBef>
              <a:spcAft>
                <a:spcPts val="0"/>
              </a:spcAft>
              <a:buClr>
                <a:schemeClr val="lt1"/>
              </a:buClr>
              <a:buSzPts val="1200"/>
              <a:buFont typeface="Roboto Condensed Light"/>
              <a:buAutoNum type="alphaLcPeriod"/>
              <a:defRPr sz="1400" b="0" i="0" u="none" strike="noStrike" cap="none">
                <a:solidFill>
                  <a:schemeClr val="lt1"/>
                </a:solidFill>
                <a:latin typeface="Quicksand"/>
                <a:ea typeface="Quicksand"/>
                <a:cs typeface="Quicksand"/>
                <a:sym typeface="Quicksand"/>
              </a:defRPr>
            </a:lvl5pPr>
            <a:lvl6pPr marL="2743200" marR="0" lvl="5" indent="-304800" algn="l" rtl="0">
              <a:lnSpc>
                <a:spcPct val="115000"/>
              </a:lnSpc>
              <a:spcBef>
                <a:spcPts val="0"/>
              </a:spcBef>
              <a:spcAft>
                <a:spcPts val="0"/>
              </a:spcAft>
              <a:buClr>
                <a:schemeClr val="lt1"/>
              </a:buClr>
              <a:buSzPts val="1200"/>
              <a:buFont typeface="Roboto Condensed Light"/>
              <a:buAutoNum type="romanLcPeriod"/>
              <a:defRPr sz="1400" b="0" i="0" u="none" strike="noStrike" cap="none">
                <a:solidFill>
                  <a:schemeClr val="lt1"/>
                </a:solidFill>
                <a:latin typeface="Quicksand"/>
                <a:ea typeface="Quicksand"/>
                <a:cs typeface="Quicksand"/>
                <a:sym typeface="Quicksand"/>
              </a:defRPr>
            </a:lvl6pPr>
            <a:lvl7pPr marL="3200400" marR="0" lvl="6" indent="-304800" algn="l" rtl="0">
              <a:lnSpc>
                <a:spcPct val="115000"/>
              </a:lnSpc>
              <a:spcBef>
                <a:spcPts val="0"/>
              </a:spcBef>
              <a:spcAft>
                <a:spcPts val="0"/>
              </a:spcAft>
              <a:buClr>
                <a:schemeClr val="lt1"/>
              </a:buClr>
              <a:buSzPts val="1200"/>
              <a:buFont typeface="Roboto Condensed Light"/>
              <a:buAutoNum type="arabicPeriod"/>
              <a:defRPr sz="1400" b="0" i="0" u="none" strike="noStrike" cap="none">
                <a:solidFill>
                  <a:schemeClr val="lt1"/>
                </a:solidFill>
                <a:latin typeface="Quicksand"/>
                <a:ea typeface="Quicksand"/>
                <a:cs typeface="Quicksand"/>
                <a:sym typeface="Quicksand"/>
              </a:defRPr>
            </a:lvl7pPr>
            <a:lvl8pPr marL="3657600" marR="0" lvl="7" indent="-304800" algn="l" rtl="0">
              <a:lnSpc>
                <a:spcPct val="115000"/>
              </a:lnSpc>
              <a:spcBef>
                <a:spcPts val="0"/>
              </a:spcBef>
              <a:spcAft>
                <a:spcPts val="0"/>
              </a:spcAft>
              <a:buClr>
                <a:schemeClr val="lt1"/>
              </a:buClr>
              <a:buSzPts val="1200"/>
              <a:buFont typeface="Roboto Condensed Light"/>
              <a:buAutoNum type="alphaLcPeriod"/>
              <a:defRPr sz="1400" b="0" i="0" u="none" strike="noStrike" cap="none">
                <a:solidFill>
                  <a:schemeClr val="lt1"/>
                </a:solidFill>
                <a:latin typeface="Quicksand"/>
                <a:ea typeface="Quicksand"/>
                <a:cs typeface="Quicksand"/>
                <a:sym typeface="Quicksand"/>
              </a:defRPr>
            </a:lvl8pPr>
            <a:lvl9pPr marL="4114800" marR="0" lvl="8" indent="-304800" algn="l" rtl="0">
              <a:lnSpc>
                <a:spcPct val="115000"/>
              </a:lnSpc>
              <a:spcBef>
                <a:spcPts val="0"/>
              </a:spcBef>
              <a:spcAft>
                <a:spcPts val="0"/>
              </a:spcAft>
              <a:buClr>
                <a:schemeClr val="lt1"/>
              </a:buClr>
              <a:buSzPts val="1200"/>
              <a:buFont typeface="Roboto Condensed Light"/>
              <a:buAutoNum type="romanLcPeriod"/>
              <a:defRPr sz="1400" b="0" i="0" u="none" strike="noStrike" cap="none">
                <a:solidFill>
                  <a:schemeClr val="lt1"/>
                </a:solidFill>
                <a:latin typeface="Quicksand"/>
                <a:ea typeface="Quicksand"/>
                <a:cs typeface="Quicksand"/>
                <a:sym typeface="Quicksand"/>
              </a:defRPr>
            </a:lvl9pPr>
          </a:lstStyle>
          <a:p>
            <a:pPr marL="0" indent="0">
              <a:buNone/>
              <a:defRPr/>
            </a:pPr>
            <a:r>
              <a:rPr lang="fr-FR" sz="2000" dirty="0">
                <a:latin typeface="Verdana" panose="020B0604030504040204" pitchFamily="34" charset="0"/>
                <a:ea typeface="Verdana" panose="020B0604030504040204" pitchFamily="34" charset="0"/>
              </a:rPr>
              <a:t>Pour les besoins du réseau, ajout de </a:t>
            </a:r>
            <a:r>
              <a:rPr lang="fr-FR" sz="2000" dirty="0">
                <a:solidFill>
                  <a:schemeClr val="accent2"/>
                </a:solidFill>
                <a:latin typeface="Verdana" panose="020B0604030504040204" pitchFamily="34" charset="0"/>
                <a:ea typeface="Verdana" panose="020B0604030504040204" pitchFamily="34" charset="0"/>
              </a:rPr>
              <a:t>nouvelles</a:t>
            </a:r>
            <a:r>
              <a:rPr lang="fr-FR" sz="2000" dirty="0">
                <a:latin typeface="Verdana" panose="020B0604030504040204" pitchFamily="34" charset="0"/>
                <a:ea typeface="Verdana" panose="020B0604030504040204" pitchFamily="34" charset="0"/>
              </a:rPr>
              <a:t> valeurs pour préciser le système de translittération utilisé dans la description d’une ressource.</a:t>
            </a:r>
          </a:p>
        </p:txBody>
      </p:sp>
      <p:sp>
        <p:nvSpPr>
          <p:cNvPr id="5" name="ZoneTexte 4">
            <a:extLst>
              <a:ext uri="{FF2B5EF4-FFF2-40B4-BE49-F238E27FC236}">
                <a16:creationId xmlns:a16="http://schemas.microsoft.com/office/drawing/2014/main" id="{187A03B7-4890-8B27-4D3F-044E6C41EAB3}"/>
              </a:ext>
            </a:extLst>
          </p:cNvPr>
          <p:cNvSpPr txBox="1"/>
          <p:nvPr/>
        </p:nvSpPr>
        <p:spPr>
          <a:xfrm>
            <a:off x="577253" y="2710159"/>
            <a:ext cx="8345521" cy="1723549"/>
          </a:xfrm>
          <a:prstGeom prst="rect">
            <a:avLst/>
          </a:prstGeom>
          <a:noFill/>
        </p:spPr>
        <p:txBody>
          <a:bodyPr wrap="square">
            <a:spAutoFit/>
          </a:bodyPr>
          <a:lstStyle/>
          <a:p>
            <a:pPr marL="34290">
              <a:defRPr/>
            </a:pPr>
            <a:r>
              <a:rPr lang="fr-FR" sz="1650" b="1" dirty="0">
                <a:solidFill>
                  <a:schemeClr val="accent1"/>
                </a:solidFill>
                <a:latin typeface="Verdana" panose="020B0604030504040204" pitchFamily="34" charset="0"/>
                <a:ea typeface="Verdana" panose="020B0604030504040204" pitchFamily="34" charset="0"/>
                <a:sym typeface="Wingdings" panose="05000000000000000000" pitchFamily="2" charset="2"/>
              </a:rPr>
              <a:t>Ces nouvelles valeurs sont à enregistrer en catalogage dans les zones utilisant la translittération, dans le cas de ressources en multi-écritures </a:t>
            </a:r>
            <a:r>
              <a:rPr lang="fr-FR" sz="1650" dirty="0">
                <a:solidFill>
                  <a:schemeClr val="accent1"/>
                </a:solidFill>
                <a:latin typeface="Verdana" panose="020B0604030504040204" pitchFamily="34" charset="0"/>
                <a:ea typeface="Verdana" panose="020B0604030504040204" pitchFamily="34" charset="0"/>
                <a:sym typeface="Wingdings" panose="05000000000000000000" pitchFamily="2" charset="2"/>
              </a:rPr>
              <a:t>:</a:t>
            </a:r>
          </a:p>
          <a:p>
            <a:pPr marL="34290">
              <a:defRPr/>
            </a:pPr>
            <a:endParaRPr lang="fr-FR" sz="1650" dirty="0">
              <a:solidFill>
                <a:schemeClr val="accent1"/>
              </a:solidFill>
              <a:sym typeface="Wingdings" panose="05000000000000000000" pitchFamily="2" charset="2"/>
            </a:endParaRPr>
          </a:p>
          <a:p>
            <a:pPr marL="34290">
              <a:defRPr/>
            </a:pPr>
            <a:r>
              <a:rPr lang="fr-FR" sz="2000" dirty="0">
                <a:solidFill>
                  <a:schemeClr val="accent1"/>
                </a:solidFill>
                <a:latin typeface="Verdana" panose="020B0604030504040204" pitchFamily="34" charset="0"/>
                <a:ea typeface="Verdana" panose="020B0604030504040204" pitchFamily="34" charset="0"/>
                <a:sym typeface="Wingdings" panose="05000000000000000000" pitchFamily="2" charset="2"/>
              </a:rPr>
              <a:t>-&gt; UNIMARC B : </a:t>
            </a:r>
            <a:r>
              <a:rPr lang="fr-FR" sz="2000" dirty="0">
                <a:solidFill>
                  <a:schemeClr val="accent1"/>
                </a:solidFill>
                <a:latin typeface="Verdana" panose="020B0604030504040204" pitchFamily="34" charset="0"/>
                <a:ea typeface="Verdana" panose="020B0604030504040204" pitchFamily="34" charset="0"/>
              </a:rPr>
              <a:t>104 </a:t>
            </a:r>
            <a:r>
              <a:rPr lang="fr-FR" sz="2000" dirty="0">
                <a:solidFill>
                  <a:schemeClr val="accent4">
                    <a:lumMod val="75000"/>
                  </a:schemeClr>
                </a:solidFill>
                <a:latin typeface="Verdana" panose="020B0604030504040204" pitchFamily="34" charset="0"/>
                <a:ea typeface="Verdana" panose="020B0604030504040204" pitchFamily="34" charset="0"/>
              </a:rPr>
              <a:t>$c </a:t>
            </a:r>
            <a:br>
              <a:rPr lang="fr-FR" sz="2000" dirty="0">
                <a:solidFill>
                  <a:schemeClr val="accent4">
                    <a:lumMod val="75000"/>
                  </a:schemeClr>
                </a:solidFill>
                <a:latin typeface="Verdana" panose="020B0604030504040204" pitchFamily="34" charset="0"/>
                <a:ea typeface="Verdana" panose="020B0604030504040204" pitchFamily="34" charset="0"/>
              </a:rPr>
            </a:br>
            <a:r>
              <a:rPr lang="fr-FR" sz="2000" dirty="0">
                <a:solidFill>
                  <a:schemeClr val="accent1"/>
                </a:solidFill>
                <a:latin typeface="Verdana" panose="020B0604030504040204" pitchFamily="34" charset="0"/>
                <a:ea typeface="Verdana" panose="020B0604030504040204" pitchFamily="34" charset="0"/>
                <a:sym typeface="Wingdings" panose="05000000000000000000" pitchFamily="2" charset="2"/>
              </a:rPr>
              <a:t>-&gt; UNIMARC A : </a:t>
            </a:r>
            <a:r>
              <a:rPr lang="fr-FR" sz="2000" dirty="0">
                <a:solidFill>
                  <a:schemeClr val="accent4">
                    <a:lumMod val="75000"/>
                  </a:schemeClr>
                </a:solidFill>
                <a:latin typeface="Verdana" panose="020B0604030504040204" pitchFamily="34" charset="0"/>
                <a:ea typeface="Verdana" panose="020B0604030504040204" pitchFamily="34" charset="0"/>
              </a:rPr>
              <a:t>$9</a:t>
            </a:r>
            <a:r>
              <a:rPr lang="fr-FR" sz="2000" dirty="0">
                <a:solidFill>
                  <a:schemeClr val="accent1"/>
                </a:solidFill>
                <a:latin typeface="Verdana" panose="020B0604030504040204" pitchFamily="34" charset="0"/>
                <a:ea typeface="Verdana" panose="020B0604030504040204" pitchFamily="34" charset="0"/>
              </a:rPr>
              <a:t> pos. 1</a:t>
            </a:r>
            <a:endParaRPr lang="fr-FR"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4878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7961F3A8-99CA-686F-2346-8406953A4A55}"/>
              </a:ext>
            </a:extLst>
          </p:cNvPr>
          <p:cNvGraphicFramePr>
            <a:graphicFrameLocks noGrp="1"/>
          </p:cNvGraphicFramePr>
          <p:nvPr>
            <p:extLst>
              <p:ext uri="{D42A27DB-BD31-4B8C-83A1-F6EECF244321}">
                <p14:modId xmlns:p14="http://schemas.microsoft.com/office/powerpoint/2010/main" val="535960375"/>
              </p:ext>
            </p:extLst>
          </p:nvPr>
        </p:nvGraphicFramePr>
        <p:xfrm>
          <a:off x="1154061" y="1235774"/>
          <a:ext cx="6835878" cy="3126377"/>
        </p:xfrm>
        <a:graphic>
          <a:graphicData uri="http://schemas.openxmlformats.org/drawingml/2006/table">
            <a:tbl>
              <a:tblPr firstRow="1" bandRow="1">
                <a:tableStyleId>{5C22544A-7EE6-4342-B048-85BDC9FD1C3A}</a:tableStyleId>
              </a:tblPr>
              <a:tblGrid>
                <a:gridCol w="1367095">
                  <a:extLst>
                    <a:ext uri="{9D8B030D-6E8A-4147-A177-3AD203B41FA5}">
                      <a16:colId xmlns:a16="http://schemas.microsoft.com/office/drawing/2014/main" val="20000"/>
                    </a:ext>
                  </a:extLst>
                </a:gridCol>
                <a:gridCol w="5468783">
                  <a:extLst>
                    <a:ext uri="{9D8B030D-6E8A-4147-A177-3AD203B41FA5}">
                      <a16:colId xmlns:a16="http://schemas.microsoft.com/office/drawing/2014/main" val="20001"/>
                    </a:ext>
                  </a:extLst>
                </a:gridCol>
              </a:tblGrid>
              <a:tr h="341555">
                <a:tc>
                  <a:txBody>
                    <a:bodyPr/>
                    <a:lstStyle/>
                    <a:p>
                      <a:r>
                        <a:rPr lang="fr-FR" sz="1400" dirty="0"/>
                        <a:t>codes</a:t>
                      </a:r>
                    </a:p>
                  </a:txBody>
                  <a:tcPr marL="68585" marR="68585" marT="34293" marB="34293"/>
                </a:tc>
                <a:tc>
                  <a:txBody>
                    <a:bodyPr/>
                    <a:lstStyle/>
                    <a:p>
                      <a:r>
                        <a:rPr lang="fr-FR" sz="1400" dirty="0"/>
                        <a:t>Signification</a:t>
                      </a:r>
                    </a:p>
                  </a:txBody>
                  <a:tcPr marL="68585" marR="68585" marT="34293" marB="34293"/>
                </a:tc>
                <a:extLst>
                  <a:ext uri="{0D108BD9-81ED-4DB2-BD59-A6C34878D82A}">
                    <a16:rowId xmlns:a16="http://schemas.microsoft.com/office/drawing/2014/main" val="10000"/>
                  </a:ext>
                </a:extLst>
              </a:tr>
              <a:tr h="464137">
                <a:tc>
                  <a:txBody>
                    <a:bodyPr/>
                    <a:lstStyle/>
                    <a:p>
                      <a:r>
                        <a:rPr lang="fr-FR" sz="1500" dirty="0">
                          <a:latin typeface="Verdana" panose="020B0604030504040204" pitchFamily="34" charset="0"/>
                          <a:ea typeface="Verdana" panose="020B0604030504040204" pitchFamily="34" charset="0"/>
                        </a:rPr>
                        <a:t>a</a:t>
                      </a:r>
                    </a:p>
                  </a:txBody>
                  <a:tcPr marL="68585" marR="68585" marT="34293" marB="34293"/>
                </a:tc>
                <a:tc>
                  <a:txBody>
                    <a:bodyPr/>
                    <a:lstStyle/>
                    <a:p>
                      <a:r>
                        <a:rPr lang="fr-FR" sz="1500" dirty="0">
                          <a:latin typeface="Verdana" panose="020B0604030504040204" pitchFamily="34" charset="0"/>
                          <a:ea typeface="Verdana" panose="020B0604030504040204" pitchFamily="34" charset="0"/>
                        </a:rPr>
                        <a:t>Norme de translittération</a:t>
                      </a:r>
                      <a:r>
                        <a:rPr lang="fr-FR" sz="1500" baseline="0" dirty="0">
                          <a:latin typeface="Verdana" panose="020B0604030504040204" pitchFamily="34" charset="0"/>
                          <a:ea typeface="Verdana" panose="020B0604030504040204" pitchFamily="34" charset="0"/>
                        </a:rPr>
                        <a:t> ISO</a:t>
                      </a:r>
                      <a:endParaRPr lang="fr-FR" sz="1500" dirty="0">
                        <a:latin typeface="Verdana" panose="020B0604030504040204" pitchFamily="34" charset="0"/>
                        <a:ea typeface="Verdana" panose="020B0604030504040204" pitchFamily="34" charset="0"/>
                      </a:endParaRPr>
                    </a:p>
                  </a:txBody>
                  <a:tcPr marL="68585" marR="68585" marT="34293" marB="34293"/>
                </a:tc>
                <a:extLst>
                  <a:ext uri="{0D108BD9-81ED-4DB2-BD59-A6C34878D82A}">
                    <a16:rowId xmlns:a16="http://schemas.microsoft.com/office/drawing/2014/main" val="10001"/>
                  </a:ext>
                </a:extLst>
              </a:tr>
              <a:tr h="464137">
                <a:tc>
                  <a:txBody>
                    <a:bodyPr/>
                    <a:lstStyle/>
                    <a:p>
                      <a:r>
                        <a:rPr lang="fr-FR" sz="1500" dirty="0">
                          <a:latin typeface="Verdana" panose="020B0604030504040204" pitchFamily="34" charset="0"/>
                          <a:ea typeface="Verdana" panose="020B0604030504040204" pitchFamily="34" charset="0"/>
                        </a:rPr>
                        <a:t>b</a:t>
                      </a:r>
                    </a:p>
                  </a:txBody>
                  <a:tcPr marL="68585" marR="68585" marT="34293" marB="34293"/>
                </a:tc>
                <a:tc>
                  <a:txBody>
                    <a:bodyPr/>
                    <a:lstStyle/>
                    <a:p>
                      <a:r>
                        <a:rPr lang="fr-FR" sz="1500" dirty="0">
                          <a:latin typeface="Verdana" panose="020B0604030504040204" pitchFamily="34" charset="0"/>
                          <a:ea typeface="Verdana" panose="020B0604030504040204" pitchFamily="34" charset="0"/>
                        </a:rPr>
                        <a:t>Règle de translitération autre qu’ISO</a:t>
                      </a:r>
                    </a:p>
                  </a:txBody>
                  <a:tcPr marL="68585" marR="68585" marT="34293" marB="34293"/>
                </a:tc>
                <a:extLst>
                  <a:ext uri="{0D108BD9-81ED-4DB2-BD59-A6C34878D82A}">
                    <a16:rowId xmlns:a16="http://schemas.microsoft.com/office/drawing/2014/main" val="10002"/>
                  </a:ext>
                </a:extLst>
              </a:tr>
              <a:tr h="464137">
                <a:tc>
                  <a:txBody>
                    <a:bodyPr/>
                    <a:lstStyle/>
                    <a:p>
                      <a:r>
                        <a:rPr lang="fr-FR" sz="1500" dirty="0">
                          <a:latin typeface="Verdana" panose="020B0604030504040204" pitchFamily="34" charset="0"/>
                          <a:ea typeface="Verdana" panose="020B0604030504040204" pitchFamily="34" charset="0"/>
                        </a:rPr>
                        <a:t>c</a:t>
                      </a:r>
                    </a:p>
                  </a:txBody>
                  <a:tcPr marL="68585" marR="68585" marT="34293" marB="34293"/>
                </a:tc>
                <a:tc>
                  <a:txBody>
                    <a:bodyPr/>
                    <a:lstStyle/>
                    <a:p>
                      <a:r>
                        <a:rPr lang="fr-FR" sz="1500" dirty="0">
                          <a:latin typeface="Verdana" panose="020B0604030504040204" pitchFamily="34" charset="0"/>
                          <a:ea typeface="Verdana" panose="020B0604030504040204" pitchFamily="34" charset="0"/>
                        </a:rPr>
                        <a:t>Systèmes </a:t>
                      </a:r>
                      <a:r>
                        <a:rPr lang="fr-FR" sz="1500" baseline="0" dirty="0">
                          <a:latin typeface="Verdana" panose="020B0604030504040204" pitchFamily="34" charset="0"/>
                          <a:ea typeface="Verdana" panose="020B0604030504040204" pitchFamily="34" charset="0"/>
                        </a:rPr>
                        <a:t>multiples, ISO ou autres règles</a:t>
                      </a:r>
                      <a:endParaRPr lang="fr-FR" sz="1500" dirty="0">
                        <a:latin typeface="Verdana" panose="020B0604030504040204" pitchFamily="34" charset="0"/>
                        <a:ea typeface="Verdana" panose="020B0604030504040204" pitchFamily="34" charset="0"/>
                      </a:endParaRPr>
                    </a:p>
                  </a:txBody>
                  <a:tcPr marL="68585" marR="68585" marT="34293" marB="34293"/>
                </a:tc>
                <a:extLst>
                  <a:ext uri="{0D108BD9-81ED-4DB2-BD59-A6C34878D82A}">
                    <a16:rowId xmlns:a16="http://schemas.microsoft.com/office/drawing/2014/main" val="10003"/>
                  </a:ext>
                </a:extLst>
              </a:tr>
              <a:tr h="464137">
                <a:tc>
                  <a:txBody>
                    <a:bodyPr/>
                    <a:lstStyle/>
                    <a:p>
                      <a:r>
                        <a:rPr lang="fr-FR" sz="1500" dirty="0">
                          <a:solidFill>
                            <a:schemeClr val="accent2"/>
                          </a:solidFill>
                          <a:latin typeface="Verdana" panose="020B0604030504040204" pitchFamily="34" charset="0"/>
                          <a:ea typeface="Verdana" panose="020B0604030504040204" pitchFamily="34" charset="0"/>
                        </a:rPr>
                        <a:t>g</a:t>
                      </a:r>
                    </a:p>
                  </a:txBody>
                  <a:tcPr marL="68585" marR="68585" marT="34293" marB="34293"/>
                </a:tc>
                <a:tc>
                  <a:txBody>
                    <a:bodyPr/>
                    <a:lstStyle/>
                    <a:p>
                      <a:r>
                        <a:rPr lang="fr-FR" sz="1500" dirty="0">
                          <a:solidFill>
                            <a:schemeClr val="accent2"/>
                          </a:solidFill>
                          <a:latin typeface="Verdana" panose="020B0604030504040204" pitchFamily="34" charset="0"/>
                          <a:ea typeface="Verdana" panose="020B0604030504040204" pitchFamily="34" charset="0"/>
                        </a:rPr>
                        <a:t>Table de romanisation ALA-LC</a:t>
                      </a:r>
                    </a:p>
                  </a:txBody>
                  <a:tcPr marL="68585" marR="68585" marT="34293" marB="34293"/>
                </a:tc>
                <a:extLst>
                  <a:ext uri="{0D108BD9-81ED-4DB2-BD59-A6C34878D82A}">
                    <a16:rowId xmlns:a16="http://schemas.microsoft.com/office/drawing/2014/main" val="10007"/>
                  </a:ext>
                </a:extLst>
              </a:tr>
              <a:tr h="464137">
                <a:tc>
                  <a:txBody>
                    <a:bodyPr/>
                    <a:lstStyle/>
                    <a:p>
                      <a:r>
                        <a:rPr lang="fr-FR" sz="1500" dirty="0">
                          <a:solidFill>
                            <a:schemeClr val="accent2"/>
                          </a:solidFill>
                          <a:latin typeface="Verdana" panose="020B0604030504040204" pitchFamily="34" charset="0"/>
                          <a:ea typeface="Verdana" panose="020B0604030504040204" pitchFamily="34" charset="0"/>
                        </a:rPr>
                        <a:t>h</a:t>
                      </a:r>
                    </a:p>
                  </a:txBody>
                  <a:tcPr marL="68585" marR="68585" marT="34293" marB="34293"/>
                </a:tc>
                <a:tc>
                  <a:txBody>
                    <a:bodyPr/>
                    <a:lstStyle/>
                    <a:p>
                      <a:r>
                        <a:rPr lang="fr-FR" sz="1500" dirty="0">
                          <a:solidFill>
                            <a:schemeClr val="accent2"/>
                          </a:solidFill>
                          <a:latin typeface="Verdana" panose="020B0604030504040204" pitchFamily="34" charset="0"/>
                          <a:ea typeface="Verdana" panose="020B0604030504040204" pitchFamily="34" charset="0"/>
                        </a:rPr>
                        <a:t>Système de translittération</a:t>
                      </a:r>
                      <a:r>
                        <a:rPr lang="fr-FR" sz="1500" baseline="0" dirty="0">
                          <a:solidFill>
                            <a:schemeClr val="accent2"/>
                          </a:solidFill>
                          <a:latin typeface="Verdana" panose="020B0604030504040204" pitchFamily="34" charset="0"/>
                          <a:ea typeface="Verdana" panose="020B0604030504040204" pitchFamily="34" charset="0"/>
                        </a:rPr>
                        <a:t> DIN</a:t>
                      </a:r>
                      <a:endParaRPr lang="fr-FR" sz="1500" dirty="0">
                        <a:solidFill>
                          <a:schemeClr val="accent2"/>
                        </a:solidFill>
                        <a:latin typeface="Verdana" panose="020B0604030504040204" pitchFamily="34" charset="0"/>
                        <a:ea typeface="Verdana" panose="020B0604030504040204" pitchFamily="34" charset="0"/>
                      </a:endParaRPr>
                    </a:p>
                  </a:txBody>
                  <a:tcPr marL="68585" marR="68585" marT="34293" marB="34293"/>
                </a:tc>
                <a:extLst>
                  <a:ext uri="{0D108BD9-81ED-4DB2-BD59-A6C34878D82A}">
                    <a16:rowId xmlns:a16="http://schemas.microsoft.com/office/drawing/2014/main" val="10008"/>
                  </a:ext>
                </a:extLst>
              </a:tr>
              <a:tr h="464137">
                <a:tc>
                  <a:txBody>
                    <a:bodyPr/>
                    <a:lstStyle/>
                    <a:p>
                      <a:r>
                        <a:rPr lang="fr-FR" sz="1500" dirty="0">
                          <a:latin typeface="Verdana" panose="020B0604030504040204" pitchFamily="34" charset="0"/>
                          <a:ea typeface="Verdana" panose="020B0604030504040204" pitchFamily="34" charset="0"/>
                        </a:rPr>
                        <a:t>y</a:t>
                      </a:r>
                    </a:p>
                  </a:txBody>
                  <a:tcPr marL="68585" marR="68585" marT="34293" marB="34293"/>
                </a:tc>
                <a:tc>
                  <a:txBody>
                    <a:bodyPr/>
                    <a:lstStyle/>
                    <a:p>
                      <a:r>
                        <a:rPr lang="fr-FR" sz="1500" dirty="0">
                          <a:latin typeface="Verdana" panose="020B0604030504040204" pitchFamily="34" charset="0"/>
                          <a:ea typeface="Verdana" panose="020B0604030504040204" pitchFamily="34" charset="0"/>
                        </a:rPr>
                        <a:t>Notice sans données translittérées</a:t>
                      </a:r>
                    </a:p>
                  </a:txBody>
                  <a:tcPr marL="68585" marR="68585" marT="34293" marB="34293"/>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93223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graphicFrame>
        <p:nvGraphicFramePr>
          <p:cNvPr id="2" name="Tableau 1">
            <a:extLst>
              <a:ext uri="{FF2B5EF4-FFF2-40B4-BE49-F238E27FC236}">
                <a16:creationId xmlns:a16="http://schemas.microsoft.com/office/drawing/2014/main" id="{7961F3A8-99CA-686F-2346-8406953A4A55}"/>
              </a:ext>
            </a:extLst>
          </p:cNvPr>
          <p:cNvGraphicFramePr>
            <a:graphicFrameLocks noGrp="1"/>
          </p:cNvGraphicFramePr>
          <p:nvPr>
            <p:extLst>
              <p:ext uri="{D42A27DB-BD31-4B8C-83A1-F6EECF244321}">
                <p14:modId xmlns:p14="http://schemas.microsoft.com/office/powerpoint/2010/main" val="2003613900"/>
              </p:ext>
            </p:extLst>
          </p:nvPr>
        </p:nvGraphicFramePr>
        <p:xfrm>
          <a:off x="1154061" y="1235774"/>
          <a:ext cx="6835878" cy="3126377"/>
        </p:xfrm>
        <a:graphic>
          <a:graphicData uri="http://schemas.openxmlformats.org/drawingml/2006/table">
            <a:tbl>
              <a:tblPr firstRow="1" bandRow="1">
                <a:tableStyleId>{5C22544A-7EE6-4342-B048-85BDC9FD1C3A}</a:tableStyleId>
              </a:tblPr>
              <a:tblGrid>
                <a:gridCol w="1367095">
                  <a:extLst>
                    <a:ext uri="{9D8B030D-6E8A-4147-A177-3AD203B41FA5}">
                      <a16:colId xmlns:a16="http://schemas.microsoft.com/office/drawing/2014/main" val="20000"/>
                    </a:ext>
                  </a:extLst>
                </a:gridCol>
                <a:gridCol w="5468783">
                  <a:extLst>
                    <a:ext uri="{9D8B030D-6E8A-4147-A177-3AD203B41FA5}">
                      <a16:colId xmlns:a16="http://schemas.microsoft.com/office/drawing/2014/main" val="20001"/>
                    </a:ext>
                  </a:extLst>
                </a:gridCol>
              </a:tblGrid>
              <a:tr h="341555">
                <a:tc>
                  <a:txBody>
                    <a:bodyPr/>
                    <a:lstStyle/>
                    <a:p>
                      <a:r>
                        <a:rPr lang="fr-FR" sz="1400" dirty="0"/>
                        <a:t>codes</a:t>
                      </a:r>
                    </a:p>
                  </a:txBody>
                  <a:tcPr marL="68585" marR="68585" marT="34293" marB="34293"/>
                </a:tc>
                <a:tc>
                  <a:txBody>
                    <a:bodyPr/>
                    <a:lstStyle/>
                    <a:p>
                      <a:r>
                        <a:rPr lang="fr-FR" sz="1400" dirty="0"/>
                        <a:t>Signification</a:t>
                      </a:r>
                    </a:p>
                  </a:txBody>
                  <a:tcPr marL="68585" marR="68585" marT="34293" marB="34293"/>
                </a:tc>
                <a:extLst>
                  <a:ext uri="{0D108BD9-81ED-4DB2-BD59-A6C34878D82A}">
                    <a16:rowId xmlns:a16="http://schemas.microsoft.com/office/drawing/2014/main" val="10000"/>
                  </a:ext>
                </a:extLst>
              </a:tr>
              <a:tr h="464137">
                <a:tc>
                  <a:txBody>
                    <a:bodyPr/>
                    <a:lstStyle/>
                    <a:p>
                      <a:r>
                        <a:rPr lang="fr-FR" sz="1500" dirty="0">
                          <a:latin typeface="Verdana" panose="020B0604030504040204" pitchFamily="34" charset="0"/>
                          <a:ea typeface="Verdana" panose="020B0604030504040204" pitchFamily="34" charset="0"/>
                        </a:rPr>
                        <a:t>a</a:t>
                      </a:r>
                    </a:p>
                  </a:txBody>
                  <a:tcPr marL="68585" marR="68585" marT="34293" marB="34293"/>
                </a:tc>
                <a:tc>
                  <a:txBody>
                    <a:bodyPr/>
                    <a:lstStyle/>
                    <a:p>
                      <a:r>
                        <a:rPr lang="fr-FR" sz="1500" dirty="0">
                          <a:latin typeface="Verdana" panose="020B0604030504040204" pitchFamily="34" charset="0"/>
                          <a:ea typeface="Verdana" panose="020B0604030504040204" pitchFamily="34" charset="0"/>
                        </a:rPr>
                        <a:t>Norme de translittération</a:t>
                      </a:r>
                      <a:r>
                        <a:rPr lang="fr-FR" sz="1500" baseline="0" dirty="0">
                          <a:latin typeface="Verdana" panose="020B0604030504040204" pitchFamily="34" charset="0"/>
                          <a:ea typeface="Verdana" panose="020B0604030504040204" pitchFamily="34" charset="0"/>
                        </a:rPr>
                        <a:t> ISO</a:t>
                      </a:r>
                      <a:endParaRPr lang="fr-FR" sz="1500" dirty="0">
                        <a:latin typeface="Verdana" panose="020B0604030504040204" pitchFamily="34" charset="0"/>
                        <a:ea typeface="Verdana" panose="020B0604030504040204" pitchFamily="34" charset="0"/>
                      </a:endParaRPr>
                    </a:p>
                  </a:txBody>
                  <a:tcPr marL="68585" marR="68585" marT="34293" marB="34293"/>
                </a:tc>
                <a:extLst>
                  <a:ext uri="{0D108BD9-81ED-4DB2-BD59-A6C34878D82A}">
                    <a16:rowId xmlns:a16="http://schemas.microsoft.com/office/drawing/2014/main" val="10001"/>
                  </a:ext>
                </a:extLst>
              </a:tr>
              <a:tr h="464137">
                <a:tc>
                  <a:txBody>
                    <a:bodyPr/>
                    <a:lstStyle/>
                    <a:p>
                      <a:r>
                        <a:rPr lang="fr-FR" sz="1500" dirty="0">
                          <a:latin typeface="Verdana" panose="020B0604030504040204" pitchFamily="34" charset="0"/>
                          <a:ea typeface="Verdana" panose="020B0604030504040204" pitchFamily="34" charset="0"/>
                        </a:rPr>
                        <a:t>b</a:t>
                      </a:r>
                    </a:p>
                  </a:txBody>
                  <a:tcPr marL="68585" marR="68585" marT="34293" marB="34293"/>
                </a:tc>
                <a:tc>
                  <a:txBody>
                    <a:bodyPr/>
                    <a:lstStyle/>
                    <a:p>
                      <a:r>
                        <a:rPr lang="fr-FR" sz="1500" dirty="0">
                          <a:latin typeface="Verdana" panose="020B0604030504040204" pitchFamily="34" charset="0"/>
                          <a:ea typeface="Verdana" panose="020B0604030504040204" pitchFamily="34" charset="0"/>
                        </a:rPr>
                        <a:t>Règle de translitération autre qu’ISO</a:t>
                      </a:r>
                    </a:p>
                  </a:txBody>
                  <a:tcPr marL="68585" marR="68585" marT="34293" marB="34293"/>
                </a:tc>
                <a:extLst>
                  <a:ext uri="{0D108BD9-81ED-4DB2-BD59-A6C34878D82A}">
                    <a16:rowId xmlns:a16="http://schemas.microsoft.com/office/drawing/2014/main" val="10002"/>
                  </a:ext>
                </a:extLst>
              </a:tr>
              <a:tr h="464137">
                <a:tc>
                  <a:txBody>
                    <a:bodyPr/>
                    <a:lstStyle/>
                    <a:p>
                      <a:r>
                        <a:rPr lang="fr-FR" sz="1500" dirty="0">
                          <a:latin typeface="Verdana" panose="020B0604030504040204" pitchFamily="34" charset="0"/>
                          <a:ea typeface="Verdana" panose="020B0604030504040204" pitchFamily="34" charset="0"/>
                        </a:rPr>
                        <a:t>c</a:t>
                      </a:r>
                    </a:p>
                  </a:txBody>
                  <a:tcPr marL="68585" marR="68585" marT="34293" marB="34293"/>
                </a:tc>
                <a:tc>
                  <a:txBody>
                    <a:bodyPr/>
                    <a:lstStyle/>
                    <a:p>
                      <a:r>
                        <a:rPr lang="fr-FR" sz="1500" dirty="0">
                          <a:latin typeface="Verdana" panose="020B0604030504040204" pitchFamily="34" charset="0"/>
                          <a:ea typeface="Verdana" panose="020B0604030504040204" pitchFamily="34" charset="0"/>
                        </a:rPr>
                        <a:t>Systèmes </a:t>
                      </a:r>
                      <a:r>
                        <a:rPr lang="fr-FR" sz="1500" baseline="0" dirty="0">
                          <a:latin typeface="Verdana" panose="020B0604030504040204" pitchFamily="34" charset="0"/>
                          <a:ea typeface="Verdana" panose="020B0604030504040204" pitchFamily="34" charset="0"/>
                        </a:rPr>
                        <a:t>multiples, ISO ou autres règles</a:t>
                      </a:r>
                      <a:endParaRPr lang="fr-FR" sz="1500" dirty="0">
                        <a:latin typeface="Verdana" panose="020B0604030504040204" pitchFamily="34" charset="0"/>
                        <a:ea typeface="Verdana" panose="020B0604030504040204" pitchFamily="34" charset="0"/>
                      </a:endParaRPr>
                    </a:p>
                  </a:txBody>
                  <a:tcPr marL="68585" marR="68585" marT="34293" marB="34293"/>
                </a:tc>
                <a:extLst>
                  <a:ext uri="{0D108BD9-81ED-4DB2-BD59-A6C34878D82A}">
                    <a16:rowId xmlns:a16="http://schemas.microsoft.com/office/drawing/2014/main" val="10003"/>
                  </a:ext>
                </a:extLst>
              </a:tr>
              <a:tr h="464137">
                <a:tc>
                  <a:txBody>
                    <a:bodyPr/>
                    <a:lstStyle/>
                    <a:p>
                      <a:r>
                        <a:rPr lang="fr-FR" sz="1500" b="1" dirty="0">
                          <a:solidFill>
                            <a:schemeClr val="accent2"/>
                          </a:solidFill>
                          <a:latin typeface="Verdana" panose="020B0604030504040204" pitchFamily="34" charset="0"/>
                          <a:ea typeface="Verdana" panose="020B0604030504040204" pitchFamily="34" charset="0"/>
                        </a:rPr>
                        <a:t>g</a:t>
                      </a:r>
                    </a:p>
                  </a:txBody>
                  <a:tcPr marL="68585" marR="68585" marT="34293" marB="34293"/>
                </a:tc>
                <a:tc>
                  <a:txBody>
                    <a:bodyPr/>
                    <a:lstStyle/>
                    <a:p>
                      <a:r>
                        <a:rPr lang="fr-FR" sz="1500" b="1" dirty="0">
                          <a:solidFill>
                            <a:schemeClr val="accent2"/>
                          </a:solidFill>
                          <a:latin typeface="Verdana" panose="020B0604030504040204" pitchFamily="34" charset="0"/>
                          <a:ea typeface="Verdana" panose="020B0604030504040204" pitchFamily="34" charset="0"/>
                        </a:rPr>
                        <a:t>Table de romanisation ALA-LC</a:t>
                      </a:r>
                    </a:p>
                  </a:txBody>
                  <a:tcPr marL="68585" marR="68585" marT="34293" marB="34293"/>
                </a:tc>
                <a:extLst>
                  <a:ext uri="{0D108BD9-81ED-4DB2-BD59-A6C34878D82A}">
                    <a16:rowId xmlns:a16="http://schemas.microsoft.com/office/drawing/2014/main" val="10007"/>
                  </a:ext>
                </a:extLst>
              </a:tr>
              <a:tr h="464137">
                <a:tc>
                  <a:txBody>
                    <a:bodyPr/>
                    <a:lstStyle/>
                    <a:p>
                      <a:r>
                        <a:rPr lang="fr-FR" sz="1500" dirty="0">
                          <a:solidFill>
                            <a:schemeClr val="accent2"/>
                          </a:solidFill>
                          <a:latin typeface="Verdana" panose="020B0604030504040204" pitchFamily="34" charset="0"/>
                          <a:ea typeface="Verdana" panose="020B0604030504040204" pitchFamily="34" charset="0"/>
                        </a:rPr>
                        <a:t>h</a:t>
                      </a:r>
                    </a:p>
                  </a:txBody>
                  <a:tcPr marL="68585" marR="68585" marT="34293" marB="34293"/>
                </a:tc>
                <a:tc>
                  <a:txBody>
                    <a:bodyPr/>
                    <a:lstStyle/>
                    <a:p>
                      <a:r>
                        <a:rPr lang="fr-FR" sz="1500" dirty="0">
                          <a:solidFill>
                            <a:schemeClr val="accent2"/>
                          </a:solidFill>
                          <a:latin typeface="Verdana" panose="020B0604030504040204" pitchFamily="34" charset="0"/>
                          <a:ea typeface="Verdana" panose="020B0604030504040204" pitchFamily="34" charset="0"/>
                        </a:rPr>
                        <a:t>Système de translittération</a:t>
                      </a:r>
                      <a:r>
                        <a:rPr lang="fr-FR" sz="1500" baseline="0" dirty="0">
                          <a:solidFill>
                            <a:schemeClr val="accent2"/>
                          </a:solidFill>
                          <a:latin typeface="Verdana" panose="020B0604030504040204" pitchFamily="34" charset="0"/>
                          <a:ea typeface="Verdana" panose="020B0604030504040204" pitchFamily="34" charset="0"/>
                        </a:rPr>
                        <a:t> DIN</a:t>
                      </a:r>
                      <a:endParaRPr lang="fr-FR" sz="1500" dirty="0">
                        <a:solidFill>
                          <a:schemeClr val="accent2"/>
                        </a:solidFill>
                        <a:latin typeface="Verdana" panose="020B0604030504040204" pitchFamily="34" charset="0"/>
                        <a:ea typeface="Verdana" panose="020B0604030504040204" pitchFamily="34" charset="0"/>
                      </a:endParaRPr>
                    </a:p>
                  </a:txBody>
                  <a:tcPr marL="68585" marR="68585" marT="34293" marB="34293"/>
                </a:tc>
                <a:extLst>
                  <a:ext uri="{0D108BD9-81ED-4DB2-BD59-A6C34878D82A}">
                    <a16:rowId xmlns:a16="http://schemas.microsoft.com/office/drawing/2014/main" val="10008"/>
                  </a:ext>
                </a:extLst>
              </a:tr>
              <a:tr h="464137">
                <a:tc>
                  <a:txBody>
                    <a:bodyPr/>
                    <a:lstStyle/>
                    <a:p>
                      <a:r>
                        <a:rPr lang="fr-FR" sz="1500" dirty="0">
                          <a:latin typeface="Verdana" panose="020B0604030504040204" pitchFamily="34" charset="0"/>
                          <a:ea typeface="Verdana" panose="020B0604030504040204" pitchFamily="34" charset="0"/>
                        </a:rPr>
                        <a:t>y</a:t>
                      </a:r>
                    </a:p>
                  </a:txBody>
                  <a:tcPr marL="68585" marR="68585" marT="34293" marB="34293"/>
                </a:tc>
                <a:tc>
                  <a:txBody>
                    <a:bodyPr/>
                    <a:lstStyle/>
                    <a:p>
                      <a:r>
                        <a:rPr lang="fr-FR" sz="1500" dirty="0">
                          <a:latin typeface="Verdana" panose="020B0604030504040204" pitchFamily="34" charset="0"/>
                          <a:ea typeface="Verdana" panose="020B0604030504040204" pitchFamily="34" charset="0"/>
                        </a:rPr>
                        <a:t>Notice sans données translittérées</a:t>
                      </a:r>
                    </a:p>
                  </a:txBody>
                  <a:tcPr marL="68585" marR="68585" marT="34293" marB="34293"/>
                </a:tc>
                <a:extLst>
                  <a:ext uri="{0D108BD9-81ED-4DB2-BD59-A6C34878D82A}">
                    <a16:rowId xmlns:a16="http://schemas.microsoft.com/office/drawing/2014/main" val="10009"/>
                  </a:ext>
                </a:extLst>
              </a:tr>
            </a:tbl>
          </a:graphicData>
        </a:graphic>
      </p:graphicFrame>
      <p:sp>
        <p:nvSpPr>
          <p:cNvPr id="3" name="Rectangle : coins arrondis 2">
            <a:extLst>
              <a:ext uri="{FF2B5EF4-FFF2-40B4-BE49-F238E27FC236}">
                <a16:creationId xmlns:a16="http://schemas.microsoft.com/office/drawing/2014/main" id="{42910366-FB36-1388-0F82-67D1C142EA48}"/>
              </a:ext>
            </a:extLst>
          </p:cNvPr>
          <p:cNvSpPr/>
          <p:nvPr/>
        </p:nvSpPr>
        <p:spPr>
          <a:xfrm>
            <a:off x="1154060" y="2920181"/>
            <a:ext cx="4723171" cy="420329"/>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Flèche : bas 3">
            <a:extLst>
              <a:ext uri="{FF2B5EF4-FFF2-40B4-BE49-F238E27FC236}">
                <a16:creationId xmlns:a16="http://schemas.microsoft.com/office/drawing/2014/main" id="{464B1C74-3210-DFE8-F116-25AA31B2B6A1}"/>
              </a:ext>
            </a:extLst>
          </p:cNvPr>
          <p:cNvSpPr/>
          <p:nvPr/>
        </p:nvSpPr>
        <p:spPr>
          <a:xfrm rot="2970183">
            <a:off x="6021546" y="1687342"/>
            <a:ext cx="796413" cy="13937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02158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Google Shape;3870;p51"/>
          <p:cNvSpPr txBox="1">
            <a:spLocks noGrp="1"/>
          </p:cNvSpPr>
          <p:nvPr>
            <p:ph type="title"/>
          </p:nvPr>
        </p:nvSpPr>
        <p:spPr>
          <a:xfrm>
            <a:off x="609600" y="224983"/>
            <a:ext cx="5474110" cy="6772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latin typeface="Verdana" panose="020B0604030504040204" pitchFamily="34" charset="0"/>
                <a:ea typeface="Verdana" panose="020B0604030504040204" pitchFamily="34" charset="0"/>
              </a:rPr>
              <a:t>Exemple UNIMARC A</a:t>
            </a:r>
            <a:endParaRPr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BCF8C0C0-1FFA-FE58-F60B-520B6D3A59B7}"/>
              </a:ext>
            </a:extLst>
          </p:cNvPr>
          <p:cNvSpPr/>
          <p:nvPr/>
        </p:nvSpPr>
        <p:spPr>
          <a:xfrm>
            <a:off x="154858" y="2374489"/>
            <a:ext cx="8937523" cy="2175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96938" indent="-896938"/>
            <a:r>
              <a:rPr lang="fr-FR" sz="1600" dirty="0">
                <a:solidFill>
                  <a:schemeClr val="tx2">
                    <a:lumMod val="75000"/>
                  </a:schemeClr>
                </a:solidFill>
                <a:latin typeface="Verdana" panose="020B0604030504040204" pitchFamily="34" charset="0"/>
                <a:ea typeface="Verdana" panose="020B0604030504040204" pitchFamily="34" charset="0"/>
              </a:rPr>
              <a:t>écriture cyrillique non translittérée : </a:t>
            </a:r>
          </a:p>
          <a:p>
            <a:pPr rtl="0"/>
            <a:r>
              <a:rPr lang="fr-FR" sz="1600" dirty="0">
                <a:solidFill>
                  <a:schemeClr val="tx2">
                    <a:lumMod val="75000"/>
                  </a:schemeClr>
                </a:solidFill>
                <a:latin typeface="Verdana" panose="020B0604030504040204" pitchFamily="34" charset="0"/>
                <a:ea typeface="Verdana" panose="020B0604030504040204" pitchFamily="34" charset="0"/>
              </a:rPr>
              <a:t>200 #1‎</a:t>
            </a:r>
            <a:r>
              <a:rPr lang="fr-FR" sz="1600" dirty="0">
                <a:solidFill>
                  <a:schemeClr val="accent4">
                    <a:lumMod val="50000"/>
                  </a:schemeClr>
                </a:solidFill>
                <a:latin typeface="Verdana" panose="020B0604030504040204" pitchFamily="34" charset="0"/>
                <a:ea typeface="Verdana" panose="020B0604030504040204" pitchFamily="34" charset="0"/>
              </a:rPr>
              <a:t>$6</a:t>
            </a:r>
            <a:r>
              <a:rPr lang="fr-FR" sz="1600" dirty="0">
                <a:solidFill>
                  <a:schemeClr val="tx2">
                    <a:lumMod val="75000"/>
                  </a:schemeClr>
                </a:solidFill>
                <a:latin typeface="Verdana" panose="020B0604030504040204" pitchFamily="34" charset="0"/>
                <a:ea typeface="Verdana" panose="020B0604030504040204" pitchFamily="34" charset="0"/>
              </a:rPr>
              <a:t>01‎</a:t>
            </a:r>
            <a:r>
              <a:rPr lang="fr-FR" sz="1600" dirty="0">
                <a:solidFill>
                  <a:schemeClr val="accent4">
                    <a:lumMod val="50000"/>
                  </a:schemeClr>
                </a:solidFill>
                <a:latin typeface="Verdana" panose="020B0604030504040204" pitchFamily="34" charset="0"/>
                <a:ea typeface="Verdana" panose="020B0604030504040204" pitchFamily="34" charset="0"/>
              </a:rPr>
              <a:t>$7</a:t>
            </a:r>
            <a:r>
              <a:rPr lang="fr-FR" sz="1600" dirty="0">
                <a:solidFill>
                  <a:schemeClr val="tx2">
                    <a:lumMod val="75000"/>
                  </a:schemeClr>
                </a:solidFill>
                <a:latin typeface="Verdana" panose="020B0604030504040204" pitchFamily="34" charset="0"/>
                <a:ea typeface="Verdana" panose="020B0604030504040204" pitchFamily="34" charset="0"/>
              </a:rPr>
              <a:t>ca‎</a:t>
            </a:r>
            <a:r>
              <a:rPr lang="fr-FR" sz="1600" dirty="0">
                <a:solidFill>
                  <a:schemeClr val="accent4">
                    <a:lumMod val="50000"/>
                  </a:schemeClr>
                </a:solidFill>
                <a:latin typeface="Verdana" panose="020B0604030504040204" pitchFamily="34" charset="0"/>
                <a:ea typeface="Verdana" panose="020B0604030504040204" pitchFamily="34" charset="0"/>
              </a:rPr>
              <a:t>$8</a:t>
            </a:r>
            <a:r>
              <a:rPr lang="fr-FR" sz="1600" dirty="0">
                <a:solidFill>
                  <a:schemeClr val="tx2">
                    <a:lumMod val="75000"/>
                  </a:schemeClr>
                </a:solidFill>
                <a:latin typeface="Verdana" panose="020B0604030504040204" pitchFamily="34" charset="0"/>
                <a:ea typeface="Verdana" panose="020B0604030504040204" pitchFamily="34" charset="0"/>
              </a:rPr>
              <a:t>frerus‎</a:t>
            </a:r>
            <a:r>
              <a:rPr lang="fr-FR" sz="1600" dirty="0">
                <a:solidFill>
                  <a:schemeClr val="accent4">
                    <a:lumMod val="50000"/>
                  </a:schemeClr>
                </a:solidFill>
                <a:latin typeface="Verdana" panose="020B0604030504040204" pitchFamily="34" charset="0"/>
                <a:ea typeface="Verdana" panose="020B0604030504040204" pitchFamily="34" charset="0"/>
              </a:rPr>
              <a:t>$9</a:t>
            </a:r>
            <a:r>
              <a:rPr lang="fr-FR" sz="1600" dirty="0">
                <a:solidFill>
                  <a:schemeClr val="tx2">
                    <a:lumMod val="75000"/>
                  </a:schemeClr>
                </a:solidFill>
                <a:latin typeface="Verdana" panose="020B0604030504040204" pitchFamily="34" charset="0"/>
                <a:ea typeface="Verdana" panose="020B0604030504040204" pitchFamily="34" charset="0"/>
              </a:rPr>
              <a:t>0y‎</a:t>
            </a:r>
            <a:r>
              <a:rPr lang="fr-FR" sz="1600" dirty="0">
                <a:solidFill>
                  <a:schemeClr val="accent4">
                    <a:lumMod val="50000"/>
                  </a:schemeClr>
                </a:solidFill>
                <a:latin typeface="Verdana" panose="020B0604030504040204" pitchFamily="34" charset="0"/>
                <a:ea typeface="Verdana" panose="020B0604030504040204" pitchFamily="34" charset="0"/>
              </a:rPr>
              <a:t>$a</a:t>
            </a:r>
            <a:r>
              <a:rPr lang="az-Cyrl-AZ" sz="1600" dirty="0">
                <a:solidFill>
                  <a:schemeClr val="tx2">
                    <a:lumMod val="75000"/>
                  </a:schemeClr>
                </a:solidFill>
                <a:latin typeface="Verdana" panose="020B0604030504040204" pitchFamily="34" charset="0"/>
                <a:ea typeface="Verdana" panose="020B0604030504040204" pitchFamily="34" charset="0"/>
              </a:rPr>
              <a:t>Чехов‎</a:t>
            </a:r>
            <a:r>
              <a:rPr lang="az-Cyrl-AZ" sz="1600" dirty="0">
                <a:solidFill>
                  <a:schemeClr val="accent4">
                    <a:lumMod val="50000"/>
                  </a:schemeClr>
                </a:solidFill>
                <a:latin typeface="Verdana" panose="020B0604030504040204" pitchFamily="34" charset="0"/>
                <a:ea typeface="Verdana" panose="020B0604030504040204" pitchFamily="34" charset="0"/>
              </a:rPr>
              <a:t>$</a:t>
            </a:r>
            <a:r>
              <a:rPr lang="fr-FR" sz="1600" dirty="0">
                <a:solidFill>
                  <a:schemeClr val="accent4">
                    <a:lumMod val="50000"/>
                  </a:schemeClr>
                </a:solidFill>
                <a:latin typeface="Verdana" panose="020B0604030504040204" pitchFamily="34" charset="0"/>
                <a:ea typeface="Verdana" panose="020B0604030504040204" pitchFamily="34" charset="0"/>
              </a:rPr>
              <a:t>b</a:t>
            </a:r>
            <a:r>
              <a:rPr lang="az-Cyrl-AZ" sz="1600" dirty="0">
                <a:solidFill>
                  <a:schemeClr val="tx2">
                    <a:lumMod val="75000"/>
                  </a:schemeClr>
                </a:solidFill>
                <a:latin typeface="Verdana" panose="020B0604030504040204" pitchFamily="34" charset="0"/>
                <a:ea typeface="Verdana" panose="020B0604030504040204" pitchFamily="34" charset="0"/>
              </a:rPr>
              <a:t>Антон Павлович‎</a:t>
            </a:r>
            <a:r>
              <a:rPr lang="az-Cyrl-AZ" sz="1600" dirty="0">
                <a:solidFill>
                  <a:schemeClr val="accent4">
                    <a:lumMod val="50000"/>
                  </a:schemeClr>
                </a:solidFill>
                <a:latin typeface="Verdana" panose="020B0604030504040204" pitchFamily="34" charset="0"/>
                <a:ea typeface="Verdana" panose="020B0604030504040204" pitchFamily="34" charset="0"/>
              </a:rPr>
              <a:t>$</a:t>
            </a:r>
            <a:r>
              <a:rPr lang="fr-FR" sz="1600" dirty="0">
                <a:solidFill>
                  <a:schemeClr val="accent4">
                    <a:lumMod val="50000"/>
                  </a:schemeClr>
                </a:solidFill>
                <a:latin typeface="Verdana" panose="020B0604030504040204" pitchFamily="34" charset="0"/>
                <a:ea typeface="Verdana" panose="020B0604030504040204" pitchFamily="34" charset="0"/>
              </a:rPr>
              <a:t>f</a:t>
            </a:r>
            <a:r>
              <a:rPr lang="fr-FR" sz="1600" dirty="0">
                <a:solidFill>
                  <a:schemeClr val="tx2">
                    <a:lumMod val="75000"/>
                  </a:schemeClr>
                </a:solidFill>
                <a:latin typeface="Verdana" panose="020B0604030504040204" pitchFamily="34" charset="0"/>
                <a:ea typeface="Verdana" panose="020B0604030504040204" pitchFamily="34" charset="0"/>
              </a:rPr>
              <a:t>1860-1904</a:t>
            </a:r>
            <a:br>
              <a:rPr lang="fr-FR" sz="1600" dirty="0">
                <a:solidFill>
                  <a:schemeClr val="tx2">
                    <a:lumMod val="75000"/>
                  </a:schemeClr>
                </a:solidFill>
                <a:latin typeface="Verdana" panose="020B0604030504040204" pitchFamily="34" charset="0"/>
                <a:ea typeface="Verdana" panose="020B0604030504040204" pitchFamily="34" charset="0"/>
              </a:rPr>
            </a:br>
            <a:endParaRPr lang="fr-FR" sz="1600" dirty="0">
              <a:solidFill>
                <a:schemeClr val="tx2">
                  <a:lumMod val="75000"/>
                </a:schemeClr>
              </a:solidFill>
              <a:latin typeface="Verdana" panose="020B0604030504040204" pitchFamily="34" charset="0"/>
              <a:ea typeface="Verdana" panose="020B0604030504040204" pitchFamily="34" charset="0"/>
            </a:endParaRPr>
          </a:p>
          <a:p>
            <a:pPr rtl="0"/>
            <a:r>
              <a:rPr lang="fr-FR" sz="1600" dirty="0">
                <a:solidFill>
                  <a:schemeClr val="tx2">
                    <a:lumMod val="75000"/>
                  </a:schemeClr>
                </a:solidFill>
                <a:latin typeface="Verdana" panose="020B0604030504040204" pitchFamily="34" charset="0"/>
                <a:ea typeface="Verdana" panose="020B0604030504040204" pitchFamily="34" charset="0"/>
              </a:rPr>
              <a:t>écriture latine translittérée selon le système ISO</a:t>
            </a:r>
          </a:p>
          <a:p>
            <a:pPr rtl="0"/>
            <a:r>
              <a:rPr lang="fr-FR" sz="1600" dirty="0">
                <a:solidFill>
                  <a:schemeClr val="tx2">
                    <a:lumMod val="75000"/>
                  </a:schemeClr>
                </a:solidFill>
                <a:latin typeface="Verdana" panose="020B0604030504040204" pitchFamily="34" charset="0"/>
                <a:ea typeface="Verdana" panose="020B0604030504040204" pitchFamily="34" charset="0"/>
              </a:rPr>
              <a:t>200 #1‎</a:t>
            </a:r>
            <a:r>
              <a:rPr lang="fr-FR" sz="1600" dirty="0">
                <a:solidFill>
                  <a:schemeClr val="accent4">
                    <a:lumMod val="50000"/>
                  </a:schemeClr>
                </a:solidFill>
                <a:latin typeface="Verdana" panose="020B0604030504040204" pitchFamily="34" charset="0"/>
                <a:ea typeface="Verdana" panose="020B0604030504040204" pitchFamily="34" charset="0"/>
              </a:rPr>
              <a:t>$6</a:t>
            </a:r>
            <a:r>
              <a:rPr lang="fr-FR" sz="1600" dirty="0">
                <a:solidFill>
                  <a:schemeClr val="tx2">
                    <a:lumMod val="75000"/>
                  </a:schemeClr>
                </a:solidFill>
                <a:latin typeface="Verdana" panose="020B0604030504040204" pitchFamily="34" charset="0"/>
                <a:ea typeface="Verdana" panose="020B0604030504040204" pitchFamily="34" charset="0"/>
              </a:rPr>
              <a:t>01 </a:t>
            </a:r>
            <a:r>
              <a:rPr lang="fr-FR" sz="1600" dirty="0">
                <a:solidFill>
                  <a:schemeClr val="accent4">
                    <a:lumMod val="50000"/>
                  </a:schemeClr>
                </a:solidFill>
                <a:latin typeface="Verdana" panose="020B0604030504040204" pitchFamily="34" charset="0"/>
                <a:ea typeface="Verdana" panose="020B0604030504040204" pitchFamily="34" charset="0"/>
              </a:rPr>
              <a:t>$7</a:t>
            </a:r>
            <a:r>
              <a:rPr lang="fr-FR" sz="1600" dirty="0">
                <a:solidFill>
                  <a:schemeClr val="tx2">
                    <a:lumMod val="75000"/>
                  </a:schemeClr>
                </a:solidFill>
                <a:latin typeface="Verdana" panose="020B0604030504040204" pitchFamily="34" charset="0"/>
                <a:ea typeface="Verdana" panose="020B0604030504040204" pitchFamily="34" charset="0"/>
              </a:rPr>
              <a:t>ba‎</a:t>
            </a:r>
            <a:r>
              <a:rPr lang="fr-FR" sz="1600" dirty="0">
                <a:solidFill>
                  <a:schemeClr val="accent4">
                    <a:lumMod val="50000"/>
                  </a:schemeClr>
                </a:solidFill>
                <a:latin typeface="Verdana" panose="020B0604030504040204" pitchFamily="34" charset="0"/>
                <a:ea typeface="Verdana" panose="020B0604030504040204" pitchFamily="34" charset="0"/>
              </a:rPr>
              <a:t>$8</a:t>
            </a:r>
            <a:r>
              <a:rPr lang="fr-FR" sz="1600" dirty="0">
                <a:solidFill>
                  <a:schemeClr val="tx2">
                    <a:lumMod val="75000"/>
                  </a:schemeClr>
                </a:solidFill>
                <a:latin typeface="Verdana" panose="020B0604030504040204" pitchFamily="34" charset="0"/>
                <a:ea typeface="Verdana" panose="020B0604030504040204" pitchFamily="34" charset="0"/>
              </a:rPr>
              <a:t>frefre‎</a:t>
            </a:r>
            <a:r>
              <a:rPr lang="fr-FR" sz="1600" dirty="0">
                <a:solidFill>
                  <a:schemeClr val="accent4">
                    <a:lumMod val="50000"/>
                  </a:schemeClr>
                </a:solidFill>
                <a:latin typeface="Verdana" panose="020B0604030504040204" pitchFamily="34" charset="0"/>
                <a:ea typeface="Verdana" panose="020B0604030504040204" pitchFamily="34" charset="0"/>
              </a:rPr>
              <a:t>$9</a:t>
            </a:r>
            <a:r>
              <a:rPr lang="fr-FR" sz="1600" dirty="0">
                <a:solidFill>
                  <a:schemeClr val="tx2">
                    <a:lumMod val="75000"/>
                  </a:schemeClr>
                </a:solidFill>
                <a:latin typeface="Verdana" panose="020B0604030504040204" pitchFamily="34" charset="0"/>
                <a:ea typeface="Verdana" panose="020B0604030504040204" pitchFamily="34" charset="0"/>
              </a:rPr>
              <a:t>1d‎</a:t>
            </a:r>
            <a:r>
              <a:rPr lang="fr-FR" sz="1600" dirty="0">
                <a:solidFill>
                  <a:schemeClr val="accent4">
                    <a:lumMod val="50000"/>
                  </a:schemeClr>
                </a:solidFill>
                <a:latin typeface="Verdana" panose="020B0604030504040204" pitchFamily="34" charset="0"/>
                <a:ea typeface="Verdana" panose="020B0604030504040204" pitchFamily="34" charset="0"/>
              </a:rPr>
              <a:t>$</a:t>
            </a:r>
            <a:r>
              <a:rPr lang="fr-FR" sz="1600" dirty="0" err="1">
                <a:solidFill>
                  <a:schemeClr val="accent4">
                    <a:lumMod val="50000"/>
                  </a:schemeClr>
                </a:solidFill>
                <a:latin typeface="Verdana" panose="020B0604030504040204" pitchFamily="34" charset="0"/>
                <a:ea typeface="Verdana" panose="020B0604030504040204" pitchFamily="34" charset="0"/>
              </a:rPr>
              <a:t>a</a:t>
            </a:r>
            <a:r>
              <a:rPr lang="fr-FR" sz="1600" dirty="0" err="1">
                <a:solidFill>
                  <a:schemeClr val="tx2">
                    <a:lumMod val="75000"/>
                  </a:schemeClr>
                </a:solidFill>
                <a:latin typeface="Verdana" panose="020B0604030504040204" pitchFamily="34" charset="0"/>
                <a:ea typeface="Verdana" panose="020B0604030504040204" pitchFamily="34" charset="0"/>
              </a:rPr>
              <a:t>Tchekhov</a:t>
            </a:r>
            <a:r>
              <a:rPr lang="fr-FR" sz="1600" dirty="0">
                <a:solidFill>
                  <a:schemeClr val="tx2">
                    <a:lumMod val="75000"/>
                  </a:schemeClr>
                </a:solidFill>
                <a:latin typeface="Verdana" panose="020B0604030504040204" pitchFamily="34" charset="0"/>
                <a:ea typeface="Verdana" panose="020B0604030504040204" pitchFamily="34" charset="0"/>
              </a:rPr>
              <a:t>‎</a:t>
            </a:r>
            <a:r>
              <a:rPr lang="fr-FR" sz="1600" dirty="0">
                <a:solidFill>
                  <a:schemeClr val="accent4">
                    <a:lumMod val="50000"/>
                  </a:schemeClr>
                </a:solidFill>
                <a:latin typeface="Verdana" panose="020B0604030504040204" pitchFamily="34" charset="0"/>
                <a:ea typeface="Verdana" panose="020B0604030504040204" pitchFamily="34" charset="0"/>
              </a:rPr>
              <a:t>$b</a:t>
            </a:r>
            <a:r>
              <a:rPr lang="fr-FR" sz="1600" dirty="0">
                <a:solidFill>
                  <a:schemeClr val="tx2">
                    <a:lumMod val="75000"/>
                  </a:schemeClr>
                </a:solidFill>
                <a:latin typeface="Verdana" panose="020B0604030504040204" pitchFamily="34" charset="0"/>
                <a:ea typeface="Verdana" panose="020B0604030504040204" pitchFamily="34" charset="0"/>
              </a:rPr>
              <a:t>Anton Pavlovitch‎</a:t>
            </a:r>
            <a:r>
              <a:rPr lang="fr-FR" sz="1600" dirty="0">
                <a:solidFill>
                  <a:schemeClr val="accent4">
                    <a:lumMod val="50000"/>
                  </a:schemeClr>
                </a:solidFill>
                <a:latin typeface="Verdana" panose="020B0604030504040204" pitchFamily="34" charset="0"/>
                <a:ea typeface="Verdana" panose="020B0604030504040204" pitchFamily="34" charset="0"/>
              </a:rPr>
              <a:t>$f</a:t>
            </a:r>
            <a:r>
              <a:rPr lang="fr-FR" sz="1600" dirty="0">
                <a:solidFill>
                  <a:schemeClr val="tx2">
                    <a:lumMod val="75000"/>
                  </a:schemeClr>
                </a:solidFill>
                <a:latin typeface="Verdana" panose="020B0604030504040204" pitchFamily="34" charset="0"/>
                <a:ea typeface="Verdana" panose="020B0604030504040204" pitchFamily="34" charset="0"/>
              </a:rPr>
              <a:t>1860-1904</a:t>
            </a:r>
            <a:br>
              <a:rPr lang="fr-FR" sz="1600" dirty="0">
                <a:solidFill>
                  <a:schemeClr val="tx2">
                    <a:lumMod val="75000"/>
                  </a:schemeClr>
                </a:solidFill>
                <a:latin typeface="Verdana" panose="020B0604030504040204" pitchFamily="34" charset="0"/>
                <a:ea typeface="Verdana" panose="020B0604030504040204" pitchFamily="34" charset="0"/>
              </a:rPr>
            </a:br>
            <a:endParaRPr lang="fr-FR" sz="1600" dirty="0">
              <a:solidFill>
                <a:schemeClr val="tx2">
                  <a:lumMod val="75000"/>
                </a:schemeClr>
              </a:solidFill>
              <a:latin typeface="Verdana" panose="020B0604030504040204" pitchFamily="34" charset="0"/>
              <a:ea typeface="Verdana" panose="020B0604030504040204" pitchFamily="34" charset="0"/>
            </a:endParaRPr>
          </a:p>
          <a:p>
            <a:pPr rtl="0"/>
            <a:r>
              <a:rPr lang="fr-FR" sz="1600" dirty="0">
                <a:solidFill>
                  <a:schemeClr val="tx2">
                    <a:lumMod val="75000"/>
                  </a:schemeClr>
                </a:solidFill>
                <a:latin typeface="Verdana" panose="020B0604030504040204" pitchFamily="34" charset="0"/>
                <a:ea typeface="Verdana" panose="020B0604030504040204" pitchFamily="34" charset="0"/>
              </a:rPr>
              <a:t>écriture latine translittérée selon le système </a:t>
            </a:r>
            <a:r>
              <a:rPr lang="fr-FR" sz="1600" b="1" dirty="0">
                <a:solidFill>
                  <a:schemeClr val="tx2">
                    <a:lumMod val="75000"/>
                  </a:schemeClr>
                </a:solidFill>
                <a:latin typeface="Verdana" panose="020B0604030504040204" pitchFamily="34" charset="0"/>
                <a:ea typeface="Verdana" panose="020B0604030504040204" pitchFamily="34" charset="0"/>
              </a:rPr>
              <a:t>ALA</a:t>
            </a:r>
          </a:p>
          <a:p>
            <a:pPr rtl="0"/>
            <a:r>
              <a:rPr lang="fr-FR" sz="1600" dirty="0">
                <a:solidFill>
                  <a:schemeClr val="tx2">
                    <a:lumMod val="75000"/>
                  </a:schemeClr>
                </a:solidFill>
                <a:latin typeface="Verdana" panose="020B0604030504040204" pitchFamily="34" charset="0"/>
                <a:ea typeface="Verdana" panose="020B0604030504040204" pitchFamily="34" charset="0"/>
              </a:rPr>
              <a:t>400 #1‎</a:t>
            </a:r>
            <a:r>
              <a:rPr lang="fr-FR" sz="1600" dirty="0">
                <a:solidFill>
                  <a:schemeClr val="accent4">
                    <a:lumMod val="50000"/>
                  </a:schemeClr>
                </a:solidFill>
                <a:latin typeface="Verdana" panose="020B0604030504040204" pitchFamily="34" charset="0"/>
                <a:ea typeface="Verdana" panose="020B0604030504040204" pitchFamily="34" charset="0"/>
              </a:rPr>
              <a:t>$8</a:t>
            </a:r>
            <a:r>
              <a:rPr lang="fr-FR" sz="1600" dirty="0">
                <a:solidFill>
                  <a:schemeClr val="tx2">
                    <a:lumMod val="75000"/>
                  </a:schemeClr>
                </a:solidFill>
                <a:latin typeface="Verdana" panose="020B0604030504040204" pitchFamily="34" charset="0"/>
                <a:ea typeface="Verdana" panose="020B0604030504040204" pitchFamily="34" charset="0"/>
              </a:rPr>
              <a:t>frefre‎</a:t>
            </a:r>
            <a:r>
              <a:rPr lang="fr-FR" sz="1600" dirty="0">
                <a:solidFill>
                  <a:schemeClr val="accent4">
                    <a:lumMod val="50000"/>
                  </a:schemeClr>
                </a:solidFill>
                <a:latin typeface="Verdana" panose="020B0604030504040204" pitchFamily="34" charset="0"/>
                <a:ea typeface="Verdana" panose="020B0604030504040204" pitchFamily="34" charset="0"/>
              </a:rPr>
              <a:t>$9</a:t>
            </a:r>
            <a:r>
              <a:rPr lang="fr-FR" sz="1600" dirty="0">
                <a:solidFill>
                  <a:schemeClr val="tx2">
                    <a:lumMod val="75000"/>
                  </a:schemeClr>
                </a:solidFill>
                <a:latin typeface="Verdana" panose="020B0604030504040204" pitchFamily="34" charset="0"/>
                <a:ea typeface="Verdana" panose="020B0604030504040204" pitchFamily="34" charset="0"/>
              </a:rPr>
              <a:t>1</a:t>
            </a:r>
            <a:r>
              <a:rPr lang="fr-FR" sz="1600" b="1" dirty="0">
                <a:solidFill>
                  <a:schemeClr val="tx2">
                    <a:lumMod val="75000"/>
                  </a:schemeClr>
                </a:solidFill>
                <a:latin typeface="Verdana" panose="020B0604030504040204" pitchFamily="34" charset="0"/>
                <a:ea typeface="Verdana" panose="020B0604030504040204" pitchFamily="34" charset="0"/>
              </a:rPr>
              <a:t>g</a:t>
            </a:r>
            <a:r>
              <a:rPr lang="fr-FR" sz="1600" dirty="0">
                <a:solidFill>
                  <a:schemeClr val="accent4">
                    <a:lumMod val="50000"/>
                  </a:schemeClr>
                </a:solidFill>
                <a:latin typeface="Verdana" panose="020B0604030504040204" pitchFamily="34" charset="0"/>
                <a:ea typeface="Verdana" panose="020B0604030504040204" pitchFamily="34" charset="0"/>
              </a:rPr>
              <a:t>$a</a:t>
            </a:r>
            <a:r>
              <a:rPr lang="fr-FR" sz="1600" dirty="0">
                <a:solidFill>
                  <a:schemeClr val="tx2">
                    <a:lumMod val="75000"/>
                  </a:schemeClr>
                </a:solidFill>
                <a:latin typeface="Verdana" panose="020B0604030504040204" pitchFamily="34" charset="0"/>
                <a:ea typeface="Verdana" panose="020B0604030504040204" pitchFamily="34" charset="0"/>
              </a:rPr>
              <a:t>Chekhov</a:t>
            </a:r>
            <a:r>
              <a:rPr lang="fr-FR" sz="1600" dirty="0">
                <a:solidFill>
                  <a:schemeClr val="accent4">
                    <a:lumMod val="50000"/>
                  </a:schemeClr>
                </a:solidFill>
                <a:latin typeface="Verdana" panose="020B0604030504040204" pitchFamily="34" charset="0"/>
                <a:ea typeface="Verdana" panose="020B0604030504040204" pitchFamily="34" charset="0"/>
              </a:rPr>
              <a:t>$b</a:t>
            </a:r>
            <a:r>
              <a:rPr lang="fr-FR" sz="1600" dirty="0">
                <a:solidFill>
                  <a:schemeClr val="tx2">
                    <a:lumMod val="75000"/>
                  </a:schemeClr>
                </a:solidFill>
                <a:latin typeface="Verdana" panose="020B0604030504040204" pitchFamily="34" charset="0"/>
                <a:ea typeface="Verdana" panose="020B0604030504040204" pitchFamily="34" charset="0"/>
              </a:rPr>
              <a:t>Anton </a:t>
            </a:r>
            <a:r>
              <a:rPr lang="fr-FR" sz="1600" dirty="0" err="1">
                <a:solidFill>
                  <a:schemeClr val="tx2">
                    <a:lumMod val="75000"/>
                  </a:schemeClr>
                </a:solidFill>
                <a:latin typeface="Verdana" panose="020B0604030504040204" pitchFamily="34" charset="0"/>
                <a:ea typeface="Verdana" panose="020B0604030504040204" pitchFamily="34" charset="0"/>
              </a:rPr>
              <a:t>Pavlovich</a:t>
            </a:r>
            <a:endParaRPr lang="fr-FR" sz="1600" dirty="0">
              <a:solidFill>
                <a:schemeClr val="tx2">
                  <a:lumMod val="75000"/>
                </a:schemeClr>
              </a:solidFill>
              <a:latin typeface="Verdana" panose="020B0604030504040204" pitchFamily="34" charset="0"/>
              <a:ea typeface="Verdana" panose="020B0604030504040204" pitchFamily="34" charset="0"/>
            </a:endParaRPr>
          </a:p>
        </p:txBody>
      </p:sp>
      <p:pic>
        <p:nvPicPr>
          <p:cNvPr id="5" name="Image 4">
            <a:extLst>
              <a:ext uri="{FF2B5EF4-FFF2-40B4-BE49-F238E27FC236}">
                <a16:creationId xmlns:a16="http://schemas.microsoft.com/office/drawing/2014/main" id="{EEFEC6AD-B2DB-EFE5-BD89-C71C6A0B7F32}"/>
              </a:ext>
            </a:extLst>
          </p:cNvPr>
          <p:cNvPicPr>
            <a:picLocks noChangeAspect="1"/>
          </p:cNvPicPr>
          <p:nvPr/>
        </p:nvPicPr>
        <p:blipFill>
          <a:blip r:embed="rId3"/>
          <a:stretch>
            <a:fillRect/>
          </a:stretch>
        </p:blipFill>
        <p:spPr>
          <a:xfrm>
            <a:off x="6083710" y="593091"/>
            <a:ext cx="2058121" cy="1776228"/>
          </a:xfrm>
          <a:prstGeom prst="rect">
            <a:avLst/>
          </a:prstGeom>
          <a:ln>
            <a:noFill/>
          </a:ln>
          <a:effectLst>
            <a:softEdge rad="112500"/>
          </a:effectLst>
        </p:spPr>
      </p:pic>
      <p:sp>
        <p:nvSpPr>
          <p:cNvPr id="6" name="Rectangle 5">
            <a:extLst>
              <a:ext uri="{FF2B5EF4-FFF2-40B4-BE49-F238E27FC236}">
                <a16:creationId xmlns:a16="http://schemas.microsoft.com/office/drawing/2014/main" id="{B5187052-4834-54A7-BD3F-8A21B7E66A98}"/>
              </a:ext>
            </a:extLst>
          </p:cNvPr>
          <p:cNvSpPr/>
          <p:nvPr/>
        </p:nvSpPr>
        <p:spPr>
          <a:xfrm>
            <a:off x="4129550" y="1909917"/>
            <a:ext cx="2204884" cy="36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latin typeface="Verdana" panose="020B0604030504040204" pitchFamily="34" charset="0"/>
                <a:ea typeface="Verdana" panose="020B0604030504040204" pitchFamily="34" charset="0"/>
              </a:rPr>
              <a:t>Anton Tchekhov, 1860-1904</a:t>
            </a:r>
          </a:p>
          <a:p>
            <a:pPr algn="ctr"/>
            <a:r>
              <a:rPr lang="fr-FR" sz="1000" dirty="0">
                <a:latin typeface="Verdana" panose="020B0604030504040204" pitchFamily="34" charset="0"/>
                <a:ea typeface="Verdana" panose="020B0604030504040204" pitchFamily="34" charset="0"/>
              </a:rPr>
              <a:t>dramaturge russe</a:t>
            </a:r>
          </a:p>
        </p:txBody>
      </p:sp>
      <p:sp>
        <p:nvSpPr>
          <p:cNvPr id="7" name="Rectangle 6">
            <a:extLst>
              <a:ext uri="{FF2B5EF4-FFF2-40B4-BE49-F238E27FC236}">
                <a16:creationId xmlns:a16="http://schemas.microsoft.com/office/drawing/2014/main" id="{84FE5B00-4A79-8F04-74F2-6EA6E4A630C4}"/>
              </a:ext>
            </a:extLst>
          </p:cNvPr>
          <p:cNvSpPr/>
          <p:nvPr/>
        </p:nvSpPr>
        <p:spPr>
          <a:xfrm>
            <a:off x="721895" y="4783756"/>
            <a:ext cx="7680960" cy="231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16794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AC8A31B0-4F92-2BE5-6B38-64E354348ACC}"/>
              </a:ext>
            </a:extLst>
          </p:cNvPr>
          <p:cNvSpPr>
            <a:spLocks noGrp="1"/>
          </p:cNvSpPr>
          <p:nvPr>
            <p:ph type="body" idx="1"/>
          </p:nvPr>
        </p:nvSpPr>
        <p:spPr>
          <a:xfrm>
            <a:off x="501445" y="451977"/>
            <a:ext cx="8819536" cy="779416"/>
          </a:xfrm>
        </p:spPr>
        <p:txBody>
          <a:bodyPr>
            <a:noAutofit/>
          </a:bodyPr>
          <a:lstStyle/>
          <a:p>
            <a:pPr marL="0" indent="0">
              <a:buNone/>
              <a:defRPr/>
            </a:pPr>
            <a:r>
              <a:rPr lang="fr-FR" altLang="fr-FR" sz="3200" dirty="0">
                <a:latin typeface="Verdana" panose="020B0604030504040204" pitchFamily="34" charset="0"/>
                <a:ea typeface="Verdana" panose="020B0604030504040204" pitchFamily="34" charset="0"/>
              </a:rPr>
              <a:t>Codes de PEB : nouvelle valeur </a:t>
            </a:r>
            <a:endParaRPr lang="fr-FR" altLang="fr-FR" sz="3200" dirty="0">
              <a:solidFill>
                <a:schemeClr val="accent1"/>
              </a:solidFill>
              <a:latin typeface="Verdana" panose="020B0604030504040204" pitchFamily="34" charset="0"/>
              <a:ea typeface="Verdana" panose="020B0604030504040204" pitchFamily="34" charset="0"/>
            </a:endParaRPr>
          </a:p>
        </p:txBody>
      </p:sp>
      <p:sp>
        <p:nvSpPr>
          <p:cNvPr id="2" name="Espace réservé du contenu 2">
            <a:extLst>
              <a:ext uri="{FF2B5EF4-FFF2-40B4-BE49-F238E27FC236}">
                <a16:creationId xmlns:a16="http://schemas.microsoft.com/office/drawing/2014/main" id="{F73C8D0B-E622-165C-C3D7-DD268766D526}"/>
              </a:ext>
            </a:extLst>
          </p:cNvPr>
          <p:cNvSpPr txBox="1">
            <a:spLocks/>
          </p:cNvSpPr>
          <p:nvPr/>
        </p:nvSpPr>
        <p:spPr>
          <a:xfrm>
            <a:off x="577253" y="1533735"/>
            <a:ext cx="8119872" cy="148708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Quicksand"/>
              <a:buAutoNum type="arabicPeriod"/>
              <a:defRPr sz="1150" b="0" i="0" u="none" strike="noStrike" cap="none">
                <a:solidFill>
                  <a:schemeClr val="lt1"/>
                </a:solidFill>
                <a:latin typeface="Quicksand"/>
                <a:ea typeface="Quicksand"/>
                <a:cs typeface="Quicksand"/>
                <a:sym typeface="Quicksand"/>
              </a:defRPr>
            </a:lvl1pPr>
            <a:lvl2pPr marL="914400" marR="0" lvl="1" indent="-304800" algn="l" rtl="0">
              <a:lnSpc>
                <a:spcPct val="115000"/>
              </a:lnSpc>
              <a:spcBef>
                <a:spcPts val="0"/>
              </a:spcBef>
              <a:spcAft>
                <a:spcPts val="0"/>
              </a:spcAft>
              <a:buClr>
                <a:schemeClr val="lt1"/>
              </a:buClr>
              <a:buSzPts val="1200"/>
              <a:buFont typeface="Roboto Condensed Light"/>
              <a:buAutoNum type="alphaLcPeriod"/>
              <a:defRPr sz="1400" b="0" i="0" u="none" strike="noStrike" cap="none">
                <a:solidFill>
                  <a:schemeClr val="lt1"/>
                </a:solidFill>
                <a:latin typeface="Quicksand"/>
                <a:ea typeface="Quicksand"/>
                <a:cs typeface="Quicksand"/>
                <a:sym typeface="Quicksand"/>
              </a:defRPr>
            </a:lvl2pPr>
            <a:lvl3pPr marL="1371600" marR="0" lvl="2" indent="-304800" algn="l" rtl="0">
              <a:lnSpc>
                <a:spcPct val="115000"/>
              </a:lnSpc>
              <a:spcBef>
                <a:spcPts val="0"/>
              </a:spcBef>
              <a:spcAft>
                <a:spcPts val="0"/>
              </a:spcAft>
              <a:buClr>
                <a:schemeClr val="lt1"/>
              </a:buClr>
              <a:buSzPts val="1200"/>
              <a:buFont typeface="Roboto Condensed Light"/>
              <a:buAutoNum type="romanLcPeriod"/>
              <a:defRPr sz="1400" b="0" i="0" u="none" strike="noStrike" cap="none">
                <a:solidFill>
                  <a:schemeClr val="lt1"/>
                </a:solidFill>
                <a:latin typeface="Quicksand"/>
                <a:ea typeface="Quicksand"/>
                <a:cs typeface="Quicksand"/>
                <a:sym typeface="Quicksand"/>
              </a:defRPr>
            </a:lvl3pPr>
            <a:lvl4pPr marL="1828800" marR="0" lvl="3" indent="-304800" algn="l" rtl="0">
              <a:lnSpc>
                <a:spcPct val="115000"/>
              </a:lnSpc>
              <a:spcBef>
                <a:spcPts val="0"/>
              </a:spcBef>
              <a:spcAft>
                <a:spcPts val="0"/>
              </a:spcAft>
              <a:buClr>
                <a:schemeClr val="lt1"/>
              </a:buClr>
              <a:buSzPts val="1200"/>
              <a:buFont typeface="Roboto Condensed Light"/>
              <a:buAutoNum type="arabicPeriod"/>
              <a:defRPr sz="1400" b="0" i="0" u="none" strike="noStrike" cap="none">
                <a:solidFill>
                  <a:schemeClr val="lt1"/>
                </a:solidFill>
                <a:latin typeface="Quicksand"/>
                <a:ea typeface="Quicksand"/>
                <a:cs typeface="Quicksand"/>
                <a:sym typeface="Quicksand"/>
              </a:defRPr>
            </a:lvl4pPr>
            <a:lvl5pPr marL="2286000" marR="0" lvl="4" indent="-304800" algn="l" rtl="0">
              <a:lnSpc>
                <a:spcPct val="115000"/>
              </a:lnSpc>
              <a:spcBef>
                <a:spcPts val="0"/>
              </a:spcBef>
              <a:spcAft>
                <a:spcPts val="0"/>
              </a:spcAft>
              <a:buClr>
                <a:schemeClr val="lt1"/>
              </a:buClr>
              <a:buSzPts val="1200"/>
              <a:buFont typeface="Roboto Condensed Light"/>
              <a:buAutoNum type="alphaLcPeriod"/>
              <a:defRPr sz="1400" b="0" i="0" u="none" strike="noStrike" cap="none">
                <a:solidFill>
                  <a:schemeClr val="lt1"/>
                </a:solidFill>
                <a:latin typeface="Quicksand"/>
                <a:ea typeface="Quicksand"/>
                <a:cs typeface="Quicksand"/>
                <a:sym typeface="Quicksand"/>
              </a:defRPr>
            </a:lvl5pPr>
            <a:lvl6pPr marL="2743200" marR="0" lvl="5" indent="-304800" algn="l" rtl="0">
              <a:lnSpc>
                <a:spcPct val="115000"/>
              </a:lnSpc>
              <a:spcBef>
                <a:spcPts val="0"/>
              </a:spcBef>
              <a:spcAft>
                <a:spcPts val="0"/>
              </a:spcAft>
              <a:buClr>
                <a:schemeClr val="lt1"/>
              </a:buClr>
              <a:buSzPts val="1200"/>
              <a:buFont typeface="Roboto Condensed Light"/>
              <a:buAutoNum type="romanLcPeriod"/>
              <a:defRPr sz="1400" b="0" i="0" u="none" strike="noStrike" cap="none">
                <a:solidFill>
                  <a:schemeClr val="lt1"/>
                </a:solidFill>
                <a:latin typeface="Quicksand"/>
                <a:ea typeface="Quicksand"/>
                <a:cs typeface="Quicksand"/>
                <a:sym typeface="Quicksand"/>
              </a:defRPr>
            </a:lvl6pPr>
            <a:lvl7pPr marL="3200400" marR="0" lvl="6" indent="-304800" algn="l" rtl="0">
              <a:lnSpc>
                <a:spcPct val="115000"/>
              </a:lnSpc>
              <a:spcBef>
                <a:spcPts val="0"/>
              </a:spcBef>
              <a:spcAft>
                <a:spcPts val="0"/>
              </a:spcAft>
              <a:buClr>
                <a:schemeClr val="lt1"/>
              </a:buClr>
              <a:buSzPts val="1200"/>
              <a:buFont typeface="Roboto Condensed Light"/>
              <a:buAutoNum type="arabicPeriod"/>
              <a:defRPr sz="1400" b="0" i="0" u="none" strike="noStrike" cap="none">
                <a:solidFill>
                  <a:schemeClr val="lt1"/>
                </a:solidFill>
                <a:latin typeface="Quicksand"/>
                <a:ea typeface="Quicksand"/>
                <a:cs typeface="Quicksand"/>
                <a:sym typeface="Quicksand"/>
              </a:defRPr>
            </a:lvl7pPr>
            <a:lvl8pPr marL="3657600" marR="0" lvl="7" indent="-304800" algn="l" rtl="0">
              <a:lnSpc>
                <a:spcPct val="115000"/>
              </a:lnSpc>
              <a:spcBef>
                <a:spcPts val="0"/>
              </a:spcBef>
              <a:spcAft>
                <a:spcPts val="0"/>
              </a:spcAft>
              <a:buClr>
                <a:schemeClr val="lt1"/>
              </a:buClr>
              <a:buSzPts val="1200"/>
              <a:buFont typeface="Roboto Condensed Light"/>
              <a:buAutoNum type="alphaLcPeriod"/>
              <a:defRPr sz="1400" b="0" i="0" u="none" strike="noStrike" cap="none">
                <a:solidFill>
                  <a:schemeClr val="lt1"/>
                </a:solidFill>
                <a:latin typeface="Quicksand"/>
                <a:ea typeface="Quicksand"/>
                <a:cs typeface="Quicksand"/>
                <a:sym typeface="Quicksand"/>
              </a:defRPr>
            </a:lvl8pPr>
            <a:lvl9pPr marL="4114800" marR="0" lvl="8" indent="-304800" algn="l" rtl="0">
              <a:lnSpc>
                <a:spcPct val="115000"/>
              </a:lnSpc>
              <a:spcBef>
                <a:spcPts val="0"/>
              </a:spcBef>
              <a:spcAft>
                <a:spcPts val="0"/>
              </a:spcAft>
              <a:buClr>
                <a:schemeClr val="lt1"/>
              </a:buClr>
              <a:buSzPts val="1200"/>
              <a:buFont typeface="Roboto Condensed Light"/>
              <a:buAutoNum type="romanLcPeriod"/>
              <a:defRPr sz="1400" b="0" i="0" u="none" strike="noStrike" cap="none">
                <a:solidFill>
                  <a:schemeClr val="lt1"/>
                </a:solidFill>
                <a:latin typeface="Quicksand"/>
                <a:ea typeface="Quicksand"/>
                <a:cs typeface="Quicksand"/>
                <a:sym typeface="Quicksand"/>
              </a:defRPr>
            </a:lvl9pPr>
          </a:lstStyle>
          <a:p>
            <a:pPr marL="0" indent="0">
              <a:buNone/>
              <a:defRPr/>
            </a:pPr>
            <a:r>
              <a:rPr lang="fr-FR" sz="2000" dirty="0">
                <a:latin typeface="Verdana" panose="020B0604030504040204" pitchFamily="34" charset="0"/>
                <a:ea typeface="Verdana" panose="020B0604030504040204" pitchFamily="34" charset="0"/>
              </a:rPr>
              <a:t>Pour mieux signaler les conditions de prêt des documents électroniques, ajout d’une </a:t>
            </a:r>
            <a:r>
              <a:rPr lang="fr-FR" sz="2000" dirty="0">
                <a:solidFill>
                  <a:schemeClr val="accent2"/>
                </a:solidFill>
                <a:latin typeface="Verdana" panose="020B0604030504040204" pitchFamily="34" charset="0"/>
                <a:ea typeface="Verdana" panose="020B0604030504040204" pitchFamily="34" charset="0"/>
              </a:rPr>
              <a:t>nouvelle</a:t>
            </a:r>
            <a:r>
              <a:rPr lang="fr-FR" sz="2000" dirty="0">
                <a:latin typeface="Verdana" panose="020B0604030504040204" pitchFamily="34" charset="0"/>
                <a:ea typeface="Verdana" panose="020B0604030504040204" pitchFamily="34" charset="0"/>
              </a:rPr>
              <a:t> valeur dans les codes de PEB.</a:t>
            </a:r>
          </a:p>
        </p:txBody>
      </p:sp>
      <p:sp>
        <p:nvSpPr>
          <p:cNvPr id="5" name="ZoneTexte 4">
            <a:extLst>
              <a:ext uri="{FF2B5EF4-FFF2-40B4-BE49-F238E27FC236}">
                <a16:creationId xmlns:a16="http://schemas.microsoft.com/office/drawing/2014/main" id="{187A03B7-4890-8B27-4D3F-044E6C41EAB3}"/>
              </a:ext>
            </a:extLst>
          </p:cNvPr>
          <p:cNvSpPr txBox="1"/>
          <p:nvPr/>
        </p:nvSpPr>
        <p:spPr>
          <a:xfrm>
            <a:off x="577253" y="3323157"/>
            <a:ext cx="8345521" cy="369332"/>
          </a:xfrm>
          <a:prstGeom prst="rect">
            <a:avLst/>
          </a:prstGeom>
          <a:noFill/>
        </p:spPr>
        <p:txBody>
          <a:bodyPr wrap="square">
            <a:spAutoFit/>
          </a:bodyPr>
          <a:lstStyle/>
          <a:p>
            <a:pPr marL="34290">
              <a:defRPr/>
            </a:pPr>
            <a:r>
              <a:rPr lang="fr-FR" sz="1800" b="1" dirty="0">
                <a:solidFill>
                  <a:schemeClr val="accent1"/>
                </a:solidFill>
                <a:latin typeface="Verdana" panose="020B0604030504040204" pitchFamily="34" charset="0"/>
                <a:ea typeface="Verdana" panose="020B0604030504040204" pitchFamily="34" charset="0"/>
                <a:sym typeface="Wingdings" panose="05000000000000000000" pitchFamily="2" charset="2"/>
              </a:rPr>
              <a:t>Cette nouvelle valeur est à enregistrer en 930 $j</a:t>
            </a:r>
            <a:endParaRPr lang="fr-FR" sz="1800" dirty="0">
              <a:solidFill>
                <a:schemeClr val="accent1"/>
              </a:solidFill>
              <a:latin typeface="Verdana" panose="020B0604030504040204" pitchFamily="34" charset="0"/>
              <a:ea typeface="Verdana" panose="020B0604030504040204" pitchFamily="34" charset="0"/>
              <a:sym typeface="Wingdings" panose="05000000000000000000" pitchFamily="2" charset="2"/>
            </a:endParaRPr>
          </a:p>
        </p:txBody>
      </p:sp>
    </p:spTree>
    <p:extLst>
      <p:ext uri="{BB962C8B-B14F-4D97-AF65-F5344CB8AC3E}">
        <p14:creationId xmlns:p14="http://schemas.microsoft.com/office/powerpoint/2010/main" val="595636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5CEEB686-513B-9906-DEB4-B23009773FF5}"/>
              </a:ext>
            </a:extLst>
          </p:cNvPr>
          <p:cNvGraphicFramePr>
            <a:graphicFrameLocks noGrp="1"/>
          </p:cNvGraphicFramePr>
          <p:nvPr>
            <p:extLst>
              <p:ext uri="{D42A27DB-BD31-4B8C-83A1-F6EECF244321}">
                <p14:modId xmlns:p14="http://schemas.microsoft.com/office/powerpoint/2010/main" val="682033229"/>
              </p:ext>
            </p:extLst>
          </p:nvPr>
        </p:nvGraphicFramePr>
        <p:xfrm>
          <a:off x="2098846" y="1060704"/>
          <a:ext cx="5115334" cy="3363022"/>
        </p:xfrm>
        <a:graphic>
          <a:graphicData uri="http://schemas.openxmlformats.org/drawingml/2006/table">
            <a:tbl>
              <a:tblPr firstRow="1" bandRow="1">
                <a:tableStyleId>{5C22544A-7EE6-4342-B048-85BDC9FD1C3A}</a:tableStyleId>
              </a:tblPr>
              <a:tblGrid>
                <a:gridCol w="903177">
                  <a:extLst>
                    <a:ext uri="{9D8B030D-6E8A-4147-A177-3AD203B41FA5}">
                      <a16:colId xmlns:a16="http://schemas.microsoft.com/office/drawing/2014/main" val="20000"/>
                    </a:ext>
                  </a:extLst>
                </a:gridCol>
                <a:gridCol w="4212157">
                  <a:extLst>
                    <a:ext uri="{9D8B030D-6E8A-4147-A177-3AD203B41FA5}">
                      <a16:colId xmlns:a16="http://schemas.microsoft.com/office/drawing/2014/main" val="20001"/>
                    </a:ext>
                  </a:extLst>
                </a:gridCol>
              </a:tblGrid>
              <a:tr h="294182">
                <a:tc>
                  <a:txBody>
                    <a:bodyPr/>
                    <a:lstStyle/>
                    <a:p>
                      <a:r>
                        <a:rPr lang="fr-FR" sz="1300" dirty="0"/>
                        <a:t>Codes</a:t>
                      </a:r>
                    </a:p>
                  </a:txBody>
                  <a:tcPr marL="68571" marR="68571" marT="34288" marB="34288"/>
                </a:tc>
                <a:tc>
                  <a:txBody>
                    <a:bodyPr/>
                    <a:lstStyle/>
                    <a:p>
                      <a:r>
                        <a:rPr lang="fr-FR" sz="1300" dirty="0"/>
                        <a:t>Signification</a:t>
                      </a:r>
                    </a:p>
                  </a:txBody>
                  <a:tcPr marL="68571" marR="68571" marT="34288" marB="34288"/>
                </a:tc>
                <a:extLst>
                  <a:ext uri="{0D108BD9-81ED-4DB2-BD59-A6C34878D82A}">
                    <a16:rowId xmlns:a16="http://schemas.microsoft.com/office/drawing/2014/main" val="10000"/>
                  </a:ext>
                </a:extLst>
              </a:tr>
              <a:tr h="418764">
                <a:tc>
                  <a:txBody>
                    <a:bodyPr/>
                    <a:lstStyle/>
                    <a:p>
                      <a:r>
                        <a:rPr lang="fr-FR" sz="1600" dirty="0">
                          <a:latin typeface="Verdana" panose="020B0604030504040204" pitchFamily="34" charset="0"/>
                          <a:ea typeface="Verdana" panose="020B0604030504040204" pitchFamily="34" charset="0"/>
                        </a:rPr>
                        <a:t>a</a:t>
                      </a:r>
                    </a:p>
                  </a:txBody>
                  <a:tcPr marL="68571" marR="68571" marT="34288" marB="34288"/>
                </a:tc>
                <a:tc>
                  <a:txBody>
                    <a:bodyPr/>
                    <a:lstStyle/>
                    <a:p>
                      <a:r>
                        <a:rPr lang="fr-FR" sz="1600" dirty="0">
                          <a:latin typeface="Verdana" panose="020B0604030504040204" pitchFamily="34" charset="0"/>
                          <a:ea typeface="Verdana" panose="020B0604030504040204" pitchFamily="34" charset="0"/>
                        </a:rPr>
                        <a:t>En cours d’acquisition</a:t>
                      </a:r>
                    </a:p>
                  </a:txBody>
                  <a:tcPr marL="68571" marR="68571" marT="34288" marB="34288"/>
                </a:tc>
                <a:extLst>
                  <a:ext uri="{0D108BD9-81ED-4DB2-BD59-A6C34878D82A}">
                    <a16:rowId xmlns:a16="http://schemas.microsoft.com/office/drawing/2014/main" val="10001"/>
                  </a:ext>
                </a:extLst>
              </a:tr>
              <a:tr h="418764">
                <a:tc>
                  <a:txBody>
                    <a:bodyPr/>
                    <a:lstStyle/>
                    <a:p>
                      <a:r>
                        <a:rPr lang="fr-FR" sz="1600" dirty="0">
                          <a:latin typeface="Verdana" panose="020B0604030504040204" pitchFamily="34" charset="0"/>
                          <a:ea typeface="Verdana" panose="020B0604030504040204" pitchFamily="34" charset="0"/>
                        </a:rPr>
                        <a:t>b</a:t>
                      </a:r>
                    </a:p>
                  </a:txBody>
                  <a:tcPr marL="68571" marR="68571" marT="34288" marB="34288"/>
                </a:tc>
                <a:tc>
                  <a:txBody>
                    <a:bodyPr/>
                    <a:lstStyle/>
                    <a:p>
                      <a:r>
                        <a:rPr lang="fr-FR" sz="1600" dirty="0">
                          <a:latin typeface="Verdana" panose="020B0604030504040204" pitchFamily="34" charset="0"/>
                          <a:ea typeface="Verdana" panose="020B0604030504040204" pitchFamily="34" charset="0"/>
                        </a:rPr>
                        <a:t>Consultable</a:t>
                      </a:r>
                      <a:r>
                        <a:rPr lang="fr-FR" sz="1600" baseline="0" dirty="0">
                          <a:latin typeface="Verdana" panose="020B0604030504040204" pitchFamily="34" charset="0"/>
                          <a:ea typeface="Verdana" panose="020B0604030504040204" pitchFamily="34" charset="0"/>
                        </a:rPr>
                        <a:t> sur place </a:t>
                      </a:r>
                      <a:endParaRPr lang="fr-FR" sz="1600" dirty="0">
                        <a:latin typeface="Verdana" panose="020B0604030504040204" pitchFamily="34" charset="0"/>
                        <a:ea typeface="Verdana" panose="020B0604030504040204" pitchFamily="34" charset="0"/>
                      </a:endParaRPr>
                    </a:p>
                  </a:txBody>
                  <a:tcPr marL="68571" marR="68571" marT="34288" marB="34288"/>
                </a:tc>
                <a:extLst>
                  <a:ext uri="{0D108BD9-81ED-4DB2-BD59-A6C34878D82A}">
                    <a16:rowId xmlns:a16="http://schemas.microsoft.com/office/drawing/2014/main" val="10002"/>
                  </a:ext>
                </a:extLst>
              </a:tr>
              <a:tr h="418764">
                <a:tc>
                  <a:txBody>
                    <a:bodyPr/>
                    <a:lstStyle/>
                    <a:p>
                      <a:r>
                        <a:rPr lang="fr-FR" sz="1600" dirty="0">
                          <a:latin typeface="Verdana" panose="020B0604030504040204" pitchFamily="34" charset="0"/>
                          <a:ea typeface="Verdana" panose="020B0604030504040204" pitchFamily="34" charset="0"/>
                        </a:rPr>
                        <a:t>f</a:t>
                      </a:r>
                    </a:p>
                  </a:txBody>
                  <a:tcPr marL="68571" marR="68571" marT="34288" marB="34288"/>
                </a:tc>
                <a:tc>
                  <a:txBody>
                    <a:bodyPr/>
                    <a:lstStyle/>
                    <a:p>
                      <a:r>
                        <a:rPr lang="fr-FR" sz="1600" dirty="0">
                          <a:latin typeface="Verdana" panose="020B0604030504040204" pitchFamily="34" charset="0"/>
                          <a:ea typeface="Verdana" panose="020B0604030504040204" pitchFamily="34" charset="0"/>
                        </a:rPr>
                        <a:t>Disponible sous forme de reproduction pour le PEB</a:t>
                      </a:r>
                    </a:p>
                  </a:txBody>
                  <a:tcPr marL="68571" marR="68571" marT="34288" marB="34288"/>
                </a:tc>
                <a:extLst>
                  <a:ext uri="{0D108BD9-81ED-4DB2-BD59-A6C34878D82A}">
                    <a16:rowId xmlns:a16="http://schemas.microsoft.com/office/drawing/2014/main" val="10003"/>
                  </a:ext>
                </a:extLst>
              </a:tr>
              <a:tr h="418764">
                <a:tc>
                  <a:txBody>
                    <a:bodyPr/>
                    <a:lstStyle/>
                    <a:p>
                      <a:r>
                        <a:rPr lang="fr-FR" sz="1600" dirty="0">
                          <a:latin typeface="Verdana" panose="020B0604030504040204" pitchFamily="34" charset="0"/>
                          <a:ea typeface="Verdana" panose="020B0604030504040204" pitchFamily="34" charset="0"/>
                        </a:rPr>
                        <a:t>g</a:t>
                      </a:r>
                    </a:p>
                  </a:txBody>
                  <a:tcPr marL="68571" marR="68571" marT="34288" marB="34288"/>
                </a:tc>
                <a:tc>
                  <a:txBody>
                    <a:bodyPr/>
                    <a:lstStyle/>
                    <a:p>
                      <a:r>
                        <a:rPr lang="fr-FR" sz="1600" dirty="0">
                          <a:latin typeface="Verdana" panose="020B0604030504040204" pitchFamily="34" charset="0"/>
                          <a:ea typeface="Verdana" panose="020B0604030504040204" pitchFamily="34" charset="0"/>
                        </a:rPr>
                        <a:t>Non disponible pour</a:t>
                      </a:r>
                      <a:r>
                        <a:rPr lang="fr-FR" sz="1600" baseline="0" dirty="0">
                          <a:latin typeface="Verdana" panose="020B0604030504040204" pitchFamily="34" charset="0"/>
                          <a:ea typeface="Verdana" panose="020B0604030504040204" pitchFamily="34" charset="0"/>
                        </a:rPr>
                        <a:t> le PEB</a:t>
                      </a:r>
                      <a:endParaRPr lang="fr-FR" sz="1600" dirty="0">
                        <a:latin typeface="Verdana" panose="020B0604030504040204" pitchFamily="34" charset="0"/>
                        <a:ea typeface="Verdana" panose="020B0604030504040204" pitchFamily="34" charset="0"/>
                      </a:endParaRPr>
                    </a:p>
                  </a:txBody>
                  <a:tcPr marL="68571" marR="68571" marT="34288" marB="34288"/>
                </a:tc>
                <a:extLst>
                  <a:ext uri="{0D108BD9-81ED-4DB2-BD59-A6C34878D82A}">
                    <a16:rowId xmlns:a16="http://schemas.microsoft.com/office/drawing/2014/main" val="10004"/>
                  </a:ext>
                </a:extLst>
              </a:tr>
              <a:tr h="418764">
                <a:tc>
                  <a:txBody>
                    <a:bodyPr/>
                    <a:lstStyle/>
                    <a:p>
                      <a:r>
                        <a:rPr lang="fr-FR" sz="1600" dirty="0">
                          <a:latin typeface="Verdana" panose="020B0604030504040204" pitchFamily="34" charset="0"/>
                          <a:ea typeface="Verdana" panose="020B0604030504040204" pitchFamily="34" charset="0"/>
                        </a:rPr>
                        <a:t>s</a:t>
                      </a:r>
                    </a:p>
                  </a:txBody>
                  <a:tcPr marL="68571" marR="68571" marT="34288" marB="34288"/>
                </a:tc>
                <a:tc>
                  <a:txBody>
                    <a:bodyPr/>
                    <a:lstStyle/>
                    <a:p>
                      <a:r>
                        <a:rPr lang="fr-FR" sz="1600" dirty="0">
                          <a:latin typeface="Verdana" panose="020B0604030504040204" pitchFamily="34" charset="0"/>
                          <a:ea typeface="Verdana" panose="020B0604030504040204" pitchFamily="34" charset="0"/>
                        </a:rPr>
                        <a:t>PEB soumis</a:t>
                      </a:r>
                      <a:r>
                        <a:rPr lang="fr-FR" sz="1600" baseline="0" dirty="0">
                          <a:latin typeface="Verdana" panose="020B0604030504040204" pitchFamily="34" charset="0"/>
                          <a:ea typeface="Verdana" panose="020B0604030504040204" pitchFamily="34" charset="0"/>
                        </a:rPr>
                        <a:t> à condition</a:t>
                      </a:r>
                      <a:endParaRPr lang="fr-FR" sz="1600" dirty="0">
                        <a:latin typeface="Verdana" panose="020B0604030504040204" pitchFamily="34" charset="0"/>
                        <a:ea typeface="Verdana" panose="020B0604030504040204" pitchFamily="34" charset="0"/>
                      </a:endParaRPr>
                    </a:p>
                  </a:txBody>
                  <a:tcPr marL="68571" marR="68571" marT="34288" marB="34288"/>
                </a:tc>
                <a:extLst>
                  <a:ext uri="{0D108BD9-81ED-4DB2-BD59-A6C34878D82A}">
                    <a16:rowId xmlns:a16="http://schemas.microsoft.com/office/drawing/2014/main" val="10005"/>
                  </a:ext>
                </a:extLst>
              </a:tr>
              <a:tr h="418764">
                <a:tc>
                  <a:txBody>
                    <a:bodyPr/>
                    <a:lstStyle/>
                    <a:p>
                      <a:r>
                        <a:rPr lang="fr-FR" sz="1600" dirty="0">
                          <a:latin typeface="Verdana" panose="020B0604030504040204" pitchFamily="34" charset="0"/>
                          <a:ea typeface="Verdana" panose="020B0604030504040204" pitchFamily="34" charset="0"/>
                        </a:rPr>
                        <a:t>u</a:t>
                      </a:r>
                    </a:p>
                  </a:txBody>
                  <a:tcPr marL="68571" marR="68571" marT="34288" marB="34288"/>
                </a:tc>
                <a:tc>
                  <a:txBody>
                    <a:bodyPr/>
                    <a:lstStyle/>
                    <a:p>
                      <a:r>
                        <a:rPr lang="fr-FR" sz="1600" dirty="0">
                          <a:latin typeface="Verdana" panose="020B0604030504040204" pitchFamily="34" charset="0"/>
                          <a:ea typeface="Verdana" panose="020B0604030504040204" pitchFamily="34" charset="0"/>
                        </a:rPr>
                        <a:t>Disponible pour le PEB</a:t>
                      </a:r>
                    </a:p>
                  </a:txBody>
                  <a:tcPr marL="68571" marR="68571" marT="34288" marB="34288"/>
                </a:tc>
                <a:extLst>
                  <a:ext uri="{0D108BD9-81ED-4DB2-BD59-A6C34878D82A}">
                    <a16:rowId xmlns:a16="http://schemas.microsoft.com/office/drawing/2014/main" val="10006"/>
                  </a:ext>
                </a:extLst>
              </a:tr>
              <a:tr h="418764">
                <a:tc>
                  <a:txBody>
                    <a:bodyPr/>
                    <a:lstStyle/>
                    <a:p>
                      <a:r>
                        <a:rPr lang="fr-FR" sz="1600" dirty="0">
                          <a:solidFill>
                            <a:schemeClr val="accent2"/>
                          </a:solidFill>
                          <a:latin typeface="Verdana" panose="020B0604030504040204" pitchFamily="34" charset="0"/>
                          <a:ea typeface="Verdana" panose="020B0604030504040204" pitchFamily="34" charset="0"/>
                        </a:rPr>
                        <a:t>v</a:t>
                      </a:r>
                    </a:p>
                  </a:txBody>
                  <a:tcPr marL="68571" marR="68571" marT="34288" marB="34288"/>
                </a:tc>
                <a:tc>
                  <a:txBody>
                    <a:bodyPr/>
                    <a:lstStyle/>
                    <a:p>
                      <a:r>
                        <a:rPr lang="fr-FR" sz="1600" dirty="0">
                          <a:solidFill>
                            <a:schemeClr val="accent2"/>
                          </a:solidFill>
                          <a:latin typeface="Verdana" panose="020B0604030504040204" pitchFamily="34" charset="0"/>
                          <a:ea typeface="Verdana" panose="020B0604030504040204" pitchFamily="34" charset="0"/>
                        </a:rPr>
                        <a:t>Disponible sous forme électronique</a:t>
                      </a:r>
                    </a:p>
                  </a:txBody>
                  <a:tcPr marL="68571" marR="68571" marT="34288" marB="34288"/>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53167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5CEEB686-513B-9906-DEB4-B23009773FF5}"/>
              </a:ext>
            </a:extLst>
          </p:cNvPr>
          <p:cNvGraphicFramePr>
            <a:graphicFrameLocks noGrp="1"/>
          </p:cNvGraphicFramePr>
          <p:nvPr>
            <p:extLst>
              <p:ext uri="{D42A27DB-BD31-4B8C-83A1-F6EECF244321}">
                <p14:modId xmlns:p14="http://schemas.microsoft.com/office/powerpoint/2010/main" val="1440669256"/>
              </p:ext>
            </p:extLst>
          </p:nvPr>
        </p:nvGraphicFramePr>
        <p:xfrm>
          <a:off x="2098846" y="1060704"/>
          <a:ext cx="5115334" cy="3363022"/>
        </p:xfrm>
        <a:graphic>
          <a:graphicData uri="http://schemas.openxmlformats.org/drawingml/2006/table">
            <a:tbl>
              <a:tblPr firstRow="1" bandRow="1">
                <a:tableStyleId>{5C22544A-7EE6-4342-B048-85BDC9FD1C3A}</a:tableStyleId>
              </a:tblPr>
              <a:tblGrid>
                <a:gridCol w="903177">
                  <a:extLst>
                    <a:ext uri="{9D8B030D-6E8A-4147-A177-3AD203B41FA5}">
                      <a16:colId xmlns:a16="http://schemas.microsoft.com/office/drawing/2014/main" val="20000"/>
                    </a:ext>
                  </a:extLst>
                </a:gridCol>
                <a:gridCol w="4212157">
                  <a:extLst>
                    <a:ext uri="{9D8B030D-6E8A-4147-A177-3AD203B41FA5}">
                      <a16:colId xmlns:a16="http://schemas.microsoft.com/office/drawing/2014/main" val="20001"/>
                    </a:ext>
                  </a:extLst>
                </a:gridCol>
              </a:tblGrid>
              <a:tr h="294182">
                <a:tc>
                  <a:txBody>
                    <a:bodyPr/>
                    <a:lstStyle/>
                    <a:p>
                      <a:r>
                        <a:rPr lang="fr-FR" sz="1300" dirty="0"/>
                        <a:t>Codes</a:t>
                      </a:r>
                    </a:p>
                  </a:txBody>
                  <a:tcPr marL="68571" marR="68571" marT="34288" marB="34288"/>
                </a:tc>
                <a:tc>
                  <a:txBody>
                    <a:bodyPr/>
                    <a:lstStyle/>
                    <a:p>
                      <a:r>
                        <a:rPr lang="fr-FR" sz="1300" dirty="0"/>
                        <a:t>Signification</a:t>
                      </a:r>
                    </a:p>
                  </a:txBody>
                  <a:tcPr marL="68571" marR="68571" marT="34288" marB="34288"/>
                </a:tc>
                <a:extLst>
                  <a:ext uri="{0D108BD9-81ED-4DB2-BD59-A6C34878D82A}">
                    <a16:rowId xmlns:a16="http://schemas.microsoft.com/office/drawing/2014/main" val="10000"/>
                  </a:ext>
                </a:extLst>
              </a:tr>
              <a:tr h="418764">
                <a:tc>
                  <a:txBody>
                    <a:bodyPr/>
                    <a:lstStyle/>
                    <a:p>
                      <a:r>
                        <a:rPr lang="fr-FR" sz="1600" dirty="0">
                          <a:latin typeface="Verdana" panose="020B0604030504040204" pitchFamily="34" charset="0"/>
                          <a:ea typeface="Verdana" panose="020B0604030504040204" pitchFamily="34" charset="0"/>
                        </a:rPr>
                        <a:t>a</a:t>
                      </a:r>
                    </a:p>
                  </a:txBody>
                  <a:tcPr marL="68571" marR="68571" marT="34288" marB="34288"/>
                </a:tc>
                <a:tc>
                  <a:txBody>
                    <a:bodyPr/>
                    <a:lstStyle/>
                    <a:p>
                      <a:r>
                        <a:rPr lang="fr-FR" sz="1600" dirty="0">
                          <a:latin typeface="Verdana" panose="020B0604030504040204" pitchFamily="34" charset="0"/>
                          <a:ea typeface="Verdana" panose="020B0604030504040204" pitchFamily="34" charset="0"/>
                        </a:rPr>
                        <a:t>En cours d’acquisition</a:t>
                      </a:r>
                    </a:p>
                  </a:txBody>
                  <a:tcPr marL="68571" marR="68571" marT="34288" marB="34288"/>
                </a:tc>
                <a:extLst>
                  <a:ext uri="{0D108BD9-81ED-4DB2-BD59-A6C34878D82A}">
                    <a16:rowId xmlns:a16="http://schemas.microsoft.com/office/drawing/2014/main" val="10001"/>
                  </a:ext>
                </a:extLst>
              </a:tr>
              <a:tr h="418764">
                <a:tc>
                  <a:txBody>
                    <a:bodyPr/>
                    <a:lstStyle/>
                    <a:p>
                      <a:r>
                        <a:rPr lang="fr-FR" sz="1600" dirty="0">
                          <a:latin typeface="Verdana" panose="020B0604030504040204" pitchFamily="34" charset="0"/>
                          <a:ea typeface="Verdana" panose="020B0604030504040204" pitchFamily="34" charset="0"/>
                        </a:rPr>
                        <a:t>b</a:t>
                      </a:r>
                    </a:p>
                  </a:txBody>
                  <a:tcPr marL="68571" marR="68571" marT="34288" marB="34288"/>
                </a:tc>
                <a:tc>
                  <a:txBody>
                    <a:bodyPr/>
                    <a:lstStyle/>
                    <a:p>
                      <a:r>
                        <a:rPr lang="fr-FR" sz="1600" dirty="0">
                          <a:latin typeface="Verdana" panose="020B0604030504040204" pitchFamily="34" charset="0"/>
                          <a:ea typeface="Verdana" panose="020B0604030504040204" pitchFamily="34" charset="0"/>
                        </a:rPr>
                        <a:t>Consultable</a:t>
                      </a:r>
                      <a:r>
                        <a:rPr lang="fr-FR" sz="1600" baseline="0" dirty="0">
                          <a:latin typeface="Verdana" panose="020B0604030504040204" pitchFamily="34" charset="0"/>
                          <a:ea typeface="Verdana" panose="020B0604030504040204" pitchFamily="34" charset="0"/>
                        </a:rPr>
                        <a:t> sur place </a:t>
                      </a:r>
                      <a:endParaRPr lang="fr-FR" sz="1600" dirty="0">
                        <a:latin typeface="Verdana" panose="020B0604030504040204" pitchFamily="34" charset="0"/>
                        <a:ea typeface="Verdana" panose="020B0604030504040204" pitchFamily="34" charset="0"/>
                      </a:endParaRPr>
                    </a:p>
                  </a:txBody>
                  <a:tcPr marL="68571" marR="68571" marT="34288" marB="34288"/>
                </a:tc>
                <a:extLst>
                  <a:ext uri="{0D108BD9-81ED-4DB2-BD59-A6C34878D82A}">
                    <a16:rowId xmlns:a16="http://schemas.microsoft.com/office/drawing/2014/main" val="10002"/>
                  </a:ext>
                </a:extLst>
              </a:tr>
              <a:tr h="418764">
                <a:tc>
                  <a:txBody>
                    <a:bodyPr/>
                    <a:lstStyle/>
                    <a:p>
                      <a:r>
                        <a:rPr lang="fr-FR" sz="1600" dirty="0">
                          <a:latin typeface="Verdana" panose="020B0604030504040204" pitchFamily="34" charset="0"/>
                          <a:ea typeface="Verdana" panose="020B0604030504040204" pitchFamily="34" charset="0"/>
                        </a:rPr>
                        <a:t>f</a:t>
                      </a:r>
                    </a:p>
                  </a:txBody>
                  <a:tcPr marL="68571" marR="68571" marT="34288" marB="34288"/>
                </a:tc>
                <a:tc>
                  <a:txBody>
                    <a:bodyPr/>
                    <a:lstStyle/>
                    <a:p>
                      <a:r>
                        <a:rPr lang="fr-FR" sz="1600" dirty="0">
                          <a:latin typeface="Verdana" panose="020B0604030504040204" pitchFamily="34" charset="0"/>
                          <a:ea typeface="Verdana" panose="020B0604030504040204" pitchFamily="34" charset="0"/>
                        </a:rPr>
                        <a:t>Disponible sous forme de reproduction pour le PEB</a:t>
                      </a:r>
                    </a:p>
                  </a:txBody>
                  <a:tcPr marL="68571" marR="68571" marT="34288" marB="34288"/>
                </a:tc>
                <a:extLst>
                  <a:ext uri="{0D108BD9-81ED-4DB2-BD59-A6C34878D82A}">
                    <a16:rowId xmlns:a16="http://schemas.microsoft.com/office/drawing/2014/main" val="10003"/>
                  </a:ext>
                </a:extLst>
              </a:tr>
              <a:tr h="418764">
                <a:tc>
                  <a:txBody>
                    <a:bodyPr/>
                    <a:lstStyle/>
                    <a:p>
                      <a:r>
                        <a:rPr lang="fr-FR" sz="1600" dirty="0">
                          <a:latin typeface="Verdana" panose="020B0604030504040204" pitchFamily="34" charset="0"/>
                          <a:ea typeface="Verdana" panose="020B0604030504040204" pitchFamily="34" charset="0"/>
                        </a:rPr>
                        <a:t>g</a:t>
                      </a:r>
                    </a:p>
                  </a:txBody>
                  <a:tcPr marL="68571" marR="68571" marT="34288" marB="34288"/>
                </a:tc>
                <a:tc>
                  <a:txBody>
                    <a:bodyPr/>
                    <a:lstStyle/>
                    <a:p>
                      <a:r>
                        <a:rPr lang="fr-FR" sz="1600" dirty="0">
                          <a:latin typeface="Verdana" panose="020B0604030504040204" pitchFamily="34" charset="0"/>
                          <a:ea typeface="Verdana" panose="020B0604030504040204" pitchFamily="34" charset="0"/>
                        </a:rPr>
                        <a:t>Non disponible pour</a:t>
                      </a:r>
                      <a:r>
                        <a:rPr lang="fr-FR" sz="1600" baseline="0" dirty="0">
                          <a:latin typeface="Verdana" panose="020B0604030504040204" pitchFamily="34" charset="0"/>
                          <a:ea typeface="Verdana" panose="020B0604030504040204" pitchFamily="34" charset="0"/>
                        </a:rPr>
                        <a:t> le PEB</a:t>
                      </a:r>
                      <a:endParaRPr lang="fr-FR" sz="1600" dirty="0">
                        <a:latin typeface="Verdana" panose="020B0604030504040204" pitchFamily="34" charset="0"/>
                        <a:ea typeface="Verdana" panose="020B0604030504040204" pitchFamily="34" charset="0"/>
                      </a:endParaRPr>
                    </a:p>
                  </a:txBody>
                  <a:tcPr marL="68571" marR="68571" marT="34288" marB="34288"/>
                </a:tc>
                <a:extLst>
                  <a:ext uri="{0D108BD9-81ED-4DB2-BD59-A6C34878D82A}">
                    <a16:rowId xmlns:a16="http://schemas.microsoft.com/office/drawing/2014/main" val="10004"/>
                  </a:ext>
                </a:extLst>
              </a:tr>
              <a:tr h="418764">
                <a:tc>
                  <a:txBody>
                    <a:bodyPr/>
                    <a:lstStyle/>
                    <a:p>
                      <a:r>
                        <a:rPr lang="fr-FR" sz="1600" dirty="0">
                          <a:latin typeface="Verdana" panose="020B0604030504040204" pitchFamily="34" charset="0"/>
                          <a:ea typeface="Verdana" panose="020B0604030504040204" pitchFamily="34" charset="0"/>
                        </a:rPr>
                        <a:t>s</a:t>
                      </a:r>
                    </a:p>
                  </a:txBody>
                  <a:tcPr marL="68571" marR="68571" marT="34288" marB="34288"/>
                </a:tc>
                <a:tc>
                  <a:txBody>
                    <a:bodyPr/>
                    <a:lstStyle/>
                    <a:p>
                      <a:r>
                        <a:rPr lang="fr-FR" sz="1600" dirty="0">
                          <a:latin typeface="Verdana" panose="020B0604030504040204" pitchFamily="34" charset="0"/>
                          <a:ea typeface="Verdana" panose="020B0604030504040204" pitchFamily="34" charset="0"/>
                        </a:rPr>
                        <a:t>PEB soumis</a:t>
                      </a:r>
                      <a:r>
                        <a:rPr lang="fr-FR" sz="1600" baseline="0" dirty="0">
                          <a:latin typeface="Verdana" panose="020B0604030504040204" pitchFamily="34" charset="0"/>
                          <a:ea typeface="Verdana" panose="020B0604030504040204" pitchFamily="34" charset="0"/>
                        </a:rPr>
                        <a:t> à condition</a:t>
                      </a:r>
                      <a:endParaRPr lang="fr-FR" sz="1600" dirty="0">
                        <a:latin typeface="Verdana" panose="020B0604030504040204" pitchFamily="34" charset="0"/>
                        <a:ea typeface="Verdana" panose="020B0604030504040204" pitchFamily="34" charset="0"/>
                      </a:endParaRPr>
                    </a:p>
                  </a:txBody>
                  <a:tcPr marL="68571" marR="68571" marT="34288" marB="34288"/>
                </a:tc>
                <a:extLst>
                  <a:ext uri="{0D108BD9-81ED-4DB2-BD59-A6C34878D82A}">
                    <a16:rowId xmlns:a16="http://schemas.microsoft.com/office/drawing/2014/main" val="10005"/>
                  </a:ext>
                </a:extLst>
              </a:tr>
              <a:tr h="418764">
                <a:tc>
                  <a:txBody>
                    <a:bodyPr/>
                    <a:lstStyle/>
                    <a:p>
                      <a:r>
                        <a:rPr lang="fr-FR" sz="1600" dirty="0">
                          <a:latin typeface="Verdana" panose="020B0604030504040204" pitchFamily="34" charset="0"/>
                          <a:ea typeface="Verdana" panose="020B0604030504040204" pitchFamily="34" charset="0"/>
                        </a:rPr>
                        <a:t>u</a:t>
                      </a:r>
                    </a:p>
                  </a:txBody>
                  <a:tcPr marL="68571" marR="68571" marT="34288" marB="34288"/>
                </a:tc>
                <a:tc>
                  <a:txBody>
                    <a:bodyPr/>
                    <a:lstStyle/>
                    <a:p>
                      <a:r>
                        <a:rPr lang="fr-FR" sz="1600" dirty="0">
                          <a:latin typeface="Verdana" panose="020B0604030504040204" pitchFamily="34" charset="0"/>
                          <a:ea typeface="Verdana" panose="020B0604030504040204" pitchFamily="34" charset="0"/>
                        </a:rPr>
                        <a:t>Disponible pour le PEB</a:t>
                      </a:r>
                    </a:p>
                  </a:txBody>
                  <a:tcPr marL="68571" marR="68571" marT="34288" marB="34288"/>
                </a:tc>
                <a:extLst>
                  <a:ext uri="{0D108BD9-81ED-4DB2-BD59-A6C34878D82A}">
                    <a16:rowId xmlns:a16="http://schemas.microsoft.com/office/drawing/2014/main" val="10006"/>
                  </a:ext>
                </a:extLst>
              </a:tr>
              <a:tr h="418764">
                <a:tc>
                  <a:txBody>
                    <a:bodyPr/>
                    <a:lstStyle/>
                    <a:p>
                      <a:r>
                        <a:rPr lang="fr-FR" sz="1600" b="1" dirty="0">
                          <a:solidFill>
                            <a:schemeClr val="accent2"/>
                          </a:solidFill>
                          <a:latin typeface="Verdana" panose="020B0604030504040204" pitchFamily="34" charset="0"/>
                          <a:ea typeface="Verdana" panose="020B0604030504040204" pitchFamily="34" charset="0"/>
                        </a:rPr>
                        <a:t>v</a:t>
                      </a:r>
                    </a:p>
                  </a:txBody>
                  <a:tcPr marL="68571" marR="68571" marT="34288" marB="34288"/>
                </a:tc>
                <a:tc>
                  <a:txBody>
                    <a:bodyPr/>
                    <a:lstStyle/>
                    <a:p>
                      <a:r>
                        <a:rPr lang="fr-FR" sz="1600" b="1" dirty="0">
                          <a:solidFill>
                            <a:schemeClr val="accent2"/>
                          </a:solidFill>
                          <a:latin typeface="Verdana" panose="020B0604030504040204" pitchFamily="34" charset="0"/>
                          <a:ea typeface="Verdana" panose="020B0604030504040204" pitchFamily="34" charset="0"/>
                        </a:rPr>
                        <a:t>Disponible sous forme électronique</a:t>
                      </a:r>
                    </a:p>
                  </a:txBody>
                  <a:tcPr marL="68571" marR="68571" marT="34288" marB="34288"/>
                </a:tc>
                <a:extLst>
                  <a:ext uri="{0D108BD9-81ED-4DB2-BD59-A6C34878D82A}">
                    <a16:rowId xmlns:a16="http://schemas.microsoft.com/office/drawing/2014/main" val="10007"/>
                  </a:ext>
                </a:extLst>
              </a:tr>
            </a:tbl>
          </a:graphicData>
        </a:graphic>
      </p:graphicFrame>
      <p:sp>
        <p:nvSpPr>
          <p:cNvPr id="2" name="Rectangle : coins arrondis 1">
            <a:extLst>
              <a:ext uri="{FF2B5EF4-FFF2-40B4-BE49-F238E27FC236}">
                <a16:creationId xmlns:a16="http://schemas.microsoft.com/office/drawing/2014/main" id="{00F45F1C-3A2C-04D4-62AB-6AC930F7E68E}"/>
              </a:ext>
            </a:extLst>
          </p:cNvPr>
          <p:cNvSpPr/>
          <p:nvPr/>
        </p:nvSpPr>
        <p:spPr>
          <a:xfrm>
            <a:off x="2098846" y="3948533"/>
            <a:ext cx="5115334" cy="394867"/>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 name="Flèche : bas 3">
            <a:extLst>
              <a:ext uri="{FF2B5EF4-FFF2-40B4-BE49-F238E27FC236}">
                <a16:creationId xmlns:a16="http://schemas.microsoft.com/office/drawing/2014/main" id="{11D99206-8297-7523-46F7-48EC1B70C525}"/>
              </a:ext>
            </a:extLst>
          </p:cNvPr>
          <p:cNvSpPr/>
          <p:nvPr/>
        </p:nvSpPr>
        <p:spPr>
          <a:xfrm rot="2970183">
            <a:off x="7435468" y="2693744"/>
            <a:ext cx="796413" cy="13937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38373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pic>
        <p:nvPicPr>
          <p:cNvPr id="4" name="Image 3">
            <a:extLst>
              <a:ext uri="{FF2B5EF4-FFF2-40B4-BE49-F238E27FC236}">
                <a16:creationId xmlns:a16="http://schemas.microsoft.com/office/drawing/2014/main" id="{E276EABD-9EF9-C949-12F4-89F023B18547}"/>
              </a:ext>
            </a:extLst>
          </p:cNvPr>
          <p:cNvPicPr>
            <a:picLocks noChangeAspect="1"/>
          </p:cNvPicPr>
          <p:nvPr/>
        </p:nvPicPr>
        <p:blipFill>
          <a:blip r:embed="rId3"/>
          <a:stretch>
            <a:fillRect/>
          </a:stretch>
        </p:blipFill>
        <p:spPr>
          <a:xfrm>
            <a:off x="5952646" y="563595"/>
            <a:ext cx="1691640" cy="2622042"/>
          </a:xfrm>
          <a:prstGeom prst="rect">
            <a:avLst/>
          </a:prstGeom>
          <a:ln>
            <a:noFill/>
          </a:ln>
          <a:effectLst>
            <a:softEdge rad="112500"/>
          </a:effectLst>
        </p:spPr>
      </p:pic>
      <p:sp>
        <p:nvSpPr>
          <p:cNvPr id="3870" name="Google Shape;3870;p51"/>
          <p:cNvSpPr txBox="1">
            <a:spLocks noGrp="1"/>
          </p:cNvSpPr>
          <p:nvPr>
            <p:ph type="title"/>
          </p:nvPr>
        </p:nvSpPr>
        <p:spPr>
          <a:xfrm>
            <a:off x="609600" y="224983"/>
            <a:ext cx="5474110" cy="6772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latin typeface="Verdana" panose="020B0604030504040204" pitchFamily="34" charset="0"/>
                <a:ea typeface="Verdana" panose="020B0604030504040204" pitchFamily="34" charset="0"/>
              </a:rPr>
              <a:t>Exemple</a:t>
            </a:r>
            <a:endParaRPr dirty="0">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4195D416-8FD7-B56C-C29C-9899C89D2FCD}"/>
              </a:ext>
            </a:extLst>
          </p:cNvPr>
          <p:cNvSpPr/>
          <p:nvPr/>
        </p:nvSpPr>
        <p:spPr>
          <a:xfrm>
            <a:off x="265176" y="3076955"/>
            <a:ext cx="8174736" cy="137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Verdana" panose="020B0604030504040204" pitchFamily="34" charset="0"/>
                <a:ea typeface="Verdana" panose="020B0604030504040204" pitchFamily="34" charset="0"/>
              </a:rPr>
              <a:t>Document (quel que soit son type) que l’établissement décide de prêter sous forme électronique : </a:t>
            </a:r>
          </a:p>
          <a:p>
            <a:endParaRPr lang="fr-FR" sz="1600" dirty="0">
              <a:solidFill>
                <a:schemeClr val="tx2">
                  <a:lumMod val="75000"/>
                </a:schemeClr>
              </a:solidFill>
              <a:latin typeface="Verdana" panose="020B0604030504040204" pitchFamily="34" charset="0"/>
              <a:ea typeface="Verdana" panose="020B0604030504040204" pitchFamily="34" charset="0"/>
            </a:endParaRPr>
          </a:p>
          <a:p>
            <a:r>
              <a:rPr lang="fr-FR" sz="1600" dirty="0">
                <a:solidFill>
                  <a:schemeClr val="tx2">
                    <a:lumMod val="75000"/>
                  </a:schemeClr>
                </a:solidFill>
                <a:latin typeface="Verdana" panose="020B0604030504040204" pitchFamily="34" charset="0"/>
                <a:ea typeface="Verdana" panose="020B0604030504040204" pitchFamily="34" charset="0"/>
              </a:rPr>
              <a:t>930 ## </a:t>
            </a:r>
            <a:r>
              <a:rPr lang="fr-FR" sz="1600" dirty="0">
                <a:solidFill>
                  <a:schemeClr val="accent4">
                    <a:lumMod val="50000"/>
                  </a:schemeClr>
                </a:solidFill>
                <a:latin typeface="Verdana" panose="020B0604030504040204" pitchFamily="34" charset="0"/>
                <a:ea typeface="Verdana" panose="020B0604030504040204" pitchFamily="34" charset="0"/>
              </a:rPr>
              <a:t>$b</a:t>
            </a:r>
            <a:r>
              <a:rPr lang="fr-FR" sz="1600" dirty="0">
                <a:solidFill>
                  <a:schemeClr val="tx2">
                    <a:lumMod val="75000"/>
                  </a:schemeClr>
                </a:solidFill>
                <a:latin typeface="Verdana" panose="020B0604030504040204" pitchFamily="34" charset="0"/>
                <a:ea typeface="Verdana" panose="020B0604030504040204" pitchFamily="34" charset="0"/>
              </a:rPr>
              <a:t>341725201‎</a:t>
            </a:r>
            <a:r>
              <a:rPr lang="fr-FR" sz="1600" dirty="0">
                <a:solidFill>
                  <a:schemeClr val="accent4">
                    <a:lumMod val="50000"/>
                  </a:schemeClr>
                </a:solidFill>
                <a:latin typeface="Verdana" panose="020B0604030504040204" pitchFamily="34" charset="0"/>
                <a:ea typeface="Verdana" panose="020B0604030504040204" pitchFamily="34" charset="0"/>
              </a:rPr>
              <a:t>$a</a:t>
            </a:r>
            <a:r>
              <a:rPr lang="fr-FR" sz="1600" dirty="0">
                <a:solidFill>
                  <a:schemeClr val="tx2">
                    <a:lumMod val="75000"/>
                  </a:schemeClr>
                </a:solidFill>
                <a:latin typeface="Verdana" panose="020B0604030504040204" pitchFamily="34" charset="0"/>
                <a:ea typeface="Verdana" panose="020B0604030504040204" pitchFamily="34" charset="0"/>
              </a:rPr>
              <a:t>792 </a:t>
            </a:r>
            <a:r>
              <a:rPr lang="fr-FR" sz="1600" dirty="0" err="1">
                <a:solidFill>
                  <a:schemeClr val="tx2">
                    <a:lumMod val="75000"/>
                  </a:schemeClr>
                </a:solidFill>
                <a:latin typeface="Verdana" panose="020B0604030504040204" pitchFamily="34" charset="0"/>
                <a:ea typeface="Verdana" panose="020B0604030504040204" pitchFamily="34" charset="0"/>
              </a:rPr>
              <a:t>VIA</a:t>
            </a:r>
            <a:r>
              <a:rPr lang="fr-FR" sz="1600" dirty="0" err="1">
                <a:solidFill>
                  <a:schemeClr val="accent4">
                    <a:lumMod val="50000"/>
                  </a:schemeClr>
                </a:solidFill>
                <a:latin typeface="Verdana" panose="020B0604030504040204" pitchFamily="34" charset="0"/>
                <a:ea typeface="Verdana" panose="020B0604030504040204" pitchFamily="34" charset="0"/>
              </a:rPr>
              <a:t>$j</a:t>
            </a:r>
            <a:r>
              <a:rPr lang="fr-FR" sz="1600" b="1" dirty="0" err="1">
                <a:solidFill>
                  <a:schemeClr val="tx2">
                    <a:lumMod val="75000"/>
                  </a:schemeClr>
                </a:solidFill>
                <a:latin typeface="Verdana" panose="020B0604030504040204" pitchFamily="34" charset="0"/>
                <a:ea typeface="Verdana" panose="020B0604030504040204" pitchFamily="34" charset="0"/>
              </a:rPr>
              <a:t>v</a:t>
            </a:r>
            <a:r>
              <a:rPr lang="fr-FR" sz="1600" dirty="0">
                <a:solidFill>
                  <a:schemeClr val="tx2">
                    <a:lumMod val="75000"/>
                  </a:schemeClr>
                </a:solidFill>
                <a:latin typeface="Verdana" panose="020B0604030504040204" pitchFamily="34" charset="0"/>
                <a:ea typeface="Verdana" panose="020B0604030504040204" pitchFamily="34" charset="0"/>
              </a:rPr>
              <a:t> </a:t>
            </a:r>
          </a:p>
        </p:txBody>
      </p:sp>
      <p:sp>
        <p:nvSpPr>
          <p:cNvPr id="6" name="ZoneTexte 5">
            <a:extLst>
              <a:ext uri="{FF2B5EF4-FFF2-40B4-BE49-F238E27FC236}">
                <a16:creationId xmlns:a16="http://schemas.microsoft.com/office/drawing/2014/main" id="{F01F13A8-0DF9-D5F6-468C-9D166E091CCA}"/>
              </a:ext>
            </a:extLst>
          </p:cNvPr>
          <p:cNvSpPr txBox="1"/>
          <p:nvPr/>
        </p:nvSpPr>
        <p:spPr>
          <a:xfrm>
            <a:off x="1654966" y="2448639"/>
            <a:ext cx="6120384" cy="246221"/>
          </a:xfrm>
          <a:prstGeom prst="rect">
            <a:avLst/>
          </a:prstGeom>
          <a:noFill/>
        </p:spPr>
        <p:txBody>
          <a:bodyPr wrap="square">
            <a:spAutoFit/>
          </a:bodyPr>
          <a:lstStyle/>
          <a:p>
            <a:r>
              <a:rPr lang="fr-FR" sz="1000" dirty="0">
                <a:solidFill>
                  <a:schemeClr val="bg1"/>
                </a:solidFill>
                <a:latin typeface="Verdana" panose="020B0604030504040204" pitchFamily="34" charset="0"/>
                <a:ea typeface="Verdana" panose="020B0604030504040204" pitchFamily="34" charset="0"/>
              </a:rPr>
              <a:t>https://www.cairn.info/histoire-du-theatre--9782130789246.htm</a:t>
            </a:r>
          </a:p>
        </p:txBody>
      </p:sp>
      <p:sp>
        <p:nvSpPr>
          <p:cNvPr id="2" name="Rectangle 1">
            <a:extLst>
              <a:ext uri="{FF2B5EF4-FFF2-40B4-BE49-F238E27FC236}">
                <a16:creationId xmlns:a16="http://schemas.microsoft.com/office/drawing/2014/main" id="{26B50E3F-4760-BBD7-DB9D-C9D633E8DCCD}"/>
              </a:ext>
            </a:extLst>
          </p:cNvPr>
          <p:cNvSpPr/>
          <p:nvPr/>
        </p:nvSpPr>
        <p:spPr>
          <a:xfrm>
            <a:off x="721895" y="4783756"/>
            <a:ext cx="7680960" cy="231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80466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sp>
        <p:nvSpPr>
          <p:cNvPr id="3987" name="Google Shape;3987;p55"/>
          <p:cNvSpPr txBox="1">
            <a:spLocks noGrp="1"/>
          </p:cNvSpPr>
          <p:nvPr>
            <p:ph type="title"/>
          </p:nvPr>
        </p:nvSpPr>
        <p:spPr>
          <a:xfrm>
            <a:off x="397528" y="1318881"/>
            <a:ext cx="3730752" cy="11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latin typeface="Verdana" panose="020B0604030504040204" pitchFamily="34" charset="0"/>
                <a:ea typeface="Verdana" panose="020B0604030504040204" pitchFamily="34" charset="0"/>
              </a:rPr>
              <a:t>PENSEZ À L’APPLICATION ITEM</a:t>
            </a:r>
            <a:endParaRPr sz="2400" dirty="0">
              <a:latin typeface="Verdana" panose="020B0604030504040204" pitchFamily="34" charset="0"/>
              <a:ea typeface="Verdana" panose="020B0604030504040204" pitchFamily="34" charset="0"/>
            </a:endParaRPr>
          </a:p>
        </p:txBody>
      </p:sp>
      <p:sp>
        <p:nvSpPr>
          <p:cNvPr id="3988" name="Google Shape;3988;p55"/>
          <p:cNvSpPr txBox="1">
            <a:spLocks noGrp="1"/>
          </p:cNvSpPr>
          <p:nvPr>
            <p:ph type="subTitle" idx="1"/>
          </p:nvPr>
        </p:nvSpPr>
        <p:spPr>
          <a:xfrm>
            <a:off x="397528" y="2571750"/>
            <a:ext cx="3601448" cy="123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rPr>
              <a:t>… pour réaliser vos modifications en masse de conditions de prêt ! </a:t>
            </a:r>
            <a:endParaRPr dirty="0">
              <a:latin typeface="Verdana" panose="020B0604030504040204" pitchFamily="34" charset="0"/>
              <a:ea typeface="Verdana" panose="020B0604030504040204" pitchFamily="34" charset="0"/>
            </a:endParaRPr>
          </a:p>
        </p:txBody>
      </p:sp>
      <p:grpSp>
        <p:nvGrpSpPr>
          <p:cNvPr id="3989" name="Google Shape;3989;p55"/>
          <p:cNvGrpSpPr/>
          <p:nvPr/>
        </p:nvGrpSpPr>
        <p:grpSpPr>
          <a:xfrm>
            <a:off x="4262397" y="1556256"/>
            <a:ext cx="4168040" cy="3068729"/>
            <a:chOff x="741941" y="1602100"/>
            <a:chExt cx="3929889" cy="2893935"/>
          </a:xfrm>
        </p:grpSpPr>
        <p:sp>
          <p:nvSpPr>
            <p:cNvPr id="3990" name="Google Shape;3990;p55"/>
            <p:cNvSpPr/>
            <p:nvPr/>
          </p:nvSpPr>
          <p:spPr>
            <a:xfrm>
              <a:off x="2509869" y="4168024"/>
              <a:ext cx="394033" cy="321293"/>
            </a:xfrm>
            <a:custGeom>
              <a:avLst/>
              <a:gdLst/>
              <a:ahLst/>
              <a:cxnLst/>
              <a:rect l="l" t="t" r="r" b="b"/>
              <a:pathLst>
                <a:path w="24604" h="20062" extrusionOk="0">
                  <a:moveTo>
                    <a:pt x="1335" y="0"/>
                  </a:moveTo>
                  <a:lnTo>
                    <a:pt x="0" y="20061"/>
                  </a:lnTo>
                  <a:lnTo>
                    <a:pt x="24603" y="20061"/>
                  </a:lnTo>
                  <a:lnTo>
                    <a:pt x="2326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55"/>
            <p:cNvSpPr/>
            <p:nvPr/>
          </p:nvSpPr>
          <p:spPr>
            <a:xfrm>
              <a:off x="741941" y="1602100"/>
              <a:ext cx="3929889" cy="2587239"/>
            </a:xfrm>
            <a:custGeom>
              <a:avLst/>
              <a:gdLst/>
              <a:ahLst/>
              <a:cxnLst/>
              <a:rect l="l" t="t" r="r" b="b"/>
              <a:pathLst>
                <a:path w="245388" h="161551" extrusionOk="0">
                  <a:moveTo>
                    <a:pt x="10334" y="1"/>
                  </a:moveTo>
                  <a:cubicBezTo>
                    <a:pt x="4628" y="1"/>
                    <a:pt x="1" y="4628"/>
                    <a:pt x="1" y="10334"/>
                  </a:cubicBezTo>
                  <a:lnTo>
                    <a:pt x="1" y="151216"/>
                  </a:lnTo>
                  <a:cubicBezTo>
                    <a:pt x="1" y="156923"/>
                    <a:pt x="4628" y="161550"/>
                    <a:pt x="10334" y="161550"/>
                  </a:cubicBezTo>
                  <a:lnTo>
                    <a:pt x="235053" y="161550"/>
                  </a:lnTo>
                  <a:cubicBezTo>
                    <a:pt x="240760" y="161550"/>
                    <a:pt x="245387" y="156923"/>
                    <a:pt x="245387" y="151216"/>
                  </a:cubicBezTo>
                  <a:lnTo>
                    <a:pt x="245387" y="10334"/>
                  </a:lnTo>
                  <a:cubicBezTo>
                    <a:pt x="245387" y="4628"/>
                    <a:pt x="240760" y="1"/>
                    <a:pt x="2350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55"/>
            <p:cNvSpPr/>
            <p:nvPr/>
          </p:nvSpPr>
          <p:spPr>
            <a:xfrm>
              <a:off x="2033165" y="4372576"/>
              <a:ext cx="1347454" cy="123460"/>
            </a:xfrm>
            <a:custGeom>
              <a:avLst/>
              <a:gdLst/>
              <a:ahLst/>
              <a:cxnLst/>
              <a:rect l="l" t="t" r="r" b="b"/>
              <a:pathLst>
                <a:path w="84137" h="7709" extrusionOk="0">
                  <a:moveTo>
                    <a:pt x="7709" y="0"/>
                  </a:moveTo>
                  <a:cubicBezTo>
                    <a:pt x="3451" y="0"/>
                    <a:pt x="1" y="3450"/>
                    <a:pt x="1" y="7708"/>
                  </a:cubicBezTo>
                  <a:lnTo>
                    <a:pt x="84137" y="7708"/>
                  </a:lnTo>
                  <a:cubicBezTo>
                    <a:pt x="84137" y="3450"/>
                    <a:pt x="80687" y="0"/>
                    <a:pt x="76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8" name="Picture 4">
            <a:extLst>
              <a:ext uri="{FF2B5EF4-FFF2-40B4-BE49-F238E27FC236}">
                <a16:creationId xmlns:a16="http://schemas.microsoft.com/office/drawing/2014/main" id="{9E9C34D8-F00E-E393-79C5-8DA66462B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9136" y="1832607"/>
            <a:ext cx="2161823" cy="21618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20"/>
        <p:cNvGrpSpPr/>
        <p:nvPr/>
      </p:nvGrpSpPr>
      <p:grpSpPr>
        <a:xfrm>
          <a:off x="0" y="0"/>
          <a:ext cx="0" cy="0"/>
          <a:chOff x="0" y="0"/>
          <a:chExt cx="0" cy="0"/>
        </a:xfrm>
      </p:grpSpPr>
      <p:sp>
        <p:nvSpPr>
          <p:cNvPr id="4121" name="Google Shape;4121;p60"/>
          <p:cNvSpPr txBox="1">
            <a:spLocks noGrp="1"/>
          </p:cNvSpPr>
          <p:nvPr>
            <p:ph type="title"/>
          </p:nvPr>
        </p:nvSpPr>
        <p:spPr>
          <a:xfrm>
            <a:off x="720000" y="521225"/>
            <a:ext cx="7704000" cy="572700"/>
          </a:xfrm>
          <a:prstGeom prst="rect">
            <a:avLst/>
          </a:prstGeom>
        </p:spPr>
        <p:txBody>
          <a:bodyPr spcFirstLastPara="1" wrap="square" lIns="91425" tIns="91425" rIns="91425" bIns="91425" anchor="ctr" anchorCtr="0">
            <a:noAutofit/>
          </a:bodyPr>
          <a:lstStyle/>
          <a:p>
            <a:pPr algn="ctr">
              <a:buClr>
                <a:srgbClr val="000000"/>
              </a:buClr>
            </a:pPr>
            <a:r>
              <a:rPr lang="en" sz="2400" dirty="0">
                <a:solidFill>
                  <a:srgbClr val="FFE89A"/>
                </a:solidFill>
                <a:latin typeface="Verdana" panose="020B0604030504040204" pitchFamily="34" charset="0"/>
                <a:ea typeface="Verdana" panose="020B0604030504040204" pitchFamily="34" charset="0"/>
                <a:sym typeface="Arial"/>
              </a:rPr>
              <a:t>PROCESSUS D’ÉVOLUTION DE L’UNIMARC</a:t>
            </a:r>
            <a:endParaRPr sz="2400" dirty="0">
              <a:solidFill>
                <a:srgbClr val="FFE89A"/>
              </a:solidFill>
              <a:latin typeface="Verdana" panose="020B0604030504040204" pitchFamily="34" charset="0"/>
              <a:ea typeface="Verdana" panose="020B0604030504040204" pitchFamily="34" charset="0"/>
              <a:sym typeface="Arial"/>
            </a:endParaRPr>
          </a:p>
        </p:txBody>
      </p:sp>
      <p:sp>
        <p:nvSpPr>
          <p:cNvPr id="4122" name="Google Shape;4122;p60"/>
          <p:cNvSpPr txBox="1"/>
          <p:nvPr/>
        </p:nvSpPr>
        <p:spPr>
          <a:xfrm>
            <a:off x="561000" y="3377736"/>
            <a:ext cx="2005500" cy="34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rgbClr val="FFE89A"/>
                </a:solidFill>
                <a:latin typeface="Verdana" panose="020B0604030504040204" pitchFamily="34" charset="0"/>
                <a:ea typeface="Verdana" panose="020B0604030504040204" pitchFamily="34" charset="0"/>
                <a:cs typeface="Chewy"/>
                <a:sym typeface="Chewy"/>
              </a:rPr>
              <a:t>RECUEIL DES BESOINS</a:t>
            </a:r>
            <a:endParaRPr sz="1600" dirty="0">
              <a:solidFill>
                <a:srgbClr val="FFE89A"/>
              </a:solidFill>
              <a:latin typeface="Verdana" panose="020B0604030504040204" pitchFamily="34" charset="0"/>
              <a:ea typeface="Verdana" panose="020B0604030504040204" pitchFamily="34" charset="0"/>
              <a:cs typeface="Chewy"/>
              <a:sym typeface="Chewy"/>
            </a:endParaRPr>
          </a:p>
        </p:txBody>
      </p:sp>
      <p:sp>
        <p:nvSpPr>
          <p:cNvPr id="4123" name="Google Shape;4123;p60"/>
          <p:cNvSpPr txBox="1"/>
          <p:nvPr/>
        </p:nvSpPr>
        <p:spPr>
          <a:xfrm>
            <a:off x="508241" y="4009454"/>
            <a:ext cx="2005500"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FFFFFF"/>
                </a:solidFill>
                <a:latin typeface="Verdana" panose="020B0604030504040204" pitchFamily="34" charset="0"/>
                <a:ea typeface="Verdana" panose="020B0604030504040204" pitchFamily="34" charset="0"/>
                <a:cs typeface="Quicksand"/>
                <a:sym typeface="Quicksand"/>
              </a:rPr>
              <a:t>Comité français UNIMARC</a:t>
            </a:r>
            <a:endParaRPr dirty="0">
              <a:solidFill>
                <a:srgbClr val="FFFFFF"/>
              </a:solidFill>
              <a:latin typeface="Verdana" panose="020B0604030504040204" pitchFamily="34" charset="0"/>
              <a:ea typeface="Verdana" panose="020B0604030504040204" pitchFamily="34" charset="0"/>
              <a:cs typeface="Quicksand"/>
              <a:sym typeface="Quicksand"/>
            </a:endParaRPr>
          </a:p>
        </p:txBody>
      </p:sp>
      <p:sp>
        <p:nvSpPr>
          <p:cNvPr id="4124" name="Google Shape;4124;p60"/>
          <p:cNvSpPr/>
          <p:nvPr/>
        </p:nvSpPr>
        <p:spPr>
          <a:xfrm>
            <a:off x="1181100" y="2455800"/>
            <a:ext cx="765300" cy="765300"/>
          </a:xfrm>
          <a:prstGeom prst="ellipse">
            <a:avLst/>
          </a:prstGeom>
          <a:gradFill>
            <a:gsLst>
              <a:gs pos="0">
                <a:srgbClr val="FFE89A">
                  <a:alpha val="48235"/>
                  <a:alpha val="21230"/>
                </a:srgbClr>
              </a:gs>
              <a:gs pos="90000">
                <a:srgbClr val="FFF4CD">
                  <a:alpha val="0"/>
                  <a:alpha val="21230"/>
                </a:srgbClr>
              </a:gs>
              <a:gs pos="100000">
                <a:srgbClr val="FFFFFF">
                  <a:alpha val="0"/>
                  <a:alpha val="21230"/>
                </a:srgbClr>
              </a:gs>
            </a:gsLst>
            <a:path path="circle">
              <a:fillToRect l="50000" t="50000" r="50000" b="50000"/>
            </a:path>
            <a:tileRect/>
          </a:gra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0"/>
          <p:cNvSpPr txBox="1"/>
          <p:nvPr/>
        </p:nvSpPr>
        <p:spPr>
          <a:xfrm>
            <a:off x="1108000" y="1696145"/>
            <a:ext cx="911700" cy="411600"/>
          </a:xfrm>
          <a:prstGeom prst="rect">
            <a:avLst/>
          </a:prstGeom>
          <a:noFill/>
          <a:ln>
            <a:noFill/>
          </a:ln>
        </p:spPr>
        <p:txBody>
          <a:bodyPr spcFirstLastPara="1" wrap="square" lIns="91425" tIns="91425" rIns="91425" bIns="91425" anchor="ctr" anchorCtr="0">
            <a:noAutofit/>
          </a:bodyPr>
          <a:lstStyle/>
          <a:p>
            <a:pPr algn="ctr"/>
            <a:r>
              <a:rPr lang="en" sz="1600" dirty="0">
                <a:solidFill>
                  <a:srgbClr val="FFE89A"/>
                </a:solidFill>
                <a:latin typeface="Verdana" panose="020B0604030504040204" pitchFamily="34" charset="0"/>
                <a:ea typeface="Verdana" panose="020B0604030504040204" pitchFamily="34" charset="0"/>
                <a:sym typeface="Chewy"/>
              </a:rPr>
              <a:t>01</a:t>
            </a:r>
            <a:endParaRPr sz="1600" dirty="0">
              <a:solidFill>
                <a:srgbClr val="FFE89A"/>
              </a:solidFill>
              <a:latin typeface="Verdana" panose="020B0604030504040204" pitchFamily="34" charset="0"/>
              <a:ea typeface="Verdana" panose="020B0604030504040204" pitchFamily="34" charset="0"/>
              <a:sym typeface="Chewy"/>
            </a:endParaRPr>
          </a:p>
        </p:txBody>
      </p:sp>
      <p:cxnSp>
        <p:nvCxnSpPr>
          <p:cNvPr id="4127" name="Google Shape;4127;p60"/>
          <p:cNvCxnSpPr>
            <a:stCxn id="4124" idx="0"/>
            <a:endCxn id="4126" idx="2"/>
          </p:cNvCxnSpPr>
          <p:nvPr/>
        </p:nvCxnSpPr>
        <p:spPr>
          <a:xfrm rot="-5400000">
            <a:off x="1390050" y="2281500"/>
            <a:ext cx="348000" cy="600"/>
          </a:xfrm>
          <a:prstGeom prst="bentConnector3">
            <a:avLst>
              <a:gd name="adj1" fmla="val 44648"/>
            </a:avLst>
          </a:prstGeom>
          <a:noFill/>
          <a:ln w="19050" cap="flat" cmpd="sng">
            <a:solidFill>
              <a:schemeClr val="lt1"/>
            </a:solidFill>
            <a:prstDash val="solid"/>
            <a:round/>
            <a:headEnd type="none" w="med" len="med"/>
            <a:tailEnd type="none" w="med" len="med"/>
          </a:ln>
        </p:spPr>
      </p:cxnSp>
      <p:sp>
        <p:nvSpPr>
          <p:cNvPr id="4128" name="Google Shape;4128;p60"/>
          <p:cNvSpPr txBox="1"/>
          <p:nvPr/>
        </p:nvSpPr>
        <p:spPr>
          <a:xfrm>
            <a:off x="2661275" y="2838450"/>
            <a:ext cx="2005500" cy="347400"/>
          </a:xfrm>
          <a:prstGeom prst="rect">
            <a:avLst/>
          </a:prstGeom>
          <a:noFill/>
          <a:ln>
            <a:noFill/>
          </a:ln>
        </p:spPr>
        <p:txBody>
          <a:bodyPr spcFirstLastPara="1" wrap="square" lIns="91425" tIns="91425" rIns="91425" bIns="91425" anchor="ctr" anchorCtr="0">
            <a:noAutofit/>
          </a:bodyPr>
          <a:lstStyle/>
          <a:p>
            <a:pPr algn="ctr"/>
            <a:r>
              <a:rPr lang="en" sz="1600" dirty="0">
                <a:solidFill>
                  <a:srgbClr val="FFE89A"/>
                </a:solidFill>
                <a:latin typeface="Verdana" panose="020B0604030504040204" pitchFamily="34" charset="0"/>
                <a:ea typeface="Verdana" panose="020B0604030504040204" pitchFamily="34" charset="0"/>
                <a:sym typeface="Chewy"/>
              </a:rPr>
              <a:t>VALIDATION</a:t>
            </a:r>
            <a:endParaRPr sz="1600" dirty="0">
              <a:solidFill>
                <a:srgbClr val="FFE89A"/>
              </a:solidFill>
              <a:latin typeface="Verdana" panose="020B0604030504040204" pitchFamily="34" charset="0"/>
              <a:ea typeface="Verdana" panose="020B0604030504040204" pitchFamily="34" charset="0"/>
              <a:sym typeface="Chewy"/>
            </a:endParaRPr>
          </a:p>
        </p:txBody>
      </p:sp>
      <p:sp>
        <p:nvSpPr>
          <p:cNvPr id="4129" name="Google Shape;4129;p60"/>
          <p:cNvSpPr txBox="1"/>
          <p:nvPr/>
        </p:nvSpPr>
        <p:spPr>
          <a:xfrm>
            <a:off x="2566500" y="3441300"/>
            <a:ext cx="2005500" cy="484800"/>
          </a:xfrm>
          <a:prstGeom prst="rect">
            <a:avLst/>
          </a:prstGeom>
          <a:noFill/>
          <a:ln>
            <a:noFill/>
          </a:ln>
        </p:spPr>
        <p:txBody>
          <a:bodyPr spcFirstLastPara="1" wrap="square" lIns="91425" tIns="91425" rIns="91425" bIns="91425" anchor="ctr" anchorCtr="0">
            <a:noAutofit/>
          </a:bodyPr>
          <a:lstStyle/>
          <a:p>
            <a:pPr algn="ctr"/>
            <a:r>
              <a:rPr lang="en" dirty="0">
                <a:solidFill>
                  <a:srgbClr val="FFFFFF"/>
                </a:solidFill>
                <a:latin typeface="Verdana" panose="020B0604030504040204" pitchFamily="34" charset="0"/>
                <a:ea typeface="Verdana" panose="020B0604030504040204" pitchFamily="34" charset="0"/>
                <a:sym typeface="Quicksand"/>
              </a:rPr>
              <a:t>Permanent UNIMARC  Committee</a:t>
            </a:r>
            <a:endParaRPr dirty="0">
              <a:solidFill>
                <a:srgbClr val="FFFFFF"/>
              </a:solidFill>
              <a:latin typeface="Verdana" panose="020B0604030504040204" pitchFamily="34" charset="0"/>
              <a:ea typeface="Verdana" panose="020B0604030504040204" pitchFamily="34" charset="0"/>
              <a:sym typeface="Quicksand"/>
            </a:endParaRPr>
          </a:p>
        </p:txBody>
      </p:sp>
      <p:sp>
        <p:nvSpPr>
          <p:cNvPr id="4130" name="Google Shape;4130;p60"/>
          <p:cNvSpPr/>
          <p:nvPr/>
        </p:nvSpPr>
        <p:spPr>
          <a:xfrm>
            <a:off x="3186600" y="1998600"/>
            <a:ext cx="765300" cy="765300"/>
          </a:xfrm>
          <a:prstGeom prst="ellipse">
            <a:avLst/>
          </a:prstGeom>
          <a:gradFill>
            <a:gsLst>
              <a:gs pos="0">
                <a:srgbClr val="FFE89A">
                  <a:alpha val="48235"/>
                  <a:alpha val="21230"/>
                </a:srgbClr>
              </a:gs>
              <a:gs pos="90000">
                <a:srgbClr val="FFF4CD">
                  <a:alpha val="0"/>
                  <a:alpha val="21230"/>
                </a:srgbClr>
              </a:gs>
              <a:gs pos="100000">
                <a:srgbClr val="FFFFFF">
                  <a:alpha val="0"/>
                  <a:alpha val="21230"/>
                </a:srgbClr>
              </a:gs>
            </a:gsLst>
            <a:path path="circle">
              <a:fillToRect l="50000" t="50000" r="50000" b="50000"/>
            </a:path>
            <a:tileRect/>
          </a:gra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60"/>
          <p:cNvSpPr txBox="1"/>
          <p:nvPr/>
        </p:nvSpPr>
        <p:spPr>
          <a:xfrm>
            <a:off x="3113500" y="1238945"/>
            <a:ext cx="911700" cy="411600"/>
          </a:xfrm>
          <a:prstGeom prst="rect">
            <a:avLst/>
          </a:prstGeom>
          <a:noFill/>
          <a:ln>
            <a:noFill/>
          </a:ln>
        </p:spPr>
        <p:txBody>
          <a:bodyPr spcFirstLastPara="1" wrap="square" lIns="91425" tIns="91425" rIns="91425" bIns="91425" anchor="ctr" anchorCtr="0">
            <a:noAutofit/>
          </a:bodyPr>
          <a:lstStyle/>
          <a:p>
            <a:pPr algn="ctr"/>
            <a:r>
              <a:rPr lang="en" sz="1600" dirty="0">
                <a:solidFill>
                  <a:srgbClr val="FFE89A"/>
                </a:solidFill>
                <a:latin typeface="Verdana" panose="020B0604030504040204" pitchFamily="34" charset="0"/>
                <a:ea typeface="Verdana" panose="020B0604030504040204" pitchFamily="34" charset="0"/>
                <a:sym typeface="Chewy"/>
              </a:rPr>
              <a:t>02</a:t>
            </a:r>
            <a:endParaRPr sz="1600" dirty="0">
              <a:solidFill>
                <a:srgbClr val="FFE89A"/>
              </a:solidFill>
              <a:latin typeface="Verdana" panose="020B0604030504040204" pitchFamily="34" charset="0"/>
              <a:ea typeface="Verdana" panose="020B0604030504040204" pitchFamily="34" charset="0"/>
              <a:sym typeface="Chewy"/>
            </a:endParaRPr>
          </a:p>
        </p:txBody>
      </p:sp>
      <p:cxnSp>
        <p:nvCxnSpPr>
          <p:cNvPr id="4133" name="Google Shape;4133;p60"/>
          <p:cNvCxnSpPr>
            <a:stCxn id="4130" idx="0"/>
            <a:endCxn id="4132" idx="2"/>
          </p:cNvCxnSpPr>
          <p:nvPr/>
        </p:nvCxnSpPr>
        <p:spPr>
          <a:xfrm rot="-5400000">
            <a:off x="3395550" y="1824300"/>
            <a:ext cx="348000" cy="600"/>
          </a:xfrm>
          <a:prstGeom prst="bentConnector3">
            <a:avLst>
              <a:gd name="adj1" fmla="val 50008"/>
            </a:avLst>
          </a:prstGeom>
          <a:noFill/>
          <a:ln w="19050" cap="flat" cmpd="sng">
            <a:solidFill>
              <a:schemeClr val="lt1"/>
            </a:solidFill>
            <a:prstDash val="solid"/>
            <a:round/>
            <a:headEnd type="none" w="med" len="med"/>
            <a:tailEnd type="none" w="med" len="med"/>
          </a:ln>
        </p:spPr>
      </p:cxnSp>
      <p:sp>
        <p:nvSpPr>
          <p:cNvPr id="4134" name="Google Shape;4134;p60"/>
          <p:cNvSpPr txBox="1"/>
          <p:nvPr/>
        </p:nvSpPr>
        <p:spPr>
          <a:xfrm>
            <a:off x="4584180" y="3428250"/>
            <a:ext cx="2005500" cy="347400"/>
          </a:xfrm>
          <a:prstGeom prst="rect">
            <a:avLst/>
          </a:prstGeom>
          <a:noFill/>
          <a:ln>
            <a:noFill/>
          </a:ln>
        </p:spPr>
        <p:txBody>
          <a:bodyPr spcFirstLastPara="1" wrap="square" lIns="91425" tIns="91425" rIns="91425" bIns="91425" anchor="ctr" anchorCtr="0">
            <a:noAutofit/>
          </a:bodyPr>
          <a:lstStyle/>
          <a:p>
            <a:pPr algn="ctr"/>
            <a:r>
              <a:rPr lang="en" sz="1600" dirty="0">
                <a:solidFill>
                  <a:srgbClr val="FFE89A"/>
                </a:solidFill>
                <a:latin typeface="Verdana" panose="020B0604030504040204" pitchFamily="34" charset="0"/>
                <a:ea typeface="Verdana" panose="020B0604030504040204" pitchFamily="34" charset="0"/>
                <a:sym typeface="Chewy"/>
              </a:rPr>
              <a:t>PRÉPARATION</a:t>
            </a:r>
            <a:endParaRPr sz="1600" dirty="0">
              <a:solidFill>
                <a:srgbClr val="FFE89A"/>
              </a:solidFill>
              <a:latin typeface="Verdana" panose="020B0604030504040204" pitchFamily="34" charset="0"/>
              <a:ea typeface="Verdana" panose="020B0604030504040204" pitchFamily="34" charset="0"/>
              <a:sym typeface="Chewy"/>
            </a:endParaRPr>
          </a:p>
        </p:txBody>
      </p:sp>
      <p:sp>
        <p:nvSpPr>
          <p:cNvPr id="4135" name="Google Shape;4135;p60"/>
          <p:cNvSpPr txBox="1"/>
          <p:nvPr/>
        </p:nvSpPr>
        <p:spPr>
          <a:xfrm>
            <a:off x="4572000" y="3898500"/>
            <a:ext cx="2005500" cy="484800"/>
          </a:xfrm>
          <a:prstGeom prst="rect">
            <a:avLst/>
          </a:prstGeom>
          <a:noFill/>
          <a:ln>
            <a:noFill/>
          </a:ln>
        </p:spPr>
        <p:txBody>
          <a:bodyPr spcFirstLastPara="1" wrap="square" lIns="91425" tIns="91425" rIns="91425" bIns="91425" anchor="ctr" anchorCtr="0">
            <a:noAutofit/>
          </a:bodyPr>
          <a:lstStyle/>
          <a:p>
            <a:pPr algn="ctr"/>
            <a:r>
              <a:rPr lang="en" dirty="0">
                <a:solidFill>
                  <a:srgbClr val="FFFFFF"/>
                </a:solidFill>
                <a:latin typeface="Verdana" panose="020B0604030504040204" pitchFamily="34" charset="0"/>
                <a:ea typeface="Verdana" panose="020B0604030504040204" pitchFamily="34" charset="0"/>
                <a:sym typeface="Quicksand"/>
              </a:rPr>
              <a:t>Agences nationales, fournisseurs, Coordinateurs Sudoc</a:t>
            </a:r>
            <a:endParaRPr dirty="0">
              <a:solidFill>
                <a:srgbClr val="FFFFFF"/>
              </a:solidFill>
              <a:latin typeface="Verdana" panose="020B0604030504040204" pitchFamily="34" charset="0"/>
              <a:ea typeface="Verdana" panose="020B0604030504040204" pitchFamily="34" charset="0"/>
              <a:sym typeface="Quicksand"/>
            </a:endParaRPr>
          </a:p>
        </p:txBody>
      </p:sp>
      <p:sp>
        <p:nvSpPr>
          <p:cNvPr id="4136" name="Google Shape;4136;p60"/>
          <p:cNvSpPr/>
          <p:nvPr/>
        </p:nvSpPr>
        <p:spPr>
          <a:xfrm>
            <a:off x="5192100" y="2609850"/>
            <a:ext cx="765300" cy="765300"/>
          </a:xfrm>
          <a:prstGeom prst="ellipse">
            <a:avLst/>
          </a:prstGeom>
          <a:gradFill>
            <a:gsLst>
              <a:gs pos="0">
                <a:srgbClr val="FFE89A">
                  <a:alpha val="48235"/>
                  <a:alpha val="21230"/>
                </a:srgbClr>
              </a:gs>
              <a:gs pos="90000">
                <a:srgbClr val="FFF4CD">
                  <a:alpha val="0"/>
                  <a:alpha val="21230"/>
                </a:srgbClr>
              </a:gs>
              <a:gs pos="100000">
                <a:srgbClr val="FFFFFF">
                  <a:alpha val="0"/>
                  <a:alpha val="21230"/>
                </a:srgbClr>
              </a:gs>
            </a:gsLst>
            <a:path path="circle">
              <a:fillToRect l="50000" t="50000" r="50000" b="50000"/>
            </a:path>
            <a:tileRect/>
          </a:gra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txBox="1"/>
          <p:nvPr/>
        </p:nvSpPr>
        <p:spPr>
          <a:xfrm>
            <a:off x="5119500" y="1695530"/>
            <a:ext cx="911700" cy="411600"/>
          </a:xfrm>
          <a:prstGeom prst="rect">
            <a:avLst/>
          </a:prstGeom>
          <a:noFill/>
          <a:ln>
            <a:noFill/>
          </a:ln>
        </p:spPr>
        <p:txBody>
          <a:bodyPr spcFirstLastPara="1" wrap="square" lIns="91425" tIns="91425" rIns="91425" bIns="91425" anchor="ctr" anchorCtr="0">
            <a:noAutofit/>
          </a:bodyPr>
          <a:lstStyle/>
          <a:p>
            <a:pPr algn="ctr"/>
            <a:r>
              <a:rPr lang="en" sz="1600" dirty="0">
                <a:solidFill>
                  <a:srgbClr val="FFE89A"/>
                </a:solidFill>
                <a:latin typeface="Verdana" panose="020B0604030504040204" pitchFamily="34" charset="0"/>
                <a:ea typeface="Verdana" panose="020B0604030504040204" pitchFamily="34" charset="0"/>
                <a:sym typeface="Chewy"/>
              </a:rPr>
              <a:t>03</a:t>
            </a:r>
            <a:endParaRPr sz="1600" dirty="0">
              <a:solidFill>
                <a:srgbClr val="FFE89A"/>
              </a:solidFill>
              <a:latin typeface="Verdana" panose="020B0604030504040204" pitchFamily="34" charset="0"/>
              <a:ea typeface="Verdana" panose="020B0604030504040204" pitchFamily="34" charset="0"/>
              <a:sym typeface="Chewy"/>
            </a:endParaRPr>
          </a:p>
        </p:txBody>
      </p:sp>
      <p:cxnSp>
        <p:nvCxnSpPr>
          <p:cNvPr id="4139" name="Google Shape;4139;p60"/>
          <p:cNvCxnSpPr>
            <a:cxnSpLocks/>
            <a:stCxn id="4136" idx="0"/>
            <a:endCxn id="4138" idx="2"/>
          </p:cNvCxnSpPr>
          <p:nvPr/>
        </p:nvCxnSpPr>
        <p:spPr>
          <a:xfrm rot="5400000" flipH="1" flipV="1">
            <a:off x="5323690" y="2358190"/>
            <a:ext cx="502720" cy="600"/>
          </a:xfrm>
          <a:prstGeom prst="bentConnector3">
            <a:avLst>
              <a:gd name="adj1" fmla="val 50000"/>
            </a:avLst>
          </a:prstGeom>
          <a:noFill/>
          <a:ln w="19050" cap="flat" cmpd="sng">
            <a:solidFill>
              <a:schemeClr val="lt1"/>
            </a:solidFill>
            <a:prstDash val="solid"/>
            <a:round/>
            <a:headEnd type="none" w="med" len="med"/>
            <a:tailEnd type="none" w="med" len="med"/>
          </a:ln>
        </p:spPr>
      </p:cxnSp>
      <p:sp>
        <p:nvSpPr>
          <p:cNvPr id="4140" name="Google Shape;4140;p60"/>
          <p:cNvSpPr txBox="1"/>
          <p:nvPr/>
        </p:nvSpPr>
        <p:spPr>
          <a:xfrm>
            <a:off x="6413703" y="2829057"/>
            <a:ext cx="2565300" cy="329350"/>
          </a:xfrm>
          <a:prstGeom prst="rect">
            <a:avLst/>
          </a:prstGeom>
          <a:noFill/>
          <a:ln>
            <a:noFill/>
          </a:ln>
        </p:spPr>
        <p:txBody>
          <a:bodyPr spcFirstLastPara="1" wrap="square" lIns="91425" tIns="91425" rIns="91425" bIns="91425" anchor="ctr" anchorCtr="0">
            <a:noAutofit/>
          </a:bodyPr>
          <a:lstStyle/>
          <a:p>
            <a:pPr algn="ctr"/>
            <a:r>
              <a:rPr lang="en" sz="1600" dirty="0">
                <a:solidFill>
                  <a:srgbClr val="FFE89A"/>
                </a:solidFill>
                <a:latin typeface="Verdana" panose="020B0604030504040204" pitchFamily="34" charset="0"/>
                <a:ea typeface="Verdana" panose="020B0604030504040204" pitchFamily="34" charset="0"/>
                <a:sym typeface="Chewy"/>
              </a:rPr>
              <a:t>IMPLÉMENTATION</a:t>
            </a:r>
            <a:endParaRPr sz="1600" dirty="0">
              <a:solidFill>
                <a:srgbClr val="FFE89A"/>
              </a:solidFill>
              <a:latin typeface="Verdana" panose="020B0604030504040204" pitchFamily="34" charset="0"/>
              <a:ea typeface="Verdana" panose="020B0604030504040204" pitchFamily="34" charset="0"/>
              <a:sym typeface="Chewy"/>
            </a:endParaRPr>
          </a:p>
        </p:txBody>
      </p:sp>
      <p:sp>
        <p:nvSpPr>
          <p:cNvPr id="4141" name="Google Shape;4141;p60"/>
          <p:cNvSpPr txBox="1"/>
          <p:nvPr/>
        </p:nvSpPr>
        <p:spPr>
          <a:xfrm>
            <a:off x="6706828" y="3185850"/>
            <a:ext cx="2005500" cy="484800"/>
          </a:xfrm>
          <a:prstGeom prst="rect">
            <a:avLst/>
          </a:prstGeom>
          <a:noFill/>
          <a:ln>
            <a:noFill/>
          </a:ln>
        </p:spPr>
        <p:txBody>
          <a:bodyPr spcFirstLastPara="1" wrap="square" lIns="91425" tIns="91425" rIns="91425" bIns="91425" anchor="ctr" anchorCtr="0">
            <a:noAutofit/>
          </a:bodyPr>
          <a:lstStyle/>
          <a:p>
            <a:pPr algn="ctr"/>
            <a:r>
              <a:rPr lang="en" dirty="0">
                <a:solidFill>
                  <a:srgbClr val="FFFFFF"/>
                </a:solidFill>
                <a:latin typeface="Verdana" panose="020B0604030504040204" pitchFamily="34" charset="0"/>
                <a:ea typeface="Verdana" panose="020B0604030504040204" pitchFamily="34" charset="0"/>
                <a:sym typeface="Quicksand"/>
              </a:rPr>
              <a:t>Abes</a:t>
            </a:r>
            <a:endParaRPr dirty="0">
              <a:solidFill>
                <a:srgbClr val="FFFFFF"/>
              </a:solidFill>
              <a:latin typeface="Verdana" panose="020B0604030504040204" pitchFamily="34" charset="0"/>
              <a:ea typeface="Verdana" panose="020B0604030504040204" pitchFamily="34" charset="0"/>
              <a:sym typeface="Quicksand"/>
            </a:endParaRPr>
          </a:p>
        </p:txBody>
      </p:sp>
      <p:sp>
        <p:nvSpPr>
          <p:cNvPr id="4142" name="Google Shape;4142;p60"/>
          <p:cNvSpPr/>
          <p:nvPr/>
        </p:nvSpPr>
        <p:spPr>
          <a:xfrm>
            <a:off x="7197600" y="1998600"/>
            <a:ext cx="765300" cy="765300"/>
          </a:xfrm>
          <a:prstGeom prst="ellipse">
            <a:avLst/>
          </a:prstGeom>
          <a:gradFill>
            <a:gsLst>
              <a:gs pos="0">
                <a:srgbClr val="FFE89A">
                  <a:alpha val="48235"/>
                  <a:alpha val="21230"/>
                </a:srgbClr>
              </a:gs>
              <a:gs pos="90000">
                <a:srgbClr val="FFF4CD">
                  <a:alpha val="0"/>
                  <a:alpha val="21230"/>
                </a:srgbClr>
              </a:gs>
              <a:gs pos="100000">
                <a:srgbClr val="FFFFFF">
                  <a:alpha val="0"/>
                  <a:alpha val="21230"/>
                </a:srgbClr>
              </a:gs>
            </a:gsLst>
            <a:path path="circle">
              <a:fillToRect l="50000" t="50000" r="50000" b="50000"/>
            </a:path>
            <a:tileRect/>
          </a:gra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txBox="1"/>
          <p:nvPr/>
        </p:nvSpPr>
        <p:spPr>
          <a:xfrm>
            <a:off x="7124500" y="1238945"/>
            <a:ext cx="911700" cy="411600"/>
          </a:xfrm>
          <a:prstGeom prst="rect">
            <a:avLst/>
          </a:prstGeom>
          <a:noFill/>
          <a:ln>
            <a:noFill/>
          </a:ln>
        </p:spPr>
        <p:txBody>
          <a:bodyPr spcFirstLastPara="1" wrap="square" lIns="91425" tIns="91425" rIns="91425" bIns="91425" anchor="ctr" anchorCtr="0">
            <a:noAutofit/>
          </a:bodyPr>
          <a:lstStyle/>
          <a:p>
            <a:pPr algn="ctr"/>
            <a:r>
              <a:rPr lang="en" sz="1600" dirty="0">
                <a:solidFill>
                  <a:srgbClr val="FFE89A"/>
                </a:solidFill>
                <a:latin typeface="Verdana" panose="020B0604030504040204" pitchFamily="34" charset="0"/>
                <a:ea typeface="Verdana" panose="020B0604030504040204" pitchFamily="34" charset="0"/>
                <a:sym typeface="Chewy"/>
              </a:rPr>
              <a:t>04</a:t>
            </a:r>
            <a:endParaRPr sz="1600" dirty="0">
              <a:solidFill>
                <a:srgbClr val="FFE89A"/>
              </a:solidFill>
              <a:latin typeface="Verdana" panose="020B0604030504040204" pitchFamily="34" charset="0"/>
              <a:ea typeface="Verdana" panose="020B0604030504040204" pitchFamily="34" charset="0"/>
              <a:sym typeface="Chewy"/>
            </a:endParaRPr>
          </a:p>
        </p:txBody>
      </p:sp>
      <p:cxnSp>
        <p:nvCxnSpPr>
          <p:cNvPr id="4145" name="Google Shape;4145;p60"/>
          <p:cNvCxnSpPr>
            <a:stCxn id="4142" idx="0"/>
            <a:endCxn id="4144" idx="2"/>
          </p:cNvCxnSpPr>
          <p:nvPr/>
        </p:nvCxnSpPr>
        <p:spPr>
          <a:xfrm rot="-5400000">
            <a:off x="7406550" y="1824300"/>
            <a:ext cx="348000" cy="600"/>
          </a:xfrm>
          <a:prstGeom prst="bentConnector3">
            <a:avLst>
              <a:gd name="adj1" fmla="val 50008"/>
            </a:avLst>
          </a:prstGeom>
          <a:noFill/>
          <a:ln w="19050" cap="flat" cmpd="sng">
            <a:solidFill>
              <a:schemeClr val="lt1"/>
            </a:solidFill>
            <a:prstDash val="solid"/>
            <a:round/>
            <a:headEnd type="none" w="med" len="med"/>
            <a:tailEnd type="none" w="med" len="med"/>
          </a:ln>
        </p:spPr>
      </p:cxnSp>
      <p:cxnSp>
        <p:nvCxnSpPr>
          <p:cNvPr id="4146" name="Google Shape;4146;p60"/>
          <p:cNvCxnSpPr>
            <a:stCxn id="4124" idx="6"/>
            <a:endCxn id="4130" idx="2"/>
          </p:cNvCxnSpPr>
          <p:nvPr/>
        </p:nvCxnSpPr>
        <p:spPr>
          <a:xfrm rot="10800000" flipH="1">
            <a:off x="1946400" y="2381250"/>
            <a:ext cx="1240200" cy="457200"/>
          </a:xfrm>
          <a:prstGeom prst="curvedConnector3">
            <a:avLst>
              <a:gd name="adj1" fmla="val 50000"/>
            </a:avLst>
          </a:prstGeom>
          <a:noFill/>
          <a:ln w="19050" cap="flat" cmpd="sng">
            <a:solidFill>
              <a:schemeClr val="lt1"/>
            </a:solidFill>
            <a:prstDash val="solid"/>
            <a:round/>
            <a:headEnd type="none" w="med" len="med"/>
            <a:tailEnd type="none" w="med" len="med"/>
          </a:ln>
        </p:spPr>
      </p:cxnSp>
      <p:cxnSp>
        <p:nvCxnSpPr>
          <p:cNvPr id="4147" name="Google Shape;4147;p60"/>
          <p:cNvCxnSpPr>
            <a:cxnSpLocks/>
            <a:stCxn id="4130" idx="6"/>
            <a:endCxn id="4136" idx="2"/>
          </p:cNvCxnSpPr>
          <p:nvPr/>
        </p:nvCxnSpPr>
        <p:spPr>
          <a:xfrm>
            <a:off x="3951900" y="2381250"/>
            <a:ext cx="1240200" cy="611250"/>
          </a:xfrm>
          <a:prstGeom prst="curvedConnector3">
            <a:avLst>
              <a:gd name="adj1" fmla="val 50000"/>
            </a:avLst>
          </a:prstGeom>
          <a:noFill/>
          <a:ln w="19050" cap="flat" cmpd="sng">
            <a:solidFill>
              <a:schemeClr val="lt1"/>
            </a:solidFill>
            <a:prstDash val="solid"/>
            <a:round/>
            <a:headEnd type="none" w="med" len="med"/>
            <a:tailEnd type="none" w="med" len="med"/>
          </a:ln>
        </p:spPr>
      </p:cxnSp>
      <p:cxnSp>
        <p:nvCxnSpPr>
          <p:cNvPr id="4148" name="Google Shape;4148;p60"/>
          <p:cNvCxnSpPr>
            <a:cxnSpLocks/>
            <a:stCxn id="4136" idx="6"/>
            <a:endCxn id="4142" idx="2"/>
          </p:cNvCxnSpPr>
          <p:nvPr/>
        </p:nvCxnSpPr>
        <p:spPr>
          <a:xfrm flipV="1">
            <a:off x="5957400" y="2381250"/>
            <a:ext cx="1240200" cy="611250"/>
          </a:xfrm>
          <a:prstGeom prst="curvedConnector3">
            <a:avLst>
              <a:gd name="adj1" fmla="val 50000"/>
            </a:avLst>
          </a:prstGeom>
          <a:noFill/>
          <a:ln w="19050" cap="flat" cmpd="sng">
            <a:solidFill>
              <a:schemeClr val="lt1"/>
            </a:solidFill>
            <a:prstDash val="solid"/>
            <a:round/>
            <a:headEnd type="none" w="med" len="med"/>
            <a:tailEnd type="none" w="med" len="med"/>
          </a:ln>
        </p:spPr>
      </p:cxnSp>
      <p:grpSp>
        <p:nvGrpSpPr>
          <p:cNvPr id="4149" name="Google Shape;4149;p60"/>
          <p:cNvGrpSpPr/>
          <p:nvPr/>
        </p:nvGrpSpPr>
        <p:grpSpPr>
          <a:xfrm>
            <a:off x="3352520" y="2136740"/>
            <a:ext cx="413680" cy="518895"/>
            <a:chOff x="2388217" y="3503533"/>
            <a:chExt cx="339019" cy="391745"/>
          </a:xfrm>
        </p:grpSpPr>
        <p:sp>
          <p:nvSpPr>
            <p:cNvPr id="4150" name="Google Shape;4150;p60"/>
            <p:cNvSpPr/>
            <p:nvPr/>
          </p:nvSpPr>
          <p:spPr>
            <a:xfrm>
              <a:off x="2516726" y="3730723"/>
              <a:ext cx="82133" cy="59735"/>
            </a:xfrm>
            <a:custGeom>
              <a:avLst/>
              <a:gdLst/>
              <a:ahLst/>
              <a:cxnLst/>
              <a:rect l="l" t="t" r="r" b="b"/>
              <a:pathLst>
                <a:path w="3117" h="2267" extrusionOk="0">
                  <a:moveTo>
                    <a:pt x="656" y="1"/>
                  </a:moveTo>
                  <a:cubicBezTo>
                    <a:pt x="656" y="1"/>
                    <a:pt x="372" y="1839"/>
                    <a:pt x="1" y="2267"/>
                  </a:cubicBezTo>
                  <a:lnTo>
                    <a:pt x="3117" y="2267"/>
                  </a:lnTo>
                  <a:cubicBezTo>
                    <a:pt x="2745" y="1839"/>
                    <a:pt x="2461" y="1"/>
                    <a:pt x="24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0"/>
            <p:cNvSpPr/>
            <p:nvPr/>
          </p:nvSpPr>
          <p:spPr>
            <a:xfrm>
              <a:off x="2564657" y="3730723"/>
              <a:ext cx="34202" cy="59735"/>
            </a:xfrm>
            <a:custGeom>
              <a:avLst/>
              <a:gdLst/>
              <a:ahLst/>
              <a:cxnLst/>
              <a:rect l="l" t="t" r="r" b="b"/>
              <a:pathLst>
                <a:path w="1298" h="2267" extrusionOk="0">
                  <a:moveTo>
                    <a:pt x="0" y="1"/>
                  </a:moveTo>
                  <a:cubicBezTo>
                    <a:pt x="0" y="1"/>
                    <a:pt x="284" y="1839"/>
                    <a:pt x="656" y="2267"/>
                  </a:cubicBezTo>
                  <a:lnTo>
                    <a:pt x="1298" y="2267"/>
                  </a:lnTo>
                  <a:cubicBezTo>
                    <a:pt x="926" y="1839"/>
                    <a:pt x="642" y="1"/>
                    <a:pt x="6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0"/>
            <p:cNvSpPr/>
            <p:nvPr/>
          </p:nvSpPr>
          <p:spPr>
            <a:xfrm>
              <a:off x="2469322" y="3787455"/>
              <a:ext cx="176782" cy="107824"/>
            </a:xfrm>
            <a:custGeom>
              <a:avLst/>
              <a:gdLst/>
              <a:ahLst/>
              <a:cxnLst/>
              <a:rect l="l" t="t" r="r" b="b"/>
              <a:pathLst>
                <a:path w="6709" h="4092" extrusionOk="0">
                  <a:moveTo>
                    <a:pt x="315" y="0"/>
                  </a:moveTo>
                  <a:cubicBezTo>
                    <a:pt x="138" y="0"/>
                    <a:pt x="1" y="139"/>
                    <a:pt x="1" y="309"/>
                  </a:cubicBezTo>
                  <a:lnTo>
                    <a:pt x="1" y="3783"/>
                  </a:lnTo>
                  <a:cubicBezTo>
                    <a:pt x="1" y="3954"/>
                    <a:pt x="138" y="4091"/>
                    <a:pt x="315" y="4091"/>
                  </a:cubicBezTo>
                  <a:lnTo>
                    <a:pt x="6395" y="4091"/>
                  </a:lnTo>
                  <a:cubicBezTo>
                    <a:pt x="6571" y="4091"/>
                    <a:pt x="6709" y="3954"/>
                    <a:pt x="6709" y="3783"/>
                  </a:cubicBezTo>
                  <a:lnTo>
                    <a:pt x="6709" y="309"/>
                  </a:lnTo>
                  <a:cubicBezTo>
                    <a:pt x="6709" y="139"/>
                    <a:pt x="6571" y="0"/>
                    <a:pt x="6395"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0"/>
            <p:cNvSpPr/>
            <p:nvPr/>
          </p:nvSpPr>
          <p:spPr>
            <a:xfrm>
              <a:off x="2625341" y="3787455"/>
              <a:ext cx="20764" cy="107824"/>
            </a:xfrm>
            <a:custGeom>
              <a:avLst/>
              <a:gdLst/>
              <a:ahLst/>
              <a:cxnLst/>
              <a:rect l="l" t="t" r="r" b="b"/>
              <a:pathLst>
                <a:path w="788" h="4092" extrusionOk="0">
                  <a:moveTo>
                    <a:pt x="1" y="0"/>
                  </a:moveTo>
                  <a:lnTo>
                    <a:pt x="1" y="4091"/>
                  </a:lnTo>
                  <a:lnTo>
                    <a:pt x="474" y="4091"/>
                  </a:lnTo>
                  <a:cubicBezTo>
                    <a:pt x="650" y="4091"/>
                    <a:pt x="788" y="3954"/>
                    <a:pt x="788" y="3783"/>
                  </a:cubicBezTo>
                  <a:lnTo>
                    <a:pt x="788" y="309"/>
                  </a:lnTo>
                  <a:cubicBezTo>
                    <a:pt x="788" y="139"/>
                    <a:pt x="650" y="0"/>
                    <a:pt x="474"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0"/>
            <p:cNvSpPr/>
            <p:nvPr/>
          </p:nvSpPr>
          <p:spPr>
            <a:xfrm>
              <a:off x="2388217" y="3563875"/>
              <a:ext cx="93384" cy="144161"/>
            </a:xfrm>
            <a:custGeom>
              <a:avLst/>
              <a:gdLst/>
              <a:ahLst/>
              <a:cxnLst/>
              <a:rect l="l" t="t" r="r" b="b"/>
              <a:pathLst>
                <a:path w="3544" h="5471" extrusionOk="0">
                  <a:moveTo>
                    <a:pt x="982" y="1"/>
                  </a:moveTo>
                  <a:cubicBezTo>
                    <a:pt x="441" y="1"/>
                    <a:pt x="0" y="442"/>
                    <a:pt x="0" y="983"/>
                  </a:cubicBezTo>
                  <a:lnTo>
                    <a:pt x="0" y="3419"/>
                  </a:lnTo>
                  <a:cubicBezTo>
                    <a:pt x="0" y="3822"/>
                    <a:pt x="246" y="4186"/>
                    <a:pt x="624" y="4331"/>
                  </a:cubicBezTo>
                  <a:lnTo>
                    <a:pt x="3544" y="5470"/>
                  </a:lnTo>
                  <a:lnTo>
                    <a:pt x="3544" y="4262"/>
                  </a:lnTo>
                  <a:lnTo>
                    <a:pt x="1341" y="3399"/>
                  </a:lnTo>
                  <a:cubicBezTo>
                    <a:pt x="1234" y="3356"/>
                    <a:pt x="1165" y="3256"/>
                    <a:pt x="1165" y="3135"/>
                  </a:cubicBezTo>
                  <a:lnTo>
                    <a:pt x="1165" y="1418"/>
                  </a:lnTo>
                  <a:cubicBezTo>
                    <a:pt x="1165" y="1261"/>
                    <a:pt x="1290" y="1134"/>
                    <a:pt x="1447" y="1134"/>
                  </a:cubicBezTo>
                  <a:lnTo>
                    <a:pt x="2757" y="1134"/>
                  </a:lnTo>
                  <a:lnTo>
                    <a:pt x="27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0"/>
            <p:cNvSpPr/>
            <p:nvPr/>
          </p:nvSpPr>
          <p:spPr>
            <a:xfrm>
              <a:off x="2633825" y="3563875"/>
              <a:ext cx="93411" cy="144161"/>
            </a:xfrm>
            <a:custGeom>
              <a:avLst/>
              <a:gdLst/>
              <a:ahLst/>
              <a:cxnLst/>
              <a:rect l="l" t="t" r="r" b="b"/>
              <a:pathLst>
                <a:path w="3545" h="5471" extrusionOk="0">
                  <a:moveTo>
                    <a:pt x="844" y="1"/>
                  </a:moveTo>
                  <a:lnTo>
                    <a:pt x="844" y="1134"/>
                  </a:lnTo>
                  <a:lnTo>
                    <a:pt x="2103" y="1134"/>
                  </a:lnTo>
                  <a:cubicBezTo>
                    <a:pt x="2254" y="1134"/>
                    <a:pt x="2386" y="1261"/>
                    <a:pt x="2386" y="1418"/>
                  </a:cubicBezTo>
                  <a:lnTo>
                    <a:pt x="2386" y="3135"/>
                  </a:lnTo>
                  <a:cubicBezTo>
                    <a:pt x="2386" y="3256"/>
                    <a:pt x="2310" y="3356"/>
                    <a:pt x="2203" y="3399"/>
                  </a:cubicBezTo>
                  <a:lnTo>
                    <a:pt x="1" y="4262"/>
                  </a:lnTo>
                  <a:lnTo>
                    <a:pt x="1" y="5470"/>
                  </a:lnTo>
                  <a:lnTo>
                    <a:pt x="2921" y="4331"/>
                  </a:lnTo>
                  <a:cubicBezTo>
                    <a:pt x="3298" y="4186"/>
                    <a:pt x="3544" y="3822"/>
                    <a:pt x="3544" y="3419"/>
                  </a:cubicBezTo>
                  <a:lnTo>
                    <a:pt x="3544" y="983"/>
                  </a:lnTo>
                  <a:cubicBezTo>
                    <a:pt x="3544" y="442"/>
                    <a:pt x="3103" y="1"/>
                    <a:pt x="2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0"/>
            <p:cNvSpPr/>
            <p:nvPr/>
          </p:nvSpPr>
          <p:spPr>
            <a:xfrm>
              <a:off x="2447083" y="3523454"/>
              <a:ext cx="221920" cy="211959"/>
            </a:xfrm>
            <a:custGeom>
              <a:avLst/>
              <a:gdLst/>
              <a:ahLst/>
              <a:cxnLst/>
              <a:rect l="l" t="t" r="r" b="b"/>
              <a:pathLst>
                <a:path w="8422" h="8044" extrusionOk="0">
                  <a:moveTo>
                    <a:pt x="0" y="0"/>
                  </a:moveTo>
                  <a:lnTo>
                    <a:pt x="0" y="4072"/>
                  </a:lnTo>
                  <a:cubicBezTo>
                    <a:pt x="0" y="6263"/>
                    <a:pt x="1781" y="8044"/>
                    <a:pt x="3971" y="8044"/>
                  </a:cubicBezTo>
                  <a:lnTo>
                    <a:pt x="4456" y="8044"/>
                  </a:lnTo>
                  <a:cubicBezTo>
                    <a:pt x="6647" y="8044"/>
                    <a:pt x="8421" y="6263"/>
                    <a:pt x="8421" y="4072"/>
                  </a:cubicBezTo>
                  <a:lnTo>
                    <a:pt x="8421" y="0"/>
                  </a:ln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0"/>
            <p:cNvSpPr/>
            <p:nvPr/>
          </p:nvSpPr>
          <p:spPr>
            <a:xfrm>
              <a:off x="2549242" y="3523454"/>
              <a:ext cx="119761" cy="211959"/>
            </a:xfrm>
            <a:custGeom>
              <a:avLst/>
              <a:gdLst/>
              <a:ahLst/>
              <a:cxnLst/>
              <a:rect l="l" t="t" r="r" b="b"/>
              <a:pathLst>
                <a:path w="4545" h="8044" extrusionOk="0">
                  <a:moveTo>
                    <a:pt x="3878" y="0"/>
                  </a:moveTo>
                  <a:lnTo>
                    <a:pt x="3878" y="4065"/>
                  </a:lnTo>
                  <a:cubicBezTo>
                    <a:pt x="3878" y="6231"/>
                    <a:pt x="2147" y="7992"/>
                    <a:pt x="1" y="8044"/>
                  </a:cubicBezTo>
                  <a:lnTo>
                    <a:pt x="579" y="8044"/>
                  </a:lnTo>
                  <a:cubicBezTo>
                    <a:pt x="2770" y="8044"/>
                    <a:pt x="4544" y="6263"/>
                    <a:pt x="4544" y="4072"/>
                  </a:cubicBezTo>
                  <a:lnTo>
                    <a:pt x="4544" y="0"/>
                  </a:ln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0"/>
            <p:cNvSpPr/>
            <p:nvPr/>
          </p:nvSpPr>
          <p:spPr>
            <a:xfrm>
              <a:off x="2429508" y="3503533"/>
              <a:ext cx="257255" cy="30513"/>
            </a:xfrm>
            <a:custGeom>
              <a:avLst/>
              <a:gdLst/>
              <a:ahLst/>
              <a:cxnLst/>
              <a:rect l="l" t="t" r="r" b="b"/>
              <a:pathLst>
                <a:path w="9763" h="1158" extrusionOk="0">
                  <a:moveTo>
                    <a:pt x="164" y="1"/>
                  </a:moveTo>
                  <a:cubicBezTo>
                    <a:pt x="77" y="1"/>
                    <a:pt x="1" y="70"/>
                    <a:pt x="1" y="158"/>
                  </a:cubicBezTo>
                  <a:lnTo>
                    <a:pt x="1" y="995"/>
                  </a:lnTo>
                  <a:cubicBezTo>
                    <a:pt x="1" y="1090"/>
                    <a:pt x="77" y="1158"/>
                    <a:pt x="164" y="1158"/>
                  </a:cubicBezTo>
                  <a:lnTo>
                    <a:pt x="9599" y="1158"/>
                  </a:lnTo>
                  <a:cubicBezTo>
                    <a:pt x="9687" y="1158"/>
                    <a:pt x="9762" y="1090"/>
                    <a:pt x="9762" y="995"/>
                  </a:cubicBezTo>
                  <a:lnTo>
                    <a:pt x="9762" y="158"/>
                  </a:lnTo>
                  <a:cubicBezTo>
                    <a:pt x="9762" y="70"/>
                    <a:pt x="9687" y="1"/>
                    <a:pt x="95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0"/>
            <p:cNvSpPr/>
            <p:nvPr/>
          </p:nvSpPr>
          <p:spPr>
            <a:xfrm>
              <a:off x="2668976" y="3503533"/>
              <a:ext cx="17786" cy="30513"/>
            </a:xfrm>
            <a:custGeom>
              <a:avLst/>
              <a:gdLst/>
              <a:ahLst/>
              <a:cxnLst/>
              <a:rect l="l" t="t" r="r" b="b"/>
              <a:pathLst>
                <a:path w="675" h="1158" extrusionOk="0">
                  <a:moveTo>
                    <a:pt x="0" y="1"/>
                  </a:moveTo>
                  <a:lnTo>
                    <a:pt x="0" y="1158"/>
                  </a:lnTo>
                  <a:lnTo>
                    <a:pt x="511" y="1158"/>
                  </a:lnTo>
                  <a:cubicBezTo>
                    <a:pt x="599" y="1158"/>
                    <a:pt x="674" y="1090"/>
                    <a:pt x="674" y="995"/>
                  </a:cubicBezTo>
                  <a:lnTo>
                    <a:pt x="674" y="158"/>
                  </a:lnTo>
                  <a:cubicBezTo>
                    <a:pt x="674" y="70"/>
                    <a:pt x="599" y="1"/>
                    <a:pt x="51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0"/>
            <p:cNvSpPr/>
            <p:nvPr/>
          </p:nvSpPr>
          <p:spPr>
            <a:xfrm>
              <a:off x="2511272" y="3577287"/>
              <a:ext cx="93200" cy="86402"/>
            </a:xfrm>
            <a:custGeom>
              <a:avLst/>
              <a:gdLst/>
              <a:ahLst/>
              <a:cxnLst/>
              <a:rect l="l" t="t" r="r" b="b"/>
              <a:pathLst>
                <a:path w="3537" h="3279" extrusionOk="0">
                  <a:moveTo>
                    <a:pt x="1766" y="1"/>
                  </a:moveTo>
                  <a:cubicBezTo>
                    <a:pt x="1697" y="1"/>
                    <a:pt x="1628" y="37"/>
                    <a:pt x="1593" y="110"/>
                  </a:cubicBezTo>
                  <a:lnTo>
                    <a:pt x="1215" y="877"/>
                  </a:lnTo>
                  <a:cubicBezTo>
                    <a:pt x="1183" y="934"/>
                    <a:pt x="1128" y="972"/>
                    <a:pt x="1064" y="984"/>
                  </a:cubicBezTo>
                  <a:lnTo>
                    <a:pt x="221" y="1103"/>
                  </a:lnTo>
                  <a:cubicBezTo>
                    <a:pt x="63" y="1129"/>
                    <a:pt x="1" y="1324"/>
                    <a:pt x="114" y="1443"/>
                  </a:cubicBezTo>
                  <a:lnTo>
                    <a:pt x="724" y="2035"/>
                  </a:lnTo>
                  <a:cubicBezTo>
                    <a:pt x="768" y="2079"/>
                    <a:pt x="794" y="2143"/>
                    <a:pt x="780" y="2211"/>
                  </a:cubicBezTo>
                  <a:lnTo>
                    <a:pt x="637" y="3049"/>
                  </a:lnTo>
                  <a:cubicBezTo>
                    <a:pt x="616" y="3174"/>
                    <a:pt x="715" y="3279"/>
                    <a:pt x="829" y="3279"/>
                  </a:cubicBezTo>
                  <a:cubicBezTo>
                    <a:pt x="859" y="3279"/>
                    <a:pt x="889" y="3272"/>
                    <a:pt x="919" y="3256"/>
                  </a:cubicBezTo>
                  <a:lnTo>
                    <a:pt x="1674" y="2860"/>
                  </a:lnTo>
                  <a:cubicBezTo>
                    <a:pt x="1703" y="2844"/>
                    <a:pt x="1734" y="2836"/>
                    <a:pt x="1766" y="2836"/>
                  </a:cubicBezTo>
                  <a:cubicBezTo>
                    <a:pt x="1797" y="2836"/>
                    <a:pt x="1828" y="2844"/>
                    <a:pt x="1857" y="2860"/>
                  </a:cubicBezTo>
                  <a:lnTo>
                    <a:pt x="2612" y="3256"/>
                  </a:lnTo>
                  <a:cubicBezTo>
                    <a:pt x="2642" y="3272"/>
                    <a:pt x="2673" y="3279"/>
                    <a:pt x="2703" y="3279"/>
                  </a:cubicBezTo>
                  <a:cubicBezTo>
                    <a:pt x="2819" y="3279"/>
                    <a:pt x="2920" y="3174"/>
                    <a:pt x="2895" y="3049"/>
                  </a:cubicBezTo>
                  <a:lnTo>
                    <a:pt x="2751" y="2211"/>
                  </a:lnTo>
                  <a:cubicBezTo>
                    <a:pt x="2744" y="2143"/>
                    <a:pt x="2763" y="2079"/>
                    <a:pt x="2807" y="2035"/>
                  </a:cubicBezTo>
                  <a:lnTo>
                    <a:pt x="3418" y="1443"/>
                  </a:lnTo>
                  <a:cubicBezTo>
                    <a:pt x="3537" y="1324"/>
                    <a:pt x="3475" y="1129"/>
                    <a:pt x="3310" y="1103"/>
                  </a:cubicBezTo>
                  <a:lnTo>
                    <a:pt x="2467" y="984"/>
                  </a:lnTo>
                  <a:cubicBezTo>
                    <a:pt x="2404" y="972"/>
                    <a:pt x="2348" y="934"/>
                    <a:pt x="2322" y="877"/>
                  </a:cubicBezTo>
                  <a:lnTo>
                    <a:pt x="1945" y="110"/>
                  </a:lnTo>
                  <a:cubicBezTo>
                    <a:pt x="1907" y="37"/>
                    <a:pt x="1836" y="1"/>
                    <a:pt x="17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0"/>
            <p:cNvSpPr/>
            <p:nvPr/>
          </p:nvSpPr>
          <p:spPr>
            <a:xfrm>
              <a:off x="2564841" y="3604691"/>
              <a:ext cx="39630" cy="58998"/>
            </a:xfrm>
            <a:custGeom>
              <a:avLst/>
              <a:gdLst/>
              <a:ahLst/>
              <a:cxnLst/>
              <a:rect l="l" t="t" r="r" b="b"/>
              <a:pathLst>
                <a:path w="1504" h="2239" extrusionOk="0">
                  <a:moveTo>
                    <a:pt x="844" y="0"/>
                  </a:moveTo>
                  <a:cubicBezTo>
                    <a:pt x="832" y="20"/>
                    <a:pt x="818" y="38"/>
                    <a:pt x="800" y="57"/>
                  </a:cubicBezTo>
                  <a:lnTo>
                    <a:pt x="76" y="763"/>
                  </a:lnTo>
                  <a:cubicBezTo>
                    <a:pt x="25" y="819"/>
                    <a:pt x="1" y="894"/>
                    <a:pt x="13" y="970"/>
                  </a:cubicBezTo>
                  <a:lnTo>
                    <a:pt x="182" y="1964"/>
                  </a:lnTo>
                  <a:lnTo>
                    <a:pt x="182" y="2009"/>
                  </a:lnTo>
                  <a:lnTo>
                    <a:pt x="579" y="2216"/>
                  </a:lnTo>
                  <a:cubicBezTo>
                    <a:pt x="609" y="2232"/>
                    <a:pt x="640" y="2239"/>
                    <a:pt x="670" y="2239"/>
                  </a:cubicBezTo>
                  <a:cubicBezTo>
                    <a:pt x="786" y="2239"/>
                    <a:pt x="887" y="2134"/>
                    <a:pt x="862" y="2009"/>
                  </a:cubicBezTo>
                  <a:lnTo>
                    <a:pt x="718" y="1171"/>
                  </a:lnTo>
                  <a:cubicBezTo>
                    <a:pt x="711" y="1103"/>
                    <a:pt x="730" y="1039"/>
                    <a:pt x="774" y="995"/>
                  </a:cubicBezTo>
                  <a:lnTo>
                    <a:pt x="1385" y="403"/>
                  </a:lnTo>
                  <a:cubicBezTo>
                    <a:pt x="1504" y="284"/>
                    <a:pt x="1442" y="89"/>
                    <a:pt x="1277" y="63"/>
                  </a:cubicBezTo>
                  <a:lnTo>
                    <a:pt x="8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5408;p72">
            <a:extLst>
              <a:ext uri="{FF2B5EF4-FFF2-40B4-BE49-F238E27FC236}">
                <a16:creationId xmlns:a16="http://schemas.microsoft.com/office/drawing/2014/main" id="{FB1DC9E1-5BC1-9508-D62C-0DCE68F0A9BC}"/>
              </a:ext>
            </a:extLst>
          </p:cNvPr>
          <p:cNvGrpSpPr/>
          <p:nvPr/>
        </p:nvGrpSpPr>
        <p:grpSpPr>
          <a:xfrm>
            <a:off x="1294916" y="2624071"/>
            <a:ext cx="526113" cy="409971"/>
            <a:chOff x="769879" y="3588512"/>
            <a:chExt cx="392088" cy="303394"/>
          </a:xfrm>
        </p:grpSpPr>
        <p:sp>
          <p:nvSpPr>
            <p:cNvPr id="3" name="Google Shape;5409;p72">
              <a:extLst>
                <a:ext uri="{FF2B5EF4-FFF2-40B4-BE49-F238E27FC236}">
                  <a16:creationId xmlns:a16="http://schemas.microsoft.com/office/drawing/2014/main" id="{96ADFED5-FC47-1F32-B762-F436D9AC8E28}"/>
                </a:ext>
              </a:extLst>
            </p:cNvPr>
            <p:cNvSpPr/>
            <p:nvPr/>
          </p:nvSpPr>
          <p:spPr>
            <a:xfrm>
              <a:off x="951141" y="3588512"/>
              <a:ext cx="210826" cy="220523"/>
            </a:xfrm>
            <a:custGeom>
              <a:avLst/>
              <a:gdLst/>
              <a:ahLst/>
              <a:cxnLst/>
              <a:rect l="l" t="t" r="r" b="b"/>
              <a:pathLst>
                <a:path w="8001" h="8369" extrusionOk="0">
                  <a:moveTo>
                    <a:pt x="1293" y="1"/>
                  </a:moveTo>
                  <a:cubicBezTo>
                    <a:pt x="1148" y="1"/>
                    <a:pt x="1009" y="68"/>
                    <a:pt x="939" y="193"/>
                  </a:cubicBezTo>
                  <a:cubicBezTo>
                    <a:pt x="876" y="306"/>
                    <a:pt x="826" y="395"/>
                    <a:pt x="812" y="413"/>
                  </a:cubicBezTo>
                  <a:cubicBezTo>
                    <a:pt x="548" y="1005"/>
                    <a:pt x="341" y="1622"/>
                    <a:pt x="208" y="2251"/>
                  </a:cubicBezTo>
                  <a:cubicBezTo>
                    <a:pt x="45" y="3038"/>
                    <a:pt x="1" y="3862"/>
                    <a:pt x="158" y="4668"/>
                  </a:cubicBezTo>
                  <a:cubicBezTo>
                    <a:pt x="359" y="5726"/>
                    <a:pt x="1039" y="6877"/>
                    <a:pt x="1927" y="7646"/>
                  </a:cubicBezTo>
                  <a:cubicBezTo>
                    <a:pt x="2292" y="7960"/>
                    <a:pt x="2776" y="8312"/>
                    <a:pt x="3280" y="8363"/>
                  </a:cubicBezTo>
                  <a:cubicBezTo>
                    <a:pt x="3321" y="8367"/>
                    <a:pt x="3362" y="8368"/>
                    <a:pt x="3403" y="8368"/>
                  </a:cubicBezTo>
                  <a:cubicBezTo>
                    <a:pt x="3798" y="8368"/>
                    <a:pt x="4248" y="8215"/>
                    <a:pt x="4596" y="8073"/>
                  </a:cubicBezTo>
                  <a:cubicBezTo>
                    <a:pt x="5678" y="7626"/>
                    <a:pt x="6685" y="6745"/>
                    <a:pt x="7214" y="5813"/>
                  </a:cubicBezTo>
                  <a:cubicBezTo>
                    <a:pt x="7617" y="5096"/>
                    <a:pt x="7836" y="4297"/>
                    <a:pt x="7925" y="3498"/>
                  </a:cubicBezTo>
                  <a:cubicBezTo>
                    <a:pt x="8001" y="2856"/>
                    <a:pt x="8001" y="2208"/>
                    <a:pt x="7931" y="1566"/>
                  </a:cubicBezTo>
                  <a:cubicBezTo>
                    <a:pt x="7925" y="1546"/>
                    <a:pt x="7906" y="1445"/>
                    <a:pt x="7882" y="1319"/>
                  </a:cubicBezTo>
                  <a:cubicBezTo>
                    <a:pt x="7846" y="1128"/>
                    <a:pt x="7658" y="998"/>
                    <a:pt x="7460" y="998"/>
                  </a:cubicBezTo>
                  <a:cubicBezTo>
                    <a:pt x="7405" y="998"/>
                    <a:pt x="7349" y="1008"/>
                    <a:pt x="7295" y="1029"/>
                  </a:cubicBezTo>
                  <a:cubicBezTo>
                    <a:pt x="6767" y="1238"/>
                    <a:pt x="6244" y="1363"/>
                    <a:pt x="5779" y="1445"/>
                  </a:cubicBezTo>
                  <a:cubicBezTo>
                    <a:pt x="5524" y="1489"/>
                    <a:pt x="5267" y="1511"/>
                    <a:pt x="5011" y="1511"/>
                  </a:cubicBezTo>
                  <a:cubicBezTo>
                    <a:pt x="4276" y="1511"/>
                    <a:pt x="3548" y="1330"/>
                    <a:pt x="2889" y="980"/>
                  </a:cubicBezTo>
                  <a:cubicBezTo>
                    <a:pt x="2481" y="753"/>
                    <a:pt x="2021" y="471"/>
                    <a:pt x="1587" y="105"/>
                  </a:cubicBezTo>
                  <a:cubicBezTo>
                    <a:pt x="1501" y="34"/>
                    <a:pt x="1395" y="1"/>
                    <a:pt x="1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410;p72">
              <a:extLst>
                <a:ext uri="{FF2B5EF4-FFF2-40B4-BE49-F238E27FC236}">
                  <a16:creationId xmlns:a16="http://schemas.microsoft.com/office/drawing/2014/main" id="{EF3EFCA8-F677-B823-2C4C-456A8E5063E5}"/>
                </a:ext>
              </a:extLst>
            </p:cNvPr>
            <p:cNvSpPr/>
            <p:nvPr/>
          </p:nvSpPr>
          <p:spPr>
            <a:xfrm>
              <a:off x="1016304" y="3614783"/>
              <a:ext cx="145663" cy="194252"/>
            </a:xfrm>
            <a:custGeom>
              <a:avLst/>
              <a:gdLst/>
              <a:ahLst/>
              <a:cxnLst/>
              <a:rect l="l" t="t" r="r" b="b"/>
              <a:pathLst>
                <a:path w="5528" h="7372" extrusionOk="0">
                  <a:moveTo>
                    <a:pt x="4987" y="1"/>
                  </a:moveTo>
                  <a:cubicBezTo>
                    <a:pt x="4932" y="1"/>
                    <a:pt x="4876" y="11"/>
                    <a:pt x="4822" y="32"/>
                  </a:cubicBezTo>
                  <a:cubicBezTo>
                    <a:pt x="4721" y="70"/>
                    <a:pt x="4628" y="102"/>
                    <a:pt x="4532" y="140"/>
                  </a:cubicBezTo>
                  <a:cubicBezTo>
                    <a:pt x="4546" y="197"/>
                    <a:pt x="4552" y="241"/>
                    <a:pt x="4552" y="253"/>
                  </a:cubicBezTo>
                  <a:cubicBezTo>
                    <a:pt x="4622" y="895"/>
                    <a:pt x="4628" y="1551"/>
                    <a:pt x="4552" y="2185"/>
                  </a:cubicBezTo>
                  <a:cubicBezTo>
                    <a:pt x="4457" y="2992"/>
                    <a:pt x="4244" y="3785"/>
                    <a:pt x="3841" y="4502"/>
                  </a:cubicBezTo>
                  <a:cubicBezTo>
                    <a:pt x="3312" y="5433"/>
                    <a:pt x="2298" y="6315"/>
                    <a:pt x="1223" y="6762"/>
                  </a:cubicBezTo>
                  <a:cubicBezTo>
                    <a:pt x="878" y="6907"/>
                    <a:pt x="441" y="7057"/>
                    <a:pt x="50" y="7057"/>
                  </a:cubicBezTo>
                  <a:cubicBezTo>
                    <a:pt x="34" y="7057"/>
                    <a:pt x="17" y="7057"/>
                    <a:pt x="1" y="7056"/>
                  </a:cubicBezTo>
                  <a:lnTo>
                    <a:pt x="1" y="7056"/>
                  </a:lnTo>
                  <a:cubicBezTo>
                    <a:pt x="253" y="7215"/>
                    <a:pt x="523" y="7334"/>
                    <a:pt x="807" y="7366"/>
                  </a:cubicBezTo>
                  <a:cubicBezTo>
                    <a:pt x="848" y="7370"/>
                    <a:pt x="889" y="7371"/>
                    <a:pt x="930" y="7371"/>
                  </a:cubicBezTo>
                  <a:cubicBezTo>
                    <a:pt x="1325" y="7371"/>
                    <a:pt x="1775" y="7218"/>
                    <a:pt x="2123" y="7076"/>
                  </a:cubicBezTo>
                  <a:cubicBezTo>
                    <a:pt x="3205" y="6629"/>
                    <a:pt x="4212" y="5748"/>
                    <a:pt x="4741" y="4816"/>
                  </a:cubicBezTo>
                  <a:cubicBezTo>
                    <a:pt x="5144" y="4099"/>
                    <a:pt x="5363" y="3300"/>
                    <a:pt x="5452" y="2501"/>
                  </a:cubicBezTo>
                  <a:cubicBezTo>
                    <a:pt x="5528" y="1859"/>
                    <a:pt x="5528" y="1211"/>
                    <a:pt x="5458" y="569"/>
                  </a:cubicBezTo>
                  <a:cubicBezTo>
                    <a:pt x="5452" y="549"/>
                    <a:pt x="5433" y="448"/>
                    <a:pt x="5409" y="322"/>
                  </a:cubicBezTo>
                  <a:cubicBezTo>
                    <a:pt x="5373" y="131"/>
                    <a:pt x="5185" y="1"/>
                    <a:pt x="49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411;p72">
              <a:extLst>
                <a:ext uri="{FF2B5EF4-FFF2-40B4-BE49-F238E27FC236}">
                  <a16:creationId xmlns:a16="http://schemas.microsoft.com/office/drawing/2014/main" id="{D0FF8510-9E9F-12A6-F07F-55A9D143EFDF}"/>
                </a:ext>
              </a:extLst>
            </p:cNvPr>
            <p:cNvSpPr/>
            <p:nvPr/>
          </p:nvSpPr>
          <p:spPr>
            <a:xfrm>
              <a:off x="1002734" y="3716810"/>
              <a:ext cx="91118" cy="49564"/>
            </a:xfrm>
            <a:custGeom>
              <a:avLst/>
              <a:gdLst/>
              <a:ahLst/>
              <a:cxnLst/>
              <a:rect l="l" t="t" r="r" b="b"/>
              <a:pathLst>
                <a:path w="3458" h="1881" extrusionOk="0">
                  <a:moveTo>
                    <a:pt x="143" y="1"/>
                  </a:moveTo>
                  <a:cubicBezTo>
                    <a:pt x="73" y="1"/>
                    <a:pt x="7" y="53"/>
                    <a:pt x="7" y="133"/>
                  </a:cubicBezTo>
                  <a:cubicBezTo>
                    <a:pt x="1" y="768"/>
                    <a:pt x="277" y="1183"/>
                    <a:pt x="599" y="1455"/>
                  </a:cubicBezTo>
                  <a:cubicBezTo>
                    <a:pt x="934" y="1733"/>
                    <a:pt x="1354" y="1880"/>
                    <a:pt x="1780" y="1880"/>
                  </a:cubicBezTo>
                  <a:cubicBezTo>
                    <a:pt x="2010" y="1880"/>
                    <a:pt x="2241" y="1838"/>
                    <a:pt x="2461" y="1749"/>
                  </a:cubicBezTo>
                  <a:cubicBezTo>
                    <a:pt x="2845" y="1598"/>
                    <a:pt x="3242" y="1290"/>
                    <a:pt x="3431" y="686"/>
                  </a:cubicBezTo>
                  <a:cubicBezTo>
                    <a:pt x="3458" y="598"/>
                    <a:pt x="3392" y="513"/>
                    <a:pt x="3306" y="513"/>
                  </a:cubicBezTo>
                  <a:cubicBezTo>
                    <a:pt x="3295" y="513"/>
                    <a:pt x="3284" y="514"/>
                    <a:pt x="3273" y="517"/>
                  </a:cubicBezTo>
                  <a:cubicBezTo>
                    <a:pt x="3027" y="580"/>
                    <a:pt x="2599" y="665"/>
                    <a:pt x="2120" y="665"/>
                  </a:cubicBezTo>
                  <a:cubicBezTo>
                    <a:pt x="2026" y="665"/>
                    <a:pt x="1929" y="662"/>
                    <a:pt x="1831" y="654"/>
                  </a:cubicBezTo>
                  <a:cubicBezTo>
                    <a:pt x="1732" y="648"/>
                    <a:pt x="1637" y="630"/>
                    <a:pt x="1543" y="604"/>
                  </a:cubicBezTo>
                  <a:cubicBezTo>
                    <a:pt x="963" y="459"/>
                    <a:pt x="472" y="183"/>
                    <a:pt x="214" y="20"/>
                  </a:cubicBezTo>
                  <a:cubicBezTo>
                    <a:pt x="191" y="7"/>
                    <a:pt x="167" y="1"/>
                    <a:pt x="143"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412;p72">
              <a:extLst>
                <a:ext uri="{FF2B5EF4-FFF2-40B4-BE49-F238E27FC236}">
                  <a16:creationId xmlns:a16="http://schemas.microsoft.com/office/drawing/2014/main" id="{8ADC01C1-6D6E-EDFB-1D2D-BC86B77C6BE5}"/>
                </a:ext>
              </a:extLst>
            </p:cNvPr>
            <p:cNvSpPr/>
            <p:nvPr/>
          </p:nvSpPr>
          <p:spPr>
            <a:xfrm>
              <a:off x="1015988" y="3730301"/>
              <a:ext cx="77864" cy="36073"/>
            </a:xfrm>
            <a:custGeom>
              <a:avLst/>
              <a:gdLst/>
              <a:ahLst/>
              <a:cxnLst/>
              <a:rect l="l" t="t" r="r" b="b"/>
              <a:pathLst>
                <a:path w="2955" h="1369" extrusionOk="0">
                  <a:moveTo>
                    <a:pt x="2803" y="1"/>
                  </a:moveTo>
                  <a:cubicBezTo>
                    <a:pt x="2792" y="1"/>
                    <a:pt x="2781" y="2"/>
                    <a:pt x="2770" y="5"/>
                  </a:cubicBezTo>
                  <a:cubicBezTo>
                    <a:pt x="2644" y="37"/>
                    <a:pt x="2481" y="74"/>
                    <a:pt x="2286" y="99"/>
                  </a:cubicBezTo>
                  <a:cubicBezTo>
                    <a:pt x="2072" y="527"/>
                    <a:pt x="1744" y="760"/>
                    <a:pt x="1424" y="885"/>
                  </a:cubicBezTo>
                  <a:cubicBezTo>
                    <a:pt x="1205" y="972"/>
                    <a:pt x="974" y="1015"/>
                    <a:pt x="744" y="1015"/>
                  </a:cubicBezTo>
                  <a:cubicBezTo>
                    <a:pt x="489" y="1015"/>
                    <a:pt x="235" y="963"/>
                    <a:pt x="1" y="860"/>
                  </a:cubicBezTo>
                  <a:lnTo>
                    <a:pt x="1" y="860"/>
                  </a:lnTo>
                  <a:cubicBezTo>
                    <a:pt x="32" y="885"/>
                    <a:pt x="64" y="911"/>
                    <a:pt x="96" y="943"/>
                  </a:cubicBezTo>
                  <a:cubicBezTo>
                    <a:pt x="431" y="1221"/>
                    <a:pt x="851" y="1368"/>
                    <a:pt x="1277" y="1368"/>
                  </a:cubicBezTo>
                  <a:cubicBezTo>
                    <a:pt x="1507" y="1368"/>
                    <a:pt x="1738" y="1326"/>
                    <a:pt x="1958" y="1237"/>
                  </a:cubicBezTo>
                  <a:cubicBezTo>
                    <a:pt x="2342" y="1086"/>
                    <a:pt x="2739" y="778"/>
                    <a:pt x="2928" y="174"/>
                  </a:cubicBezTo>
                  <a:cubicBezTo>
                    <a:pt x="2955" y="86"/>
                    <a:pt x="2889" y="1"/>
                    <a:pt x="2803"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413;p72">
              <a:extLst>
                <a:ext uri="{FF2B5EF4-FFF2-40B4-BE49-F238E27FC236}">
                  <a16:creationId xmlns:a16="http://schemas.microsoft.com/office/drawing/2014/main" id="{717CD299-74CD-5640-949A-9F63B5C731FD}"/>
                </a:ext>
              </a:extLst>
            </p:cNvPr>
            <p:cNvSpPr/>
            <p:nvPr/>
          </p:nvSpPr>
          <p:spPr>
            <a:xfrm>
              <a:off x="973038" y="3674545"/>
              <a:ext cx="31884" cy="31857"/>
            </a:xfrm>
            <a:custGeom>
              <a:avLst/>
              <a:gdLst/>
              <a:ahLst/>
              <a:cxnLst/>
              <a:rect l="l" t="t" r="r" b="b"/>
              <a:pathLst>
                <a:path w="1210" h="1209" extrusionOk="0">
                  <a:moveTo>
                    <a:pt x="605" y="0"/>
                  </a:moveTo>
                  <a:cubicBezTo>
                    <a:pt x="271" y="0"/>
                    <a:pt x="1" y="270"/>
                    <a:pt x="1" y="604"/>
                  </a:cubicBezTo>
                  <a:cubicBezTo>
                    <a:pt x="1" y="937"/>
                    <a:pt x="271" y="1208"/>
                    <a:pt x="605" y="1208"/>
                  </a:cubicBezTo>
                  <a:cubicBezTo>
                    <a:pt x="939" y="1208"/>
                    <a:pt x="1209" y="937"/>
                    <a:pt x="1209" y="604"/>
                  </a:cubicBezTo>
                  <a:cubicBezTo>
                    <a:pt x="1209" y="270"/>
                    <a:pt x="939" y="0"/>
                    <a:pt x="605" y="0"/>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414;p72">
              <a:extLst>
                <a:ext uri="{FF2B5EF4-FFF2-40B4-BE49-F238E27FC236}">
                  <a16:creationId xmlns:a16="http://schemas.microsoft.com/office/drawing/2014/main" id="{84873F49-3EA3-2ACE-1CCE-2DC596D4E035}"/>
                </a:ext>
              </a:extLst>
            </p:cNvPr>
            <p:cNvSpPr/>
            <p:nvPr/>
          </p:nvSpPr>
          <p:spPr>
            <a:xfrm>
              <a:off x="1099887" y="3695072"/>
              <a:ext cx="31883" cy="31857"/>
            </a:xfrm>
            <a:custGeom>
              <a:avLst/>
              <a:gdLst/>
              <a:ahLst/>
              <a:cxnLst/>
              <a:rect l="l" t="t" r="r" b="b"/>
              <a:pathLst>
                <a:path w="1210" h="1209" extrusionOk="0">
                  <a:moveTo>
                    <a:pt x="605" y="0"/>
                  </a:moveTo>
                  <a:cubicBezTo>
                    <a:pt x="273" y="0"/>
                    <a:pt x="1" y="271"/>
                    <a:pt x="1" y="605"/>
                  </a:cubicBezTo>
                  <a:cubicBezTo>
                    <a:pt x="1" y="939"/>
                    <a:pt x="273" y="1209"/>
                    <a:pt x="605" y="1209"/>
                  </a:cubicBezTo>
                  <a:cubicBezTo>
                    <a:pt x="939" y="1209"/>
                    <a:pt x="1209" y="939"/>
                    <a:pt x="1209" y="605"/>
                  </a:cubicBezTo>
                  <a:cubicBezTo>
                    <a:pt x="1209" y="271"/>
                    <a:pt x="939" y="0"/>
                    <a:pt x="605" y="0"/>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415;p72">
              <a:extLst>
                <a:ext uri="{FF2B5EF4-FFF2-40B4-BE49-F238E27FC236}">
                  <a16:creationId xmlns:a16="http://schemas.microsoft.com/office/drawing/2014/main" id="{40D61CCC-E4D0-B8C9-7831-3CD32E448D3D}"/>
                </a:ext>
              </a:extLst>
            </p:cNvPr>
            <p:cNvSpPr/>
            <p:nvPr/>
          </p:nvSpPr>
          <p:spPr>
            <a:xfrm>
              <a:off x="769879" y="3668853"/>
              <a:ext cx="212829" cy="223053"/>
            </a:xfrm>
            <a:custGeom>
              <a:avLst/>
              <a:gdLst/>
              <a:ahLst/>
              <a:cxnLst/>
              <a:rect l="l" t="t" r="r" b="b"/>
              <a:pathLst>
                <a:path w="8077" h="8465" extrusionOk="0">
                  <a:moveTo>
                    <a:pt x="6604" y="1"/>
                  </a:moveTo>
                  <a:cubicBezTo>
                    <a:pt x="6494" y="1"/>
                    <a:pt x="6381" y="40"/>
                    <a:pt x="6294" y="121"/>
                  </a:cubicBezTo>
                  <a:cubicBezTo>
                    <a:pt x="5878" y="505"/>
                    <a:pt x="5439" y="820"/>
                    <a:pt x="5036" y="1059"/>
                  </a:cubicBezTo>
                  <a:cubicBezTo>
                    <a:pt x="4329" y="1487"/>
                    <a:pt x="3530" y="1707"/>
                    <a:pt x="2713" y="1707"/>
                  </a:cubicBezTo>
                  <a:cubicBezTo>
                    <a:pt x="2533" y="1707"/>
                    <a:pt x="2353" y="1697"/>
                    <a:pt x="2172" y="1675"/>
                  </a:cubicBezTo>
                  <a:cubicBezTo>
                    <a:pt x="1706" y="1619"/>
                    <a:pt x="1178" y="1518"/>
                    <a:pt x="643" y="1335"/>
                  </a:cubicBezTo>
                  <a:cubicBezTo>
                    <a:pt x="597" y="1321"/>
                    <a:pt x="550" y="1314"/>
                    <a:pt x="504" y="1314"/>
                  </a:cubicBezTo>
                  <a:cubicBezTo>
                    <a:pt x="294" y="1314"/>
                    <a:pt x="95" y="1455"/>
                    <a:pt x="70" y="1657"/>
                  </a:cubicBezTo>
                  <a:cubicBezTo>
                    <a:pt x="51" y="1782"/>
                    <a:pt x="33" y="1884"/>
                    <a:pt x="33" y="1908"/>
                  </a:cubicBezTo>
                  <a:cubicBezTo>
                    <a:pt x="1" y="2550"/>
                    <a:pt x="25" y="3199"/>
                    <a:pt x="132" y="3834"/>
                  </a:cubicBezTo>
                  <a:cubicBezTo>
                    <a:pt x="271" y="4634"/>
                    <a:pt x="530" y="5414"/>
                    <a:pt x="969" y="6107"/>
                  </a:cubicBezTo>
                  <a:cubicBezTo>
                    <a:pt x="1543" y="7013"/>
                    <a:pt x="2593" y="7844"/>
                    <a:pt x="3696" y="8234"/>
                  </a:cubicBezTo>
                  <a:cubicBezTo>
                    <a:pt x="4029" y="8352"/>
                    <a:pt x="4425" y="8464"/>
                    <a:pt x="4803" y="8464"/>
                  </a:cubicBezTo>
                  <a:cubicBezTo>
                    <a:pt x="4945" y="8464"/>
                    <a:pt x="5085" y="8448"/>
                    <a:pt x="5218" y="8411"/>
                  </a:cubicBezTo>
                  <a:cubicBezTo>
                    <a:pt x="5628" y="8297"/>
                    <a:pt x="6037" y="7958"/>
                    <a:pt x="6339" y="7668"/>
                  </a:cubicBezTo>
                  <a:cubicBezTo>
                    <a:pt x="7182" y="6855"/>
                    <a:pt x="7804" y="5672"/>
                    <a:pt x="7955" y="4609"/>
                  </a:cubicBezTo>
                  <a:cubicBezTo>
                    <a:pt x="8076" y="3796"/>
                    <a:pt x="7987" y="2973"/>
                    <a:pt x="7780" y="2192"/>
                  </a:cubicBezTo>
                  <a:cubicBezTo>
                    <a:pt x="7616" y="1568"/>
                    <a:pt x="7377" y="964"/>
                    <a:pt x="7081" y="391"/>
                  </a:cubicBezTo>
                  <a:cubicBezTo>
                    <a:pt x="7069" y="373"/>
                    <a:pt x="7011" y="284"/>
                    <a:pt x="6949" y="178"/>
                  </a:cubicBezTo>
                  <a:cubicBezTo>
                    <a:pt x="6875" y="62"/>
                    <a:pt x="6742" y="1"/>
                    <a:pt x="6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416;p72">
              <a:extLst>
                <a:ext uri="{FF2B5EF4-FFF2-40B4-BE49-F238E27FC236}">
                  <a16:creationId xmlns:a16="http://schemas.microsoft.com/office/drawing/2014/main" id="{AB6F2561-71D5-EE35-3002-3693ADB6B2D8}"/>
                </a:ext>
              </a:extLst>
            </p:cNvPr>
            <p:cNvSpPr/>
            <p:nvPr/>
          </p:nvSpPr>
          <p:spPr>
            <a:xfrm>
              <a:off x="882499" y="3668932"/>
              <a:ext cx="100209" cy="222974"/>
            </a:xfrm>
            <a:custGeom>
              <a:avLst/>
              <a:gdLst/>
              <a:ahLst/>
              <a:cxnLst/>
              <a:rect l="l" t="t" r="r" b="b"/>
              <a:pathLst>
                <a:path w="3803" h="8462" extrusionOk="0">
                  <a:moveTo>
                    <a:pt x="2332" y="0"/>
                  </a:moveTo>
                  <a:cubicBezTo>
                    <a:pt x="2221" y="0"/>
                    <a:pt x="2108" y="39"/>
                    <a:pt x="2020" y="118"/>
                  </a:cubicBezTo>
                  <a:cubicBezTo>
                    <a:pt x="1958" y="175"/>
                    <a:pt x="1901" y="231"/>
                    <a:pt x="1839" y="281"/>
                  </a:cubicBezTo>
                  <a:cubicBezTo>
                    <a:pt x="1869" y="326"/>
                    <a:pt x="1888" y="357"/>
                    <a:pt x="1895" y="370"/>
                  </a:cubicBezTo>
                  <a:cubicBezTo>
                    <a:pt x="2191" y="943"/>
                    <a:pt x="2429" y="1547"/>
                    <a:pt x="2594" y="2169"/>
                  </a:cubicBezTo>
                  <a:cubicBezTo>
                    <a:pt x="2801" y="2950"/>
                    <a:pt x="2888" y="3775"/>
                    <a:pt x="2769" y="4586"/>
                  </a:cubicBezTo>
                  <a:cubicBezTo>
                    <a:pt x="2618" y="5651"/>
                    <a:pt x="1996" y="6834"/>
                    <a:pt x="1151" y="7645"/>
                  </a:cubicBezTo>
                  <a:cubicBezTo>
                    <a:pt x="857" y="7935"/>
                    <a:pt x="441" y="8275"/>
                    <a:pt x="32" y="8388"/>
                  </a:cubicBezTo>
                  <a:cubicBezTo>
                    <a:pt x="18" y="8394"/>
                    <a:pt x="6" y="8394"/>
                    <a:pt x="0" y="8400"/>
                  </a:cubicBezTo>
                  <a:cubicBezTo>
                    <a:pt x="171" y="8438"/>
                    <a:pt x="348" y="8461"/>
                    <a:pt x="522" y="8461"/>
                  </a:cubicBezTo>
                  <a:cubicBezTo>
                    <a:pt x="667" y="8461"/>
                    <a:pt x="809" y="8445"/>
                    <a:pt x="944" y="8408"/>
                  </a:cubicBezTo>
                  <a:cubicBezTo>
                    <a:pt x="1354" y="8294"/>
                    <a:pt x="1763" y="7955"/>
                    <a:pt x="2065" y="7665"/>
                  </a:cubicBezTo>
                  <a:cubicBezTo>
                    <a:pt x="2908" y="6852"/>
                    <a:pt x="3530" y="5669"/>
                    <a:pt x="3681" y="4606"/>
                  </a:cubicBezTo>
                  <a:cubicBezTo>
                    <a:pt x="3802" y="3793"/>
                    <a:pt x="3713" y="2970"/>
                    <a:pt x="3506" y="2189"/>
                  </a:cubicBezTo>
                  <a:cubicBezTo>
                    <a:pt x="3342" y="1565"/>
                    <a:pt x="3103" y="961"/>
                    <a:pt x="2807" y="388"/>
                  </a:cubicBezTo>
                  <a:cubicBezTo>
                    <a:pt x="2795" y="370"/>
                    <a:pt x="2737" y="281"/>
                    <a:pt x="2675" y="175"/>
                  </a:cubicBezTo>
                  <a:cubicBezTo>
                    <a:pt x="2602" y="60"/>
                    <a:pt x="2469" y="0"/>
                    <a:pt x="23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417;p72">
              <a:extLst>
                <a:ext uri="{FF2B5EF4-FFF2-40B4-BE49-F238E27FC236}">
                  <a16:creationId xmlns:a16="http://schemas.microsoft.com/office/drawing/2014/main" id="{B003ACBB-23B6-622C-0E95-CEEB03506DBB}"/>
                </a:ext>
              </a:extLst>
            </p:cNvPr>
            <p:cNvSpPr/>
            <p:nvPr/>
          </p:nvSpPr>
          <p:spPr>
            <a:xfrm>
              <a:off x="847664" y="3797389"/>
              <a:ext cx="90776" cy="51198"/>
            </a:xfrm>
            <a:custGeom>
              <a:avLst/>
              <a:gdLst/>
              <a:ahLst/>
              <a:cxnLst/>
              <a:rect l="l" t="t" r="r" b="b"/>
              <a:pathLst>
                <a:path w="3445" h="1943" extrusionOk="0">
                  <a:moveTo>
                    <a:pt x="1805" y="0"/>
                  </a:moveTo>
                  <a:cubicBezTo>
                    <a:pt x="1345" y="0"/>
                    <a:pt x="891" y="171"/>
                    <a:pt x="547" y="492"/>
                  </a:cubicBezTo>
                  <a:cubicBezTo>
                    <a:pt x="253" y="768"/>
                    <a:pt x="1" y="1184"/>
                    <a:pt x="26" y="1788"/>
                  </a:cubicBezTo>
                  <a:cubicBezTo>
                    <a:pt x="31" y="1880"/>
                    <a:pt x="105" y="1942"/>
                    <a:pt x="186" y="1942"/>
                  </a:cubicBezTo>
                  <a:cubicBezTo>
                    <a:pt x="216" y="1942"/>
                    <a:pt x="248" y="1934"/>
                    <a:pt x="277" y="1915"/>
                  </a:cubicBezTo>
                  <a:cubicBezTo>
                    <a:pt x="535" y="1738"/>
                    <a:pt x="994" y="1456"/>
                    <a:pt x="1537" y="1291"/>
                  </a:cubicBezTo>
                  <a:cubicBezTo>
                    <a:pt x="1624" y="1259"/>
                    <a:pt x="1726" y="1241"/>
                    <a:pt x="1819" y="1229"/>
                  </a:cubicBezTo>
                  <a:cubicBezTo>
                    <a:pt x="1996" y="1207"/>
                    <a:pt x="2171" y="1198"/>
                    <a:pt x="2337" y="1198"/>
                  </a:cubicBezTo>
                  <a:cubicBezTo>
                    <a:pt x="2695" y="1198"/>
                    <a:pt x="3012" y="1240"/>
                    <a:pt x="3223" y="1279"/>
                  </a:cubicBezTo>
                  <a:cubicBezTo>
                    <a:pt x="3234" y="1281"/>
                    <a:pt x="3245" y="1282"/>
                    <a:pt x="3255" y="1282"/>
                  </a:cubicBezTo>
                  <a:cubicBezTo>
                    <a:pt x="3366" y="1282"/>
                    <a:pt x="3445" y="1168"/>
                    <a:pt x="3399" y="1065"/>
                  </a:cubicBezTo>
                  <a:cubicBezTo>
                    <a:pt x="3173" y="498"/>
                    <a:pt x="2775" y="228"/>
                    <a:pt x="2392" y="96"/>
                  </a:cubicBezTo>
                  <a:cubicBezTo>
                    <a:pt x="2201" y="32"/>
                    <a:pt x="2002" y="0"/>
                    <a:pt x="1805" y="0"/>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418;p72">
              <a:extLst>
                <a:ext uri="{FF2B5EF4-FFF2-40B4-BE49-F238E27FC236}">
                  <a16:creationId xmlns:a16="http://schemas.microsoft.com/office/drawing/2014/main" id="{CCF44C96-071E-36E7-7E75-51E6DCB3FEE3}"/>
                </a:ext>
              </a:extLst>
            </p:cNvPr>
            <p:cNvSpPr/>
            <p:nvPr/>
          </p:nvSpPr>
          <p:spPr>
            <a:xfrm>
              <a:off x="873382" y="3797415"/>
              <a:ext cx="65058" cy="33781"/>
            </a:xfrm>
            <a:custGeom>
              <a:avLst/>
              <a:gdLst/>
              <a:ahLst/>
              <a:cxnLst/>
              <a:rect l="l" t="t" r="r" b="b"/>
              <a:pathLst>
                <a:path w="2469" h="1282" extrusionOk="0">
                  <a:moveTo>
                    <a:pt x="834" y="0"/>
                  </a:moveTo>
                  <a:cubicBezTo>
                    <a:pt x="545" y="0"/>
                    <a:pt x="259" y="68"/>
                    <a:pt x="0" y="195"/>
                  </a:cubicBezTo>
                  <a:cubicBezTo>
                    <a:pt x="56" y="190"/>
                    <a:pt x="113" y="187"/>
                    <a:pt x="169" y="187"/>
                  </a:cubicBezTo>
                  <a:cubicBezTo>
                    <a:pt x="366" y="187"/>
                    <a:pt x="566" y="220"/>
                    <a:pt x="762" y="284"/>
                  </a:cubicBezTo>
                  <a:cubicBezTo>
                    <a:pt x="1133" y="409"/>
                    <a:pt x="1523" y="674"/>
                    <a:pt x="1756" y="1215"/>
                  </a:cubicBezTo>
                  <a:cubicBezTo>
                    <a:pt x="1950" y="1228"/>
                    <a:pt x="2115" y="1258"/>
                    <a:pt x="2247" y="1278"/>
                  </a:cubicBezTo>
                  <a:cubicBezTo>
                    <a:pt x="2258" y="1280"/>
                    <a:pt x="2269" y="1281"/>
                    <a:pt x="2279" y="1281"/>
                  </a:cubicBezTo>
                  <a:cubicBezTo>
                    <a:pt x="2390" y="1281"/>
                    <a:pt x="2469" y="1167"/>
                    <a:pt x="2423" y="1064"/>
                  </a:cubicBezTo>
                  <a:cubicBezTo>
                    <a:pt x="2197" y="497"/>
                    <a:pt x="1799" y="227"/>
                    <a:pt x="1416" y="95"/>
                  </a:cubicBezTo>
                  <a:cubicBezTo>
                    <a:pt x="1226" y="31"/>
                    <a:pt x="1029" y="0"/>
                    <a:pt x="834" y="0"/>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419;p72">
              <a:extLst>
                <a:ext uri="{FF2B5EF4-FFF2-40B4-BE49-F238E27FC236}">
                  <a16:creationId xmlns:a16="http://schemas.microsoft.com/office/drawing/2014/main" id="{A196ADFB-47C2-2B5E-20EA-1819675446F7}"/>
                </a:ext>
              </a:extLst>
            </p:cNvPr>
            <p:cNvSpPr/>
            <p:nvPr/>
          </p:nvSpPr>
          <p:spPr>
            <a:xfrm>
              <a:off x="803212" y="3782000"/>
              <a:ext cx="31699" cy="31857"/>
            </a:xfrm>
            <a:custGeom>
              <a:avLst/>
              <a:gdLst/>
              <a:ahLst/>
              <a:cxnLst/>
              <a:rect l="l" t="t" r="r" b="b"/>
              <a:pathLst>
                <a:path w="1203" h="1209" extrusionOk="0">
                  <a:moveTo>
                    <a:pt x="604" y="1"/>
                  </a:moveTo>
                  <a:cubicBezTo>
                    <a:pt x="271" y="1"/>
                    <a:pt x="0" y="271"/>
                    <a:pt x="0" y="605"/>
                  </a:cubicBezTo>
                  <a:cubicBezTo>
                    <a:pt x="0" y="937"/>
                    <a:pt x="271" y="1209"/>
                    <a:pt x="604" y="1209"/>
                  </a:cubicBezTo>
                  <a:cubicBezTo>
                    <a:pt x="938" y="1209"/>
                    <a:pt x="1203" y="937"/>
                    <a:pt x="1203" y="605"/>
                  </a:cubicBezTo>
                  <a:cubicBezTo>
                    <a:pt x="1203" y="271"/>
                    <a:pt x="938" y="1"/>
                    <a:pt x="604"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420;p72">
              <a:extLst>
                <a:ext uri="{FF2B5EF4-FFF2-40B4-BE49-F238E27FC236}">
                  <a16:creationId xmlns:a16="http://schemas.microsoft.com/office/drawing/2014/main" id="{59A5FDDE-00BC-AB09-F89D-92CC9BD90781}"/>
                </a:ext>
              </a:extLst>
            </p:cNvPr>
            <p:cNvSpPr/>
            <p:nvPr/>
          </p:nvSpPr>
          <p:spPr>
            <a:xfrm>
              <a:off x="928954" y="3755123"/>
              <a:ext cx="31857" cy="31673"/>
            </a:xfrm>
            <a:custGeom>
              <a:avLst/>
              <a:gdLst/>
              <a:ahLst/>
              <a:cxnLst/>
              <a:rect l="l" t="t" r="r" b="b"/>
              <a:pathLst>
                <a:path w="1209" h="1202" extrusionOk="0">
                  <a:moveTo>
                    <a:pt x="604" y="1"/>
                  </a:moveTo>
                  <a:cubicBezTo>
                    <a:pt x="270" y="1"/>
                    <a:pt x="0" y="265"/>
                    <a:pt x="0" y="598"/>
                  </a:cubicBezTo>
                  <a:cubicBezTo>
                    <a:pt x="0" y="931"/>
                    <a:pt x="270" y="1202"/>
                    <a:pt x="604" y="1202"/>
                  </a:cubicBezTo>
                  <a:cubicBezTo>
                    <a:pt x="937" y="1202"/>
                    <a:pt x="1209" y="931"/>
                    <a:pt x="1209" y="598"/>
                  </a:cubicBezTo>
                  <a:cubicBezTo>
                    <a:pt x="1209" y="265"/>
                    <a:pt x="937" y="1"/>
                    <a:pt x="604"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421;p72">
              <a:extLst>
                <a:ext uri="{FF2B5EF4-FFF2-40B4-BE49-F238E27FC236}">
                  <a16:creationId xmlns:a16="http://schemas.microsoft.com/office/drawing/2014/main" id="{3DC67B92-0ACD-CD20-6674-A5CD190E7BAA}"/>
                </a:ext>
              </a:extLst>
            </p:cNvPr>
            <p:cNvSpPr/>
            <p:nvPr/>
          </p:nvSpPr>
          <p:spPr>
            <a:xfrm>
              <a:off x="1009348" y="3664295"/>
              <a:ext cx="39815" cy="27193"/>
            </a:xfrm>
            <a:custGeom>
              <a:avLst/>
              <a:gdLst/>
              <a:ahLst/>
              <a:cxnLst/>
              <a:rect l="l" t="t" r="r" b="b"/>
              <a:pathLst>
                <a:path w="1511" h="1032" extrusionOk="0">
                  <a:moveTo>
                    <a:pt x="681" y="0"/>
                  </a:moveTo>
                  <a:cubicBezTo>
                    <a:pt x="323" y="0"/>
                    <a:pt x="114" y="281"/>
                    <a:pt x="46" y="445"/>
                  </a:cubicBezTo>
                  <a:cubicBezTo>
                    <a:pt x="0" y="558"/>
                    <a:pt x="58" y="691"/>
                    <a:pt x="171" y="741"/>
                  </a:cubicBezTo>
                  <a:cubicBezTo>
                    <a:pt x="197" y="751"/>
                    <a:pt x="224" y="756"/>
                    <a:pt x="251" y="756"/>
                  </a:cubicBezTo>
                  <a:cubicBezTo>
                    <a:pt x="341" y="756"/>
                    <a:pt x="428" y="703"/>
                    <a:pt x="467" y="616"/>
                  </a:cubicBezTo>
                  <a:cubicBezTo>
                    <a:pt x="467" y="603"/>
                    <a:pt x="531" y="447"/>
                    <a:pt x="689" y="447"/>
                  </a:cubicBezTo>
                  <a:cubicBezTo>
                    <a:pt x="702" y="447"/>
                    <a:pt x="716" y="448"/>
                    <a:pt x="732" y="451"/>
                  </a:cubicBezTo>
                  <a:cubicBezTo>
                    <a:pt x="1020" y="502"/>
                    <a:pt x="1052" y="759"/>
                    <a:pt x="1058" y="810"/>
                  </a:cubicBezTo>
                  <a:cubicBezTo>
                    <a:pt x="1058" y="936"/>
                    <a:pt x="1159" y="1031"/>
                    <a:pt x="1278" y="1031"/>
                  </a:cubicBezTo>
                  <a:lnTo>
                    <a:pt x="1292" y="1031"/>
                  </a:lnTo>
                  <a:cubicBezTo>
                    <a:pt x="1417" y="1023"/>
                    <a:pt x="1511" y="918"/>
                    <a:pt x="1505" y="791"/>
                  </a:cubicBezTo>
                  <a:cubicBezTo>
                    <a:pt x="1493" y="558"/>
                    <a:pt x="1336" y="93"/>
                    <a:pt x="807" y="11"/>
                  </a:cubicBezTo>
                  <a:cubicBezTo>
                    <a:pt x="763" y="4"/>
                    <a:pt x="721" y="0"/>
                    <a:pt x="681"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422;p72">
              <a:extLst>
                <a:ext uri="{FF2B5EF4-FFF2-40B4-BE49-F238E27FC236}">
                  <a16:creationId xmlns:a16="http://schemas.microsoft.com/office/drawing/2014/main" id="{96FAEA45-637C-BD68-3113-6453F9326DC2}"/>
                </a:ext>
              </a:extLst>
            </p:cNvPr>
            <p:cNvSpPr/>
            <p:nvPr/>
          </p:nvSpPr>
          <p:spPr>
            <a:xfrm>
              <a:off x="1060941" y="3671884"/>
              <a:ext cx="42160" cy="24374"/>
            </a:xfrm>
            <a:custGeom>
              <a:avLst/>
              <a:gdLst/>
              <a:ahLst/>
              <a:cxnLst/>
              <a:rect l="l" t="t" r="r" b="b"/>
              <a:pathLst>
                <a:path w="1600" h="925" extrusionOk="0">
                  <a:moveTo>
                    <a:pt x="815" y="1"/>
                  </a:moveTo>
                  <a:cubicBezTo>
                    <a:pt x="369" y="1"/>
                    <a:pt x="119" y="340"/>
                    <a:pt x="44" y="541"/>
                  </a:cubicBezTo>
                  <a:cubicBezTo>
                    <a:pt x="0" y="660"/>
                    <a:pt x="64" y="787"/>
                    <a:pt x="177" y="831"/>
                  </a:cubicBezTo>
                  <a:cubicBezTo>
                    <a:pt x="204" y="841"/>
                    <a:pt x="232" y="845"/>
                    <a:pt x="260" y="845"/>
                  </a:cubicBezTo>
                  <a:cubicBezTo>
                    <a:pt x="352" y="845"/>
                    <a:pt x="438" y="791"/>
                    <a:pt x="467" y="698"/>
                  </a:cubicBezTo>
                  <a:cubicBezTo>
                    <a:pt x="472" y="687"/>
                    <a:pt x="563" y="453"/>
                    <a:pt x="816" y="453"/>
                  </a:cubicBezTo>
                  <a:cubicBezTo>
                    <a:pt x="839" y="453"/>
                    <a:pt x="863" y="455"/>
                    <a:pt x="888" y="459"/>
                  </a:cubicBezTo>
                  <a:cubicBezTo>
                    <a:pt x="1089" y="485"/>
                    <a:pt x="1133" y="723"/>
                    <a:pt x="1139" y="735"/>
                  </a:cubicBezTo>
                  <a:cubicBezTo>
                    <a:pt x="1159" y="849"/>
                    <a:pt x="1252" y="924"/>
                    <a:pt x="1360" y="924"/>
                  </a:cubicBezTo>
                  <a:lnTo>
                    <a:pt x="1397" y="924"/>
                  </a:lnTo>
                  <a:cubicBezTo>
                    <a:pt x="1517" y="900"/>
                    <a:pt x="1600" y="787"/>
                    <a:pt x="1580" y="660"/>
                  </a:cubicBezTo>
                  <a:cubicBezTo>
                    <a:pt x="1548" y="453"/>
                    <a:pt x="1373" y="75"/>
                    <a:pt x="958" y="12"/>
                  </a:cubicBezTo>
                  <a:cubicBezTo>
                    <a:pt x="908" y="4"/>
                    <a:pt x="861" y="1"/>
                    <a:pt x="815"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23;p72">
              <a:extLst>
                <a:ext uri="{FF2B5EF4-FFF2-40B4-BE49-F238E27FC236}">
                  <a16:creationId xmlns:a16="http://schemas.microsoft.com/office/drawing/2014/main" id="{3CA81510-4146-75E6-2351-8D3FAB6CC598}"/>
                </a:ext>
              </a:extLst>
            </p:cNvPr>
            <p:cNvSpPr/>
            <p:nvPr/>
          </p:nvSpPr>
          <p:spPr>
            <a:xfrm>
              <a:off x="879996" y="3743318"/>
              <a:ext cx="42002" cy="25243"/>
            </a:xfrm>
            <a:custGeom>
              <a:avLst/>
              <a:gdLst/>
              <a:ahLst/>
              <a:cxnLst/>
              <a:rect l="l" t="t" r="r" b="b"/>
              <a:pathLst>
                <a:path w="1594" h="958" extrusionOk="0">
                  <a:moveTo>
                    <a:pt x="1354" y="0"/>
                  </a:moveTo>
                  <a:cubicBezTo>
                    <a:pt x="1240" y="0"/>
                    <a:pt x="1145" y="86"/>
                    <a:pt x="1127" y="203"/>
                  </a:cubicBezTo>
                  <a:cubicBezTo>
                    <a:pt x="1127" y="203"/>
                    <a:pt x="1095" y="461"/>
                    <a:pt x="894" y="499"/>
                  </a:cubicBezTo>
                  <a:cubicBezTo>
                    <a:pt x="862" y="506"/>
                    <a:pt x="831" y="509"/>
                    <a:pt x="803" y="509"/>
                  </a:cubicBezTo>
                  <a:cubicBezTo>
                    <a:pt x="584" y="509"/>
                    <a:pt x="483" y="317"/>
                    <a:pt x="467" y="278"/>
                  </a:cubicBezTo>
                  <a:cubicBezTo>
                    <a:pt x="428" y="192"/>
                    <a:pt x="343" y="143"/>
                    <a:pt x="255" y="143"/>
                  </a:cubicBezTo>
                  <a:cubicBezTo>
                    <a:pt x="227" y="143"/>
                    <a:pt x="198" y="148"/>
                    <a:pt x="171" y="159"/>
                  </a:cubicBezTo>
                  <a:cubicBezTo>
                    <a:pt x="51" y="209"/>
                    <a:pt x="0" y="342"/>
                    <a:pt x="51" y="455"/>
                  </a:cubicBezTo>
                  <a:cubicBezTo>
                    <a:pt x="133" y="644"/>
                    <a:pt x="385" y="958"/>
                    <a:pt x="801" y="958"/>
                  </a:cubicBezTo>
                  <a:cubicBezTo>
                    <a:pt x="857" y="958"/>
                    <a:pt x="920" y="952"/>
                    <a:pt x="982" y="940"/>
                  </a:cubicBezTo>
                  <a:cubicBezTo>
                    <a:pt x="1405" y="857"/>
                    <a:pt x="1556" y="467"/>
                    <a:pt x="1574" y="253"/>
                  </a:cubicBezTo>
                  <a:cubicBezTo>
                    <a:pt x="1594" y="127"/>
                    <a:pt x="1505" y="20"/>
                    <a:pt x="1379" y="2"/>
                  </a:cubicBezTo>
                  <a:cubicBezTo>
                    <a:pt x="1371" y="1"/>
                    <a:pt x="1362" y="0"/>
                    <a:pt x="1354"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24;p72">
              <a:extLst>
                <a:ext uri="{FF2B5EF4-FFF2-40B4-BE49-F238E27FC236}">
                  <a16:creationId xmlns:a16="http://schemas.microsoft.com/office/drawing/2014/main" id="{643754F1-E30B-520C-3D86-7226FBED41D3}"/>
                </a:ext>
              </a:extLst>
            </p:cNvPr>
            <p:cNvSpPr/>
            <p:nvPr/>
          </p:nvSpPr>
          <p:spPr>
            <a:xfrm>
              <a:off x="827770" y="3753147"/>
              <a:ext cx="40974" cy="28036"/>
            </a:xfrm>
            <a:custGeom>
              <a:avLst/>
              <a:gdLst/>
              <a:ahLst/>
              <a:cxnLst/>
              <a:rect l="l" t="t" r="r" b="b"/>
              <a:pathLst>
                <a:path w="1555" h="1064" extrusionOk="0">
                  <a:moveTo>
                    <a:pt x="1328" y="0"/>
                  </a:moveTo>
                  <a:cubicBezTo>
                    <a:pt x="1203" y="0"/>
                    <a:pt x="1101" y="100"/>
                    <a:pt x="1101" y="219"/>
                  </a:cubicBezTo>
                  <a:cubicBezTo>
                    <a:pt x="1101" y="233"/>
                    <a:pt x="1095" y="522"/>
                    <a:pt x="787" y="605"/>
                  </a:cubicBezTo>
                  <a:cubicBezTo>
                    <a:pt x="778" y="606"/>
                    <a:pt x="755" y="611"/>
                    <a:pt x="724" y="611"/>
                  </a:cubicBezTo>
                  <a:cubicBezTo>
                    <a:pt x="651" y="611"/>
                    <a:pt x="535" y="585"/>
                    <a:pt x="459" y="434"/>
                  </a:cubicBezTo>
                  <a:cubicBezTo>
                    <a:pt x="423" y="352"/>
                    <a:pt x="344" y="306"/>
                    <a:pt x="260" y="306"/>
                  </a:cubicBezTo>
                  <a:cubicBezTo>
                    <a:pt x="227" y="306"/>
                    <a:pt x="195" y="313"/>
                    <a:pt x="163" y="327"/>
                  </a:cubicBezTo>
                  <a:cubicBezTo>
                    <a:pt x="50" y="378"/>
                    <a:pt x="0" y="515"/>
                    <a:pt x="56" y="623"/>
                  </a:cubicBezTo>
                  <a:cubicBezTo>
                    <a:pt x="132" y="793"/>
                    <a:pt x="358" y="1064"/>
                    <a:pt x="712" y="1064"/>
                  </a:cubicBezTo>
                  <a:cubicBezTo>
                    <a:pt x="768" y="1064"/>
                    <a:pt x="837" y="1058"/>
                    <a:pt x="907" y="1038"/>
                  </a:cubicBezTo>
                  <a:cubicBezTo>
                    <a:pt x="1416" y="899"/>
                    <a:pt x="1555" y="446"/>
                    <a:pt x="1555" y="219"/>
                  </a:cubicBezTo>
                  <a:cubicBezTo>
                    <a:pt x="1555" y="100"/>
                    <a:pt x="1453" y="0"/>
                    <a:pt x="1328"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446;p72">
            <a:extLst>
              <a:ext uri="{FF2B5EF4-FFF2-40B4-BE49-F238E27FC236}">
                <a16:creationId xmlns:a16="http://schemas.microsoft.com/office/drawing/2014/main" id="{C77FBA45-014F-FCD2-0CC2-608BE3DB6892}"/>
              </a:ext>
            </a:extLst>
          </p:cNvPr>
          <p:cNvGrpSpPr/>
          <p:nvPr/>
        </p:nvGrpSpPr>
        <p:grpSpPr>
          <a:xfrm>
            <a:off x="5346607" y="2734316"/>
            <a:ext cx="439497" cy="499885"/>
            <a:chOff x="7952995" y="2892951"/>
            <a:chExt cx="323631" cy="391851"/>
          </a:xfrm>
        </p:grpSpPr>
        <p:sp>
          <p:nvSpPr>
            <p:cNvPr id="56" name="Google Shape;5447;p72">
              <a:extLst>
                <a:ext uri="{FF2B5EF4-FFF2-40B4-BE49-F238E27FC236}">
                  <a16:creationId xmlns:a16="http://schemas.microsoft.com/office/drawing/2014/main" id="{05B206A7-3737-DE0F-AF0C-628D155E226E}"/>
                </a:ext>
              </a:extLst>
            </p:cNvPr>
            <p:cNvSpPr/>
            <p:nvPr/>
          </p:nvSpPr>
          <p:spPr>
            <a:xfrm>
              <a:off x="8129961" y="3251944"/>
              <a:ext cx="60394" cy="32858"/>
            </a:xfrm>
            <a:custGeom>
              <a:avLst/>
              <a:gdLst/>
              <a:ahLst/>
              <a:cxnLst/>
              <a:rect l="l" t="t" r="r" b="b"/>
              <a:pathLst>
                <a:path w="2292" h="1247" extrusionOk="0">
                  <a:moveTo>
                    <a:pt x="1" y="1"/>
                  </a:moveTo>
                  <a:lnTo>
                    <a:pt x="1" y="1247"/>
                  </a:lnTo>
                  <a:lnTo>
                    <a:pt x="2292" y="1247"/>
                  </a:lnTo>
                  <a:lnTo>
                    <a:pt x="2292" y="1"/>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448;p72">
              <a:extLst>
                <a:ext uri="{FF2B5EF4-FFF2-40B4-BE49-F238E27FC236}">
                  <a16:creationId xmlns:a16="http://schemas.microsoft.com/office/drawing/2014/main" id="{77BA6701-479B-DC24-1B72-280C9412FEE8}"/>
                </a:ext>
              </a:extLst>
            </p:cNvPr>
            <p:cNvSpPr/>
            <p:nvPr/>
          </p:nvSpPr>
          <p:spPr>
            <a:xfrm>
              <a:off x="8175099" y="3251944"/>
              <a:ext cx="15257" cy="32858"/>
            </a:xfrm>
            <a:custGeom>
              <a:avLst/>
              <a:gdLst/>
              <a:ahLst/>
              <a:cxnLst/>
              <a:rect l="l" t="t" r="r" b="b"/>
              <a:pathLst>
                <a:path w="579" h="1247" extrusionOk="0">
                  <a:moveTo>
                    <a:pt x="0" y="1"/>
                  </a:moveTo>
                  <a:lnTo>
                    <a:pt x="0" y="1247"/>
                  </a:lnTo>
                  <a:lnTo>
                    <a:pt x="579" y="1247"/>
                  </a:lnTo>
                  <a:lnTo>
                    <a:pt x="579" y="1"/>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449;p72">
              <a:extLst>
                <a:ext uri="{FF2B5EF4-FFF2-40B4-BE49-F238E27FC236}">
                  <a16:creationId xmlns:a16="http://schemas.microsoft.com/office/drawing/2014/main" id="{8E771ADB-E9BF-1DA2-0E3B-E7A6D57B5029}"/>
                </a:ext>
              </a:extLst>
            </p:cNvPr>
            <p:cNvSpPr/>
            <p:nvPr/>
          </p:nvSpPr>
          <p:spPr>
            <a:xfrm>
              <a:off x="8019660" y="3251944"/>
              <a:ext cx="60579" cy="32858"/>
            </a:xfrm>
            <a:custGeom>
              <a:avLst/>
              <a:gdLst/>
              <a:ahLst/>
              <a:cxnLst/>
              <a:rect l="l" t="t" r="r" b="b"/>
              <a:pathLst>
                <a:path w="2299" h="1247" extrusionOk="0">
                  <a:moveTo>
                    <a:pt x="1" y="1"/>
                  </a:moveTo>
                  <a:lnTo>
                    <a:pt x="1" y="1247"/>
                  </a:lnTo>
                  <a:lnTo>
                    <a:pt x="2298" y="1247"/>
                  </a:lnTo>
                  <a:lnTo>
                    <a:pt x="2298" y="1"/>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450;p72">
              <a:extLst>
                <a:ext uri="{FF2B5EF4-FFF2-40B4-BE49-F238E27FC236}">
                  <a16:creationId xmlns:a16="http://schemas.microsoft.com/office/drawing/2014/main" id="{543B5429-BC53-4FB3-7F94-8CBC8D569EA2}"/>
                </a:ext>
              </a:extLst>
            </p:cNvPr>
            <p:cNvSpPr/>
            <p:nvPr/>
          </p:nvSpPr>
          <p:spPr>
            <a:xfrm>
              <a:off x="7983692" y="3113158"/>
              <a:ext cx="26060" cy="84399"/>
            </a:xfrm>
            <a:custGeom>
              <a:avLst/>
              <a:gdLst/>
              <a:ahLst/>
              <a:cxnLst/>
              <a:rect l="l" t="t" r="r" b="b"/>
              <a:pathLst>
                <a:path w="989" h="3203" extrusionOk="0">
                  <a:moveTo>
                    <a:pt x="497" y="1"/>
                  </a:moveTo>
                  <a:cubicBezTo>
                    <a:pt x="472" y="1"/>
                    <a:pt x="447" y="3"/>
                    <a:pt x="422" y="6"/>
                  </a:cubicBezTo>
                  <a:cubicBezTo>
                    <a:pt x="189" y="37"/>
                    <a:pt x="0" y="271"/>
                    <a:pt x="0" y="503"/>
                  </a:cubicBezTo>
                  <a:lnTo>
                    <a:pt x="0" y="3203"/>
                  </a:lnTo>
                  <a:lnTo>
                    <a:pt x="988" y="3203"/>
                  </a:lnTo>
                  <a:lnTo>
                    <a:pt x="988" y="490"/>
                  </a:lnTo>
                  <a:cubicBezTo>
                    <a:pt x="988" y="225"/>
                    <a:pt x="772" y="1"/>
                    <a:pt x="497" y="1"/>
                  </a:cubicBezTo>
                  <a:close/>
                </a:path>
              </a:pathLst>
            </a:custGeom>
            <a:solidFill>
              <a:srgbClr val="CC8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451;p72">
              <a:extLst>
                <a:ext uri="{FF2B5EF4-FFF2-40B4-BE49-F238E27FC236}">
                  <a16:creationId xmlns:a16="http://schemas.microsoft.com/office/drawing/2014/main" id="{B8988D69-8B5C-5485-F129-2C58DECBE935}"/>
                </a:ext>
              </a:extLst>
            </p:cNvPr>
            <p:cNvSpPr/>
            <p:nvPr/>
          </p:nvSpPr>
          <p:spPr>
            <a:xfrm>
              <a:off x="7952995" y="3111156"/>
              <a:ext cx="128087" cy="147613"/>
            </a:xfrm>
            <a:custGeom>
              <a:avLst/>
              <a:gdLst/>
              <a:ahLst/>
              <a:cxnLst/>
              <a:rect l="l" t="t" r="r" b="b"/>
              <a:pathLst>
                <a:path w="4861" h="5602" extrusionOk="0">
                  <a:moveTo>
                    <a:pt x="615" y="1"/>
                  </a:moveTo>
                  <a:cubicBezTo>
                    <a:pt x="587" y="1"/>
                    <a:pt x="558" y="3"/>
                    <a:pt x="529" y="7"/>
                  </a:cubicBezTo>
                  <a:cubicBezTo>
                    <a:pt x="247" y="51"/>
                    <a:pt x="32" y="301"/>
                    <a:pt x="32" y="591"/>
                  </a:cubicBezTo>
                  <a:lnTo>
                    <a:pt x="32" y="1535"/>
                  </a:lnTo>
                  <a:cubicBezTo>
                    <a:pt x="32" y="2026"/>
                    <a:pt x="1" y="2467"/>
                    <a:pt x="114" y="2952"/>
                  </a:cubicBezTo>
                  <a:cubicBezTo>
                    <a:pt x="221" y="3436"/>
                    <a:pt x="674" y="3871"/>
                    <a:pt x="1052" y="4161"/>
                  </a:cubicBezTo>
                  <a:cubicBezTo>
                    <a:pt x="1562" y="4551"/>
                    <a:pt x="2556" y="4853"/>
                    <a:pt x="2556" y="5602"/>
                  </a:cubicBezTo>
                  <a:lnTo>
                    <a:pt x="4860" y="5602"/>
                  </a:lnTo>
                  <a:lnTo>
                    <a:pt x="4860" y="4795"/>
                  </a:lnTo>
                  <a:cubicBezTo>
                    <a:pt x="4860" y="4274"/>
                    <a:pt x="4772" y="3751"/>
                    <a:pt x="4520" y="3285"/>
                  </a:cubicBezTo>
                  <a:cubicBezTo>
                    <a:pt x="4250" y="2788"/>
                    <a:pt x="3828" y="2416"/>
                    <a:pt x="3419" y="2038"/>
                  </a:cubicBezTo>
                  <a:cubicBezTo>
                    <a:pt x="3327" y="1951"/>
                    <a:pt x="3209" y="1907"/>
                    <a:pt x="3091" y="1907"/>
                  </a:cubicBezTo>
                  <a:cubicBezTo>
                    <a:pt x="2981" y="1907"/>
                    <a:pt x="2871" y="1945"/>
                    <a:pt x="2783" y="2020"/>
                  </a:cubicBezTo>
                  <a:cubicBezTo>
                    <a:pt x="2582" y="2197"/>
                    <a:pt x="2588" y="2436"/>
                    <a:pt x="2707" y="2650"/>
                  </a:cubicBezTo>
                  <a:cubicBezTo>
                    <a:pt x="2795" y="2794"/>
                    <a:pt x="3091" y="3072"/>
                    <a:pt x="2978" y="3261"/>
                  </a:cubicBezTo>
                  <a:cubicBezTo>
                    <a:pt x="2931" y="3334"/>
                    <a:pt x="2852" y="3361"/>
                    <a:pt x="2761" y="3361"/>
                  </a:cubicBezTo>
                  <a:cubicBezTo>
                    <a:pt x="2546" y="3361"/>
                    <a:pt x="2259" y="3212"/>
                    <a:pt x="2135" y="3159"/>
                  </a:cubicBezTo>
                  <a:cubicBezTo>
                    <a:pt x="1700" y="2970"/>
                    <a:pt x="1197" y="2593"/>
                    <a:pt x="1197" y="2070"/>
                  </a:cubicBezTo>
                  <a:lnTo>
                    <a:pt x="1197" y="579"/>
                  </a:lnTo>
                  <a:cubicBezTo>
                    <a:pt x="1197" y="261"/>
                    <a:pt x="936" y="1"/>
                    <a:pt x="615" y="1"/>
                  </a:cubicBezTo>
                  <a:close/>
                </a:path>
              </a:pathLst>
            </a:custGeom>
            <a:solidFill>
              <a:srgbClr val="CC8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452;p72">
              <a:extLst>
                <a:ext uri="{FF2B5EF4-FFF2-40B4-BE49-F238E27FC236}">
                  <a16:creationId xmlns:a16="http://schemas.microsoft.com/office/drawing/2014/main" id="{0FC9A9A2-4982-22DC-2240-A39296C0F3E1}"/>
                </a:ext>
              </a:extLst>
            </p:cNvPr>
            <p:cNvSpPr/>
            <p:nvPr/>
          </p:nvSpPr>
          <p:spPr>
            <a:xfrm>
              <a:off x="8200289" y="3113343"/>
              <a:ext cx="26060" cy="83371"/>
            </a:xfrm>
            <a:custGeom>
              <a:avLst/>
              <a:gdLst/>
              <a:ahLst/>
              <a:cxnLst/>
              <a:rect l="l" t="t" r="r" b="b"/>
              <a:pathLst>
                <a:path w="989" h="3164" extrusionOk="0">
                  <a:moveTo>
                    <a:pt x="494" y="0"/>
                  </a:moveTo>
                  <a:cubicBezTo>
                    <a:pt x="224" y="0"/>
                    <a:pt x="1" y="218"/>
                    <a:pt x="1" y="490"/>
                  </a:cubicBezTo>
                  <a:lnTo>
                    <a:pt x="1" y="3164"/>
                  </a:lnTo>
                  <a:lnTo>
                    <a:pt x="989" y="3164"/>
                  </a:lnTo>
                  <a:lnTo>
                    <a:pt x="989" y="502"/>
                  </a:lnTo>
                  <a:cubicBezTo>
                    <a:pt x="989" y="270"/>
                    <a:pt x="800" y="37"/>
                    <a:pt x="567" y="5"/>
                  </a:cubicBezTo>
                  <a:cubicBezTo>
                    <a:pt x="542" y="2"/>
                    <a:pt x="518" y="0"/>
                    <a:pt x="494" y="0"/>
                  </a:cubicBezTo>
                  <a:close/>
                </a:path>
              </a:pathLst>
            </a:custGeom>
            <a:solidFill>
              <a:srgbClr val="CC8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453;p72">
              <a:extLst>
                <a:ext uri="{FF2B5EF4-FFF2-40B4-BE49-F238E27FC236}">
                  <a16:creationId xmlns:a16="http://schemas.microsoft.com/office/drawing/2014/main" id="{92AB9784-B97B-AC86-25A7-7D25151DC822}"/>
                </a:ext>
              </a:extLst>
            </p:cNvPr>
            <p:cNvSpPr/>
            <p:nvPr/>
          </p:nvSpPr>
          <p:spPr>
            <a:xfrm>
              <a:off x="8129961" y="3111156"/>
              <a:ext cx="127244" cy="147613"/>
            </a:xfrm>
            <a:custGeom>
              <a:avLst/>
              <a:gdLst/>
              <a:ahLst/>
              <a:cxnLst/>
              <a:rect l="l" t="t" r="r" b="b"/>
              <a:pathLst>
                <a:path w="4829" h="5602" extrusionOk="0">
                  <a:moveTo>
                    <a:pt x="4214" y="1"/>
                  </a:moveTo>
                  <a:cubicBezTo>
                    <a:pt x="3894" y="1"/>
                    <a:pt x="3632" y="261"/>
                    <a:pt x="3632" y="579"/>
                  </a:cubicBezTo>
                  <a:lnTo>
                    <a:pt x="3632" y="2070"/>
                  </a:lnTo>
                  <a:cubicBezTo>
                    <a:pt x="3632" y="2593"/>
                    <a:pt x="3135" y="2970"/>
                    <a:pt x="2701" y="3159"/>
                  </a:cubicBezTo>
                  <a:cubicBezTo>
                    <a:pt x="2578" y="3212"/>
                    <a:pt x="2293" y="3361"/>
                    <a:pt x="2080" y="3361"/>
                  </a:cubicBezTo>
                  <a:cubicBezTo>
                    <a:pt x="1990" y="3361"/>
                    <a:pt x="1912" y="3334"/>
                    <a:pt x="1865" y="3261"/>
                  </a:cubicBezTo>
                  <a:cubicBezTo>
                    <a:pt x="1751" y="3072"/>
                    <a:pt x="2046" y="2794"/>
                    <a:pt x="2129" y="2650"/>
                  </a:cubicBezTo>
                  <a:cubicBezTo>
                    <a:pt x="2248" y="2436"/>
                    <a:pt x="2260" y="2197"/>
                    <a:pt x="2059" y="2020"/>
                  </a:cubicBezTo>
                  <a:cubicBezTo>
                    <a:pt x="1971" y="1945"/>
                    <a:pt x="1862" y="1907"/>
                    <a:pt x="1752" y="1907"/>
                  </a:cubicBezTo>
                  <a:cubicBezTo>
                    <a:pt x="1634" y="1907"/>
                    <a:pt x="1515" y="1951"/>
                    <a:pt x="1423" y="2038"/>
                  </a:cubicBezTo>
                  <a:cubicBezTo>
                    <a:pt x="1020" y="2416"/>
                    <a:pt x="599" y="2788"/>
                    <a:pt x="334" y="3285"/>
                  </a:cubicBezTo>
                  <a:cubicBezTo>
                    <a:pt x="82" y="3751"/>
                    <a:pt x="1" y="4274"/>
                    <a:pt x="1" y="4795"/>
                  </a:cubicBezTo>
                  <a:lnTo>
                    <a:pt x="1" y="5602"/>
                  </a:lnTo>
                  <a:lnTo>
                    <a:pt x="2272" y="5602"/>
                  </a:lnTo>
                  <a:cubicBezTo>
                    <a:pt x="2272" y="4853"/>
                    <a:pt x="3262" y="4551"/>
                    <a:pt x="3771" y="4161"/>
                  </a:cubicBezTo>
                  <a:cubicBezTo>
                    <a:pt x="4155" y="3871"/>
                    <a:pt x="4602" y="3436"/>
                    <a:pt x="4715" y="2952"/>
                  </a:cubicBezTo>
                  <a:cubicBezTo>
                    <a:pt x="4828" y="2467"/>
                    <a:pt x="4790" y="2026"/>
                    <a:pt x="4790" y="1535"/>
                  </a:cubicBezTo>
                  <a:lnTo>
                    <a:pt x="4790" y="591"/>
                  </a:lnTo>
                  <a:cubicBezTo>
                    <a:pt x="4790" y="301"/>
                    <a:pt x="4584" y="51"/>
                    <a:pt x="4300" y="7"/>
                  </a:cubicBezTo>
                  <a:cubicBezTo>
                    <a:pt x="4271" y="3"/>
                    <a:pt x="4242" y="1"/>
                    <a:pt x="4214" y="1"/>
                  </a:cubicBezTo>
                  <a:close/>
                </a:path>
              </a:pathLst>
            </a:custGeom>
            <a:solidFill>
              <a:srgbClr val="CC8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454;p72">
              <a:extLst>
                <a:ext uri="{FF2B5EF4-FFF2-40B4-BE49-F238E27FC236}">
                  <a16:creationId xmlns:a16="http://schemas.microsoft.com/office/drawing/2014/main" id="{0B5D34C2-D406-91C0-5D4B-8071F6A138F0}"/>
                </a:ext>
              </a:extLst>
            </p:cNvPr>
            <p:cNvSpPr/>
            <p:nvPr/>
          </p:nvSpPr>
          <p:spPr>
            <a:xfrm>
              <a:off x="8173096" y="3111129"/>
              <a:ext cx="84109" cy="147639"/>
            </a:xfrm>
            <a:custGeom>
              <a:avLst/>
              <a:gdLst/>
              <a:ahLst/>
              <a:cxnLst/>
              <a:rect l="l" t="t" r="r" b="b"/>
              <a:pathLst>
                <a:path w="3192" h="5603" extrusionOk="0">
                  <a:moveTo>
                    <a:pt x="2569" y="0"/>
                  </a:moveTo>
                  <a:cubicBezTo>
                    <a:pt x="2531" y="0"/>
                    <a:pt x="2493" y="8"/>
                    <a:pt x="2456" y="14"/>
                  </a:cubicBezTo>
                  <a:cubicBezTo>
                    <a:pt x="2531" y="107"/>
                    <a:pt x="2575" y="227"/>
                    <a:pt x="2575" y="360"/>
                  </a:cubicBezTo>
                  <a:lnTo>
                    <a:pt x="2575" y="1316"/>
                  </a:lnTo>
                  <a:cubicBezTo>
                    <a:pt x="2575" y="1807"/>
                    <a:pt x="2613" y="2248"/>
                    <a:pt x="2499" y="2733"/>
                  </a:cubicBezTo>
                  <a:cubicBezTo>
                    <a:pt x="2386" y="3218"/>
                    <a:pt x="1882" y="3407"/>
                    <a:pt x="1498" y="3695"/>
                  </a:cubicBezTo>
                  <a:cubicBezTo>
                    <a:pt x="983" y="4086"/>
                    <a:pt x="1" y="4532"/>
                    <a:pt x="1" y="5603"/>
                  </a:cubicBezTo>
                  <a:lnTo>
                    <a:pt x="605" y="5603"/>
                  </a:lnTo>
                  <a:cubicBezTo>
                    <a:pt x="605" y="4854"/>
                    <a:pt x="1605" y="4552"/>
                    <a:pt x="2122" y="4162"/>
                  </a:cubicBezTo>
                  <a:cubicBezTo>
                    <a:pt x="2505" y="3872"/>
                    <a:pt x="2965" y="3437"/>
                    <a:pt x="3078" y="2953"/>
                  </a:cubicBezTo>
                  <a:cubicBezTo>
                    <a:pt x="3191" y="2468"/>
                    <a:pt x="3153" y="2027"/>
                    <a:pt x="3153" y="1536"/>
                  </a:cubicBezTo>
                  <a:lnTo>
                    <a:pt x="3153" y="580"/>
                  </a:lnTo>
                  <a:cubicBezTo>
                    <a:pt x="3153" y="259"/>
                    <a:pt x="2889" y="0"/>
                    <a:pt x="2569" y="0"/>
                  </a:cubicBezTo>
                  <a:close/>
                </a:path>
              </a:pathLst>
            </a:custGeom>
            <a:solidFill>
              <a:srgbClr val="CC8E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5455;p72">
              <a:extLst>
                <a:ext uri="{FF2B5EF4-FFF2-40B4-BE49-F238E27FC236}">
                  <a16:creationId xmlns:a16="http://schemas.microsoft.com/office/drawing/2014/main" id="{73F75CD5-B92F-0CDA-CB5F-382C36AAF83F}"/>
                </a:ext>
              </a:extLst>
            </p:cNvPr>
            <p:cNvSpPr/>
            <p:nvPr/>
          </p:nvSpPr>
          <p:spPr>
            <a:xfrm>
              <a:off x="7959793" y="3012238"/>
              <a:ext cx="161078" cy="122580"/>
            </a:xfrm>
            <a:custGeom>
              <a:avLst/>
              <a:gdLst/>
              <a:ahLst/>
              <a:cxnLst/>
              <a:rect l="l" t="t" r="r" b="b"/>
              <a:pathLst>
                <a:path w="6113" h="4652" extrusionOk="0">
                  <a:moveTo>
                    <a:pt x="712" y="0"/>
                  </a:moveTo>
                  <a:cubicBezTo>
                    <a:pt x="510" y="0"/>
                    <a:pt x="314" y="92"/>
                    <a:pt x="196" y="267"/>
                  </a:cubicBezTo>
                  <a:cubicBezTo>
                    <a:pt x="1" y="557"/>
                    <a:pt x="90" y="959"/>
                    <a:pt x="392" y="1167"/>
                  </a:cubicBezTo>
                  <a:cubicBezTo>
                    <a:pt x="513" y="1248"/>
                    <a:pt x="648" y="1288"/>
                    <a:pt x="782" y="1288"/>
                  </a:cubicBezTo>
                  <a:cubicBezTo>
                    <a:pt x="816" y="1288"/>
                    <a:pt x="850" y="1286"/>
                    <a:pt x="883" y="1280"/>
                  </a:cubicBezTo>
                  <a:lnTo>
                    <a:pt x="1865" y="1948"/>
                  </a:lnTo>
                  <a:cubicBezTo>
                    <a:pt x="2324" y="2243"/>
                    <a:pt x="2412" y="2666"/>
                    <a:pt x="2531" y="3143"/>
                  </a:cubicBezTo>
                  <a:cubicBezTo>
                    <a:pt x="2601" y="3407"/>
                    <a:pt x="2720" y="3672"/>
                    <a:pt x="2891" y="3904"/>
                  </a:cubicBezTo>
                  <a:cubicBezTo>
                    <a:pt x="3016" y="4075"/>
                    <a:pt x="3161" y="4220"/>
                    <a:pt x="3338" y="4339"/>
                  </a:cubicBezTo>
                  <a:cubicBezTo>
                    <a:pt x="3406" y="4389"/>
                    <a:pt x="3481" y="4427"/>
                    <a:pt x="3557" y="4465"/>
                  </a:cubicBezTo>
                  <a:cubicBezTo>
                    <a:pt x="3810" y="4590"/>
                    <a:pt x="4086" y="4651"/>
                    <a:pt x="4359" y="4651"/>
                  </a:cubicBezTo>
                  <a:cubicBezTo>
                    <a:pt x="4744" y="4651"/>
                    <a:pt x="5124" y="4528"/>
                    <a:pt x="5427" y="4289"/>
                  </a:cubicBezTo>
                  <a:cubicBezTo>
                    <a:pt x="6031" y="3799"/>
                    <a:pt x="6113" y="2930"/>
                    <a:pt x="5685" y="2262"/>
                  </a:cubicBezTo>
                  <a:cubicBezTo>
                    <a:pt x="5584" y="2117"/>
                    <a:pt x="5471" y="1978"/>
                    <a:pt x="5339" y="1859"/>
                  </a:cubicBezTo>
                  <a:cubicBezTo>
                    <a:pt x="5270" y="1803"/>
                    <a:pt x="5206" y="1752"/>
                    <a:pt x="5131" y="1702"/>
                  </a:cubicBezTo>
                  <a:cubicBezTo>
                    <a:pt x="4962" y="1583"/>
                    <a:pt x="4765" y="1501"/>
                    <a:pt x="4564" y="1444"/>
                  </a:cubicBezTo>
                  <a:cubicBezTo>
                    <a:pt x="4375" y="1396"/>
                    <a:pt x="4180" y="1373"/>
                    <a:pt x="3989" y="1373"/>
                  </a:cubicBezTo>
                  <a:cubicBezTo>
                    <a:pt x="3901" y="1373"/>
                    <a:pt x="3813" y="1378"/>
                    <a:pt x="3727" y="1388"/>
                  </a:cubicBezTo>
                  <a:cubicBezTo>
                    <a:pt x="3519" y="1414"/>
                    <a:pt x="3324" y="1443"/>
                    <a:pt x="3134" y="1443"/>
                  </a:cubicBezTo>
                  <a:cubicBezTo>
                    <a:pt x="2875" y="1443"/>
                    <a:pt x="2626" y="1390"/>
                    <a:pt x="2368" y="1205"/>
                  </a:cubicBezTo>
                  <a:lnTo>
                    <a:pt x="1386" y="537"/>
                  </a:lnTo>
                  <a:cubicBezTo>
                    <a:pt x="1354" y="374"/>
                    <a:pt x="1253" y="223"/>
                    <a:pt x="1102" y="122"/>
                  </a:cubicBezTo>
                  <a:cubicBezTo>
                    <a:pt x="982" y="40"/>
                    <a:pt x="846" y="0"/>
                    <a:pt x="712" y="0"/>
                  </a:cubicBezTo>
                  <a:close/>
                </a:path>
              </a:pathLst>
            </a:custGeom>
            <a:solidFill>
              <a:srgbClr val="61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5456;p72">
              <a:extLst>
                <a:ext uri="{FF2B5EF4-FFF2-40B4-BE49-F238E27FC236}">
                  <a16:creationId xmlns:a16="http://schemas.microsoft.com/office/drawing/2014/main" id="{9CD6EFC1-C5CF-5904-3879-BC1C622A1078}"/>
                </a:ext>
              </a:extLst>
            </p:cNvPr>
            <p:cNvSpPr/>
            <p:nvPr/>
          </p:nvSpPr>
          <p:spPr>
            <a:xfrm>
              <a:off x="7959793" y="3013292"/>
              <a:ext cx="147455" cy="121526"/>
            </a:xfrm>
            <a:custGeom>
              <a:avLst/>
              <a:gdLst/>
              <a:ahLst/>
              <a:cxnLst/>
              <a:rect l="l" t="t" r="r" b="b"/>
              <a:pathLst>
                <a:path w="5596" h="4612" extrusionOk="0">
                  <a:moveTo>
                    <a:pt x="492" y="0"/>
                  </a:moveTo>
                  <a:cubicBezTo>
                    <a:pt x="379" y="38"/>
                    <a:pt x="271" y="120"/>
                    <a:pt x="196" y="227"/>
                  </a:cubicBezTo>
                  <a:cubicBezTo>
                    <a:pt x="1" y="517"/>
                    <a:pt x="90" y="919"/>
                    <a:pt x="392" y="1127"/>
                  </a:cubicBezTo>
                  <a:cubicBezTo>
                    <a:pt x="513" y="1208"/>
                    <a:pt x="648" y="1248"/>
                    <a:pt x="782" y="1248"/>
                  </a:cubicBezTo>
                  <a:cubicBezTo>
                    <a:pt x="816" y="1248"/>
                    <a:pt x="850" y="1246"/>
                    <a:pt x="883" y="1240"/>
                  </a:cubicBezTo>
                  <a:lnTo>
                    <a:pt x="1865" y="1908"/>
                  </a:lnTo>
                  <a:cubicBezTo>
                    <a:pt x="2324" y="2203"/>
                    <a:pt x="2412" y="2626"/>
                    <a:pt x="2531" y="3103"/>
                  </a:cubicBezTo>
                  <a:cubicBezTo>
                    <a:pt x="2601" y="3367"/>
                    <a:pt x="2720" y="3632"/>
                    <a:pt x="2891" y="3864"/>
                  </a:cubicBezTo>
                  <a:cubicBezTo>
                    <a:pt x="3016" y="4035"/>
                    <a:pt x="3161" y="4180"/>
                    <a:pt x="3338" y="4299"/>
                  </a:cubicBezTo>
                  <a:cubicBezTo>
                    <a:pt x="3406" y="4349"/>
                    <a:pt x="3481" y="4387"/>
                    <a:pt x="3557" y="4425"/>
                  </a:cubicBezTo>
                  <a:cubicBezTo>
                    <a:pt x="3810" y="4550"/>
                    <a:pt x="4086" y="4611"/>
                    <a:pt x="4359" y="4611"/>
                  </a:cubicBezTo>
                  <a:cubicBezTo>
                    <a:pt x="4744" y="4611"/>
                    <a:pt x="5124" y="4488"/>
                    <a:pt x="5427" y="4249"/>
                  </a:cubicBezTo>
                  <a:cubicBezTo>
                    <a:pt x="5483" y="4198"/>
                    <a:pt x="5540" y="4142"/>
                    <a:pt x="5596" y="4085"/>
                  </a:cubicBezTo>
                  <a:lnTo>
                    <a:pt x="5596" y="4085"/>
                  </a:lnTo>
                  <a:cubicBezTo>
                    <a:pt x="5323" y="4252"/>
                    <a:pt x="5003" y="4338"/>
                    <a:pt x="4679" y="4338"/>
                  </a:cubicBezTo>
                  <a:cubicBezTo>
                    <a:pt x="4408" y="4338"/>
                    <a:pt x="4135" y="4278"/>
                    <a:pt x="3885" y="4154"/>
                  </a:cubicBezTo>
                  <a:cubicBezTo>
                    <a:pt x="3809" y="4117"/>
                    <a:pt x="3733" y="4073"/>
                    <a:pt x="3664" y="4029"/>
                  </a:cubicBezTo>
                  <a:cubicBezTo>
                    <a:pt x="3489" y="3910"/>
                    <a:pt x="3338" y="3759"/>
                    <a:pt x="3217" y="3594"/>
                  </a:cubicBezTo>
                  <a:cubicBezTo>
                    <a:pt x="3048" y="3361"/>
                    <a:pt x="2922" y="3097"/>
                    <a:pt x="2859" y="2833"/>
                  </a:cubicBezTo>
                  <a:cubicBezTo>
                    <a:pt x="2733" y="2354"/>
                    <a:pt x="2644" y="1932"/>
                    <a:pt x="2185" y="1630"/>
                  </a:cubicBezTo>
                  <a:cubicBezTo>
                    <a:pt x="1971" y="1493"/>
                    <a:pt x="1764" y="1348"/>
                    <a:pt x="1555" y="1203"/>
                  </a:cubicBezTo>
                  <a:cubicBezTo>
                    <a:pt x="1412" y="1102"/>
                    <a:pt x="1261" y="938"/>
                    <a:pt x="1084" y="889"/>
                  </a:cubicBezTo>
                  <a:cubicBezTo>
                    <a:pt x="907" y="843"/>
                    <a:pt x="738" y="901"/>
                    <a:pt x="587" y="750"/>
                  </a:cubicBezTo>
                  <a:cubicBezTo>
                    <a:pt x="492" y="648"/>
                    <a:pt x="436" y="497"/>
                    <a:pt x="422" y="366"/>
                  </a:cubicBezTo>
                  <a:cubicBezTo>
                    <a:pt x="410" y="302"/>
                    <a:pt x="416" y="26"/>
                    <a:pt x="492" y="0"/>
                  </a:cubicBezTo>
                  <a:close/>
                </a:path>
              </a:pathLst>
            </a:custGeom>
            <a:solidFill>
              <a:srgbClr val="61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5457;p72">
              <a:extLst>
                <a:ext uri="{FF2B5EF4-FFF2-40B4-BE49-F238E27FC236}">
                  <a16:creationId xmlns:a16="http://schemas.microsoft.com/office/drawing/2014/main" id="{1816CD2E-4A82-3A07-D934-5C265206DB37}"/>
                </a:ext>
              </a:extLst>
            </p:cNvPr>
            <p:cNvSpPr/>
            <p:nvPr/>
          </p:nvSpPr>
          <p:spPr>
            <a:xfrm>
              <a:off x="8035944" y="3050261"/>
              <a:ext cx="64557" cy="79630"/>
            </a:xfrm>
            <a:custGeom>
              <a:avLst/>
              <a:gdLst/>
              <a:ahLst/>
              <a:cxnLst/>
              <a:rect l="l" t="t" r="r" b="b"/>
              <a:pathLst>
                <a:path w="2450" h="3022" extrusionOk="0">
                  <a:moveTo>
                    <a:pt x="1674" y="1"/>
                  </a:moveTo>
                  <a:lnTo>
                    <a:pt x="1" y="2461"/>
                  </a:lnTo>
                  <a:cubicBezTo>
                    <a:pt x="126" y="2632"/>
                    <a:pt x="271" y="2777"/>
                    <a:pt x="448" y="2896"/>
                  </a:cubicBezTo>
                  <a:cubicBezTo>
                    <a:pt x="516" y="2946"/>
                    <a:pt x="591" y="2984"/>
                    <a:pt x="667" y="3022"/>
                  </a:cubicBezTo>
                  <a:lnTo>
                    <a:pt x="2449" y="416"/>
                  </a:lnTo>
                  <a:cubicBezTo>
                    <a:pt x="2380" y="360"/>
                    <a:pt x="2316" y="309"/>
                    <a:pt x="2241" y="259"/>
                  </a:cubicBezTo>
                  <a:cubicBezTo>
                    <a:pt x="2072" y="140"/>
                    <a:pt x="1875" y="58"/>
                    <a:pt x="1674" y="1"/>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5458;p72">
              <a:extLst>
                <a:ext uri="{FF2B5EF4-FFF2-40B4-BE49-F238E27FC236}">
                  <a16:creationId xmlns:a16="http://schemas.microsoft.com/office/drawing/2014/main" id="{A23DDCE4-DAFE-7770-F0BD-4BB82156C31B}"/>
                </a:ext>
              </a:extLst>
            </p:cNvPr>
            <p:cNvSpPr/>
            <p:nvPr/>
          </p:nvSpPr>
          <p:spPr>
            <a:xfrm>
              <a:off x="8035944" y="3105148"/>
              <a:ext cx="23557" cy="24743"/>
            </a:xfrm>
            <a:custGeom>
              <a:avLst/>
              <a:gdLst/>
              <a:ahLst/>
              <a:cxnLst/>
              <a:rect l="l" t="t" r="r" b="b"/>
              <a:pathLst>
                <a:path w="894" h="939" extrusionOk="0">
                  <a:moveTo>
                    <a:pt x="259" y="1"/>
                  </a:moveTo>
                  <a:lnTo>
                    <a:pt x="1" y="378"/>
                  </a:lnTo>
                  <a:cubicBezTo>
                    <a:pt x="126" y="549"/>
                    <a:pt x="271" y="694"/>
                    <a:pt x="448" y="813"/>
                  </a:cubicBezTo>
                  <a:cubicBezTo>
                    <a:pt x="516" y="863"/>
                    <a:pt x="591" y="901"/>
                    <a:pt x="667" y="939"/>
                  </a:cubicBezTo>
                  <a:lnTo>
                    <a:pt x="893" y="612"/>
                  </a:lnTo>
                  <a:cubicBezTo>
                    <a:pt x="850" y="593"/>
                    <a:pt x="812" y="567"/>
                    <a:pt x="774" y="543"/>
                  </a:cubicBezTo>
                  <a:cubicBezTo>
                    <a:pt x="599" y="424"/>
                    <a:pt x="448" y="273"/>
                    <a:pt x="327" y="108"/>
                  </a:cubicBezTo>
                  <a:cubicBezTo>
                    <a:pt x="303" y="70"/>
                    <a:pt x="277" y="38"/>
                    <a:pt x="259" y="1"/>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5459;p72">
              <a:extLst>
                <a:ext uri="{FF2B5EF4-FFF2-40B4-BE49-F238E27FC236}">
                  <a16:creationId xmlns:a16="http://schemas.microsoft.com/office/drawing/2014/main" id="{E034B286-DE5B-79ED-7691-D037DC5C925B}"/>
                </a:ext>
              </a:extLst>
            </p:cNvPr>
            <p:cNvSpPr/>
            <p:nvPr/>
          </p:nvSpPr>
          <p:spPr>
            <a:xfrm>
              <a:off x="8014522" y="2892951"/>
              <a:ext cx="170353" cy="98259"/>
            </a:xfrm>
            <a:custGeom>
              <a:avLst/>
              <a:gdLst/>
              <a:ahLst/>
              <a:cxnLst/>
              <a:rect l="l" t="t" r="r" b="b"/>
              <a:pathLst>
                <a:path w="6465" h="3729" extrusionOk="0">
                  <a:moveTo>
                    <a:pt x="4822" y="0"/>
                  </a:moveTo>
                  <a:cubicBezTo>
                    <a:pt x="4680" y="0"/>
                    <a:pt x="4536" y="19"/>
                    <a:pt x="4401" y="55"/>
                  </a:cubicBezTo>
                  <a:cubicBezTo>
                    <a:pt x="4312" y="73"/>
                    <a:pt x="4230" y="99"/>
                    <a:pt x="4149" y="123"/>
                  </a:cubicBezTo>
                  <a:cubicBezTo>
                    <a:pt x="3954" y="199"/>
                    <a:pt x="3777" y="306"/>
                    <a:pt x="3614" y="439"/>
                  </a:cubicBezTo>
                  <a:cubicBezTo>
                    <a:pt x="3394" y="622"/>
                    <a:pt x="3211" y="848"/>
                    <a:pt x="3079" y="1093"/>
                  </a:cubicBezTo>
                  <a:cubicBezTo>
                    <a:pt x="2847" y="1528"/>
                    <a:pt x="2664" y="1912"/>
                    <a:pt x="2147" y="2095"/>
                  </a:cubicBezTo>
                  <a:lnTo>
                    <a:pt x="1034" y="2510"/>
                  </a:lnTo>
                  <a:cubicBezTo>
                    <a:pt x="953" y="2473"/>
                    <a:pt x="863" y="2454"/>
                    <a:pt x="770" y="2454"/>
                  </a:cubicBezTo>
                  <a:cubicBezTo>
                    <a:pt x="690" y="2454"/>
                    <a:pt x="609" y="2468"/>
                    <a:pt x="530" y="2496"/>
                  </a:cubicBezTo>
                  <a:cubicBezTo>
                    <a:pt x="184" y="2623"/>
                    <a:pt x="1" y="2993"/>
                    <a:pt x="128" y="3321"/>
                  </a:cubicBezTo>
                  <a:cubicBezTo>
                    <a:pt x="220" y="3574"/>
                    <a:pt x="466" y="3729"/>
                    <a:pt x="732" y="3729"/>
                  </a:cubicBezTo>
                  <a:cubicBezTo>
                    <a:pt x="811" y="3729"/>
                    <a:pt x="892" y="3715"/>
                    <a:pt x="971" y="3687"/>
                  </a:cubicBezTo>
                  <a:cubicBezTo>
                    <a:pt x="1140" y="3623"/>
                    <a:pt x="1273" y="3498"/>
                    <a:pt x="1348" y="3347"/>
                  </a:cubicBezTo>
                  <a:lnTo>
                    <a:pt x="2456" y="2937"/>
                  </a:lnTo>
                  <a:cubicBezTo>
                    <a:pt x="2620" y="2873"/>
                    <a:pt x="2773" y="2846"/>
                    <a:pt x="2919" y="2846"/>
                  </a:cubicBezTo>
                  <a:cubicBezTo>
                    <a:pt x="3228" y="2846"/>
                    <a:pt x="3510" y="2963"/>
                    <a:pt x="3821" y="3082"/>
                  </a:cubicBezTo>
                  <a:cubicBezTo>
                    <a:pt x="4066" y="3177"/>
                    <a:pt x="4333" y="3228"/>
                    <a:pt x="4606" y="3228"/>
                  </a:cubicBezTo>
                  <a:cubicBezTo>
                    <a:pt x="4621" y="3228"/>
                    <a:pt x="4637" y="3228"/>
                    <a:pt x="4652" y="3227"/>
                  </a:cubicBezTo>
                  <a:cubicBezTo>
                    <a:pt x="4860" y="3227"/>
                    <a:pt x="5067" y="3190"/>
                    <a:pt x="5264" y="3120"/>
                  </a:cubicBezTo>
                  <a:cubicBezTo>
                    <a:pt x="5345" y="3089"/>
                    <a:pt x="5421" y="3051"/>
                    <a:pt x="5496" y="3013"/>
                  </a:cubicBezTo>
                  <a:cubicBezTo>
                    <a:pt x="6087" y="2685"/>
                    <a:pt x="6465" y="2037"/>
                    <a:pt x="6427" y="1383"/>
                  </a:cubicBezTo>
                  <a:cubicBezTo>
                    <a:pt x="6377" y="608"/>
                    <a:pt x="5723" y="36"/>
                    <a:pt x="4930" y="4"/>
                  </a:cubicBezTo>
                  <a:cubicBezTo>
                    <a:pt x="4894" y="2"/>
                    <a:pt x="4858" y="0"/>
                    <a:pt x="4822" y="0"/>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5460;p72">
              <a:extLst>
                <a:ext uri="{FF2B5EF4-FFF2-40B4-BE49-F238E27FC236}">
                  <a16:creationId xmlns:a16="http://schemas.microsoft.com/office/drawing/2014/main" id="{BC84B91A-E47A-BD35-DAA9-5D8DF9F7529F}"/>
                </a:ext>
              </a:extLst>
            </p:cNvPr>
            <p:cNvSpPr/>
            <p:nvPr/>
          </p:nvSpPr>
          <p:spPr>
            <a:xfrm>
              <a:off x="8016524" y="2923254"/>
              <a:ext cx="168350" cy="67957"/>
            </a:xfrm>
            <a:custGeom>
              <a:avLst/>
              <a:gdLst/>
              <a:ahLst/>
              <a:cxnLst/>
              <a:rect l="l" t="t" r="r" b="b"/>
              <a:pathLst>
                <a:path w="6389" h="2579" extrusionOk="0">
                  <a:moveTo>
                    <a:pt x="6321" y="0"/>
                  </a:moveTo>
                  <a:cubicBezTo>
                    <a:pt x="6283" y="585"/>
                    <a:pt x="5923" y="1145"/>
                    <a:pt x="5389" y="1435"/>
                  </a:cubicBezTo>
                  <a:cubicBezTo>
                    <a:pt x="5313" y="1479"/>
                    <a:pt x="5231" y="1511"/>
                    <a:pt x="5150" y="1541"/>
                  </a:cubicBezTo>
                  <a:cubicBezTo>
                    <a:pt x="4954" y="1617"/>
                    <a:pt x="4747" y="1648"/>
                    <a:pt x="4538" y="1655"/>
                  </a:cubicBezTo>
                  <a:cubicBezTo>
                    <a:pt x="4520" y="1655"/>
                    <a:pt x="4502" y="1655"/>
                    <a:pt x="4483" y="1655"/>
                  </a:cubicBezTo>
                  <a:cubicBezTo>
                    <a:pt x="4218" y="1655"/>
                    <a:pt x="3949" y="1604"/>
                    <a:pt x="3707" y="1511"/>
                  </a:cubicBezTo>
                  <a:cubicBezTo>
                    <a:pt x="3396" y="1387"/>
                    <a:pt x="3116" y="1268"/>
                    <a:pt x="2809" y="1268"/>
                  </a:cubicBezTo>
                  <a:cubicBezTo>
                    <a:pt x="2663" y="1268"/>
                    <a:pt x="2512" y="1295"/>
                    <a:pt x="2348" y="1360"/>
                  </a:cubicBezTo>
                  <a:cubicBezTo>
                    <a:pt x="2109" y="1454"/>
                    <a:pt x="1870" y="1541"/>
                    <a:pt x="1630" y="1630"/>
                  </a:cubicBezTo>
                  <a:cubicBezTo>
                    <a:pt x="1461" y="1692"/>
                    <a:pt x="1247" y="1712"/>
                    <a:pt x="1102" y="1831"/>
                  </a:cubicBezTo>
                  <a:cubicBezTo>
                    <a:pt x="964" y="1951"/>
                    <a:pt x="913" y="2121"/>
                    <a:pt x="700" y="2153"/>
                  </a:cubicBezTo>
                  <a:cubicBezTo>
                    <a:pt x="675" y="2156"/>
                    <a:pt x="650" y="2158"/>
                    <a:pt x="624" y="2158"/>
                  </a:cubicBezTo>
                  <a:cubicBezTo>
                    <a:pt x="510" y="2158"/>
                    <a:pt x="388" y="2126"/>
                    <a:pt x="290" y="2070"/>
                  </a:cubicBezTo>
                  <a:cubicBezTo>
                    <a:pt x="233" y="2040"/>
                    <a:pt x="14" y="1881"/>
                    <a:pt x="32" y="1793"/>
                  </a:cubicBezTo>
                  <a:lnTo>
                    <a:pt x="32" y="1793"/>
                  </a:lnTo>
                  <a:cubicBezTo>
                    <a:pt x="0" y="1919"/>
                    <a:pt x="0" y="2046"/>
                    <a:pt x="52" y="2171"/>
                  </a:cubicBezTo>
                  <a:cubicBezTo>
                    <a:pt x="144" y="2424"/>
                    <a:pt x="390" y="2579"/>
                    <a:pt x="656" y="2579"/>
                  </a:cubicBezTo>
                  <a:cubicBezTo>
                    <a:pt x="735" y="2579"/>
                    <a:pt x="816" y="2565"/>
                    <a:pt x="895" y="2537"/>
                  </a:cubicBezTo>
                  <a:cubicBezTo>
                    <a:pt x="1064" y="2467"/>
                    <a:pt x="1197" y="2348"/>
                    <a:pt x="1272" y="2197"/>
                  </a:cubicBezTo>
                  <a:lnTo>
                    <a:pt x="2380" y="1787"/>
                  </a:lnTo>
                  <a:cubicBezTo>
                    <a:pt x="2544" y="1723"/>
                    <a:pt x="2697" y="1696"/>
                    <a:pt x="2843" y="1696"/>
                  </a:cubicBezTo>
                  <a:cubicBezTo>
                    <a:pt x="3152" y="1696"/>
                    <a:pt x="3434" y="1813"/>
                    <a:pt x="3745" y="1932"/>
                  </a:cubicBezTo>
                  <a:cubicBezTo>
                    <a:pt x="3990" y="2027"/>
                    <a:pt x="4257" y="2078"/>
                    <a:pt x="4530" y="2078"/>
                  </a:cubicBezTo>
                  <a:cubicBezTo>
                    <a:pt x="4545" y="2078"/>
                    <a:pt x="4561" y="2078"/>
                    <a:pt x="4576" y="2077"/>
                  </a:cubicBezTo>
                  <a:cubicBezTo>
                    <a:pt x="4784" y="2077"/>
                    <a:pt x="4991" y="2040"/>
                    <a:pt x="5188" y="1970"/>
                  </a:cubicBezTo>
                  <a:cubicBezTo>
                    <a:pt x="5269" y="1939"/>
                    <a:pt x="5345" y="1901"/>
                    <a:pt x="5420" y="1863"/>
                  </a:cubicBezTo>
                  <a:cubicBezTo>
                    <a:pt x="6011" y="1535"/>
                    <a:pt x="6389" y="887"/>
                    <a:pt x="6351" y="233"/>
                  </a:cubicBezTo>
                  <a:cubicBezTo>
                    <a:pt x="6345" y="152"/>
                    <a:pt x="6333" y="76"/>
                    <a:pt x="6321" y="0"/>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5461;p72">
              <a:extLst>
                <a:ext uri="{FF2B5EF4-FFF2-40B4-BE49-F238E27FC236}">
                  <a16:creationId xmlns:a16="http://schemas.microsoft.com/office/drawing/2014/main" id="{7F92492C-A6DA-057A-F495-68D3E86C96D0}"/>
                </a:ext>
              </a:extLst>
            </p:cNvPr>
            <p:cNvSpPr/>
            <p:nvPr/>
          </p:nvSpPr>
          <p:spPr>
            <a:xfrm>
              <a:off x="8109751" y="2894400"/>
              <a:ext cx="49617" cy="83609"/>
            </a:xfrm>
            <a:custGeom>
              <a:avLst/>
              <a:gdLst/>
              <a:ahLst/>
              <a:cxnLst/>
              <a:rect l="l" t="t" r="r" b="b"/>
              <a:pathLst>
                <a:path w="1883" h="3173" extrusionOk="0">
                  <a:moveTo>
                    <a:pt x="787" y="0"/>
                  </a:moveTo>
                  <a:cubicBezTo>
                    <a:pt x="698" y="18"/>
                    <a:pt x="616" y="44"/>
                    <a:pt x="535" y="68"/>
                  </a:cubicBezTo>
                  <a:cubicBezTo>
                    <a:pt x="340" y="144"/>
                    <a:pt x="163" y="251"/>
                    <a:pt x="0" y="384"/>
                  </a:cubicBezTo>
                  <a:lnTo>
                    <a:pt x="1038" y="3172"/>
                  </a:lnTo>
                  <a:cubicBezTo>
                    <a:pt x="1246" y="3172"/>
                    <a:pt x="1453" y="3135"/>
                    <a:pt x="1650" y="3065"/>
                  </a:cubicBezTo>
                  <a:cubicBezTo>
                    <a:pt x="1731" y="3034"/>
                    <a:pt x="1807" y="2996"/>
                    <a:pt x="1882" y="2958"/>
                  </a:cubicBezTo>
                  <a:lnTo>
                    <a:pt x="787" y="0"/>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5462;p72">
              <a:extLst>
                <a:ext uri="{FF2B5EF4-FFF2-40B4-BE49-F238E27FC236}">
                  <a16:creationId xmlns:a16="http://schemas.microsoft.com/office/drawing/2014/main" id="{F96B01C7-2ED6-634B-8948-146E6F44FAB7}"/>
                </a:ext>
              </a:extLst>
            </p:cNvPr>
            <p:cNvSpPr/>
            <p:nvPr/>
          </p:nvSpPr>
          <p:spPr>
            <a:xfrm>
              <a:off x="8132781" y="2962542"/>
              <a:ext cx="26587" cy="15467"/>
            </a:xfrm>
            <a:custGeom>
              <a:avLst/>
              <a:gdLst/>
              <a:ahLst/>
              <a:cxnLst/>
              <a:rect l="l" t="t" r="r" b="b"/>
              <a:pathLst>
                <a:path w="1009" h="587" extrusionOk="0">
                  <a:moveTo>
                    <a:pt x="869" y="0"/>
                  </a:moveTo>
                  <a:cubicBezTo>
                    <a:pt x="826" y="20"/>
                    <a:pt x="782" y="38"/>
                    <a:pt x="738" y="50"/>
                  </a:cubicBezTo>
                  <a:cubicBezTo>
                    <a:pt x="542" y="126"/>
                    <a:pt x="335" y="164"/>
                    <a:pt x="126" y="164"/>
                  </a:cubicBezTo>
                  <a:lnTo>
                    <a:pt x="1" y="164"/>
                  </a:lnTo>
                  <a:lnTo>
                    <a:pt x="164" y="586"/>
                  </a:lnTo>
                  <a:cubicBezTo>
                    <a:pt x="372" y="586"/>
                    <a:pt x="579" y="549"/>
                    <a:pt x="776" y="479"/>
                  </a:cubicBezTo>
                  <a:cubicBezTo>
                    <a:pt x="857" y="448"/>
                    <a:pt x="933" y="410"/>
                    <a:pt x="1008" y="372"/>
                  </a:cubicBezTo>
                  <a:lnTo>
                    <a:pt x="869" y="0"/>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5463;p72">
              <a:extLst>
                <a:ext uri="{FF2B5EF4-FFF2-40B4-BE49-F238E27FC236}">
                  <a16:creationId xmlns:a16="http://schemas.microsoft.com/office/drawing/2014/main" id="{348822C2-C9A3-78F5-3146-D90ABBE47BA3}"/>
                </a:ext>
              </a:extLst>
            </p:cNvPr>
            <p:cNvSpPr/>
            <p:nvPr/>
          </p:nvSpPr>
          <p:spPr>
            <a:xfrm>
              <a:off x="8147563" y="2961830"/>
              <a:ext cx="129062" cy="153462"/>
            </a:xfrm>
            <a:custGeom>
              <a:avLst/>
              <a:gdLst/>
              <a:ahLst/>
              <a:cxnLst/>
              <a:rect l="l" t="t" r="r" b="b"/>
              <a:pathLst>
                <a:path w="4898" h="5824" extrusionOk="0">
                  <a:moveTo>
                    <a:pt x="3293" y="1"/>
                  </a:moveTo>
                  <a:cubicBezTo>
                    <a:pt x="2995" y="1"/>
                    <a:pt x="2691" y="85"/>
                    <a:pt x="2417" y="254"/>
                  </a:cubicBezTo>
                  <a:cubicBezTo>
                    <a:pt x="2266" y="349"/>
                    <a:pt x="2127" y="468"/>
                    <a:pt x="2008" y="594"/>
                  </a:cubicBezTo>
                  <a:cubicBezTo>
                    <a:pt x="1952" y="663"/>
                    <a:pt x="1894" y="727"/>
                    <a:pt x="1845" y="795"/>
                  </a:cubicBezTo>
                  <a:cubicBezTo>
                    <a:pt x="1725" y="965"/>
                    <a:pt x="1642" y="1160"/>
                    <a:pt x="1586" y="1361"/>
                  </a:cubicBezTo>
                  <a:cubicBezTo>
                    <a:pt x="1505" y="1633"/>
                    <a:pt x="1485" y="1928"/>
                    <a:pt x="1517" y="2200"/>
                  </a:cubicBezTo>
                  <a:cubicBezTo>
                    <a:pt x="1574" y="2690"/>
                    <a:pt x="1636" y="3112"/>
                    <a:pt x="1310" y="3559"/>
                  </a:cubicBezTo>
                  <a:lnTo>
                    <a:pt x="630" y="4527"/>
                  </a:lnTo>
                  <a:cubicBezTo>
                    <a:pt x="465" y="4559"/>
                    <a:pt x="314" y="4654"/>
                    <a:pt x="207" y="4805"/>
                  </a:cubicBezTo>
                  <a:cubicBezTo>
                    <a:pt x="0" y="5107"/>
                    <a:pt x="56" y="5515"/>
                    <a:pt x="346" y="5718"/>
                  </a:cubicBezTo>
                  <a:cubicBezTo>
                    <a:pt x="450" y="5789"/>
                    <a:pt x="571" y="5824"/>
                    <a:pt x="692" y="5824"/>
                  </a:cubicBezTo>
                  <a:cubicBezTo>
                    <a:pt x="900" y="5824"/>
                    <a:pt x="1111" y="5722"/>
                    <a:pt x="1246" y="5535"/>
                  </a:cubicBezTo>
                  <a:cubicBezTo>
                    <a:pt x="1354" y="5384"/>
                    <a:pt x="1391" y="5207"/>
                    <a:pt x="1366" y="5044"/>
                  </a:cubicBezTo>
                  <a:lnTo>
                    <a:pt x="2045" y="4074"/>
                  </a:lnTo>
                  <a:cubicBezTo>
                    <a:pt x="2354" y="3615"/>
                    <a:pt x="2769" y="3533"/>
                    <a:pt x="3254" y="3420"/>
                  </a:cubicBezTo>
                  <a:cubicBezTo>
                    <a:pt x="3518" y="3357"/>
                    <a:pt x="3789" y="3237"/>
                    <a:pt x="4015" y="3068"/>
                  </a:cubicBezTo>
                  <a:cubicBezTo>
                    <a:pt x="4186" y="2947"/>
                    <a:pt x="4337" y="2804"/>
                    <a:pt x="4456" y="2633"/>
                  </a:cubicBezTo>
                  <a:cubicBezTo>
                    <a:pt x="4506" y="2558"/>
                    <a:pt x="4550" y="2488"/>
                    <a:pt x="4588" y="2406"/>
                  </a:cubicBezTo>
                  <a:cubicBezTo>
                    <a:pt x="4897" y="1802"/>
                    <a:pt x="4840" y="1059"/>
                    <a:pt x="4437" y="544"/>
                  </a:cubicBezTo>
                  <a:cubicBezTo>
                    <a:pt x="4150" y="182"/>
                    <a:pt x="3729" y="1"/>
                    <a:pt x="3293" y="1"/>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5464;p72">
              <a:extLst>
                <a:ext uri="{FF2B5EF4-FFF2-40B4-BE49-F238E27FC236}">
                  <a16:creationId xmlns:a16="http://schemas.microsoft.com/office/drawing/2014/main" id="{70203044-1984-61A7-3569-F1D826C74B5C}"/>
                </a:ext>
              </a:extLst>
            </p:cNvPr>
            <p:cNvSpPr/>
            <p:nvPr/>
          </p:nvSpPr>
          <p:spPr>
            <a:xfrm>
              <a:off x="8150699" y="2971501"/>
              <a:ext cx="125927" cy="143792"/>
            </a:xfrm>
            <a:custGeom>
              <a:avLst/>
              <a:gdLst/>
              <a:ahLst/>
              <a:cxnLst/>
              <a:rect l="l" t="t" r="r" b="b"/>
              <a:pathLst>
                <a:path w="4779" h="5457" extrusionOk="0">
                  <a:moveTo>
                    <a:pt x="1" y="5042"/>
                  </a:moveTo>
                  <a:lnTo>
                    <a:pt x="1" y="5042"/>
                  </a:lnTo>
                  <a:cubicBezTo>
                    <a:pt x="1" y="5043"/>
                    <a:pt x="1" y="5043"/>
                    <a:pt x="1" y="5043"/>
                  </a:cubicBezTo>
                  <a:lnTo>
                    <a:pt x="1" y="5043"/>
                  </a:lnTo>
                  <a:cubicBezTo>
                    <a:pt x="1" y="5043"/>
                    <a:pt x="1" y="5043"/>
                    <a:pt x="1" y="5042"/>
                  </a:cubicBezTo>
                  <a:close/>
                  <a:moveTo>
                    <a:pt x="4155" y="0"/>
                  </a:moveTo>
                  <a:lnTo>
                    <a:pt x="4155" y="0"/>
                  </a:lnTo>
                  <a:cubicBezTo>
                    <a:pt x="4463" y="503"/>
                    <a:pt x="4476" y="1165"/>
                    <a:pt x="4204" y="1712"/>
                  </a:cubicBezTo>
                  <a:cubicBezTo>
                    <a:pt x="4167" y="1787"/>
                    <a:pt x="4123" y="1863"/>
                    <a:pt x="4073" y="1932"/>
                  </a:cubicBezTo>
                  <a:cubicBezTo>
                    <a:pt x="3954" y="2103"/>
                    <a:pt x="3803" y="2254"/>
                    <a:pt x="3632" y="2373"/>
                  </a:cubicBezTo>
                  <a:cubicBezTo>
                    <a:pt x="3399" y="2543"/>
                    <a:pt x="3135" y="2656"/>
                    <a:pt x="2865" y="2725"/>
                  </a:cubicBezTo>
                  <a:cubicBezTo>
                    <a:pt x="2386" y="2839"/>
                    <a:pt x="1964" y="2920"/>
                    <a:pt x="1656" y="3373"/>
                  </a:cubicBezTo>
                  <a:cubicBezTo>
                    <a:pt x="1517" y="3588"/>
                    <a:pt x="1366" y="3796"/>
                    <a:pt x="1221" y="4003"/>
                  </a:cubicBezTo>
                  <a:cubicBezTo>
                    <a:pt x="1115" y="4148"/>
                    <a:pt x="951" y="4293"/>
                    <a:pt x="901" y="4468"/>
                  </a:cubicBezTo>
                  <a:cubicBezTo>
                    <a:pt x="851" y="4645"/>
                    <a:pt x="907" y="4816"/>
                    <a:pt x="750" y="4959"/>
                  </a:cubicBezTo>
                  <a:cubicBezTo>
                    <a:pt x="649" y="5055"/>
                    <a:pt x="504" y="5110"/>
                    <a:pt x="366" y="5124"/>
                  </a:cubicBezTo>
                  <a:cubicBezTo>
                    <a:pt x="355" y="5125"/>
                    <a:pt x="338" y="5126"/>
                    <a:pt x="317" y="5126"/>
                  </a:cubicBezTo>
                  <a:cubicBezTo>
                    <a:pt x="215" y="5126"/>
                    <a:pt x="22" y="5110"/>
                    <a:pt x="1" y="5043"/>
                  </a:cubicBezTo>
                  <a:lnTo>
                    <a:pt x="1" y="5043"/>
                  </a:lnTo>
                  <a:cubicBezTo>
                    <a:pt x="38" y="5162"/>
                    <a:pt x="114" y="5269"/>
                    <a:pt x="227" y="5351"/>
                  </a:cubicBezTo>
                  <a:cubicBezTo>
                    <a:pt x="331" y="5422"/>
                    <a:pt x="452" y="5457"/>
                    <a:pt x="573" y="5457"/>
                  </a:cubicBezTo>
                  <a:cubicBezTo>
                    <a:pt x="781" y="5457"/>
                    <a:pt x="992" y="5355"/>
                    <a:pt x="1127" y="5168"/>
                  </a:cubicBezTo>
                  <a:cubicBezTo>
                    <a:pt x="1235" y="5017"/>
                    <a:pt x="1272" y="4840"/>
                    <a:pt x="1247" y="4677"/>
                  </a:cubicBezTo>
                  <a:lnTo>
                    <a:pt x="1926" y="3707"/>
                  </a:lnTo>
                  <a:cubicBezTo>
                    <a:pt x="2235" y="3248"/>
                    <a:pt x="2650" y="3166"/>
                    <a:pt x="3135" y="3053"/>
                  </a:cubicBezTo>
                  <a:cubicBezTo>
                    <a:pt x="3399" y="2990"/>
                    <a:pt x="3670" y="2870"/>
                    <a:pt x="3896" y="2701"/>
                  </a:cubicBezTo>
                  <a:cubicBezTo>
                    <a:pt x="4067" y="2580"/>
                    <a:pt x="4218" y="2437"/>
                    <a:pt x="4337" y="2266"/>
                  </a:cubicBezTo>
                  <a:cubicBezTo>
                    <a:pt x="4387" y="2191"/>
                    <a:pt x="4431" y="2121"/>
                    <a:pt x="4469" y="2039"/>
                  </a:cubicBezTo>
                  <a:cubicBezTo>
                    <a:pt x="4778" y="1435"/>
                    <a:pt x="4721" y="692"/>
                    <a:pt x="4318" y="177"/>
                  </a:cubicBezTo>
                  <a:cubicBezTo>
                    <a:pt x="4268" y="114"/>
                    <a:pt x="4212" y="58"/>
                    <a:pt x="4155" y="0"/>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5465;p72">
              <a:extLst>
                <a:ext uri="{FF2B5EF4-FFF2-40B4-BE49-F238E27FC236}">
                  <a16:creationId xmlns:a16="http://schemas.microsoft.com/office/drawing/2014/main" id="{1924A888-D366-28CD-424E-73F9F89040C2}"/>
                </a:ext>
              </a:extLst>
            </p:cNvPr>
            <p:cNvSpPr/>
            <p:nvPr/>
          </p:nvSpPr>
          <p:spPr>
            <a:xfrm>
              <a:off x="8189354" y="2977456"/>
              <a:ext cx="79103" cy="65243"/>
            </a:xfrm>
            <a:custGeom>
              <a:avLst/>
              <a:gdLst/>
              <a:ahLst/>
              <a:cxnLst/>
              <a:rect l="l" t="t" r="r" b="b"/>
              <a:pathLst>
                <a:path w="3002" h="2476" extrusionOk="0">
                  <a:moveTo>
                    <a:pt x="422" y="1"/>
                  </a:moveTo>
                  <a:cubicBezTo>
                    <a:pt x="366" y="70"/>
                    <a:pt x="308" y="134"/>
                    <a:pt x="259" y="202"/>
                  </a:cubicBezTo>
                  <a:cubicBezTo>
                    <a:pt x="139" y="372"/>
                    <a:pt x="56" y="567"/>
                    <a:pt x="0" y="768"/>
                  </a:cubicBezTo>
                  <a:lnTo>
                    <a:pt x="2429" y="2475"/>
                  </a:lnTo>
                  <a:cubicBezTo>
                    <a:pt x="2600" y="2354"/>
                    <a:pt x="2751" y="2211"/>
                    <a:pt x="2870" y="2040"/>
                  </a:cubicBezTo>
                  <a:cubicBezTo>
                    <a:pt x="2920" y="1965"/>
                    <a:pt x="2964" y="1895"/>
                    <a:pt x="3002" y="1813"/>
                  </a:cubicBezTo>
                  <a:lnTo>
                    <a:pt x="422"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5466;p72">
              <a:extLst>
                <a:ext uri="{FF2B5EF4-FFF2-40B4-BE49-F238E27FC236}">
                  <a16:creationId xmlns:a16="http://schemas.microsoft.com/office/drawing/2014/main" id="{3E5CD570-2B95-CD52-3C76-6F83567314E3}"/>
                </a:ext>
              </a:extLst>
            </p:cNvPr>
            <p:cNvSpPr/>
            <p:nvPr/>
          </p:nvSpPr>
          <p:spPr>
            <a:xfrm>
              <a:off x="8243556" y="3019247"/>
              <a:ext cx="24901" cy="23451"/>
            </a:xfrm>
            <a:custGeom>
              <a:avLst/>
              <a:gdLst/>
              <a:ahLst/>
              <a:cxnLst/>
              <a:rect l="l" t="t" r="r" b="b"/>
              <a:pathLst>
                <a:path w="945" h="890" extrusionOk="0">
                  <a:moveTo>
                    <a:pt x="624" y="1"/>
                  </a:moveTo>
                  <a:cubicBezTo>
                    <a:pt x="599" y="45"/>
                    <a:pt x="575" y="82"/>
                    <a:pt x="549" y="120"/>
                  </a:cubicBezTo>
                  <a:cubicBezTo>
                    <a:pt x="430" y="291"/>
                    <a:pt x="279" y="442"/>
                    <a:pt x="108" y="561"/>
                  </a:cubicBezTo>
                  <a:cubicBezTo>
                    <a:pt x="70" y="587"/>
                    <a:pt x="38" y="611"/>
                    <a:pt x="1" y="631"/>
                  </a:cubicBezTo>
                  <a:lnTo>
                    <a:pt x="372" y="889"/>
                  </a:lnTo>
                  <a:cubicBezTo>
                    <a:pt x="543" y="768"/>
                    <a:pt x="694" y="625"/>
                    <a:pt x="813" y="454"/>
                  </a:cubicBezTo>
                  <a:cubicBezTo>
                    <a:pt x="863" y="379"/>
                    <a:pt x="907" y="309"/>
                    <a:pt x="945" y="227"/>
                  </a:cubicBezTo>
                  <a:lnTo>
                    <a:pt x="624" y="1"/>
                  </a:ln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8" name="Google Shape;6117;p72">
            <a:extLst>
              <a:ext uri="{FF2B5EF4-FFF2-40B4-BE49-F238E27FC236}">
                <a16:creationId xmlns:a16="http://schemas.microsoft.com/office/drawing/2014/main" id="{F37B7634-D83E-A68B-E21F-408F5082EA98}"/>
              </a:ext>
            </a:extLst>
          </p:cNvPr>
          <p:cNvGrpSpPr/>
          <p:nvPr/>
        </p:nvGrpSpPr>
        <p:grpSpPr>
          <a:xfrm rot="2916738">
            <a:off x="7419871" y="2079990"/>
            <a:ext cx="363641" cy="492166"/>
            <a:chOff x="2448743" y="2313014"/>
            <a:chExt cx="257756" cy="391983"/>
          </a:xfrm>
        </p:grpSpPr>
        <p:sp>
          <p:nvSpPr>
            <p:cNvPr id="4109" name="Google Shape;6118;p72">
              <a:extLst>
                <a:ext uri="{FF2B5EF4-FFF2-40B4-BE49-F238E27FC236}">
                  <a16:creationId xmlns:a16="http://schemas.microsoft.com/office/drawing/2014/main" id="{979F59CB-A1BD-B60A-CDDC-C4403C32806B}"/>
                </a:ext>
              </a:extLst>
            </p:cNvPr>
            <p:cNvSpPr/>
            <p:nvPr/>
          </p:nvSpPr>
          <p:spPr>
            <a:xfrm>
              <a:off x="2544947" y="2384923"/>
              <a:ext cx="50408" cy="320073"/>
            </a:xfrm>
            <a:custGeom>
              <a:avLst/>
              <a:gdLst/>
              <a:ahLst/>
              <a:cxnLst/>
              <a:rect l="l" t="t" r="r" b="b"/>
              <a:pathLst>
                <a:path w="1913" h="12147" extrusionOk="0">
                  <a:moveTo>
                    <a:pt x="1913" y="0"/>
                  </a:moveTo>
                  <a:lnTo>
                    <a:pt x="1" y="31"/>
                  </a:lnTo>
                  <a:lnTo>
                    <a:pt x="1" y="11669"/>
                  </a:lnTo>
                  <a:cubicBezTo>
                    <a:pt x="1" y="11934"/>
                    <a:pt x="428" y="12147"/>
                    <a:pt x="957" y="12147"/>
                  </a:cubicBezTo>
                  <a:cubicBezTo>
                    <a:pt x="1485" y="12147"/>
                    <a:pt x="1913" y="11934"/>
                    <a:pt x="1913" y="11669"/>
                  </a:cubicBezTo>
                  <a:lnTo>
                    <a:pt x="1913" y="10505"/>
                  </a:lnTo>
                  <a:lnTo>
                    <a:pt x="1913"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6119;p72">
              <a:extLst>
                <a:ext uri="{FF2B5EF4-FFF2-40B4-BE49-F238E27FC236}">
                  <a16:creationId xmlns:a16="http://schemas.microsoft.com/office/drawing/2014/main" id="{1C237A9E-4CB1-DE32-963E-19C7A9759230}"/>
                </a:ext>
              </a:extLst>
            </p:cNvPr>
            <p:cNvSpPr/>
            <p:nvPr/>
          </p:nvSpPr>
          <p:spPr>
            <a:xfrm>
              <a:off x="2580098" y="2384712"/>
              <a:ext cx="15257" cy="319125"/>
            </a:xfrm>
            <a:custGeom>
              <a:avLst/>
              <a:gdLst/>
              <a:ahLst/>
              <a:cxnLst/>
              <a:rect l="l" t="t" r="r" b="b"/>
              <a:pathLst>
                <a:path w="579" h="12111" extrusionOk="0">
                  <a:moveTo>
                    <a:pt x="579" y="1"/>
                  </a:moveTo>
                  <a:lnTo>
                    <a:pt x="0" y="8"/>
                  </a:lnTo>
                  <a:lnTo>
                    <a:pt x="0" y="12111"/>
                  </a:lnTo>
                  <a:cubicBezTo>
                    <a:pt x="340" y="12035"/>
                    <a:pt x="579" y="11866"/>
                    <a:pt x="579" y="11670"/>
                  </a:cubicBezTo>
                  <a:lnTo>
                    <a:pt x="579" y="1"/>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6120;p72">
              <a:extLst>
                <a:ext uri="{FF2B5EF4-FFF2-40B4-BE49-F238E27FC236}">
                  <a16:creationId xmlns:a16="http://schemas.microsoft.com/office/drawing/2014/main" id="{34C8FD90-1849-73AA-2672-24D06E7066C2}"/>
                </a:ext>
              </a:extLst>
            </p:cNvPr>
            <p:cNvSpPr/>
            <p:nvPr/>
          </p:nvSpPr>
          <p:spPr>
            <a:xfrm>
              <a:off x="2544947" y="2385714"/>
              <a:ext cx="50408" cy="76837"/>
            </a:xfrm>
            <a:custGeom>
              <a:avLst/>
              <a:gdLst/>
              <a:ahLst/>
              <a:cxnLst/>
              <a:rect l="l" t="t" r="r" b="b"/>
              <a:pathLst>
                <a:path w="1913" h="2916" extrusionOk="0">
                  <a:moveTo>
                    <a:pt x="1" y="1"/>
                  </a:moveTo>
                  <a:lnTo>
                    <a:pt x="1" y="2437"/>
                  </a:lnTo>
                  <a:cubicBezTo>
                    <a:pt x="1" y="2701"/>
                    <a:pt x="428" y="2916"/>
                    <a:pt x="957" y="2916"/>
                  </a:cubicBezTo>
                  <a:cubicBezTo>
                    <a:pt x="1485" y="2916"/>
                    <a:pt x="1913" y="2701"/>
                    <a:pt x="1913" y="2437"/>
                  </a:cubicBezTo>
                  <a:lnTo>
                    <a:pt x="1913" y="2380"/>
                  </a:lnTo>
                  <a:lnTo>
                    <a:pt x="19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6121;p72">
              <a:extLst>
                <a:ext uri="{FF2B5EF4-FFF2-40B4-BE49-F238E27FC236}">
                  <a16:creationId xmlns:a16="http://schemas.microsoft.com/office/drawing/2014/main" id="{C314BBED-7649-60B8-C166-6F1980D80BD5}"/>
                </a:ext>
              </a:extLst>
            </p:cNvPr>
            <p:cNvSpPr/>
            <p:nvPr/>
          </p:nvSpPr>
          <p:spPr>
            <a:xfrm>
              <a:off x="2580098" y="2385714"/>
              <a:ext cx="15257" cy="75862"/>
            </a:xfrm>
            <a:custGeom>
              <a:avLst/>
              <a:gdLst/>
              <a:ahLst/>
              <a:cxnLst/>
              <a:rect l="l" t="t" r="r" b="b"/>
              <a:pathLst>
                <a:path w="579" h="2879" extrusionOk="0">
                  <a:moveTo>
                    <a:pt x="0" y="1"/>
                  </a:moveTo>
                  <a:lnTo>
                    <a:pt x="0" y="2878"/>
                  </a:lnTo>
                  <a:cubicBezTo>
                    <a:pt x="340" y="2803"/>
                    <a:pt x="579" y="2632"/>
                    <a:pt x="579" y="2437"/>
                  </a:cubicBezTo>
                  <a:lnTo>
                    <a:pt x="5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6122;p72">
              <a:extLst>
                <a:ext uri="{FF2B5EF4-FFF2-40B4-BE49-F238E27FC236}">
                  <a16:creationId xmlns:a16="http://schemas.microsoft.com/office/drawing/2014/main" id="{2BA6F475-1754-AF85-FE4D-E0124F0A22F5}"/>
                </a:ext>
              </a:extLst>
            </p:cNvPr>
            <p:cNvSpPr/>
            <p:nvPr/>
          </p:nvSpPr>
          <p:spPr>
            <a:xfrm>
              <a:off x="2658858" y="2443657"/>
              <a:ext cx="47641" cy="46534"/>
            </a:xfrm>
            <a:custGeom>
              <a:avLst/>
              <a:gdLst/>
              <a:ahLst/>
              <a:cxnLst/>
              <a:rect l="l" t="t" r="r" b="b"/>
              <a:pathLst>
                <a:path w="1808" h="1766" extrusionOk="0">
                  <a:moveTo>
                    <a:pt x="907" y="0"/>
                  </a:moveTo>
                  <a:cubicBezTo>
                    <a:pt x="876" y="0"/>
                    <a:pt x="844" y="14"/>
                    <a:pt x="826" y="43"/>
                  </a:cubicBezTo>
                  <a:cubicBezTo>
                    <a:pt x="693" y="244"/>
                    <a:pt x="422" y="628"/>
                    <a:pt x="70" y="805"/>
                  </a:cubicBezTo>
                  <a:cubicBezTo>
                    <a:pt x="1" y="836"/>
                    <a:pt x="1" y="924"/>
                    <a:pt x="70" y="962"/>
                  </a:cubicBezTo>
                  <a:cubicBezTo>
                    <a:pt x="422" y="1138"/>
                    <a:pt x="693" y="1516"/>
                    <a:pt x="826" y="1723"/>
                  </a:cubicBezTo>
                  <a:cubicBezTo>
                    <a:pt x="844" y="1752"/>
                    <a:pt x="876" y="1766"/>
                    <a:pt x="907" y="1766"/>
                  </a:cubicBezTo>
                  <a:cubicBezTo>
                    <a:pt x="938" y="1766"/>
                    <a:pt x="970" y="1752"/>
                    <a:pt x="989" y="1723"/>
                  </a:cubicBezTo>
                  <a:cubicBezTo>
                    <a:pt x="1116" y="1516"/>
                    <a:pt x="1392" y="1138"/>
                    <a:pt x="1744" y="962"/>
                  </a:cubicBezTo>
                  <a:cubicBezTo>
                    <a:pt x="1807" y="924"/>
                    <a:pt x="1807" y="836"/>
                    <a:pt x="1744" y="805"/>
                  </a:cubicBezTo>
                  <a:cubicBezTo>
                    <a:pt x="1392" y="628"/>
                    <a:pt x="1116" y="244"/>
                    <a:pt x="989" y="43"/>
                  </a:cubicBezTo>
                  <a:cubicBezTo>
                    <a:pt x="970" y="14"/>
                    <a:pt x="938" y="0"/>
                    <a:pt x="9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6123;p72">
              <a:extLst>
                <a:ext uri="{FF2B5EF4-FFF2-40B4-BE49-F238E27FC236}">
                  <a16:creationId xmlns:a16="http://schemas.microsoft.com/office/drawing/2014/main" id="{6BDB5513-8DBF-2CC1-D7D9-23EC5040A464}"/>
                </a:ext>
              </a:extLst>
            </p:cNvPr>
            <p:cNvSpPr/>
            <p:nvPr/>
          </p:nvSpPr>
          <p:spPr>
            <a:xfrm>
              <a:off x="2676460" y="2460706"/>
              <a:ext cx="30039" cy="29486"/>
            </a:xfrm>
            <a:custGeom>
              <a:avLst/>
              <a:gdLst/>
              <a:ahLst/>
              <a:cxnLst/>
              <a:rect l="l" t="t" r="r" b="b"/>
              <a:pathLst>
                <a:path w="1140" h="1119" extrusionOk="0">
                  <a:moveTo>
                    <a:pt x="837" y="0"/>
                  </a:moveTo>
                  <a:cubicBezTo>
                    <a:pt x="448" y="201"/>
                    <a:pt x="145" y="623"/>
                    <a:pt x="0" y="849"/>
                  </a:cubicBezTo>
                  <a:cubicBezTo>
                    <a:pt x="62" y="931"/>
                    <a:pt x="120" y="1014"/>
                    <a:pt x="158" y="1076"/>
                  </a:cubicBezTo>
                  <a:cubicBezTo>
                    <a:pt x="176" y="1105"/>
                    <a:pt x="208" y="1119"/>
                    <a:pt x="239" y="1119"/>
                  </a:cubicBezTo>
                  <a:cubicBezTo>
                    <a:pt x="270" y="1119"/>
                    <a:pt x="302" y="1105"/>
                    <a:pt x="321" y="1076"/>
                  </a:cubicBezTo>
                  <a:cubicBezTo>
                    <a:pt x="448" y="869"/>
                    <a:pt x="724" y="491"/>
                    <a:pt x="1076" y="315"/>
                  </a:cubicBezTo>
                  <a:cubicBezTo>
                    <a:pt x="1139" y="277"/>
                    <a:pt x="1139" y="189"/>
                    <a:pt x="1076" y="158"/>
                  </a:cubicBezTo>
                  <a:cubicBezTo>
                    <a:pt x="988" y="114"/>
                    <a:pt x="913" y="62"/>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6124;p72">
              <a:extLst>
                <a:ext uri="{FF2B5EF4-FFF2-40B4-BE49-F238E27FC236}">
                  <a16:creationId xmlns:a16="http://schemas.microsoft.com/office/drawing/2014/main" id="{996B855D-FB01-61C1-9119-8881D6CEA481}"/>
                </a:ext>
              </a:extLst>
            </p:cNvPr>
            <p:cNvSpPr/>
            <p:nvPr/>
          </p:nvSpPr>
          <p:spPr>
            <a:xfrm>
              <a:off x="2564841" y="2313014"/>
              <a:ext cx="11462" cy="40421"/>
            </a:xfrm>
            <a:custGeom>
              <a:avLst/>
              <a:gdLst/>
              <a:ahLst/>
              <a:cxnLst/>
              <a:rect l="l" t="t" r="r" b="b"/>
              <a:pathLst>
                <a:path w="435" h="1534" extrusionOk="0">
                  <a:moveTo>
                    <a:pt x="220" y="1"/>
                  </a:moveTo>
                  <a:cubicBezTo>
                    <a:pt x="210" y="1"/>
                    <a:pt x="200" y="1"/>
                    <a:pt x="190" y="3"/>
                  </a:cubicBezTo>
                  <a:cubicBezTo>
                    <a:pt x="82" y="16"/>
                    <a:pt x="1" y="116"/>
                    <a:pt x="1" y="223"/>
                  </a:cubicBezTo>
                  <a:lnTo>
                    <a:pt x="1" y="1306"/>
                  </a:lnTo>
                  <a:cubicBezTo>
                    <a:pt x="1" y="1420"/>
                    <a:pt x="82" y="1521"/>
                    <a:pt x="190" y="1533"/>
                  </a:cubicBezTo>
                  <a:cubicBezTo>
                    <a:pt x="197" y="1534"/>
                    <a:pt x="204" y="1534"/>
                    <a:pt x="211" y="1534"/>
                  </a:cubicBezTo>
                  <a:cubicBezTo>
                    <a:pt x="333" y="1534"/>
                    <a:pt x="434" y="1438"/>
                    <a:pt x="434" y="1312"/>
                  </a:cubicBezTo>
                  <a:lnTo>
                    <a:pt x="434" y="217"/>
                  </a:lnTo>
                  <a:cubicBezTo>
                    <a:pt x="434" y="96"/>
                    <a:pt x="338" y="1"/>
                    <a:pt x="220"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6125;p72">
              <a:extLst>
                <a:ext uri="{FF2B5EF4-FFF2-40B4-BE49-F238E27FC236}">
                  <a16:creationId xmlns:a16="http://schemas.microsoft.com/office/drawing/2014/main" id="{CF3AE3BC-5608-FD4A-AE5C-15CF18D7CBC9}"/>
                </a:ext>
              </a:extLst>
            </p:cNvPr>
            <p:cNvSpPr/>
            <p:nvPr/>
          </p:nvSpPr>
          <p:spPr>
            <a:xfrm>
              <a:off x="2524684" y="2323396"/>
              <a:ext cx="27588" cy="36679"/>
            </a:xfrm>
            <a:custGeom>
              <a:avLst/>
              <a:gdLst/>
              <a:ahLst/>
              <a:cxnLst/>
              <a:rect l="l" t="t" r="r" b="b"/>
              <a:pathLst>
                <a:path w="1047" h="1392" extrusionOk="0">
                  <a:moveTo>
                    <a:pt x="250" y="1"/>
                  </a:moveTo>
                  <a:cubicBezTo>
                    <a:pt x="213" y="1"/>
                    <a:pt x="175" y="11"/>
                    <a:pt x="140" y="32"/>
                  </a:cubicBezTo>
                  <a:cubicBezTo>
                    <a:pt x="32" y="88"/>
                    <a:pt x="1" y="227"/>
                    <a:pt x="58" y="326"/>
                  </a:cubicBezTo>
                  <a:lnTo>
                    <a:pt x="611" y="1278"/>
                  </a:lnTo>
                  <a:cubicBezTo>
                    <a:pt x="649" y="1346"/>
                    <a:pt x="724" y="1391"/>
                    <a:pt x="800" y="1391"/>
                  </a:cubicBezTo>
                  <a:cubicBezTo>
                    <a:pt x="832" y="1391"/>
                    <a:pt x="869" y="1378"/>
                    <a:pt x="907" y="1360"/>
                  </a:cubicBezTo>
                  <a:cubicBezTo>
                    <a:pt x="1008" y="1296"/>
                    <a:pt x="1046" y="1165"/>
                    <a:pt x="983" y="1063"/>
                  </a:cubicBezTo>
                  <a:lnTo>
                    <a:pt x="436" y="113"/>
                  </a:lnTo>
                  <a:cubicBezTo>
                    <a:pt x="397" y="42"/>
                    <a:pt x="326" y="1"/>
                    <a:pt x="250"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6126;p72">
              <a:extLst>
                <a:ext uri="{FF2B5EF4-FFF2-40B4-BE49-F238E27FC236}">
                  <a16:creationId xmlns:a16="http://schemas.microsoft.com/office/drawing/2014/main" id="{3ECF338A-3E25-F9F7-B558-8B8E52A20C73}"/>
                </a:ext>
              </a:extLst>
            </p:cNvPr>
            <p:cNvSpPr/>
            <p:nvPr/>
          </p:nvSpPr>
          <p:spPr>
            <a:xfrm>
              <a:off x="2496199" y="2351933"/>
              <a:ext cx="38155" cy="26034"/>
            </a:xfrm>
            <a:custGeom>
              <a:avLst/>
              <a:gdLst/>
              <a:ahLst/>
              <a:cxnLst/>
              <a:rect l="l" t="t" r="r" b="b"/>
              <a:pathLst>
                <a:path w="1448" h="988" extrusionOk="0">
                  <a:moveTo>
                    <a:pt x="248" y="0"/>
                  </a:moveTo>
                  <a:cubicBezTo>
                    <a:pt x="172" y="0"/>
                    <a:pt x="99" y="41"/>
                    <a:pt x="56" y="112"/>
                  </a:cubicBezTo>
                  <a:cubicBezTo>
                    <a:pt x="0" y="213"/>
                    <a:pt x="30" y="346"/>
                    <a:pt x="138" y="408"/>
                  </a:cubicBezTo>
                  <a:lnTo>
                    <a:pt x="1088" y="956"/>
                  </a:lnTo>
                  <a:cubicBezTo>
                    <a:pt x="1126" y="974"/>
                    <a:pt x="1163" y="988"/>
                    <a:pt x="1195" y="988"/>
                  </a:cubicBezTo>
                  <a:cubicBezTo>
                    <a:pt x="1271" y="988"/>
                    <a:pt x="1346" y="943"/>
                    <a:pt x="1384" y="875"/>
                  </a:cubicBezTo>
                  <a:cubicBezTo>
                    <a:pt x="1447" y="773"/>
                    <a:pt x="1410" y="641"/>
                    <a:pt x="1308" y="579"/>
                  </a:cubicBezTo>
                  <a:lnTo>
                    <a:pt x="358" y="30"/>
                  </a:lnTo>
                  <a:cubicBezTo>
                    <a:pt x="323" y="10"/>
                    <a:pt x="285" y="0"/>
                    <a:pt x="248"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6127;p72">
              <a:extLst>
                <a:ext uri="{FF2B5EF4-FFF2-40B4-BE49-F238E27FC236}">
                  <a16:creationId xmlns:a16="http://schemas.microsoft.com/office/drawing/2014/main" id="{F96EDED3-9FB8-4796-0363-379FE399FCD5}"/>
                </a:ext>
              </a:extLst>
            </p:cNvPr>
            <p:cNvSpPr/>
            <p:nvPr/>
          </p:nvSpPr>
          <p:spPr>
            <a:xfrm>
              <a:off x="2605974" y="2351933"/>
              <a:ext cx="38313" cy="26034"/>
            </a:xfrm>
            <a:custGeom>
              <a:avLst/>
              <a:gdLst/>
              <a:ahLst/>
              <a:cxnLst/>
              <a:rect l="l" t="t" r="r" b="b"/>
              <a:pathLst>
                <a:path w="1454" h="988" extrusionOk="0">
                  <a:moveTo>
                    <a:pt x="1201" y="0"/>
                  </a:moveTo>
                  <a:cubicBezTo>
                    <a:pt x="1165" y="0"/>
                    <a:pt x="1129" y="10"/>
                    <a:pt x="1095" y="30"/>
                  </a:cubicBezTo>
                  <a:lnTo>
                    <a:pt x="145" y="579"/>
                  </a:lnTo>
                  <a:cubicBezTo>
                    <a:pt x="38" y="641"/>
                    <a:pt x="0" y="773"/>
                    <a:pt x="64" y="875"/>
                  </a:cubicBezTo>
                  <a:cubicBezTo>
                    <a:pt x="101" y="943"/>
                    <a:pt x="177" y="988"/>
                    <a:pt x="253" y="988"/>
                  </a:cubicBezTo>
                  <a:cubicBezTo>
                    <a:pt x="290" y="988"/>
                    <a:pt x="328" y="974"/>
                    <a:pt x="358" y="956"/>
                  </a:cubicBezTo>
                  <a:lnTo>
                    <a:pt x="1310" y="408"/>
                  </a:lnTo>
                  <a:cubicBezTo>
                    <a:pt x="1416" y="346"/>
                    <a:pt x="1453" y="213"/>
                    <a:pt x="1391" y="112"/>
                  </a:cubicBezTo>
                  <a:cubicBezTo>
                    <a:pt x="1349" y="41"/>
                    <a:pt x="1275" y="0"/>
                    <a:pt x="1201"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6128;p72">
              <a:extLst>
                <a:ext uri="{FF2B5EF4-FFF2-40B4-BE49-F238E27FC236}">
                  <a16:creationId xmlns:a16="http://schemas.microsoft.com/office/drawing/2014/main" id="{612841F9-D5AE-02DE-26E2-204AEBE485B8}"/>
                </a:ext>
              </a:extLst>
            </p:cNvPr>
            <p:cNvSpPr/>
            <p:nvPr/>
          </p:nvSpPr>
          <p:spPr>
            <a:xfrm>
              <a:off x="2588056" y="2323396"/>
              <a:ext cx="27720" cy="36679"/>
            </a:xfrm>
            <a:custGeom>
              <a:avLst/>
              <a:gdLst/>
              <a:ahLst/>
              <a:cxnLst/>
              <a:rect l="l" t="t" r="r" b="b"/>
              <a:pathLst>
                <a:path w="1052" h="1392" extrusionOk="0">
                  <a:moveTo>
                    <a:pt x="800" y="1"/>
                  </a:moveTo>
                  <a:cubicBezTo>
                    <a:pt x="726" y="1"/>
                    <a:pt x="653" y="42"/>
                    <a:pt x="611" y="113"/>
                  </a:cubicBezTo>
                  <a:lnTo>
                    <a:pt x="64" y="1063"/>
                  </a:lnTo>
                  <a:cubicBezTo>
                    <a:pt x="1" y="1165"/>
                    <a:pt x="38" y="1296"/>
                    <a:pt x="146" y="1360"/>
                  </a:cubicBezTo>
                  <a:cubicBezTo>
                    <a:pt x="177" y="1378"/>
                    <a:pt x="215" y="1391"/>
                    <a:pt x="253" y="1391"/>
                  </a:cubicBezTo>
                  <a:cubicBezTo>
                    <a:pt x="328" y="1391"/>
                    <a:pt x="396" y="1346"/>
                    <a:pt x="442" y="1278"/>
                  </a:cubicBezTo>
                  <a:lnTo>
                    <a:pt x="988" y="326"/>
                  </a:lnTo>
                  <a:cubicBezTo>
                    <a:pt x="1052" y="227"/>
                    <a:pt x="1014" y="88"/>
                    <a:pt x="907" y="32"/>
                  </a:cubicBezTo>
                  <a:cubicBezTo>
                    <a:pt x="873" y="11"/>
                    <a:pt x="837" y="1"/>
                    <a:pt x="800"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6129;p72">
              <a:extLst>
                <a:ext uri="{FF2B5EF4-FFF2-40B4-BE49-F238E27FC236}">
                  <a16:creationId xmlns:a16="http://schemas.microsoft.com/office/drawing/2014/main" id="{82202130-3934-7CE2-F197-DD04AEADE0CB}"/>
                </a:ext>
              </a:extLst>
            </p:cNvPr>
            <p:cNvSpPr/>
            <p:nvPr/>
          </p:nvSpPr>
          <p:spPr>
            <a:xfrm>
              <a:off x="2544762" y="2372143"/>
              <a:ext cx="50750" cy="25217"/>
            </a:xfrm>
            <a:custGeom>
              <a:avLst/>
              <a:gdLst/>
              <a:ahLst/>
              <a:cxnLst/>
              <a:rect l="l" t="t" r="r" b="b"/>
              <a:pathLst>
                <a:path w="1926" h="957" extrusionOk="0">
                  <a:moveTo>
                    <a:pt x="964" y="0"/>
                  </a:moveTo>
                  <a:cubicBezTo>
                    <a:pt x="435" y="0"/>
                    <a:pt x="0" y="213"/>
                    <a:pt x="0" y="478"/>
                  </a:cubicBezTo>
                  <a:cubicBezTo>
                    <a:pt x="0" y="742"/>
                    <a:pt x="435" y="957"/>
                    <a:pt x="964" y="957"/>
                  </a:cubicBezTo>
                  <a:cubicBezTo>
                    <a:pt x="1499" y="957"/>
                    <a:pt x="1926" y="742"/>
                    <a:pt x="1926" y="478"/>
                  </a:cubicBezTo>
                  <a:cubicBezTo>
                    <a:pt x="1926" y="213"/>
                    <a:pt x="1499" y="0"/>
                    <a:pt x="9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6130;p72">
              <a:extLst>
                <a:ext uri="{FF2B5EF4-FFF2-40B4-BE49-F238E27FC236}">
                  <a16:creationId xmlns:a16="http://schemas.microsoft.com/office/drawing/2014/main" id="{329A7AFE-5729-59B5-E9D7-6BFE067C79D6}"/>
                </a:ext>
              </a:extLst>
            </p:cNvPr>
            <p:cNvSpPr/>
            <p:nvPr/>
          </p:nvSpPr>
          <p:spPr>
            <a:xfrm>
              <a:off x="2544762" y="2372143"/>
              <a:ext cx="50750" cy="25217"/>
            </a:xfrm>
            <a:custGeom>
              <a:avLst/>
              <a:gdLst/>
              <a:ahLst/>
              <a:cxnLst/>
              <a:rect l="l" t="t" r="r" b="b"/>
              <a:pathLst>
                <a:path w="1926" h="957" extrusionOk="0">
                  <a:moveTo>
                    <a:pt x="964" y="0"/>
                  </a:moveTo>
                  <a:cubicBezTo>
                    <a:pt x="435" y="0"/>
                    <a:pt x="0" y="213"/>
                    <a:pt x="0" y="478"/>
                  </a:cubicBezTo>
                  <a:cubicBezTo>
                    <a:pt x="0" y="742"/>
                    <a:pt x="435" y="957"/>
                    <a:pt x="964" y="957"/>
                  </a:cubicBezTo>
                  <a:cubicBezTo>
                    <a:pt x="1499" y="957"/>
                    <a:pt x="1926" y="742"/>
                    <a:pt x="1926" y="478"/>
                  </a:cubicBezTo>
                  <a:cubicBezTo>
                    <a:pt x="1926" y="213"/>
                    <a:pt x="1499" y="0"/>
                    <a:pt x="9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6131;p72">
              <a:extLst>
                <a:ext uri="{FF2B5EF4-FFF2-40B4-BE49-F238E27FC236}">
                  <a16:creationId xmlns:a16="http://schemas.microsoft.com/office/drawing/2014/main" id="{9912CCAE-9326-7F2D-2ECB-86DF52D1BBEF}"/>
                </a:ext>
              </a:extLst>
            </p:cNvPr>
            <p:cNvSpPr/>
            <p:nvPr/>
          </p:nvSpPr>
          <p:spPr>
            <a:xfrm>
              <a:off x="2563339" y="2372143"/>
              <a:ext cx="32173" cy="25217"/>
            </a:xfrm>
            <a:custGeom>
              <a:avLst/>
              <a:gdLst/>
              <a:ahLst/>
              <a:cxnLst/>
              <a:rect l="l" t="t" r="r" b="b"/>
              <a:pathLst>
                <a:path w="1221" h="957" extrusionOk="0">
                  <a:moveTo>
                    <a:pt x="259" y="0"/>
                  </a:moveTo>
                  <a:cubicBezTo>
                    <a:pt x="171" y="0"/>
                    <a:pt x="82" y="6"/>
                    <a:pt x="0" y="19"/>
                  </a:cubicBezTo>
                  <a:cubicBezTo>
                    <a:pt x="410" y="76"/>
                    <a:pt x="712" y="259"/>
                    <a:pt x="712" y="478"/>
                  </a:cubicBezTo>
                  <a:cubicBezTo>
                    <a:pt x="712" y="698"/>
                    <a:pt x="410" y="881"/>
                    <a:pt x="0" y="938"/>
                  </a:cubicBezTo>
                  <a:cubicBezTo>
                    <a:pt x="82" y="951"/>
                    <a:pt x="171" y="957"/>
                    <a:pt x="259" y="957"/>
                  </a:cubicBezTo>
                  <a:cubicBezTo>
                    <a:pt x="794" y="957"/>
                    <a:pt x="1221" y="742"/>
                    <a:pt x="1221" y="478"/>
                  </a:cubicBezTo>
                  <a:cubicBezTo>
                    <a:pt x="1221" y="213"/>
                    <a:pt x="794" y="0"/>
                    <a:pt x="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6132;p72">
              <a:extLst>
                <a:ext uri="{FF2B5EF4-FFF2-40B4-BE49-F238E27FC236}">
                  <a16:creationId xmlns:a16="http://schemas.microsoft.com/office/drawing/2014/main" id="{FBD3E9B6-7FCE-07E7-1209-ED9F1D53ED0F}"/>
                </a:ext>
              </a:extLst>
            </p:cNvPr>
            <p:cNvSpPr/>
            <p:nvPr/>
          </p:nvSpPr>
          <p:spPr>
            <a:xfrm>
              <a:off x="2448743" y="2399943"/>
              <a:ext cx="57232" cy="55994"/>
            </a:xfrm>
            <a:custGeom>
              <a:avLst/>
              <a:gdLst/>
              <a:ahLst/>
              <a:cxnLst/>
              <a:rect l="l" t="t" r="r" b="b"/>
              <a:pathLst>
                <a:path w="2172" h="2125" extrusionOk="0">
                  <a:moveTo>
                    <a:pt x="1086" y="1"/>
                  </a:moveTo>
                  <a:cubicBezTo>
                    <a:pt x="1048" y="1"/>
                    <a:pt x="1010" y="18"/>
                    <a:pt x="988" y="53"/>
                  </a:cubicBezTo>
                  <a:cubicBezTo>
                    <a:pt x="831" y="299"/>
                    <a:pt x="504" y="758"/>
                    <a:pt x="82" y="971"/>
                  </a:cubicBezTo>
                  <a:cubicBezTo>
                    <a:pt x="1" y="1009"/>
                    <a:pt x="1" y="1116"/>
                    <a:pt x="82" y="1154"/>
                  </a:cubicBezTo>
                  <a:cubicBezTo>
                    <a:pt x="504" y="1368"/>
                    <a:pt x="831" y="1828"/>
                    <a:pt x="988" y="2074"/>
                  </a:cubicBezTo>
                  <a:cubicBezTo>
                    <a:pt x="1010" y="2108"/>
                    <a:pt x="1048" y="2125"/>
                    <a:pt x="1086" y="2125"/>
                  </a:cubicBezTo>
                  <a:cubicBezTo>
                    <a:pt x="1124" y="2125"/>
                    <a:pt x="1161" y="2108"/>
                    <a:pt x="1183" y="2074"/>
                  </a:cubicBezTo>
                  <a:cubicBezTo>
                    <a:pt x="1340" y="1828"/>
                    <a:pt x="1668" y="1368"/>
                    <a:pt x="2090" y="1154"/>
                  </a:cubicBezTo>
                  <a:cubicBezTo>
                    <a:pt x="2171" y="1116"/>
                    <a:pt x="2171" y="1009"/>
                    <a:pt x="2090" y="971"/>
                  </a:cubicBezTo>
                  <a:cubicBezTo>
                    <a:pt x="1668" y="758"/>
                    <a:pt x="1340" y="299"/>
                    <a:pt x="1183" y="53"/>
                  </a:cubicBezTo>
                  <a:cubicBezTo>
                    <a:pt x="1161" y="18"/>
                    <a:pt x="1124" y="1"/>
                    <a:pt x="10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6133;p72">
              <a:extLst>
                <a:ext uri="{FF2B5EF4-FFF2-40B4-BE49-F238E27FC236}">
                  <a16:creationId xmlns:a16="http://schemas.microsoft.com/office/drawing/2014/main" id="{F12ECF66-A1D6-FD9A-1BD1-F6F8FC0DDEB6}"/>
                </a:ext>
              </a:extLst>
            </p:cNvPr>
            <p:cNvSpPr/>
            <p:nvPr/>
          </p:nvSpPr>
          <p:spPr>
            <a:xfrm>
              <a:off x="2469955" y="2420733"/>
              <a:ext cx="36020" cy="35204"/>
            </a:xfrm>
            <a:custGeom>
              <a:avLst/>
              <a:gdLst/>
              <a:ahLst/>
              <a:cxnLst/>
              <a:rect l="l" t="t" r="r" b="b"/>
              <a:pathLst>
                <a:path w="1367" h="1336" extrusionOk="0">
                  <a:moveTo>
                    <a:pt x="1014" y="1"/>
                  </a:moveTo>
                  <a:cubicBezTo>
                    <a:pt x="555" y="246"/>
                    <a:pt x="190" y="724"/>
                    <a:pt x="1" y="1020"/>
                  </a:cubicBezTo>
                  <a:cubicBezTo>
                    <a:pt x="76" y="1120"/>
                    <a:pt x="140" y="1209"/>
                    <a:pt x="183" y="1285"/>
                  </a:cubicBezTo>
                  <a:cubicBezTo>
                    <a:pt x="205" y="1319"/>
                    <a:pt x="243" y="1336"/>
                    <a:pt x="281" y="1336"/>
                  </a:cubicBezTo>
                  <a:cubicBezTo>
                    <a:pt x="319" y="1336"/>
                    <a:pt x="356" y="1319"/>
                    <a:pt x="378" y="1285"/>
                  </a:cubicBezTo>
                  <a:cubicBezTo>
                    <a:pt x="535" y="1039"/>
                    <a:pt x="863" y="579"/>
                    <a:pt x="1285" y="365"/>
                  </a:cubicBezTo>
                  <a:cubicBezTo>
                    <a:pt x="1366" y="327"/>
                    <a:pt x="1366" y="220"/>
                    <a:pt x="1285" y="182"/>
                  </a:cubicBezTo>
                  <a:cubicBezTo>
                    <a:pt x="1191" y="132"/>
                    <a:pt x="1102" y="69"/>
                    <a:pt x="10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6134;p72">
              <a:extLst>
                <a:ext uri="{FF2B5EF4-FFF2-40B4-BE49-F238E27FC236}">
                  <a16:creationId xmlns:a16="http://schemas.microsoft.com/office/drawing/2014/main" id="{2A2585A5-A1D2-2C83-CABC-39C07DF463FA}"/>
                </a:ext>
              </a:extLst>
            </p:cNvPr>
            <p:cNvSpPr/>
            <p:nvPr/>
          </p:nvSpPr>
          <p:spPr>
            <a:xfrm>
              <a:off x="2641783" y="2387347"/>
              <a:ext cx="35177" cy="34439"/>
            </a:xfrm>
            <a:custGeom>
              <a:avLst/>
              <a:gdLst/>
              <a:ahLst/>
              <a:cxnLst/>
              <a:rect l="l" t="t" r="r" b="b"/>
              <a:pathLst>
                <a:path w="1335" h="1307" extrusionOk="0">
                  <a:moveTo>
                    <a:pt x="668" y="1"/>
                  </a:moveTo>
                  <a:cubicBezTo>
                    <a:pt x="646" y="1"/>
                    <a:pt x="624" y="12"/>
                    <a:pt x="611" y="34"/>
                  </a:cubicBezTo>
                  <a:cubicBezTo>
                    <a:pt x="510" y="185"/>
                    <a:pt x="309" y="461"/>
                    <a:pt x="51" y="594"/>
                  </a:cubicBezTo>
                  <a:cubicBezTo>
                    <a:pt x="1" y="618"/>
                    <a:pt x="1" y="682"/>
                    <a:pt x="51" y="707"/>
                  </a:cubicBezTo>
                  <a:cubicBezTo>
                    <a:pt x="309" y="839"/>
                    <a:pt x="510" y="1123"/>
                    <a:pt x="611" y="1274"/>
                  </a:cubicBezTo>
                  <a:cubicBezTo>
                    <a:pt x="624" y="1296"/>
                    <a:pt x="646" y="1307"/>
                    <a:pt x="668" y="1307"/>
                  </a:cubicBezTo>
                  <a:cubicBezTo>
                    <a:pt x="691" y="1307"/>
                    <a:pt x="715" y="1296"/>
                    <a:pt x="730" y="1274"/>
                  </a:cubicBezTo>
                  <a:cubicBezTo>
                    <a:pt x="826" y="1123"/>
                    <a:pt x="1026" y="839"/>
                    <a:pt x="1285" y="707"/>
                  </a:cubicBezTo>
                  <a:cubicBezTo>
                    <a:pt x="1335" y="688"/>
                    <a:pt x="1335" y="618"/>
                    <a:pt x="1285" y="594"/>
                  </a:cubicBezTo>
                  <a:cubicBezTo>
                    <a:pt x="1026" y="461"/>
                    <a:pt x="826" y="185"/>
                    <a:pt x="730" y="34"/>
                  </a:cubicBezTo>
                  <a:cubicBezTo>
                    <a:pt x="715" y="12"/>
                    <a:pt x="691" y="1"/>
                    <a:pt x="6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6135;p72">
              <a:extLst>
                <a:ext uri="{FF2B5EF4-FFF2-40B4-BE49-F238E27FC236}">
                  <a16:creationId xmlns:a16="http://schemas.microsoft.com/office/drawing/2014/main" id="{13B31DD7-0584-C346-9F3B-78D1F5452F6A}"/>
                </a:ext>
              </a:extLst>
            </p:cNvPr>
            <p:cNvSpPr/>
            <p:nvPr/>
          </p:nvSpPr>
          <p:spPr>
            <a:xfrm>
              <a:off x="2654062" y="2399653"/>
              <a:ext cx="22898" cy="22134"/>
            </a:xfrm>
            <a:custGeom>
              <a:avLst/>
              <a:gdLst/>
              <a:ahLst/>
              <a:cxnLst/>
              <a:rect l="l" t="t" r="r" b="b"/>
              <a:pathLst>
                <a:path w="869" h="840" extrusionOk="0">
                  <a:moveTo>
                    <a:pt x="624" y="0"/>
                  </a:moveTo>
                  <a:cubicBezTo>
                    <a:pt x="346" y="139"/>
                    <a:pt x="127" y="416"/>
                    <a:pt x="0" y="604"/>
                  </a:cubicBezTo>
                  <a:cubicBezTo>
                    <a:pt x="57" y="680"/>
                    <a:pt x="107" y="749"/>
                    <a:pt x="145" y="807"/>
                  </a:cubicBezTo>
                  <a:cubicBezTo>
                    <a:pt x="158" y="829"/>
                    <a:pt x="180" y="840"/>
                    <a:pt x="202" y="840"/>
                  </a:cubicBezTo>
                  <a:cubicBezTo>
                    <a:pt x="225" y="840"/>
                    <a:pt x="249" y="829"/>
                    <a:pt x="264" y="807"/>
                  </a:cubicBezTo>
                  <a:cubicBezTo>
                    <a:pt x="360" y="656"/>
                    <a:pt x="560" y="372"/>
                    <a:pt x="819" y="240"/>
                  </a:cubicBezTo>
                  <a:cubicBezTo>
                    <a:pt x="869" y="221"/>
                    <a:pt x="869" y="151"/>
                    <a:pt x="819" y="127"/>
                  </a:cubicBezTo>
                  <a:cubicBezTo>
                    <a:pt x="755" y="95"/>
                    <a:pt x="686" y="52"/>
                    <a:pt x="6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Rectangle 18">
            <a:extLst>
              <a:ext uri="{FF2B5EF4-FFF2-40B4-BE49-F238E27FC236}">
                <a16:creationId xmlns:a16="http://schemas.microsoft.com/office/drawing/2014/main" id="{10D3AB46-1E29-0EBD-42FE-445315137217}"/>
              </a:ext>
            </a:extLst>
          </p:cNvPr>
          <p:cNvSpPr/>
          <p:nvPr/>
        </p:nvSpPr>
        <p:spPr>
          <a:xfrm>
            <a:off x="798896" y="4778572"/>
            <a:ext cx="7382577" cy="250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3"/>
        <p:cNvGrpSpPr/>
        <p:nvPr/>
      </p:nvGrpSpPr>
      <p:grpSpPr>
        <a:xfrm>
          <a:off x="0" y="0"/>
          <a:ext cx="0" cy="0"/>
          <a:chOff x="0" y="0"/>
          <a:chExt cx="0" cy="0"/>
        </a:xfrm>
      </p:grpSpPr>
      <p:sp>
        <p:nvSpPr>
          <p:cNvPr id="3086" name="Google Shape;3086;p39"/>
          <p:cNvSpPr txBox="1">
            <a:spLocks noGrp="1"/>
          </p:cNvSpPr>
          <p:nvPr>
            <p:ph type="title" idx="2"/>
          </p:nvPr>
        </p:nvSpPr>
        <p:spPr>
          <a:xfrm>
            <a:off x="467990" y="1450902"/>
            <a:ext cx="8042026" cy="41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latin typeface="Verdana" panose="020B0604030504040204" pitchFamily="34" charset="0"/>
                <a:ea typeface="Verdana" panose="020B0604030504040204" pitchFamily="34" charset="0"/>
              </a:rPr>
              <a:t>Étape 1 : le coordinateur fournit à ITEM un fichier de PPN</a:t>
            </a:r>
            <a:endParaRPr sz="1600" dirty="0">
              <a:latin typeface="Verdana" panose="020B0604030504040204" pitchFamily="34" charset="0"/>
              <a:ea typeface="Verdana" panose="020B0604030504040204" pitchFamily="34" charset="0"/>
            </a:endParaRPr>
          </a:p>
        </p:txBody>
      </p:sp>
      <p:sp>
        <p:nvSpPr>
          <p:cNvPr id="3087" name="Google Shape;3087;p39"/>
          <p:cNvSpPr txBox="1">
            <a:spLocks noGrp="1"/>
          </p:cNvSpPr>
          <p:nvPr>
            <p:ph type="title" idx="3"/>
          </p:nvPr>
        </p:nvSpPr>
        <p:spPr>
          <a:xfrm>
            <a:off x="720000" y="5212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rPr>
              <a:t>UTILISATION D’ ITEM</a:t>
            </a:r>
            <a:endParaRPr dirty="0">
              <a:latin typeface="Verdana" panose="020B0604030504040204" pitchFamily="34" charset="0"/>
              <a:ea typeface="Verdana" panose="020B0604030504040204" pitchFamily="34" charset="0"/>
            </a:endParaRPr>
          </a:p>
        </p:txBody>
      </p:sp>
      <p:pic>
        <p:nvPicPr>
          <p:cNvPr id="23" name="Image 22">
            <a:extLst>
              <a:ext uri="{FF2B5EF4-FFF2-40B4-BE49-F238E27FC236}">
                <a16:creationId xmlns:a16="http://schemas.microsoft.com/office/drawing/2014/main" id="{D33DE328-F159-4AFC-D155-46D4BFE0376B}"/>
              </a:ext>
            </a:extLst>
          </p:cNvPr>
          <p:cNvPicPr>
            <a:picLocks noChangeAspect="1"/>
          </p:cNvPicPr>
          <p:nvPr/>
        </p:nvPicPr>
        <p:blipFill rotWithShape="1">
          <a:blip r:embed="rId3"/>
          <a:srcRect t="45982"/>
          <a:stretch/>
        </p:blipFill>
        <p:spPr>
          <a:xfrm>
            <a:off x="1490472" y="2048256"/>
            <a:ext cx="5381498" cy="2326022"/>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9894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83"/>
        <p:cNvGrpSpPr/>
        <p:nvPr/>
      </p:nvGrpSpPr>
      <p:grpSpPr>
        <a:xfrm>
          <a:off x="0" y="0"/>
          <a:ext cx="0" cy="0"/>
          <a:chOff x="0" y="0"/>
          <a:chExt cx="0" cy="0"/>
        </a:xfrm>
      </p:grpSpPr>
      <p:sp>
        <p:nvSpPr>
          <p:cNvPr id="3086" name="Google Shape;3086;p39"/>
          <p:cNvSpPr txBox="1">
            <a:spLocks noGrp="1"/>
          </p:cNvSpPr>
          <p:nvPr>
            <p:ph type="title" idx="2"/>
          </p:nvPr>
        </p:nvSpPr>
        <p:spPr>
          <a:xfrm>
            <a:off x="467990" y="1450902"/>
            <a:ext cx="8042026" cy="41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latin typeface="Verdana" panose="020B0604030504040204" pitchFamily="34" charset="0"/>
                <a:ea typeface="Verdana" panose="020B0604030504040204" pitchFamily="34" charset="0"/>
              </a:rPr>
              <a:t>Étape 1 : le coordinateur fournit à ITEM un fichier de PPN</a:t>
            </a:r>
            <a:endParaRPr sz="1600" dirty="0">
              <a:latin typeface="Verdana" panose="020B0604030504040204" pitchFamily="34" charset="0"/>
              <a:ea typeface="Verdana" panose="020B0604030504040204" pitchFamily="34" charset="0"/>
            </a:endParaRPr>
          </a:p>
        </p:txBody>
      </p:sp>
      <p:sp>
        <p:nvSpPr>
          <p:cNvPr id="3087" name="Google Shape;3087;p39"/>
          <p:cNvSpPr txBox="1">
            <a:spLocks noGrp="1"/>
          </p:cNvSpPr>
          <p:nvPr>
            <p:ph type="title" idx="3"/>
          </p:nvPr>
        </p:nvSpPr>
        <p:spPr>
          <a:xfrm>
            <a:off x="720000" y="5212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rPr>
              <a:t>UTILISATION D’ ITEM</a:t>
            </a:r>
            <a:endParaRPr dirty="0">
              <a:latin typeface="Verdana" panose="020B0604030504040204" pitchFamily="34" charset="0"/>
              <a:ea typeface="Verdana" panose="020B0604030504040204" pitchFamily="34" charset="0"/>
            </a:endParaRPr>
          </a:p>
        </p:txBody>
      </p:sp>
      <p:sp>
        <p:nvSpPr>
          <p:cNvPr id="18" name="Google Shape;3086;p39">
            <a:extLst>
              <a:ext uri="{FF2B5EF4-FFF2-40B4-BE49-F238E27FC236}">
                <a16:creationId xmlns:a16="http://schemas.microsoft.com/office/drawing/2014/main" id="{5C476A98-907A-76D9-C8F6-9835C3D94AEB}"/>
              </a:ext>
            </a:extLst>
          </p:cNvPr>
          <p:cNvSpPr txBox="1">
            <a:spLocks/>
          </p:cNvSpPr>
          <p:nvPr/>
        </p:nvSpPr>
        <p:spPr>
          <a:xfrm>
            <a:off x="467990" y="1865724"/>
            <a:ext cx="8480938" cy="41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1pPr>
            <a:lvl2pPr marR="0" lvl="1"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2pPr>
            <a:lvl3pPr marR="0" lvl="2"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3pPr>
            <a:lvl4pPr marR="0" lvl="3"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4pPr>
            <a:lvl5pPr marR="0" lvl="4"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5pPr>
            <a:lvl6pPr marR="0" lvl="5"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6pPr>
            <a:lvl7pPr marR="0" lvl="6"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7pPr>
            <a:lvl8pPr marR="0" lvl="7"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8pPr>
            <a:lvl9pPr marR="0" lvl="8"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9pPr>
          </a:lstStyle>
          <a:p>
            <a:pPr algn="l"/>
            <a:r>
              <a:rPr lang="fr-FR" sz="1600" dirty="0">
                <a:latin typeface="Verdana" panose="020B0604030504040204" pitchFamily="34" charset="0"/>
                <a:ea typeface="Verdana" panose="020B0604030504040204" pitchFamily="34" charset="0"/>
              </a:rPr>
              <a:t>Étape 2 : ITEM renvoie un fichier de correspondance PPN : EPN (exemplaires)</a:t>
            </a:r>
          </a:p>
        </p:txBody>
      </p:sp>
      <p:pic>
        <p:nvPicPr>
          <p:cNvPr id="2" name="Image 1">
            <a:extLst>
              <a:ext uri="{FF2B5EF4-FFF2-40B4-BE49-F238E27FC236}">
                <a16:creationId xmlns:a16="http://schemas.microsoft.com/office/drawing/2014/main" id="{84FC73CC-611C-6F70-5AAB-CBC589ADEAA2}"/>
              </a:ext>
            </a:extLst>
          </p:cNvPr>
          <p:cNvPicPr>
            <a:picLocks noChangeAspect="1"/>
          </p:cNvPicPr>
          <p:nvPr/>
        </p:nvPicPr>
        <p:blipFill rotWithShape="1">
          <a:blip r:embed="rId3"/>
          <a:srcRect t="46555" r="22482"/>
          <a:stretch/>
        </p:blipFill>
        <p:spPr>
          <a:xfrm>
            <a:off x="2697480" y="2361438"/>
            <a:ext cx="3013742" cy="2156741"/>
          </a:xfrm>
          <a:prstGeom prst="rect">
            <a:avLst/>
          </a:prstGeom>
          <a:ln>
            <a:solidFill>
              <a:schemeClr val="tx2"/>
            </a:solidFill>
          </a:ln>
          <a:effectLst>
            <a:outerShdw blurRad="292100" dist="139700" dir="2700000" algn="tl" rotWithShape="0">
              <a:srgbClr val="333333">
                <a:alpha val="65000"/>
              </a:srgbClr>
            </a:outerShdw>
          </a:effectLst>
        </p:spPr>
      </p:pic>
      <p:sp>
        <p:nvSpPr>
          <p:cNvPr id="5" name="Rectangle : coins arrondis 4">
            <a:extLst>
              <a:ext uri="{FF2B5EF4-FFF2-40B4-BE49-F238E27FC236}">
                <a16:creationId xmlns:a16="http://schemas.microsoft.com/office/drawing/2014/main" id="{DC960541-CC65-20A9-86C7-BEDDA803F8E2}"/>
              </a:ext>
            </a:extLst>
          </p:cNvPr>
          <p:cNvSpPr/>
          <p:nvPr/>
        </p:nvSpPr>
        <p:spPr>
          <a:xfrm>
            <a:off x="4809744" y="2346479"/>
            <a:ext cx="1033272" cy="2171700"/>
          </a:xfrm>
          <a:prstGeom prst="roundRect">
            <a:avLst/>
          </a:prstGeom>
          <a:noFill/>
          <a:ln w="571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27014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3"/>
        <p:cNvGrpSpPr/>
        <p:nvPr/>
      </p:nvGrpSpPr>
      <p:grpSpPr>
        <a:xfrm>
          <a:off x="0" y="0"/>
          <a:ext cx="0" cy="0"/>
          <a:chOff x="0" y="0"/>
          <a:chExt cx="0" cy="0"/>
        </a:xfrm>
      </p:grpSpPr>
      <p:sp>
        <p:nvSpPr>
          <p:cNvPr id="3086" name="Google Shape;3086;p39"/>
          <p:cNvSpPr txBox="1">
            <a:spLocks noGrp="1"/>
          </p:cNvSpPr>
          <p:nvPr>
            <p:ph type="title" idx="2"/>
          </p:nvPr>
        </p:nvSpPr>
        <p:spPr>
          <a:xfrm>
            <a:off x="467990" y="1450902"/>
            <a:ext cx="8042026" cy="41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latin typeface="Verdana" panose="020B0604030504040204" pitchFamily="34" charset="0"/>
                <a:ea typeface="Verdana" panose="020B0604030504040204" pitchFamily="34" charset="0"/>
              </a:rPr>
              <a:t>Étape 1 : le coordinateur fournit à ITEM un fichier de PPN</a:t>
            </a:r>
            <a:endParaRPr sz="1600" dirty="0">
              <a:latin typeface="Verdana" panose="020B0604030504040204" pitchFamily="34" charset="0"/>
              <a:ea typeface="Verdana" panose="020B0604030504040204" pitchFamily="34" charset="0"/>
            </a:endParaRPr>
          </a:p>
        </p:txBody>
      </p:sp>
      <p:sp>
        <p:nvSpPr>
          <p:cNvPr id="3087" name="Google Shape;3087;p39"/>
          <p:cNvSpPr txBox="1">
            <a:spLocks noGrp="1"/>
          </p:cNvSpPr>
          <p:nvPr>
            <p:ph type="title" idx="3"/>
          </p:nvPr>
        </p:nvSpPr>
        <p:spPr>
          <a:xfrm>
            <a:off x="720000" y="5212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rPr>
              <a:t>UTILISATION D’ ITEM</a:t>
            </a:r>
            <a:endParaRPr dirty="0">
              <a:latin typeface="Verdana" panose="020B0604030504040204" pitchFamily="34" charset="0"/>
              <a:ea typeface="Verdana" panose="020B0604030504040204" pitchFamily="34" charset="0"/>
            </a:endParaRPr>
          </a:p>
        </p:txBody>
      </p:sp>
      <p:sp>
        <p:nvSpPr>
          <p:cNvPr id="18" name="Google Shape;3086;p39">
            <a:extLst>
              <a:ext uri="{FF2B5EF4-FFF2-40B4-BE49-F238E27FC236}">
                <a16:creationId xmlns:a16="http://schemas.microsoft.com/office/drawing/2014/main" id="{5C476A98-907A-76D9-C8F6-9835C3D94AEB}"/>
              </a:ext>
            </a:extLst>
          </p:cNvPr>
          <p:cNvSpPr txBox="1">
            <a:spLocks/>
          </p:cNvSpPr>
          <p:nvPr/>
        </p:nvSpPr>
        <p:spPr>
          <a:xfrm>
            <a:off x="467990" y="1865724"/>
            <a:ext cx="8480938" cy="41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1pPr>
            <a:lvl2pPr marR="0" lvl="1"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2pPr>
            <a:lvl3pPr marR="0" lvl="2"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3pPr>
            <a:lvl4pPr marR="0" lvl="3"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4pPr>
            <a:lvl5pPr marR="0" lvl="4"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5pPr>
            <a:lvl6pPr marR="0" lvl="5"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6pPr>
            <a:lvl7pPr marR="0" lvl="6"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7pPr>
            <a:lvl8pPr marR="0" lvl="7"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8pPr>
            <a:lvl9pPr marR="0" lvl="8"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9pPr>
          </a:lstStyle>
          <a:p>
            <a:pPr algn="l"/>
            <a:r>
              <a:rPr lang="fr-FR" sz="1600" dirty="0">
                <a:latin typeface="Verdana" panose="020B0604030504040204" pitchFamily="34" charset="0"/>
                <a:ea typeface="Verdana" panose="020B0604030504040204" pitchFamily="34" charset="0"/>
              </a:rPr>
              <a:t>Étape 2 : ITEM renvoie un fichier de correspondance PPN : EPN (exemplaires)</a:t>
            </a:r>
          </a:p>
        </p:txBody>
      </p:sp>
      <p:sp>
        <p:nvSpPr>
          <p:cNvPr id="19" name="Google Shape;3086;p39">
            <a:extLst>
              <a:ext uri="{FF2B5EF4-FFF2-40B4-BE49-F238E27FC236}">
                <a16:creationId xmlns:a16="http://schemas.microsoft.com/office/drawing/2014/main" id="{2EDEE294-3B0B-FB6F-04D8-1ACD86EDA0DA}"/>
              </a:ext>
            </a:extLst>
          </p:cNvPr>
          <p:cNvSpPr txBox="1">
            <a:spLocks/>
          </p:cNvSpPr>
          <p:nvPr/>
        </p:nvSpPr>
        <p:spPr>
          <a:xfrm>
            <a:off x="467990" y="2277324"/>
            <a:ext cx="8676010" cy="41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1pPr>
            <a:lvl2pPr marR="0" lvl="1"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2pPr>
            <a:lvl3pPr marR="0" lvl="2"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3pPr>
            <a:lvl4pPr marR="0" lvl="3"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4pPr>
            <a:lvl5pPr marR="0" lvl="4"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5pPr>
            <a:lvl6pPr marR="0" lvl="5"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6pPr>
            <a:lvl7pPr marR="0" lvl="6"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7pPr>
            <a:lvl8pPr marR="0" lvl="7"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8pPr>
            <a:lvl9pPr marR="0" lvl="8"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9pPr>
          </a:lstStyle>
          <a:p>
            <a:pPr algn="l"/>
            <a:r>
              <a:rPr lang="fr-FR" sz="1600" dirty="0">
                <a:latin typeface="Verdana" panose="020B0604030504040204" pitchFamily="34" charset="0"/>
                <a:ea typeface="Verdana" panose="020B0604030504040204" pitchFamily="34" charset="0"/>
              </a:rPr>
              <a:t>Étape 3 : le coordinateur indique la modification dans le fichier de correspondance  </a:t>
            </a:r>
          </a:p>
        </p:txBody>
      </p:sp>
      <p:pic>
        <p:nvPicPr>
          <p:cNvPr id="3" name="Image 2">
            <a:extLst>
              <a:ext uri="{FF2B5EF4-FFF2-40B4-BE49-F238E27FC236}">
                <a16:creationId xmlns:a16="http://schemas.microsoft.com/office/drawing/2014/main" id="{57C5EB30-E249-81ED-A87D-B0CA9DB886E5}"/>
              </a:ext>
            </a:extLst>
          </p:cNvPr>
          <p:cNvPicPr>
            <a:picLocks noChangeAspect="1"/>
          </p:cNvPicPr>
          <p:nvPr/>
        </p:nvPicPr>
        <p:blipFill>
          <a:blip r:embed="rId3"/>
          <a:stretch>
            <a:fillRect/>
          </a:stretch>
        </p:blipFill>
        <p:spPr>
          <a:xfrm>
            <a:off x="2350579" y="2793492"/>
            <a:ext cx="3857625" cy="2171700"/>
          </a:xfrm>
          <a:prstGeom prst="rect">
            <a:avLst/>
          </a:prstGeom>
        </p:spPr>
      </p:pic>
      <p:sp>
        <p:nvSpPr>
          <p:cNvPr id="4" name="Rectangle : coins arrondis 3">
            <a:extLst>
              <a:ext uri="{FF2B5EF4-FFF2-40B4-BE49-F238E27FC236}">
                <a16:creationId xmlns:a16="http://schemas.microsoft.com/office/drawing/2014/main" id="{D2FA6142-792C-4CE2-D605-69FA97CBA158}"/>
              </a:ext>
            </a:extLst>
          </p:cNvPr>
          <p:cNvSpPr/>
          <p:nvPr/>
        </p:nvSpPr>
        <p:spPr>
          <a:xfrm>
            <a:off x="5312664" y="2793493"/>
            <a:ext cx="786384" cy="2171700"/>
          </a:xfrm>
          <a:prstGeom prst="roundRect">
            <a:avLst/>
          </a:prstGeom>
          <a:noFill/>
          <a:ln w="571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91747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83"/>
        <p:cNvGrpSpPr/>
        <p:nvPr/>
      </p:nvGrpSpPr>
      <p:grpSpPr>
        <a:xfrm>
          <a:off x="0" y="0"/>
          <a:ext cx="0" cy="0"/>
          <a:chOff x="0" y="0"/>
          <a:chExt cx="0" cy="0"/>
        </a:xfrm>
      </p:grpSpPr>
      <p:sp>
        <p:nvSpPr>
          <p:cNvPr id="3086" name="Google Shape;3086;p39"/>
          <p:cNvSpPr txBox="1">
            <a:spLocks noGrp="1"/>
          </p:cNvSpPr>
          <p:nvPr>
            <p:ph type="title" idx="2"/>
          </p:nvPr>
        </p:nvSpPr>
        <p:spPr>
          <a:xfrm>
            <a:off x="467990" y="1450902"/>
            <a:ext cx="8042026" cy="41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latin typeface="Verdana" panose="020B0604030504040204" pitchFamily="34" charset="0"/>
                <a:ea typeface="Verdana" panose="020B0604030504040204" pitchFamily="34" charset="0"/>
              </a:rPr>
              <a:t>Étape 1 : le coordinateur fournit à ITEM un fichier de PPN</a:t>
            </a:r>
            <a:endParaRPr sz="1600" dirty="0">
              <a:latin typeface="Verdana" panose="020B0604030504040204" pitchFamily="34" charset="0"/>
              <a:ea typeface="Verdana" panose="020B0604030504040204" pitchFamily="34" charset="0"/>
            </a:endParaRPr>
          </a:p>
        </p:txBody>
      </p:sp>
      <p:sp>
        <p:nvSpPr>
          <p:cNvPr id="3087" name="Google Shape;3087;p39"/>
          <p:cNvSpPr txBox="1">
            <a:spLocks noGrp="1"/>
          </p:cNvSpPr>
          <p:nvPr>
            <p:ph type="title" idx="3"/>
          </p:nvPr>
        </p:nvSpPr>
        <p:spPr>
          <a:xfrm>
            <a:off x="720000" y="5212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rPr>
              <a:t>UTILISATION D’ ITEM</a:t>
            </a:r>
            <a:endParaRPr dirty="0">
              <a:latin typeface="Verdana" panose="020B0604030504040204" pitchFamily="34" charset="0"/>
              <a:ea typeface="Verdana" panose="020B0604030504040204" pitchFamily="34" charset="0"/>
            </a:endParaRPr>
          </a:p>
        </p:txBody>
      </p:sp>
      <p:sp>
        <p:nvSpPr>
          <p:cNvPr id="18" name="Google Shape;3086;p39">
            <a:extLst>
              <a:ext uri="{FF2B5EF4-FFF2-40B4-BE49-F238E27FC236}">
                <a16:creationId xmlns:a16="http://schemas.microsoft.com/office/drawing/2014/main" id="{5C476A98-907A-76D9-C8F6-9835C3D94AEB}"/>
              </a:ext>
            </a:extLst>
          </p:cNvPr>
          <p:cNvSpPr txBox="1">
            <a:spLocks/>
          </p:cNvSpPr>
          <p:nvPr/>
        </p:nvSpPr>
        <p:spPr>
          <a:xfrm>
            <a:off x="467990" y="1865724"/>
            <a:ext cx="8480938" cy="41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1pPr>
            <a:lvl2pPr marR="0" lvl="1"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2pPr>
            <a:lvl3pPr marR="0" lvl="2"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3pPr>
            <a:lvl4pPr marR="0" lvl="3"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4pPr>
            <a:lvl5pPr marR="0" lvl="4"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5pPr>
            <a:lvl6pPr marR="0" lvl="5"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6pPr>
            <a:lvl7pPr marR="0" lvl="6"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7pPr>
            <a:lvl8pPr marR="0" lvl="7"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8pPr>
            <a:lvl9pPr marR="0" lvl="8"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9pPr>
          </a:lstStyle>
          <a:p>
            <a:pPr algn="l"/>
            <a:r>
              <a:rPr lang="fr-FR" sz="1600" dirty="0">
                <a:latin typeface="Verdana" panose="020B0604030504040204" pitchFamily="34" charset="0"/>
                <a:ea typeface="Verdana" panose="020B0604030504040204" pitchFamily="34" charset="0"/>
              </a:rPr>
              <a:t>Étape 2 : ITEM renvoie un fichier de correspondance PPN : EPN (exemplaires)</a:t>
            </a:r>
          </a:p>
        </p:txBody>
      </p:sp>
      <p:sp>
        <p:nvSpPr>
          <p:cNvPr id="19" name="Google Shape;3086;p39">
            <a:extLst>
              <a:ext uri="{FF2B5EF4-FFF2-40B4-BE49-F238E27FC236}">
                <a16:creationId xmlns:a16="http://schemas.microsoft.com/office/drawing/2014/main" id="{2EDEE294-3B0B-FB6F-04D8-1ACD86EDA0DA}"/>
              </a:ext>
            </a:extLst>
          </p:cNvPr>
          <p:cNvSpPr txBox="1">
            <a:spLocks/>
          </p:cNvSpPr>
          <p:nvPr/>
        </p:nvSpPr>
        <p:spPr>
          <a:xfrm>
            <a:off x="467990" y="2277324"/>
            <a:ext cx="8676010" cy="41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1pPr>
            <a:lvl2pPr marR="0" lvl="1"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2pPr>
            <a:lvl3pPr marR="0" lvl="2"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3pPr>
            <a:lvl4pPr marR="0" lvl="3"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4pPr>
            <a:lvl5pPr marR="0" lvl="4"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5pPr>
            <a:lvl6pPr marR="0" lvl="5"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6pPr>
            <a:lvl7pPr marR="0" lvl="6"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7pPr>
            <a:lvl8pPr marR="0" lvl="7"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8pPr>
            <a:lvl9pPr marR="0" lvl="8"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9pPr>
          </a:lstStyle>
          <a:p>
            <a:pPr algn="l"/>
            <a:r>
              <a:rPr lang="fr-FR" sz="1600" dirty="0">
                <a:latin typeface="Verdana" panose="020B0604030504040204" pitchFamily="34" charset="0"/>
                <a:ea typeface="Verdana" panose="020B0604030504040204" pitchFamily="34" charset="0"/>
              </a:rPr>
              <a:t>Étape 3 : le coordinateur indique la modification dans le fichier de correspondance  </a:t>
            </a:r>
          </a:p>
        </p:txBody>
      </p:sp>
      <p:sp>
        <p:nvSpPr>
          <p:cNvPr id="20" name="Google Shape;3086;p39">
            <a:extLst>
              <a:ext uri="{FF2B5EF4-FFF2-40B4-BE49-F238E27FC236}">
                <a16:creationId xmlns:a16="http://schemas.microsoft.com/office/drawing/2014/main" id="{5249E7DA-C0BF-0B51-B5BC-75E9D710AFB4}"/>
              </a:ext>
            </a:extLst>
          </p:cNvPr>
          <p:cNvSpPr txBox="1">
            <a:spLocks/>
          </p:cNvSpPr>
          <p:nvPr/>
        </p:nvSpPr>
        <p:spPr>
          <a:xfrm>
            <a:off x="467990" y="2689512"/>
            <a:ext cx="8676010" cy="41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1pPr>
            <a:lvl2pPr marR="0" lvl="1"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2pPr>
            <a:lvl3pPr marR="0" lvl="2"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3pPr>
            <a:lvl4pPr marR="0" lvl="3"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4pPr>
            <a:lvl5pPr marR="0" lvl="4"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5pPr>
            <a:lvl6pPr marR="0" lvl="5"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6pPr>
            <a:lvl7pPr marR="0" lvl="6"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7pPr>
            <a:lvl8pPr marR="0" lvl="7"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8pPr>
            <a:lvl9pPr marR="0" lvl="8"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9pPr>
          </a:lstStyle>
          <a:p>
            <a:pPr algn="l"/>
            <a:r>
              <a:rPr lang="fr-FR" sz="1600" dirty="0">
                <a:latin typeface="Verdana" panose="020B0604030504040204" pitchFamily="34" charset="0"/>
                <a:ea typeface="Verdana" panose="020B0604030504040204" pitchFamily="34" charset="0"/>
              </a:rPr>
              <a:t>Étape 4 : le coordinateur lance le programme « Remplacer une sous-zone »</a:t>
            </a:r>
          </a:p>
        </p:txBody>
      </p:sp>
      <p:pic>
        <p:nvPicPr>
          <p:cNvPr id="3" name="Image 2">
            <a:extLst>
              <a:ext uri="{FF2B5EF4-FFF2-40B4-BE49-F238E27FC236}">
                <a16:creationId xmlns:a16="http://schemas.microsoft.com/office/drawing/2014/main" id="{5ECC08FC-5826-CD96-D803-DBB68513B077}"/>
              </a:ext>
            </a:extLst>
          </p:cNvPr>
          <p:cNvPicPr>
            <a:picLocks noChangeAspect="1"/>
          </p:cNvPicPr>
          <p:nvPr/>
        </p:nvPicPr>
        <p:blipFill>
          <a:blip r:embed="rId3"/>
          <a:stretch>
            <a:fillRect/>
          </a:stretch>
        </p:blipFill>
        <p:spPr>
          <a:xfrm>
            <a:off x="3249039" y="3211714"/>
            <a:ext cx="1871602" cy="1813866"/>
          </a:xfrm>
          <a:prstGeom prst="rect">
            <a:avLst/>
          </a:prstGeom>
        </p:spPr>
      </p:pic>
      <p:sp>
        <p:nvSpPr>
          <p:cNvPr id="4" name="Rectangle : coins arrondis 3">
            <a:extLst>
              <a:ext uri="{FF2B5EF4-FFF2-40B4-BE49-F238E27FC236}">
                <a16:creationId xmlns:a16="http://schemas.microsoft.com/office/drawing/2014/main" id="{41704C6C-4AF3-D47B-ACAB-BE4011E8FC31}"/>
              </a:ext>
            </a:extLst>
          </p:cNvPr>
          <p:cNvSpPr/>
          <p:nvPr/>
        </p:nvSpPr>
        <p:spPr>
          <a:xfrm>
            <a:off x="2935224" y="4096392"/>
            <a:ext cx="2377440" cy="347592"/>
          </a:xfrm>
          <a:prstGeom prst="roundRect">
            <a:avLst/>
          </a:prstGeom>
          <a:noFill/>
          <a:ln w="571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47469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83"/>
        <p:cNvGrpSpPr/>
        <p:nvPr/>
      </p:nvGrpSpPr>
      <p:grpSpPr>
        <a:xfrm>
          <a:off x="0" y="0"/>
          <a:ext cx="0" cy="0"/>
          <a:chOff x="0" y="0"/>
          <a:chExt cx="0" cy="0"/>
        </a:xfrm>
      </p:grpSpPr>
      <p:sp>
        <p:nvSpPr>
          <p:cNvPr id="3086" name="Google Shape;3086;p39"/>
          <p:cNvSpPr txBox="1">
            <a:spLocks noGrp="1"/>
          </p:cNvSpPr>
          <p:nvPr>
            <p:ph type="title" idx="2"/>
          </p:nvPr>
        </p:nvSpPr>
        <p:spPr>
          <a:xfrm>
            <a:off x="467990" y="1450902"/>
            <a:ext cx="8042026" cy="41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latin typeface="Verdana" panose="020B0604030504040204" pitchFamily="34" charset="0"/>
                <a:ea typeface="Verdana" panose="020B0604030504040204" pitchFamily="34" charset="0"/>
              </a:rPr>
              <a:t>Étape 1 : le coordinateur fournit à ITEM un fichier de PPN</a:t>
            </a:r>
            <a:endParaRPr sz="1600" dirty="0">
              <a:latin typeface="Verdana" panose="020B0604030504040204" pitchFamily="34" charset="0"/>
              <a:ea typeface="Verdana" panose="020B0604030504040204" pitchFamily="34" charset="0"/>
            </a:endParaRPr>
          </a:p>
        </p:txBody>
      </p:sp>
      <p:sp>
        <p:nvSpPr>
          <p:cNvPr id="3087" name="Google Shape;3087;p39"/>
          <p:cNvSpPr txBox="1">
            <a:spLocks noGrp="1"/>
          </p:cNvSpPr>
          <p:nvPr>
            <p:ph type="title" idx="3"/>
          </p:nvPr>
        </p:nvSpPr>
        <p:spPr>
          <a:xfrm>
            <a:off x="720000" y="5212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rPr>
              <a:t>UTILISATION D’ ITEM</a:t>
            </a:r>
            <a:endParaRPr dirty="0">
              <a:latin typeface="Verdana" panose="020B0604030504040204" pitchFamily="34" charset="0"/>
              <a:ea typeface="Verdana" panose="020B0604030504040204" pitchFamily="34" charset="0"/>
            </a:endParaRPr>
          </a:p>
        </p:txBody>
      </p:sp>
      <p:sp>
        <p:nvSpPr>
          <p:cNvPr id="18" name="Google Shape;3086;p39">
            <a:extLst>
              <a:ext uri="{FF2B5EF4-FFF2-40B4-BE49-F238E27FC236}">
                <a16:creationId xmlns:a16="http://schemas.microsoft.com/office/drawing/2014/main" id="{5C476A98-907A-76D9-C8F6-9835C3D94AEB}"/>
              </a:ext>
            </a:extLst>
          </p:cNvPr>
          <p:cNvSpPr txBox="1">
            <a:spLocks/>
          </p:cNvSpPr>
          <p:nvPr/>
        </p:nvSpPr>
        <p:spPr>
          <a:xfrm>
            <a:off x="467990" y="1865724"/>
            <a:ext cx="8480938" cy="41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1pPr>
            <a:lvl2pPr marR="0" lvl="1"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2pPr>
            <a:lvl3pPr marR="0" lvl="2"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3pPr>
            <a:lvl4pPr marR="0" lvl="3"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4pPr>
            <a:lvl5pPr marR="0" lvl="4"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5pPr>
            <a:lvl6pPr marR="0" lvl="5"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6pPr>
            <a:lvl7pPr marR="0" lvl="6"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7pPr>
            <a:lvl8pPr marR="0" lvl="7"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8pPr>
            <a:lvl9pPr marR="0" lvl="8"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9pPr>
          </a:lstStyle>
          <a:p>
            <a:pPr algn="l"/>
            <a:r>
              <a:rPr lang="fr-FR" sz="1600" dirty="0">
                <a:latin typeface="Verdana" panose="020B0604030504040204" pitchFamily="34" charset="0"/>
                <a:ea typeface="Verdana" panose="020B0604030504040204" pitchFamily="34" charset="0"/>
              </a:rPr>
              <a:t>Étape 2 : ITEM renvoie un fichier de correspondance PPN : EPN (exemplaires)</a:t>
            </a:r>
          </a:p>
        </p:txBody>
      </p:sp>
      <p:sp>
        <p:nvSpPr>
          <p:cNvPr id="19" name="Google Shape;3086;p39">
            <a:extLst>
              <a:ext uri="{FF2B5EF4-FFF2-40B4-BE49-F238E27FC236}">
                <a16:creationId xmlns:a16="http://schemas.microsoft.com/office/drawing/2014/main" id="{2EDEE294-3B0B-FB6F-04D8-1ACD86EDA0DA}"/>
              </a:ext>
            </a:extLst>
          </p:cNvPr>
          <p:cNvSpPr txBox="1">
            <a:spLocks/>
          </p:cNvSpPr>
          <p:nvPr/>
        </p:nvSpPr>
        <p:spPr>
          <a:xfrm>
            <a:off x="467990" y="2277324"/>
            <a:ext cx="8676010" cy="41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1pPr>
            <a:lvl2pPr marR="0" lvl="1"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2pPr>
            <a:lvl3pPr marR="0" lvl="2"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3pPr>
            <a:lvl4pPr marR="0" lvl="3"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4pPr>
            <a:lvl5pPr marR="0" lvl="4"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5pPr>
            <a:lvl6pPr marR="0" lvl="5"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6pPr>
            <a:lvl7pPr marR="0" lvl="6"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7pPr>
            <a:lvl8pPr marR="0" lvl="7"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8pPr>
            <a:lvl9pPr marR="0" lvl="8"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9pPr>
          </a:lstStyle>
          <a:p>
            <a:pPr algn="l"/>
            <a:r>
              <a:rPr lang="fr-FR" sz="1600" dirty="0">
                <a:latin typeface="Verdana" panose="020B0604030504040204" pitchFamily="34" charset="0"/>
                <a:ea typeface="Verdana" panose="020B0604030504040204" pitchFamily="34" charset="0"/>
              </a:rPr>
              <a:t>Étape 3 : le coordinateur indique la modification dans le fichier de correspondance  </a:t>
            </a:r>
          </a:p>
        </p:txBody>
      </p:sp>
      <p:sp>
        <p:nvSpPr>
          <p:cNvPr id="20" name="Google Shape;3086;p39">
            <a:extLst>
              <a:ext uri="{FF2B5EF4-FFF2-40B4-BE49-F238E27FC236}">
                <a16:creationId xmlns:a16="http://schemas.microsoft.com/office/drawing/2014/main" id="{5249E7DA-C0BF-0B51-B5BC-75E9D710AFB4}"/>
              </a:ext>
            </a:extLst>
          </p:cNvPr>
          <p:cNvSpPr txBox="1">
            <a:spLocks/>
          </p:cNvSpPr>
          <p:nvPr/>
        </p:nvSpPr>
        <p:spPr>
          <a:xfrm>
            <a:off x="467990" y="2689512"/>
            <a:ext cx="8676010" cy="41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1pPr>
            <a:lvl2pPr marR="0" lvl="1"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2pPr>
            <a:lvl3pPr marR="0" lvl="2"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3pPr>
            <a:lvl4pPr marR="0" lvl="3"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4pPr>
            <a:lvl5pPr marR="0" lvl="4"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5pPr>
            <a:lvl6pPr marR="0" lvl="5"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6pPr>
            <a:lvl7pPr marR="0" lvl="6"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7pPr>
            <a:lvl8pPr marR="0" lvl="7"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8pPr>
            <a:lvl9pPr marR="0" lvl="8"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9pPr>
          </a:lstStyle>
          <a:p>
            <a:pPr algn="l"/>
            <a:r>
              <a:rPr lang="fr-FR" sz="1600" dirty="0">
                <a:latin typeface="Verdana" panose="020B0604030504040204" pitchFamily="34" charset="0"/>
                <a:ea typeface="Verdana" panose="020B0604030504040204" pitchFamily="34" charset="0"/>
              </a:rPr>
              <a:t>Étape 4 : le coordinateur lance le programme « Remplacer une sous-zone »</a:t>
            </a:r>
          </a:p>
        </p:txBody>
      </p:sp>
      <p:sp>
        <p:nvSpPr>
          <p:cNvPr id="21" name="Google Shape;3086;p39">
            <a:extLst>
              <a:ext uri="{FF2B5EF4-FFF2-40B4-BE49-F238E27FC236}">
                <a16:creationId xmlns:a16="http://schemas.microsoft.com/office/drawing/2014/main" id="{C6D6D15C-2832-36BF-1F56-729D2E6170CA}"/>
              </a:ext>
            </a:extLst>
          </p:cNvPr>
          <p:cNvSpPr txBox="1">
            <a:spLocks/>
          </p:cNvSpPr>
          <p:nvPr/>
        </p:nvSpPr>
        <p:spPr>
          <a:xfrm>
            <a:off x="467990" y="3100524"/>
            <a:ext cx="8676010" cy="41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1pPr>
            <a:lvl2pPr marR="0" lvl="1"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2pPr>
            <a:lvl3pPr marR="0" lvl="2"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3pPr>
            <a:lvl4pPr marR="0" lvl="3"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4pPr>
            <a:lvl5pPr marR="0" lvl="4"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5pPr>
            <a:lvl6pPr marR="0" lvl="5"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6pPr>
            <a:lvl7pPr marR="0" lvl="6"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7pPr>
            <a:lvl8pPr marR="0" lvl="7"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8pPr>
            <a:lvl9pPr marR="0" lvl="8"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9pPr>
          </a:lstStyle>
          <a:p>
            <a:pPr algn="l"/>
            <a:r>
              <a:rPr lang="fr-FR" sz="1600" dirty="0">
                <a:latin typeface="Verdana" panose="020B0604030504040204" pitchFamily="34" charset="0"/>
                <a:ea typeface="Verdana" panose="020B0604030504040204" pitchFamily="34" charset="0"/>
              </a:rPr>
              <a:t>Étape 5 : le coordinateur prévisualise le résultat</a:t>
            </a:r>
          </a:p>
        </p:txBody>
      </p:sp>
    </p:spTree>
    <p:extLst>
      <p:ext uri="{BB962C8B-B14F-4D97-AF65-F5344CB8AC3E}">
        <p14:creationId xmlns:p14="http://schemas.microsoft.com/office/powerpoint/2010/main" val="10070280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3"/>
        <p:cNvGrpSpPr/>
        <p:nvPr/>
      </p:nvGrpSpPr>
      <p:grpSpPr>
        <a:xfrm>
          <a:off x="0" y="0"/>
          <a:ext cx="0" cy="0"/>
          <a:chOff x="0" y="0"/>
          <a:chExt cx="0" cy="0"/>
        </a:xfrm>
      </p:grpSpPr>
      <p:sp>
        <p:nvSpPr>
          <p:cNvPr id="3086" name="Google Shape;3086;p39"/>
          <p:cNvSpPr txBox="1">
            <a:spLocks noGrp="1"/>
          </p:cNvSpPr>
          <p:nvPr>
            <p:ph type="title" idx="2"/>
          </p:nvPr>
        </p:nvSpPr>
        <p:spPr>
          <a:xfrm>
            <a:off x="467990" y="1450902"/>
            <a:ext cx="8042026" cy="41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600" dirty="0">
                <a:latin typeface="Verdana" panose="020B0604030504040204" pitchFamily="34" charset="0"/>
                <a:ea typeface="Verdana" panose="020B0604030504040204" pitchFamily="34" charset="0"/>
              </a:rPr>
              <a:t>Étape 1 : le coordinateur fournit à ITEM un fichier de PPN</a:t>
            </a:r>
            <a:endParaRPr sz="1600" dirty="0">
              <a:latin typeface="Verdana" panose="020B0604030504040204" pitchFamily="34" charset="0"/>
              <a:ea typeface="Verdana" panose="020B0604030504040204" pitchFamily="34" charset="0"/>
            </a:endParaRPr>
          </a:p>
        </p:txBody>
      </p:sp>
      <p:sp>
        <p:nvSpPr>
          <p:cNvPr id="3087" name="Google Shape;3087;p39"/>
          <p:cNvSpPr txBox="1">
            <a:spLocks noGrp="1"/>
          </p:cNvSpPr>
          <p:nvPr>
            <p:ph type="title" idx="3"/>
          </p:nvPr>
        </p:nvSpPr>
        <p:spPr>
          <a:xfrm>
            <a:off x="720000" y="5212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rPr>
              <a:t>UTILISATION D’ ITEM</a:t>
            </a:r>
            <a:endParaRPr dirty="0">
              <a:latin typeface="Verdana" panose="020B0604030504040204" pitchFamily="34" charset="0"/>
              <a:ea typeface="Verdana" panose="020B0604030504040204" pitchFamily="34" charset="0"/>
            </a:endParaRPr>
          </a:p>
        </p:txBody>
      </p:sp>
      <p:sp>
        <p:nvSpPr>
          <p:cNvPr id="18" name="Google Shape;3086;p39">
            <a:extLst>
              <a:ext uri="{FF2B5EF4-FFF2-40B4-BE49-F238E27FC236}">
                <a16:creationId xmlns:a16="http://schemas.microsoft.com/office/drawing/2014/main" id="{5C476A98-907A-76D9-C8F6-9835C3D94AEB}"/>
              </a:ext>
            </a:extLst>
          </p:cNvPr>
          <p:cNvSpPr txBox="1">
            <a:spLocks/>
          </p:cNvSpPr>
          <p:nvPr/>
        </p:nvSpPr>
        <p:spPr>
          <a:xfrm>
            <a:off x="467990" y="1865724"/>
            <a:ext cx="8480938" cy="41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1pPr>
            <a:lvl2pPr marR="0" lvl="1"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2pPr>
            <a:lvl3pPr marR="0" lvl="2"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3pPr>
            <a:lvl4pPr marR="0" lvl="3"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4pPr>
            <a:lvl5pPr marR="0" lvl="4"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5pPr>
            <a:lvl6pPr marR="0" lvl="5"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6pPr>
            <a:lvl7pPr marR="0" lvl="6"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7pPr>
            <a:lvl8pPr marR="0" lvl="7"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8pPr>
            <a:lvl9pPr marR="0" lvl="8"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9pPr>
          </a:lstStyle>
          <a:p>
            <a:pPr algn="l"/>
            <a:r>
              <a:rPr lang="fr-FR" sz="1600" dirty="0">
                <a:latin typeface="Verdana" panose="020B0604030504040204" pitchFamily="34" charset="0"/>
                <a:ea typeface="Verdana" panose="020B0604030504040204" pitchFamily="34" charset="0"/>
              </a:rPr>
              <a:t>Étape 2 : ITEM renvoie un fichier de correspondance PPN : EPN (exemplaires)</a:t>
            </a:r>
          </a:p>
        </p:txBody>
      </p:sp>
      <p:sp>
        <p:nvSpPr>
          <p:cNvPr id="19" name="Google Shape;3086;p39">
            <a:extLst>
              <a:ext uri="{FF2B5EF4-FFF2-40B4-BE49-F238E27FC236}">
                <a16:creationId xmlns:a16="http://schemas.microsoft.com/office/drawing/2014/main" id="{2EDEE294-3B0B-FB6F-04D8-1ACD86EDA0DA}"/>
              </a:ext>
            </a:extLst>
          </p:cNvPr>
          <p:cNvSpPr txBox="1">
            <a:spLocks/>
          </p:cNvSpPr>
          <p:nvPr/>
        </p:nvSpPr>
        <p:spPr>
          <a:xfrm>
            <a:off x="467990" y="2277324"/>
            <a:ext cx="8676010" cy="41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1pPr>
            <a:lvl2pPr marR="0" lvl="1"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2pPr>
            <a:lvl3pPr marR="0" lvl="2"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3pPr>
            <a:lvl4pPr marR="0" lvl="3"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4pPr>
            <a:lvl5pPr marR="0" lvl="4"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5pPr>
            <a:lvl6pPr marR="0" lvl="5"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6pPr>
            <a:lvl7pPr marR="0" lvl="6"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7pPr>
            <a:lvl8pPr marR="0" lvl="7"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8pPr>
            <a:lvl9pPr marR="0" lvl="8"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9pPr>
          </a:lstStyle>
          <a:p>
            <a:pPr algn="l"/>
            <a:r>
              <a:rPr lang="fr-FR" sz="1600" dirty="0">
                <a:latin typeface="Verdana" panose="020B0604030504040204" pitchFamily="34" charset="0"/>
                <a:ea typeface="Verdana" panose="020B0604030504040204" pitchFamily="34" charset="0"/>
              </a:rPr>
              <a:t>Étape 3 : le coordinateur indique la modification dans le fichier de correspondance  </a:t>
            </a:r>
          </a:p>
        </p:txBody>
      </p:sp>
      <p:sp>
        <p:nvSpPr>
          <p:cNvPr id="20" name="Google Shape;3086;p39">
            <a:extLst>
              <a:ext uri="{FF2B5EF4-FFF2-40B4-BE49-F238E27FC236}">
                <a16:creationId xmlns:a16="http://schemas.microsoft.com/office/drawing/2014/main" id="{5249E7DA-C0BF-0B51-B5BC-75E9D710AFB4}"/>
              </a:ext>
            </a:extLst>
          </p:cNvPr>
          <p:cNvSpPr txBox="1">
            <a:spLocks/>
          </p:cNvSpPr>
          <p:nvPr/>
        </p:nvSpPr>
        <p:spPr>
          <a:xfrm>
            <a:off x="467990" y="2689512"/>
            <a:ext cx="8676010" cy="41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1pPr>
            <a:lvl2pPr marR="0" lvl="1"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2pPr>
            <a:lvl3pPr marR="0" lvl="2"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3pPr>
            <a:lvl4pPr marR="0" lvl="3"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4pPr>
            <a:lvl5pPr marR="0" lvl="4"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5pPr>
            <a:lvl6pPr marR="0" lvl="5"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6pPr>
            <a:lvl7pPr marR="0" lvl="6"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7pPr>
            <a:lvl8pPr marR="0" lvl="7"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8pPr>
            <a:lvl9pPr marR="0" lvl="8"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9pPr>
          </a:lstStyle>
          <a:p>
            <a:pPr algn="l"/>
            <a:r>
              <a:rPr lang="fr-FR" sz="1600" dirty="0">
                <a:latin typeface="Verdana" panose="020B0604030504040204" pitchFamily="34" charset="0"/>
                <a:ea typeface="Verdana" panose="020B0604030504040204" pitchFamily="34" charset="0"/>
              </a:rPr>
              <a:t>Étape 4 : le coordinateur lance le programme « Remplacer une sous-zone »</a:t>
            </a:r>
          </a:p>
        </p:txBody>
      </p:sp>
      <p:sp>
        <p:nvSpPr>
          <p:cNvPr id="21" name="Google Shape;3086;p39">
            <a:extLst>
              <a:ext uri="{FF2B5EF4-FFF2-40B4-BE49-F238E27FC236}">
                <a16:creationId xmlns:a16="http://schemas.microsoft.com/office/drawing/2014/main" id="{C6D6D15C-2832-36BF-1F56-729D2E6170CA}"/>
              </a:ext>
            </a:extLst>
          </p:cNvPr>
          <p:cNvSpPr txBox="1">
            <a:spLocks/>
          </p:cNvSpPr>
          <p:nvPr/>
        </p:nvSpPr>
        <p:spPr>
          <a:xfrm>
            <a:off x="467990" y="3100524"/>
            <a:ext cx="8676010" cy="41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1pPr>
            <a:lvl2pPr marR="0" lvl="1"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2pPr>
            <a:lvl3pPr marR="0" lvl="2"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3pPr>
            <a:lvl4pPr marR="0" lvl="3"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4pPr>
            <a:lvl5pPr marR="0" lvl="4"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5pPr>
            <a:lvl6pPr marR="0" lvl="5"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6pPr>
            <a:lvl7pPr marR="0" lvl="6"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7pPr>
            <a:lvl8pPr marR="0" lvl="7"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8pPr>
            <a:lvl9pPr marR="0" lvl="8"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9pPr>
          </a:lstStyle>
          <a:p>
            <a:pPr algn="l"/>
            <a:r>
              <a:rPr lang="fr-FR" sz="1600" dirty="0">
                <a:latin typeface="Verdana" panose="020B0604030504040204" pitchFamily="34" charset="0"/>
                <a:ea typeface="Verdana" panose="020B0604030504040204" pitchFamily="34" charset="0"/>
              </a:rPr>
              <a:t>Étape 5 : le coordinateur prévisualise le résultat</a:t>
            </a:r>
          </a:p>
        </p:txBody>
      </p:sp>
      <p:sp>
        <p:nvSpPr>
          <p:cNvPr id="22" name="Google Shape;3086;p39">
            <a:extLst>
              <a:ext uri="{FF2B5EF4-FFF2-40B4-BE49-F238E27FC236}">
                <a16:creationId xmlns:a16="http://schemas.microsoft.com/office/drawing/2014/main" id="{76AE8D2D-F511-08C5-9B50-F5434178252B}"/>
              </a:ext>
            </a:extLst>
          </p:cNvPr>
          <p:cNvSpPr txBox="1">
            <a:spLocks/>
          </p:cNvSpPr>
          <p:nvPr/>
        </p:nvSpPr>
        <p:spPr>
          <a:xfrm>
            <a:off x="467990" y="3512124"/>
            <a:ext cx="8676010" cy="411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1pPr>
            <a:lvl2pPr marR="0" lvl="1"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2pPr>
            <a:lvl3pPr marR="0" lvl="2"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3pPr>
            <a:lvl4pPr marR="0" lvl="3"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4pPr>
            <a:lvl5pPr marR="0" lvl="4"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5pPr>
            <a:lvl6pPr marR="0" lvl="5"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6pPr>
            <a:lvl7pPr marR="0" lvl="6"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7pPr>
            <a:lvl8pPr marR="0" lvl="7"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8pPr>
            <a:lvl9pPr marR="0" lvl="8" algn="l" rtl="0">
              <a:lnSpc>
                <a:spcPct val="100000"/>
              </a:lnSpc>
              <a:spcBef>
                <a:spcPts val="0"/>
              </a:spcBef>
              <a:spcAft>
                <a:spcPts val="0"/>
              </a:spcAft>
              <a:buClr>
                <a:schemeClr val="lt1"/>
              </a:buClr>
              <a:buSzPts val="3000"/>
              <a:buFont typeface="Chewy"/>
              <a:buNone/>
              <a:defRPr sz="3000" b="0" i="0" u="none" strike="noStrike" cap="none">
                <a:solidFill>
                  <a:schemeClr val="lt1"/>
                </a:solidFill>
                <a:latin typeface="Chewy"/>
                <a:ea typeface="Chewy"/>
                <a:cs typeface="Chewy"/>
                <a:sym typeface="Chewy"/>
              </a:defRPr>
            </a:lvl9pPr>
          </a:lstStyle>
          <a:p>
            <a:pPr algn="l"/>
            <a:r>
              <a:rPr lang="fr-FR" sz="1600" dirty="0">
                <a:latin typeface="Verdana" panose="020B0604030504040204" pitchFamily="34" charset="0"/>
                <a:ea typeface="Verdana" panose="020B0604030504040204" pitchFamily="34" charset="0"/>
              </a:rPr>
              <a:t>Étape 6 : le coordinateur lance le traitement</a:t>
            </a:r>
          </a:p>
        </p:txBody>
      </p:sp>
    </p:spTree>
    <p:extLst>
      <p:ext uri="{BB962C8B-B14F-4D97-AF65-F5344CB8AC3E}">
        <p14:creationId xmlns:p14="http://schemas.microsoft.com/office/powerpoint/2010/main" val="1419356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46CE4E-3483-EFEA-7673-0BD19A6DF01A}"/>
              </a:ext>
            </a:extLst>
          </p:cNvPr>
          <p:cNvSpPr>
            <a:spLocks noGrp="1"/>
          </p:cNvSpPr>
          <p:nvPr>
            <p:ph type="title"/>
          </p:nvPr>
        </p:nvSpPr>
        <p:spPr>
          <a:xfrm>
            <a:off x="720000" y="432734"/>
            <a:ext cx="7704000" cy="572700"/>
          </a:xfrm>
        </p:spPr>
        <p:txBody>
          <a:bodyPr/>
          <a:lstStyle/>
          <a:p>
            <a:r>
              <a:rPr lang="fr-FR" sz="3200" dirty="0">
                <a:latin typeface="Verdana" panose="020B0604030504040204" pitchFamily="34" charset="0"/>
                <a:ea typeface="Verdana" panose="020B0604030504040204" pitchFamily="34" charset="0"/>
              </a:rPr>
              <a:t>Codes sur les mentions juridiques du document  : nouvelles valeurs</a:t>
            </a:r>
          </a:p>
        </p:txBody>
      </p:sp>
      <p:sp>
        <p:nvSpPr>
          <p:cNvPr id="2" name="Espace réservé du contenu 2">
            <a:extLst>
              <a:ext uri="{FF2B5EF4-FFF2-40B4-BE49-F238E27FC236}">
                <a16:creationId xmlns:a16="http://schemas.microsoft.com/office/drawing/2014/main" id="{156E4A4D-3AEE-845D-C2A1-DC4ECE54F072}"/>
              </a:ext>
            </a:extLst>
          </p:cNvPr>
          <p:cNvSpPr txBox="1">
            <a:spLocks/>
          </p:cNvSpPr>
          <p:nvPr/>
        </p:nvSpPr>
        <p:spPr>
          <a:xfrm>
            <a:off x="628397" y="1936402"/>
            <a:ext cx="8320030" cy="997716"/>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Quicksand"/>
              <a:buAutoNum type="arabicPeriod"/>
              <a:defRPr sz="1150" b="0" i="0" u="none" strike="noStrike" cap="none">
                <a:solidFill>
                  <a:schemeClr val="lt1"/>
                </a:solidFill>
                <a:latin typeface="Quicksand"/>
                <a:ea typeface="Quicksand"/>
                <a:cs typeface="Quicksand"/>
                <a:sym typeface="Quicksand"/>
              </a:defRPr>
            </a:lvl1pPr>
            <a:lvl2pPr marL="914400" marR="0" lvl="1" indent="-304800" algn="l" rtl="0">
              <a:lnSpc>
                <a:spcPct val="115000"/>
              </a:lnSpc>
              <a:spcBef>
                <a:spcPts val="0"/>
              </a:spcBef>
              <a:spcAft>
                <a:spcPts val="0"/>
              </a:spcAft>
              <a:buClr>
                <a:schemeClr val="lt1"/>
              </a:buClr>
              <a:buSzPts val="1200"/>
              <a:buFont typeface="Roboto Condensed Light"/>
              <a:buAutoNum type="alphaLcPeriod"/>
              <a:defRPr sz="1400" b="0" i="0" u="none" strike="noStrike" cap="none">
                <a:solidFill>
                  <a:schemeClr val="lt1"/>
                </a:solidFill>
                <a:latin typeface="Quicksand"/>
                <a:ea typeface="Quicksand"/>
                <a:cs typeface="Quicksand"/>
                <a:sym typeface="Quicksand"/>
              </a:defRPr>
            </a:lvl2pPr>
            <a:lvl3pPr marL="1371600" marR="0" lvl="2" indent="-304800" algn="l" rtl="0">
              <a:lnSpc>
                <a:spcPct val="115000"/>
              </a:lnSpc>
              <a:spcBef>
                <a:spcPts val="0"/>
              </a:spcBef>
              <a:spcAft>
                <a:spcPts val="0"/>
              </a:spcAft>
              <a:buClr>
                <a:schemeClr val="lt1"/>
              </a:buClr>
              <a:buSzPts val="1200"/>
              <a:buFont typeface="Roboto Condensed Light"/>
              <a:buAutoNum type="romanLcPeriod"/>
              <a:defRPr sz="1400" b="0" i="0" u="none" strike="noStrike" cap="none">
                <a:solidFill>
                  <a:schemeClr val="lt1"/>
                </a:solidFill>
                <a:latin typeface="Quicksand"/>
                <a:ea typeface="Quicksand"/>
                <a:cs typeface="Quicksand"/>
                <a:sym typeface="Quicksand"/>
              </a:defRPr>
            </a:lvl3pPr>
            <a:lvl4pPr marL="1828800" marR="0" lvl="3" indent="-304800" algn="l" rtl="0">
              <a:lnSpc>
                <a:spcPct val="115000"/>
              </a:lnSpc>
              <a:spcBef>
                <a:spcPts val="0"/>
              </a:spcBef>
              <a:spcAft>
                <a:spcPts val="0"/>
              </a:spcAft>
              <a:buClr>
                <a:schemeClr val="lt1"/>
              </a:buClr>
              <a:buSzPts val="1200"/>
              <a:buFont typeface="Roboto Condensed Light"/>
              <a:buAutoNum type="arabicPeriod"/>
              <a:defRPr sz="1400" b="0" i="0" u="none" strike="noStrike" cap="none">
                <a:solidFill>
                  <a:schemeClr val="lt1"/>
                </a:solidFill>
                <a:latin typeface="Quicksand"/>
                <a:ea typeface="Quicksand"/>
                <a:cs typeface="Quicksand"/>
                <a:sym typeface="Quicksand"/>
              </a:defRPr>
            </a:lvl4pPr>
            <a:lvl5pPr marL="2286000" marR="0" lvl="4" indent="-304800" algn="l" rtl="0">
              <a:lnSpc>
                <a:spcPct val="115000"/>
              </a:lnSpc>
              <a:spcBef>
                <a:spcPts val="0"/>
              </a:spcBef>
              <a:spcAft>
                <a:spcPts val="0"/>
              </a:spcAft>
              <a:buClr>
                <a:schemeClr val="lt1"/>
              </a:buClr>
              <a:buSzPts val="1200"/>
              <a:buFont typeface="Roboto Condensed Light"/>
              <a:buAutoNum type="alphaLcPeriod"/>
              <a:defRPr sz="1400" b="0" i="0" u="none" strike="noStrike" cap="none">
                <a:solidFill>
                  <a:schemeClr val="lt1"/>
                </a:solidFill>
                <a:latin typeface="Quicksand"/>
                <a:ea typeface="Quicksand"/>
                <a:cs typeface="Quicksand"/>
                <a:sym typeface="Quicksand"/>
              </a:defRPr>
            </a:lvl5pPr>
            <a:lvl6pPr marL="2743200" marR="0" lvl="5" indent="-304800" algn="l" rtl="0">
              <a:lnSpc>
                <a:spcPct val="115000"/>
              </a:lnSpc>
              <a:spcBef>
                <a:spcPts val="0"/>
              </a:spcBef>
              <a:spcAft>
                <a:spcPts val="0"/>
              </a:spcAft>
              <a:buClr>
                <a:schemeClr val="lt1"/>
              </a:buClr>
              <a:buSzPts val="1200"/>
              <a:buFont typeface="Roboto Condensed Light"/>
              <a:buAutoNum type="romanLcPeriod"/>
              <a:defRPr sz="1400" b="0" i="0" u="none" strike="noStrike" cap="none">
                <a:solidFill>
                  <a:schemeClr val="lt1"/>
                </a:solidFill>
                <a:latin typeface="Quicksand"/>
                <a:ea typeface="Quicksand"/>
                <a:cs typeface="Quicksand"/>
                <a:sym typeface="Quicksand"/>
              </a:defRPr>
            </a:lvl6pPr>
            <a:lvl7pPr marL="3200400" marR="0" lvl="6" indent="-304800" algn="l" rtl="0">
              <a:lnSpc>
                <a:spcPct val="115000"/>
              </a:lnSpc>
              <a:spcBef>
                <a:spcPts val="0"/>
              </a:spcBef>
              <a:spcAft>
                <a:spcPts val="0"/>
              </a:spcAft>
              <a:buClr>
                <a:schemeClr val="lt1"/>
              </a:buClr>
              <a:buSzPts val="1200"/>
              <a:buFont typeface="Roboto Condensed Light"/>
              <a:buAutoNum type="arabicPeriod"/>
              <a:defRPr sz="1400" b="0" i="0" u="none" strike="noStrike" cap="none">
                <a:solidFill>
                  <a:schemeClr val="lt1"/>
                </a:solidFill>
                <a:latin typeface="Quicksand"/>
                <a:ea typeface="Quicksand"/>
                <a:cs typeface="Quicksand"/>
                <a:sym typeface="Quicksand"/>
              </a:defRPr>
            </a:lvl7pPr>
            <a:lvl8pPr marL="3657600" marR="0" lvl="7" indent="-304800" algn="l" rtl="0">
              <a:lnSpc>
                <a:spcPct val="115000"/>
              </a:lnSpc>
              <a:spcBef>
                <a:spcPts val="0"/>
              </a:spcBef>
              <a:spcAft>
                <a:spcPts val="0"/>
              </a:spcAft>
              <a:buClr>
                <a:schemeClr val="lt1"/>
              </a:buClr>
              <a:buSzPts val="1200"/>
              <a:buFont typeface="Roboto Condensed Light"/>
              <a:buAutoNum type="alphaLcPeriod"/>
              <a:defRPr sz="1400" b="0" i="0" u="none" strike="noStrike" cap="none">
                <a:solidFill>
                  <a:schemeClr val="lt1"/>
                </a:solidFill>
                <a:latin typeface="Quicksand"/>
                <a:ea typeface="Quicksand"/>
                <a:cs typeface="Quicksand"/>
                <a:sym typeface="Quicksand"/>
              </a:defRPr>
            </a:lvl8pPr>
            <a:lvl9pPr marL="4114800" marR="0" lvl="8" indent="-304800" algn="l" rtl="0">
              <a:lnSpc>
                <a:spcPct val="115000"/>
              </a:lnSpc>
              <a:spcBef>
                <a:spcPts val="0"/>
              </a:spcBef>
              <a:spcAft>
                <a:spcPts val="0"/>
              </a:spcAft>
              <a:buClr>
                <a:schemeClr val="lt1"/>
              </a:buClr>
              <a:buSzPts val="1200"/>
              <a:buFont typeface="Roboto Condensed Light"/>
              <a:buAutoNum type="romanLcPeriod"/>
              <a:defRPr sz="1400" b="0" i="0" u="none" strike="noStrike" cap="none">
                <a:solidFill>
                  <a:schemeClr val="lt1"/>
                </a:solidFill>
                <a:latin typeface="Quicksand"/>
                <a:ea typeface="Quicksand"/>
                <a:cs typeface="Quicksand"/>
                <a:sym typeface="Quicksand"/>
              </a:defRPr>
            </a:lvl9pPr>
          </a:lstStyle>
          <a:p>
            <a:pPr marL="0" indent="0">
              <a:buNone/>
              <a:defRPr/>
            </a:pPr>
            <a:r>
              <a:rPr lang="fr-FR" sz="2000" dirty="0">
                <a:latin typeface="Verdana" panose="020B0604030504040204" pitchFamily="34" charset="0"/>
                <a:ea typeface="Verdana" panose="020B0604030504040204" pitchFamily="34" charset="0"/>
              </a:rPr>
              <a:t>Pour les besoins techniques d’ITEM, la saisie des mentions juridiques du document est légèrement </a:t>
            </a:r>
            <a:r>
              <a:rPr lang="fr-FR" sz="1800" b="1" dirty="0">
                <a:solidFill>
                  <a:schemeClr val="accent1"/>
                </a:solidFill>
                <a:latin typeface="Verdana" panose="020B0604030504040204" pitchFamily="34" charset="0"/>
                <a:ea typeface="Verdana" panose="020B0604030504040204" pitchFamily="34" charset="0"/>
                <a:cs typeface="Arial"/>
                <a:sym typeface="Arial"/>
              </a:rPr>
              <a:t>modifiée</a:t>
            </a:r>
            <a:r>
              <a:rPr lang="fr-FR" sz="2000" dirty="0">
                <a:latin typeface="Verdana" panose="020B0604030504040204" pitchFamily="34" charset="0"/>
                <a:ea typeface="Verdana" panose="020B0604030504040204" pitchFamily="34" charset="0"/>
              </a:rPr>
              <a:t> et </a:t>
            </a:r>
            <a:r>
              <a:rPr lang="fr-FR" sz="1800" b="1" dirty="0">
                <a:solidFill>
                  <a:schemeClr val="accent1"/>
                </a:solidFill>
                <a:latin typeface="Verdana" panose="020B0604030504040204" pitchFamily="34" charset="0"/>
                <a:ea typeface="Verdana" panose="020B0604030504040204" pitchFamily="34" charset="0"/>
                <a:cs typeface="Arial"/>
                <a:sym typeface="Arial"/>
              </a:rPr>
              <a:t>simplifiée</a:t>
            </a:r>
            <a:r>
              <a:rPr lang="fr-FR" sz="2000" b="1" dirty="0">
                <a:solidFill>
                  <a:schemeClr val="accent1"/>
                </a:solidFill>
                <a:latin typeface="Verdana" panose="020B0604030504040204" pitchFamily="34" charset="0"/>
                <a:ea typeface="Verdana" panose="020B0604030504040204" pitchFamily="34" charset="0"/>
                <a:cs typeface="Arial"/>
                <a:sym typeface="Arial"/>
              </a:rPr>
              <a:t>.</a:t>
            </a:r>
            <a:endParaRPr lang="fr-FR" sz="2000" dirty="0">
              <a:latin typeface="Verdana" panose="020B0604030504040204" pitchFamily="34" charset="0"/>
              <a:ea typeface="Verdana" panose="020B0604030504040204" pitchFamily="34" charset="0"/>
            </a:endParaRPr>
          </a:p>
        </p:txBody>
      </p:sp>
      <p:sp>
        <p:nvSpPr>
          <p:cNvPr id="3" name="ZoneTexte 2">
            <a:extLst>
              <a:ext uri="{FF2B5EF4-FFF2-40B4-BE49-F238E27FC236}">
                <a16:creationId xmlns:a16="http://schemas.microsoft.com/office/drawing/2014/main" id="{98855B35-343A-749F-872B-7B6AEEA354A7}"/>
              </a:ext>
            </a:extLst>
          </p:cNvPr>
          <p:cNvSpPr txBox="1"/>
          <p:nvPr/>
        </p:nvSpPr>
        <p:spPr>
          <a:xfrm>
            <a:off x="720000" y="3280453"/>
            <a:ext cx="8345521" cy="369332"/>
          </a:xfrm>
          <a:prstGeom prst="rect">
            <a:avLst/>
          </a:prstGeom>
          <a:noFill/>
        </p:spPr>
        <p:txBody>
          <a:bodyPr wrap="square">
            <a:spAutoFit/>
          </a:bodyPr>
          <a:lstStyle/>
          <a:p>
            <a:pPr marL="34290">
              <a:defRPr/>
            </a:pPr>
            <a:r>
              <a:rPr lang="fr-FR" sz="1800" b="1" dirty="0">
                <a:solidFill>
                  <a:schemeClr val="accent1"/>
                </a:solidFill>
                <a:latin typeface="Verdana" panose="020B0604030504040204" pitchFamily="34" charset="0"/>
                <a:ea typeface="Verdana" panose="020B0604030504040204" pitchFamily="34" charset="0"/>
                <a:sym typeface="Wingdings" panose="05000000000000000000" pitchFamily="2" charset="2"/>
              </a:rPr>
              <a:t>Ces nouvelles valeurs sont à enregistrer en 920</a:t>
            </a:r>
            <a:endParaRPr lang="fr-FR" sz="1800" dirty="0">
              <a:solidFill>
                <a:schemeClr val="accent1"/>
              </a:solidFill>
              <a:latin typeface="Verdana" panose="020B0604030504040204" pitchFamily="34" charset="0"/>
              <a:ea typeface="Verdana" panose="020B0604030504040204" pitchFamily="34" charset="0"/>
              <a:sym typeface="Wingdings" panose="05000000000000000000" pitchFamily="2" charset="2"/>
            </a:endParaRPr>
          </a:p>
        </p:txBody>
      </p:sp>
    </p:spTree>
    <p:extLst>
      <p:ext uri="{BB962C8B-B14F-4D97-AF65-F5344CB8AC3E}">
        <p14:creationId xmlns:p14="http://schemas.microsoft.com/office/powerpoint/2010/main" val="452322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46CE4E-3483-EFEA-7673-0BD19A6DF01A}"/>
              </a:ext>
            </a:extLst>
          </p:cNvPr>
          <p:cNvSpPr>
            <a:spLocks noGrp="1"/>
          </p:cNvSpPr>
          <p:nvPr>
            <p:ph type="title"/>
          </p:nvPr>
        </p:nvSpPr>
        <p:spPr>
          <a:xfrm>
            <a:off x="720000" y="432734"/>
            <a:ext cx="7704000" cy="572700"/>
          </a:xfrm>
        </p:spPr>
        <p:txBody>
          <a:bodyPr/>
          <a:lstStyle/>
          <a:p>
            <a:r>
              <a:rPr lang="fr-FR" sz="3200" dirty="0">
                <a:latin typeface="Verdana" panose="020B0604030504040204" pitchFamily="34" charset="0"/>
                <a:ea typeface="Verdana" panose="020B0604030504040204" pitchFamily="34" charset="0"/>
              </a:rPr>
              <a:t>Codes sur les mentions juridiques du document  : nouvelles valeurs</a:t>
            </a:r>
          </a:p>
        </p:txBody>
      </p:sp>
      <p:sp>
        <p:nvSpPr>
          <p:cNvPr id="5" name="Espace réservé du texte 4">
            <a:extLst>
              <a:ext uri="{FF2B5EF4-FFF2-40B4-BE49-F238E27FC236}">
                <a16:creationId xmlns:a16="http://schemas.microsoft.com/office/drawing/2014/main" id="{48DDC673-8C05-3709-B59D-B8C1B696A2FC}"/>
              </a:ext>
            </a:extLst>
          </p:cNvPr>
          <p:cNvSpPr>
            <a:spLocks noGrp="1"/>
          </p:cNvSpPr>
          <p:nvPr>
            <p:ph type="body" idx="1"/>
          </p:nvPr>
        </p:nvSpPr>
        <p:spPr>
          <a:xfrm>
            <a:off x="538316" y="1514844"/>
            <a:ext cx="7885684" cy="3058127"/>
          </a:xfrm>
        </p:spPr>
        <p:txBody>
          <a:bodyPr/>
          <a:lstStyle/>
          <a:p>
            <a:pPr marL="152400" indent="0">
              <a:buNone/>
            </a:pPr>
            <a:r>
              <a:rPr lang="fr-FR" sz="1600" dirty="0">
                <a:latin typeface="Verdana" panose="020B0604030504040204" pitchFamily="34" charset="0"/>
                <a:ea typeface="Verdana" panose="020B0604030504040204" pitchFamily="34" charset="0"/>
              </a:rPr>
              <a:t>En 920 $a, il faut désormais saisir : </a:t>
            </a:r>
          </a:p>
          <a:p>
            <a:pPr lvl="1">
              <a:buFont typeface="Arial" panose="020B0604020202020204" pitchFamily="34" charset="0"/>
              <a:buChar char="•"/>
            </a:pPr>
            <a:r>
              <a:rPr lang="fr-FR" dirty="0">
                <a:latin typeface="Verdana" panose="020B0604030504040204" pitchFamily="34" charset="0"/>
                <a:ea typeface="Verdana" panose="020B0604030504040204" pitchFamily="34" charset="0"/>
              </a:rPr>
              <a:t>ET au lieu de </a:t>
            </a:r>
            <a:r>
              <a:rPr lang="fr-FR" dirty="0" err="1">
                <a:latin typeface="Verdana" panose="020B0604030504040204" pitchFamily="34" charset="0"/>
                <a:ea typeface="Verdana" panose="020B0604030504040204" pitchFamily="34" charset="0"/>
              </a:rPr>
              <a:t>Etat</a:t>
            </a:r>
            <a:endParaRPr lang="fr-FR" dirty="0">
              <a:latin typeface="Verdana" panose="020B0604030504040204" pitchFamily="34" charset="0"/>
              <a:ea typeface="Verdana" panose="020B0604030504040204" pitchFamily="34" charset="0"/>
            </a:endParaRPr>
          </a:p>
          <a:p>
            <a:pPr lvl="1">
              <a:buFont typeface="Arial" panose="020B0604020202020204" pitchFamily="34" charset="0"/>
              <a:buChar char="•"/>
            </a:pPr>
            <a:r>
              <a:rPr lang="fr-FR" dirty="0">
                <a:latin typeface="Verdana" panose="020B0604030504040204" pitchFamily="34" charset="0"/>
                <a:ea typeface="Verdana" panose="020B0604030504040204" pitchFamily="34" charset="0"/>
                <a:sym typeface="Wingdings" panose="05000000000000000000" pitchFamily="2" charset="2"/>
              </a:rPr>
              <a:t>CD au lieu de Collectivité déposante</a:t>
            </a:r>
          </a:p>
          <a:p>
            <a:pPr lvl="1">
              <a:buFont typeface="Arial" panose="020B0604020202020204" pitchFamily="34" charset="0"/>
              <a:buChar char="•"/>
            </a:pPr>
            <a:r>
              <a:rPr lang="fr-FR" dirty="0">
                <a:latin typeface="Verdana" panose="020B0604030504040204" pitchFamily="34" charset="0"/>
                <a:ea typeface="Verdana" panose="020B0604030504040204" pitchFamily="34" charset="0"/>
              </a:rPr>
              <a:t>CT au lieu de Collectivité territoriale</a:t>
            </a:r>
          </a:p>
          <a:p>
            <a:pPr lvl="1">
              <a:buFont typeface="Arial" panose="020B0604020202020204" pitchFamily="34" charset="0"/>
              <a:buChar char="•"/>
            </a:pPr>
            <a:r>
              <a:rPr lang="fr-FR" dirty="0">
                <a:latin typeface="Verdana" panose="020B0604030504040204" pitchFamily="34" charset="0"/>
                <a:ea typeface="Verdana" panose="020B0604030504040204" pitchFamily="34" charset="0"/>
                <a:sym typeface="Wingdings" panose="05000000000000000000" pitchFamily="2" charset="2"/>
              </a:rPr>
              <a:t>PP a</a:t>
            </a:r>
            <a:r>
              <a:rPr lang="fr-FR" dirty="0">
                <a:latin typeface="Verdana" panose="020B0604030504040204" pitchFamily="34" charset="0"/>
                <a:ea typeface="Verdana" panose="020B0604030504040204" pitchFamily="34" charset="0"/>
              </a:rPr>
              <a:t>u lieu de Personne physique déposante</a:t>
            </a:r>
            <a:endParaRPr lang="fr-FR" dirty="0">
              <a:latin typeface="Verdana" panose="020B0604030504040204" pitchFamily="34" charset="0"/>
              <a:ea typeface="Verdana" panose="020B0604030504040204" pitchFamily="34" charset="0"/>
              <a:sym typeface="Wingdings" panose="05000000000000000000" pitchFamily="2" charset="2"/>
            </a:endParaRPr>
          </a:p>
          <a:p>
            <a:pPr lvl="1">
              <a:buFont typeface="Arial" panose="020B0604020202020204" pitchFamily="34" charset="0"/>
              <a:buChar char="•"/>
            </a:pPr>
            <a:r>
              <a:rPr lang="fr-FR" dirty="0">
                <a:latin typeface="Verdana" panose="020B0604030504040204" pitchFamily="34" charset="0"/>
                <a:ea typeface="Verdana" panose="020B0604030504040204" pitchFamily="34" charset="0"/>
                <a:sym typeface="Wingdings" panose="05000000000000000000" pitchFamily="2" charset="2"/>
              </a:rPr>
              <a:t>PI au lieu de Propriétaire indéterminé</a:t>
            </a:r>
          </a:p>
          <a:p>
            <a:endParaRPr lang="fr-FR" sz="1200" dirty="0">
              <a:latin typeface="Verdana" panose="020B0604030504040204" pitchFamily="34" charset="0"/>
              <a:ea typeface="Verdana" panose="020B0604030504040204" pitchFamily="34" charset="0"/>
            </a:endParaRPr>
          </a:p>
          <a:p>
            <a:pPr marL="152400" indent="0">
              <a:buNone/>
            </a:pPr>
            <a:r>
              <a:rPr lang="fr-FR" sz="1600" dirty="0">
                <a:latin typeface="Verdana" panose="020B0604030504040204" pitchFamily="34" charset="0"/>
                <a:ea typeface="Verdana" panose="020B0604030504040204" pitchFamily="34" charset="0"/>
              </a:rPr>
              <a:t>En 920 $c, il faut désormais saisir : </a:t>
            </a:r>
          </a:p>
          <a:p>
            <a:pPr marL="898525" indent="-285750">
              <a:buFont typeface="Arial" panose="020B0604020202020204" pitchFamily="34" charset="0"/>
              <a:buChar char="•"/>
            </a:pPr>
            <a:r>
              <a:rPr lang="fr-FR" sz="1400" dirty="0">
                <a:latin typeface="Verdana" panose="020B0604030504040204" pitchFamily="34" charset="0"/>
                <a:ea typeface="Verdana" panose="020B0604030504040204" pitchFamily="34" charset="0"/>
                <a:sym typeface="Wingdings" panose="05000000000000000000" pitchFamily="2" charset="2"/>
              </a:rPr>
              <a:t>DP au lieu de Document patrimonial</a:t>
            </a:r>
          </a:p>
          <a:p>
            <a:pPr marL="152400" indent="0">
              <a:buNone/>
            </a:pPr>
            <a:endParaRPr lang="fr-FR" sz="2000" dirty="0">
              <a:latin typeface="Verdana" panose="020B0604030504040204" pitchFamily="34" charset="0"/>
              <a:ea typeface="Verdana" panose="020B0604030504040204" pitchFamily="34" charset="0"/>
            </a:endParaRPr>
          </a:p>
          <a:p>
            <a:pPr marL="152400" indent="0">
              <a:buNone/>
            </a:pPr>
            <a:r>
              <a:rPr lang="fr-FR" sz="1200" dirty="0">
                <a:latin typeface="Verdana" panose="020B0604030504040204" pitchFamily="34" charset="0"/>
                <a:ea typeface="Verdana" panose="020B0604030504040204" pitchFamily="34" charset="0"/>
              </a:rPr>
              <a:t>L’export et l’affichage pour le grand public restent bien sûr inchangés</a:t>
            </a:r>
          </a:p>
          <a:p>
            <a:pPr marL="152400" indent="0">
              <a:buNone/>
            </a:pPr>
            <a:r>
              <a:rPr lang="fr-FR" sz="1200" dirty="0">
                <a:latin typeface="Verdana" panose="020B0604030504040204" pitchFamily="34" charset="0"/>
                <a:ea typeface="Verdana" panose="020B0604030504040204" pitchFamily="34" charset="0"/>
              </a:rPr>
              <a:t>Le </a:t>
            </a:r>
            <a:r>
              <a:rPr lang="fr-FR" sz="1200" dirty="0" err="1">
                <a:latin typeface="Verdana" panose="020B0604030504040204" pitchFamily="34" charset="0"/>
                <a:ea typeface="Verdana" panose="020B0604030504040204" pitchFamily="34" charset="0"/>
              </a:rPr>
              <a:t>Sudoc</a:t>
            </a:r>
            <a:r>
              <a:rPr lang="fr-FR" sz="1200" dirty="0">
                <a:latin typeface="Verdana" panose="020B0604030504040204" pitchFamily="34" charset="0"/>
                <a:ea typeface="Verdana" panose="020B0604030504040204" pitchFamily="34" charset="0"/>
              </a:rPr>
              <a:t> a été mis à jour des nouveaux codes dans les notices où cette zone était utilisée.</a:t>
            </a:r>
          </a:p>
        </p:txBody>
      </p:sp>
    </p:spTree>
    <p:extLst>
      <p:ext uri="{BB962C8B-B14F-4D97-AF65-F5344CB8AC3E}">
        <p14:creationId xmlns:p14="http://schemas.microsoft.com/office/powerpoint/2010/main" val="1338656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AC8A31B0-4F92-2BE5-6B38-64E354348ACC}"/>
              </a:ext>
            </a:extLst>
          </p:cNvPr>
          <p:cNvSpPr>
            <a:spLocks noGrp="1"/>
          </p:cNvSpPr>
          <p:nvPr>
            <p:ph type="body" idx="1"/>
          </p:nvPr>
        </p:nvSpPr>
        <p:spPr>
          <a:xfrm>
            <a:off x="501445" y="451977"/>
            <a:ext cx="8819536" cy="779416"/>
          </a:xfrm>
        </p:spPr>
        <p:txBody>
          <a:bodyPr>
            <a:noAutofit/>
          </a:bodyPr>
          <a:lstStyle/>
          <a:p>
            <a:pPr marL="0" indent="0">
              <a:buNone/>
              <a:defRPr/>
            </a:pPr>
            <a:r>
              <a:rPr lang="fr-FR" sz="2800" dirty="0">
                <a:latin typeface="Verdana" panose="020B0604030504040204" pitchFamily="34" charset="0"/>
                <a:ea typeface="Verdana" panose="020B0604030504040204" pitchFamily="34" charset="0"/>
              </a:rPr>
              <a:t>Codes de fonction musicaux – référentiel IAML</a:t>
            </a:r>
            <a:endParaRPr lang="fr-FR" altLang="fr-FR" sz="2800" dirty="0">
              <a:solidFill>
                <a:schemeClr val="accent1"/>
              </a:solidFill>
              <a:latin typeface="Verdana" panose="020B0604030504040204" pitchFamily="34" charset="0"/>
              <a:ea typeface="Verdana" panose="020B0604030504040204" pitchFamily="34" charset="0"/>
            </a:endParaRPr>
          </a:p>
        </p:txBody>
      </p:sp>
      <p:sp>
        <p:nvSpPr>
          <p:cNvPr id="2" name="Espace réservé du contenu 2">
            <a:extLst>
              <a:ext uri="{FF2B5EF4-FFF2-40B4-BE49-F238E27FC236}">
                <a16:creationId xmlns:a16="http://schemas.microsoft.com/office/drawing/2014/main" id="{F73C8D0B-E622-165C-C3D7-DD268766D526}"/>
              </a:ext>
            </a:extLst>
          </p:cNvPr>
          <p:cNvSpPr txBox="1">
            <a:spLocks/>
          </p:cNvSpPr>
          <p:nvPr/>
        </p:nvSpPr>
        <p:spPr>
          <a:xfrm>
            <a:off x="384049" y="1442120"/>
            <a:ext cx="8538725" cy="14870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Quicksand"/>
              <a:buAutoNum type="arabicPeriod"/>
              <a:defRPr sz="1150" b="0" i="0" u="none" strike="noStrike" cap="none">
                <a:solidFill>
                  <a:schemeClr val="lt1"/>
                </a:solidFill>
                <a:latin typeface="Quicksand"/>
                <a:ea typeface="Quicksand"/>
                <a:cs typeface="Quicksand"/>
                <a:sym typeface="Quicksand"/>
              </a:defRPr>
            </a:lvl1pPr>
            <a:lvl2pPr marL="914400" marR="0" lvl="1" indent="-304800" algn="l" rtl="0">
              <a:lnSpc>
                <a:spcPct val="115000"/>
              </a:lnSpc>
              <a:spcBef>
                <a:spcPts val="0"/>
              </a:spcBef>
              <a:spcAft>
                <a:spcPts val="0"/>
              </a:spcAft>
              <a:buClr>
                <a:schemeClr val="lt1"/>
              </a:buClr>
              <a:buSzPts val="1200"/>
              <a:buFont typeface="Roboto Condensed Light"/>
              <a:buAutoNum type="alphaLcPeriod"/>
              <a:defRPr sz="1400" b="0" i="0" u="none" strike="noStrike" cap="none">
                <a:solidFill>
                  <a:schemeClr val="lt1"/>
                </a:solidFill>
                <a:latin typeface="Quicksand"/>
                <a:ea typeface="Quicksand"/>
                <a:cs typeface="Quicksand"/>
                <a:sym typeface="Quicksand"/>
              </a:defRPr>
            </a:lvl2pPr>
            <a:lvl3pPr marL="1371600" marR="0" lvl="2" indent="-304800" algn="l" rtl="0">
              <a:lnSpc>
                <a:spcPct val="115000"/>
              </a:lnSpc>
              <a:spcBef>
                <a:spcPts val="0"/>
              </a:spcBef>
              <a:spcAft>
                <a:spcPts val="0"/>
              </a:spcAft>
              <a:buClr>
                <a:schemeClr val="lt1"/>
              </a:buClr>
              <a:buSzPts val="1200"/>
              <a:buFont typeface="Roboto Condensed Light"/>
              <a:buAutoNum type="romanLcPeriod"/>
              <a:defRPr sz="1400" b="0" i="0" u="none" strike="noStrike" cap="none">
                <a:solidFill>
                  <a:schemeClr val="lt1"/>
                </a:solidFill>
                <a:latin typeface="Quicksand"/>
                <a:ea typeface="Quicksand"/>
                <a:cs typeface="Quicksand"/>
                <a:sym typeface="Quicksand"/>
              </a:defRPr>
            </a:lvl3pPr>
            <a:lvl4pPr marL="1828800" marR="0" lvl="3" indent="-304800" algn="l" rtl="0">
              <a:lnSpc>
                <a:spcPct val="115000"/>
              </a:lnSpc>
              <a:spcBef>
                <a:spcPts val="0"/>
              </a:spcBef>
              <a:spcAft>
                <a:spcPts val="0"/>
              </a:spcAft>
              <a:buClr>
                <a:schemeClr val="lt1"/>
              </a:buClr>
              <a:buSzPts val="1200"/>
              <a:buFont typeface="Roboto Condensed Light"/>
              <a:buAutoNum type="arabicPeriod"/>
              <a:defRPr sz="1400" b="0" i="0" u="none" strike="noStrike" cap="none">
                <a:solidFill>
                  <a:schemeClr val="lt1"/>
                </a:solidFill>
                <a:latin typeface="Quicksand"/>
                <a:ea typeface="Quicksand"/>
                <a:cs typeface="Quicksand"/>
                <a:sym typeface="Quicksand"/>
              </a:defRPr>
            </a:lvl4pPr>
            <a:lvl5pPr marL="2286000" marR="0" lvl="4" indent="-304800" algn="l" rtl="0">
              <a:lnSpc>
                <a:spcPct val="115000"/>
              </a:lnSpc>
              <a:spcBef>
                <a:spcPts val="0"/>
              </a:spcBef>
              <a:spcAft>
                <a:spcPts val="0"/>
              </a:spcAft>
              <a:buClr>
                <a:schemeClr val="lt1"/>
              </a:buClr>
              <a:buSzPts val="1200"/>
              <a:buFont typeface="Roboto Condensed Light"/>
              <a:buAutoNum type="alphaLcPeriod"/>
              <a:defRPr sz="1400" b="0" i="0" u="none" strike="noStrike" cap="none">
                <a:solidFill>
                  <a:schemeClr val="lt1"/>
                </a:solidFill>
                <a:latin typeface="Quicksand"/>
                <a:ea typeface="Quicksand"/>
                <a:cs typeface="Quicksand"/>
                <a:sym typeface="Quicksand"/>
              </a:defRPr>
            </a:lvl5pPr>
            <a:lvl6pPr marL="2743200" marR="0" lvl="5" indent="-304800" algn="l" rtl="0">
              <a:lnSpc>
                <a:spcPct val="115000"/>
              </a:lnSpc>
              <a:spcBef>
                <a:spcPts val="0"/>
              </a:spcBef>
              <a:spcAft>
                <a:spcPts val="0"/>
              </a:spcAft>
              <a:buClr>
                <a:schemeClr val="lt1"/>
              </a:buClr>
              <a:buSzPts val="1200"/>
              <a:buFont typeface="Roboto Condensed Light"/>
              <a:buAutoNum type="romanLcPeriod"/>
              <a:defRPr sz="1400" b="0" i="0" u="none" strike="noStrike" cap="none">
                <a:solidFill>
                  <a:schemeClr val="lt1"/>
                </a:solidFill>
                <a:latin typeface="Quicksand"/>
                <a:ea typeface="Quicksand"/>
                <a:cs typeface="Quicksand"/>
                <a:sym typeface="Quicksand"/>
              </a:defRPr>
            </a:lvl6pPr>
            <a:lvl7pPr marL="3200400" marR="0" lvl="6" indent="-304800" algn="l" rtl="0">
              <a:lnSpc>
                <a:spcPct val="115000"/>
              </a:lnSpc>
              <a:spcBef>
                <a:spcPts val="0"/>
              </a:spcBef>
              <a:spcAft>
                <a:spcPts val="0"/>
              </a:spcAft>
              <a:buClr>
                <a:schemeClr val="lt1"/>
              </a:buClr>
              <a:buSzPts val="1200"/>
              <a:buFont typeface="Roboto Condensed Light"/>
              <a:buAutoNum type="arabicPeriod"/>
              <a:defRPr sz="1400" b="0" i="0" u="none" strike="noStrike" cap="none">
                <a:solidFill>
                  <a:schemeClr val="lt1"/>
                </a:solidFill>
                <a:latin typeface="Quicksand"/>
                <a:ea typeface="Quicksand"/>
                <a:cs typeface="Quicksand"/>
                <a:sym typeface="Quicksand"/>
              </a:defRPr>
            </a:lvl7pPr>
            <a:lvl8pPr marL="3657600" marR="0" lvl="7" indent="-304800" algn="l" rtl="0">
              <a:lnSpc>
                <a:spcPct val="115000"/>
              </a:lnSpc>
              <a:spcBef>
                <a:spcPts val="0"/>
              </a:spcBef>
              <a:spcAft>
                <a:spcPts val="0"/>
              </a:spcAft>
              <a:buClr>
                <a:schemeClr val="lt1"/>
              </a:buClr>
              <a:buSzPts val="1200"/>
              <a:buFont typeface="Roboto Condensed Light"/>
              <a:buAutoNum type="alphaLcPeriod"/>
              <a:defRPr sz="1400" b="0" i="0" u="none" strike="noStrike" cap="none">
                <a:solidFill>
                  <a:schemeClr val="lt1"/>
                </a:solidFill>
                <a:latin typeface="Quicksand"/>
                <a:ea typeface="Quicksand"/>
                <a:cs typeface="Quicksand"/>
                <a:sym typeface="Quicksand"/>
              </a:defRPr>
            </a:lvl8pPr>
            <a:lvl9pPr marL="4114800" marR="0" lvl="8" indent="-304800" algn="l" rtl="0">
              <a:lnSpc>
                <a:spcPct val="115000"/>
              </a:lnSpc>
              <a:spcBef>
                <a:spcPts val="0"/>
              </a:spcBef>
              <a:spcAft>
                <a:spcPts val="0"/>
              </a:spcAft>
              <a:buClr>
                <a:schemeClr val="lt1"/>
              </a:buClr>
              <a:buSzPts val="1200"/>
              <a:buFont typeface="Roboto Condensed Light"/>
              <a:buAutoNum type="romanLcPeriod"/>
              <a:defRPr sz="1400" b="0" i="0" u="none" strike="noStrike" cap="none">
                <a:solidFill>
                  <a:schemeClr val="lt1"/>
                </a:solidFill>
                <a:latin typeface="Quicksand"/>
                <a:ea typeface="Quicksand"/>
                <a:cs typeface="Quicksand"/>
                <a:sym typeface="Quicksand"/>
              </a:defRPr>
            </a:lvl9pPr>
          </a:lstStyle>
          <a:p>
            <a:pPr marL="152400" indent="0">
              <a:buNone/>
              <a:tabLst>
                <a:tab pos="9779000" algn="l"/>
              </a:tabLst>
              <a:defRPr/>
            </a:pPr>
            <a:r>
              <a:rPr lang="fr-FR" sz="1800" dirty="0">
                <a:latin typeface="Verdana" panose="020B0604030504040204" pitchFamily="34" charset="0"/>
                <a:ea typeface="Verdana" panose="020B0604030504040204" pitchFamily="34" charset="0"/>
              </a:rPr>
              <a:t>Introduction du référentiel maintenu par l’Association internationale des bibliothèques, archives et centres de documentation musicaux (IAML) sous l’égide de l’IFLA.</a:t>
            </a:r>
            <a:br>
              <a:rPr lang="fr-FR" sz="1800" dirty="0">
                <a:latin typeface="Verdana" panose="020B0604030504040204" pitchFamily="34" charset="0"/>
                <a:ea typeface="Verdana" panose="020B0604030504040204" pitchFamily="34" charset="0"/>
              </a:rPr>
            </a:br>
            <a:endParaRPr lang="fr-FR" sz="1800" dirty="0">
              <a:latin typeface="Verdana" panose="020B0604030504040204" pitchFamily="34" charset="0"/>
              <a:ea typeface="Verdana" panose="020B0604030504040204" pitchFamily="34" charset="0"/>
            </a:endParaRPr>
          </a:p>
          <a:p>
            <a:pPr marL="152400" indent="0">
              <a:buNone/>
              <a:defRPr/>
            </a:pPr>
            <a:r>
              <a:rPr lang="fr-FR" sz="1800" dirty="0">
                <a:latin typeface="Verdana" panose="020B0604030504040204" pitchFamily="34" charset="0"/>
                <a:ea typeface="Verdana" panose="020B0604030504040204" pitchFamily="34" charset="0"/>
              </a:rPr>
              <a:t>Le référentiel IAML permet de coder les instruments, chœurs et voix utilisés dans les documents musicaux afin de préciser les rôles (baryton, pianiste, clarinettiste…).</a:t>
            </a:r>
          </a:p>
        </p:txBody>
      </p:sp>
      <p:sp>
        <p:nvSpPr>
          <p:cNvPr id="5" name="ZoneTexte 4">
            <a:extLst>
              <a:ext uri="{FF2B5EF4-FFF2-40B4-BE49-F238E27FC236}">
                <a16:creationId xmlns:a16="http://schemas.microsoft.com/office/drawing/2014/main" id="{187A03B7-4890-8B27-4D3F-044E6C41EAB3}"/>
              </a:ext>
            </a:extLst>
          </p:cNvPr>
          <p:cNvSpPr txBox="1"/>
          <p:nvPr/>
        </p:nvSpPr>
        <p:spPr>
          <a:xfrm>
            <a:off x="577253" y="3491194"/>
            <a:ext cx="8566747" cy="1200329"/>
          </a:xfrm>
          <a:prstGeom prst="rect">
            <a:avLst/>
          </a:prstGeom>
          <a:noFill/>
        </p:spPr>
        <p:txBody>
          <a:bodyPr wrap="square">
            <a:spAutoFit/>
          </a:bodyPr>
          <a:lstStyle/>
          <a:p>
            <a:pPr>
              <a:defRPr/>
            </a:pPr>
            <a:r>
              <a:rPr lang="fr-FR" sz="1800" b="1" dirty="0">
                <a:solidFill>
                  <a:schemeClr val="accent1"/>
                </a:solidFill>
                <a:latin typeface="Verdana" panose="020B0604030504040204" pitchFamily="34" charset="0"/>
                <a:ea typeface="Verdana" panose="020B0604030504040204" pitchFamily="34" charset="0"/>
                <a:sym typeface="Wingdings" panose="05000000000000000000" pitchFamily="2" charset="2"/>
              </a:rPr>
              <a:t>Ces nouvelles valeurs sont à enregistrer </a:t>
            </a:r>
            <a:r>
              <a:rPr lang="fr-FR" sz="1800" b="1" dirty="0">
                <a:solidFill>
                  <a:schemeClr val="accent1"/>
                </a:solidFill>
                <a:latin typeface="Verdana" panose="020B0604030504040204" pitchFamily="34" charset="0"/>
                <a:ea typeface="Verdana" panose="020B0604030504040204" pitchFamily="34" charset="0"/>
              </a:rPr>
              <a:t>dans les zones 7XX $4. Elles doivent </a:t>
            </a:r>
            <a:r>
              <a:rPr lang="fr-FR" sz="1800" b="1" i="1" dirty="0">
                <a:solidFill>
                  <a:schemeClr val="accent1"/>
                </a:solidFill>
                <a:latin typeface="Verdana" panose="020B0604030504040204" pitchFamily="34" charset="0"/>
                <a:ea typeface="Verdana" panose="020B0604030504040204" pitchFamily="34" charset="0"/>
              </a:rPr>
              <a:t>toujours</a:t>
            </a:r>
            <a:r>
              <a:rPr lang="fr-FR" sz="1800" b="1" dirty="0">
                <a:solidFill>
                  <a:schemeClr val="accent1"/>
                </a:solidFill>
                <a:latin typeface="Verdana" panose="020B0604030504040204" pitchFamily="34" charset="0"/>
                <a:ea typeface="Verdana" panose="020B0604030504040204" pitchFamily="34" charset="0"/>
              </a:rPr>
              <a:t> être précédées par :	</a:t>
            </a:r>
            <a:br>
              <a:rPr lang="fr-FR" sz="1800" b="1" dirty="0">
                <a:solidFill>
                  <a:schemeClr val="accent1"/>
                </a:solidFill>
                <a:latin typeface="Verdana" panose="020B0604030504040204" pitchFamily="34" charset="0"/>
                <a:ea typeface="Verdana" panose="020B0604030504040204" pitchFamily="34" charset="0"/>
              </a:rPr>
            </a:br>
            <a:r>
              <a:rPr lang="fr-FR" sz="1800" b="1" dirty="0">
                <a:solidFill>
                  <a:schemeClr val="accent1"/>
                </a:solidFill>
                <a:latin typeface="Verdana" panose="020B0604030504040204" pitchFamily="34" charset="0"/>
                <a:ea typeface="Verdana" panose="020B0604030504040204" pitchFamily="34" charset="0"/>
              </a:rPr>
              <a:t>- le code 545 (musicien)</a:t>
            </a:r>
            <a:br>
              <a:rPr lang="fr-FR" sz="1800" b="1" dirty="0">
                <a:solidFill>
                  <a:schemeClr val="accent1"/>
                </a:solidFill>
                <a:latin typeface="Verdana" panose="020B0604030504040204" pitchFamily="34" charset="0"/>
                <a:ea typeface="Verdana" panose="020B0604030504040204" pitchFamily="34" charset="0"/>
              </a:rPr>
            </a:br>
            <a:r>
              <a:rPr lang="fr-FR" sz="1800" b="1" dirty="0">
                <a:solidFill>
                  <a:schemeClr val="accent1"/>
                </a:solidFill>
                <a:latin typeface="Verdana" panose="020B0604030504040204" pitchFamily="34" charset="0"/>
                <a:ea typeface="Verdana" panose="020B0604030504040204" pitchFamily="34" charset="0"/>
              </a:rPr>
              <a:t>- le code 721 (chanteur)</a:t>
            </a:r>
          </a:p>
        </p:txBody>
      </p:sp>
    </p:spTree>
    <p:extLst>
      <p:ext uri="{BB962C8B-B14F-4D97-AF65-F5344CB8AC3E}">
        <p14:creationId xmlns:p14="http://schemas.microsoft.com/office/powerpoint/2010/main" val="3177173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Google Shape;3870;p51"/>
          <p:cNvSpPr txBox="1">
            <a:spLocks noGrp="1"/>
          </p:cNvSpPr>
          <p:nvPr>
            <p:ph type="title"/>
          </p:nvPr>
        </p:nvSpPr>
        <p:spPr>
          <a:xfrm>
            <a:off x="609600" y="224983"/>
            <a:ext cx="5474110" cy="6772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latin typeface="Verdana" panose="020B0604030504040204" pitchFamily="34" charset="0"/>
                <a:ea typeface="Verdana" panose="020B0604030504040204" pitchFamily="34" charset="0"/>
              </a:rPr>
              <a:t>Exemple </a:t>
            </a:r>
            <a:endParaRPr dirty="0">
              <a:latin typeface="Verdana" panose="020B0604030504040204" pitchFamily="34" charset="0"/>
              <a:ea typeface="Verdana" panose="020B0604030504040204" pitchFamily="34" charset="0"/>
            </a:endParaRPr>
          </a:p>
        </p:txBody>
      </p:sp>
      <p:sp>
        <p:nvSpPr>
          <p:cNvPr id="2" name="Rectangle 1">
            <a:extLst>
              <a:ext uri="{FF2B5EF4-FFF2-40B4-BE49-F238E27FC236}">
                <a16:creationId xmlns:a16="http://schemas.microsoft.com/office/drawing/2014/main" id="{AA8BF7CD-A086-00DB-43B5-2620806A15BB}"/>
              </a:ext>
            </a:extLst>
          </p:cNvPr>
          <p:cNvSpPr/>
          <p:nvPr/>
        </p:nvSpPr>
        <p:spPr>
          <a:xfrm>
            <a:off x="0" y="2847440"/>
            <a:ext cx="9144000" cy="2150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fr-FR" dirty="0">
                <a:solidFill>
                  <a:schemeClr val="tx2">
                    <a:lumMod val="75000"/>
                  </a:schemeClr>
                </a:solidFill>
                <a:latin typeface="Verdana" panose="020B0604030504040204" pitchFamily="34" charset="0"/>
                <a:ea typeface="Verdana" panose="020B0604030504040204" pitchFamily="34" charset="0"/>
              </a:rPr>
              <a:t>200 #1‎</a:t>
            </a:r>
            <a:r>
              <a:rPr lang="fr-FR" dirty="0">
                <a:solidFill>
                  <a:schemeClr val="accent4">
                    <a:lumMod val="50000"/>
                  </a:schemeClr>
                </a:solidFill>
                <a:latin typeface="Verdana" panose="020B0604030504040204" pitchFamily="34" charset="0"/>
                <a:ea typeface="Verdana" panose="020B0604030504040204" pitchFamily="34" charset="0"/>
              </a:rPr>
              <a:t>$a</a:t>
            </a:r>
            <a:r>
              <a:rPr lang="fr-FR" dirty="0">
                <a:solidFill>
                  <a:schemeClr val="tx2">
                    <a:lumMod val="75000"/>
                  </a:schemeClr>
                </a:solidFill>
                <a:latin typeface="Verdana" panose="020B0604030504040204" pitchFamily="34" charset="0"/>
                <a:ea typeface="Verdana" panose="020B0604030504040204" pitchFamily="34" charset="0"/>
              </a:rPr>
              <a:t>Le @roi David‎</a:t>
            </a:r>
            <a:r>
              <a:rPr lang="fr-FR" dirty="0">
                <a:solidFill>
                  <a:schemeClr val="accent4">
                    <a:lumMod val="50000"/>
                  </a:schemeClr>
                </a:solidFill>
                <a:latin typeface="Verdana" panose="020B0604030504040204" pitchFamily="34" charset="0"/>
                <a:ea typeface="Verdana" panose="020B0604030504040204" pitchFamily="34" charset="0"/>
              </a:rPr>
              <a:t>$</a:t>
            </a:r>
            <a:r>
              <a:rPr lang="fr-FR" dirty="0" err="1">
                <a:solidFill>
                  <a:schemeClr val="accent4">
                    <a:lumMod val="50000"/>
                  </a:schemeClr>
                </a:solidFill>
                <a:latin typeface="Verdana" panose="020B0604030504040204" pitchFamily="34" charset="0"/>
                <a:ea typeface="Verdana" panose="020B0604030504040204" pitchFamily="34" charset="0"/>
              </a:rPr>
              <a:t>e</a:t>
            </a:r>
            <a:r>
              <a:rPr lang="fr-FR" dirty="0" err="1">
                <a:solidFill>
                  <a:schemeClr val="tx2">
                    <a:lumMod val="75000"/>
                  </a:schemeClr>
                </a:solidFill>
                <a:latin typeface="Verdana" panose="020B0604030504040204" pitchFamily="34" charset="0"/>
                <a:ea typeface="Verdana" panose="020B0604030504040204" pitchFamily="34" charset="0"/>
              </a:rPr>
              <a:t>psaume</a:t>
            </a:r>
            <a:r>
              <a:rPr lang="fr-FR" dirty="0">
                <a:solidFill>
                  <a:schemeClr val="tx2">
                    <a:lumMod val="75000"/>
                  </a:schemeClr>
                </a:solidFill>
                <a:latin typeface="Verdana" panose="020B0604030504040204" pitchFamily="34" charset="0"/>
                <a:ea typeface="Verdana" panose="020B0604030504040204" pitchFamily="34" charset="0"/>
              </a:rPr>
              <a:t> symphonique en trois parties d’après le drame de René Morax‎</a:t>
            </a:r>
            <a:r>
              <a:rPr lang="fr-FR" dirty="0">
                <a:solidFill>
                  <a:schemeClr val="accent4">
                    <a:lumMod val="50000"/>
                  </a:schemeClr>
                </a:solidFill>
                <a:latin typeface="Verdana" panose="020B0604030504040204" pitchFamily="34" charset="0"/>
                <a:ea typeface="Verdana" panose="020B0604030504040204" pitchFamily="34" charset="0"/>
              </a:rPr>
              <a:t>$</a:t>
            </a:r>
            <a:r>
              <a:rPr lang="fr-FR" dirty="0" err="1">
                <a:solidFill>
                  <a:schemeClr val="accent4">
                    <a:lumMod val="50000"/>
                  </a:schemeClr>
                </a:solidFill>
                <a:latin typeface="Verdana" panose="020B0604030504040204" pitchFamily="34" charset="0"/>
                <a:ea typeface="Verdana" panose="020B0604030504040204" pitchFamily="34" charset="0"/>
              </a:rPr>
              <a:t>f</a:t>
            </a:r>
            <a:r>
              <a:rPr lang="fr-FR" dirty="0" err="1">
                <a:solidFill>
                  <a:schemeClr val="tx2">
                    <a:lumMod val="75000"/>
                  </a:schemeClr>
                </a:solidFill>
                <a:latin typeface="Verdana" panose="020B0604030504040204" pitchFamily="34" charset="0"/>
                <a:ea typeface="Verdana" panose="020B0604030504040204" pitchFamily="34" charset="0"/>
              </a:rPr>
              <a:t>Honegger</a:t>
            </a:r>
            <a:r>
              <a:rPr lang="fr-FR" dirty="0">
                <a:solidFill>
                  <a:schemeClr val="tx2">
                    <a:lumMod val="75000"/>
                  </a:schemeClr>
                </a:solidFill>
                <a:latin typeface="Verdana" panose="020B0604030504040204" pitchFamily="34" charset="0"/>
                <a:ea typeface="Verdana" panose="020B0604030504040204" pitchFamily="34" charset="0"/>
              </a:rPr>
              <a:t>‎</a:t>
            </a:r>
            <a:r>
              <a:rPr lang="fr-FR" dirty="0">
                <a:solidFill>
                  <a:schemeClr val="accent4">
                    <a:lumMod val="50000"/>
                  </a:schemeClr>
                </a:solidFill>
                <a:latin typeface="Verdana" panose="020B0604030504040204" pitchFamily="34" charset="0"/>
                <a:ea typeface="Verdana" panose="020B0604030504040204" pitchFamily="34" charset="0"/>
              </a:rPr>
              <a:t>$</a:t>
            </a:r>
            <a:r>
              <a:rPr lang="fr-FR" dirty="0" err="1">
                <a:solidFill>
                  <a:schemeClr val="accent4">
                    <a:lumMod val="50000"/>
                  </a:schemeClr>
                </a:solidFill>
                <a:latin typeface="Verdana" panose="020B0604030504040204" pitchFamily="34" charset="0"/>
                <a:ea typeface="Verdana" panose="020B0604030504040204" pitchFamily="34" charset="0"/>
              </a:rPr>
              <a:t>g</a:t>
            </a:r>
            <a:r>
              <a:rPr lang="fr-FR" dirty="0" err="1">
                <a:solidFill>
                  <a:schemeClr val="tx2">
                    <a:lumMod val="75000"/>
                  </a:schemeClr>
                </a:solidFill>
                <a:latin typeface="Verdana" panose="020B0604030504040204" pitchFamily="34" charset="0"/>
                <a:ea typeface="Verdana" panose="020B0604030504040204" pitchFamily="34" charset="0"/>
              </a:rPr>
              <a:t>Christiane</a:t>
            </a:r>
            <a:r>
              <a:rPr lang="fr-FR" dirty="0">
                <a:solidFill>
                  <a:schemeClr val="tx2">
                    <a:lumMod val="75000"/>
                  </a:schemeClr>
                </a:solidFill>
                <a:latin typeface="Verdana" panose="020B0604030504040204" pitchFamily="34" charset="0"/>
                <a:ea typeface="Verdana" panose="020B0604030504040204" pitchFamily="34" charset="0"/>
              </a:rPr>
              <a:t> </a:t>
            </a:r>
            <a:r>
              <a:rPr lang="fr-FR" dirty="0" err="1">
                <a:solidFill>
                  <a:schemeClr val="tx2">
                    <a:lumMod val="75000"/>
                  </a:schemeClr>
                </a:solidFill>
                <a:latin typeface="Verdana" panose="020B0604030504040204" pitchFamily="34" charset="0"/>
                <a:ea typeface="Verdana" panose="020B0604030504040204" pitchFamily="34" charset="0"/>
              </a:rPr>
              <a:t>Eda</a:t>
            </a:r>
            <a:r>
              <a:rPr lang="fr-FR" dirty="0">
                <a:solidFill>
                  <a:schemeClr val="tx2">
                    <a:lumMod val="75000"/>
                  </a:schemeClr>
                </a:solidFill>
                <a:latin typeface="Verdana" panose="020B0604030504040204" pitchFamily="34" charset="0"/>
                <a:ea typeface="Verdana" panose="020B0604030504040204" pitchFamily="34" charset="0"/>
              </a:rPr>
              <a:t>-Pierre (soprano), Jeanine Collard(alto), </a:t>
            </a:r>
            <a:r>
              <a:rPr lang="fr-FR" dirty="0" err="1">
                <a:solidFill>
                  <a:schemeClr val="tx2">
                    <a:lumMod val="75000"/>
                  </a:schemeClr>
                </a:solidFill>
                <a:latin typeface="Verdana" panose="020B0604030504040204" pitchFamily="34" charset="0"/>
                <a:ea typeface="Verdana" panose="020B0604030504040204" pitchFamily="34" charset="0"/>
              </a:rPr>
              <a:t>Eric</a:t>
            </a:r>
            <a:r>
              <a:rPr lang="fr-FR" dirty="0">
                <a:solidFill>
                  <a:schemeClr val="tx2">
                    <a:lumMod val="75000"/>
                  </a:schemeClr>
                </a:solidFill>
                <a:latin typeface="Verdana" panose="020B0604030504040204" pitchFamily="34" charset="0"/>
                <a:ea typeface="Verdana" panose="020B0604030504040204" pitchFamily="34" charset="0"/>
              </a:rPr>
              <a:t> </a:t>
            </a:r>
            <a:r>
              <a:rPr lang="fr-FR" dirty="0" err="1">
                <a:solidFill>
                  <a:schemeClr val="tx2">
                    <a:lumMod val="75000"/>
                  </a:schemeClr>
                </a:solidFill>
                <a:latin typeface="Verdana" panose="020B0604030504040204" pitchFamily="34" charset="0"/>
                <a:ea typeface="Verdana" panose="020B0604030504040204" pitchFamily="34" charset="0"/>
              </a:rPr>
              <a:t>Tappy</a:t>
            </a:r>
            <a:r>
              <a:rPr lang="fr-FR" dirty="0">
                <a:solidFill>
                  <a:schemeClr val="tx2">
                    <a:lumMod val="75000"/>
                  </a:schemeClr>
                </a:solidFill>
                <a:latin typeface="Verdana" panose="020B0604030504040204" pitchFamily="34" charset="0"/>
                <a:ea typeface="Verdana" panose="020B0604030504040204" pitchFamily="34" charset="0"/>
              </a:rPr>
              <a:t> (ténor) […]‎</a:t>
            </a:r>
            <a:br>
              <a:rPr lang="fr-FR" dirty="0">
                <a:solidFill>
                  <a:schemeClr val="tx2">
                    <a:lumMod val="75000"/>
                  </a:schemeClr>
                </a:solidFill>
                <a:latin typeface="Verdana" panose="020B0604030504040204" pitchFamily="34" charset="0"/>
                <a:ea typeface="Verdana" panose="020B0604030504040204" pitchFamily="34" charset="0"/>
              </a:rPr>
            </a:br>
            <a:endParaRPr lang="fr-FR" dirty="0">
              <a:solidFill>
                <a:schemeClr val="tx2">
                  <a:lumMod val="75000"/>
                </a:schemeClr>
              </a:solidFill>
              <a:latin typeface="Verdana" panose="020B0604030504040204" pitchFamily="34" charset="0"/>
              <a:ea typeface="Verdana" panose="020B0604030504040204" pitchFamily="34" charset="0"/>
            </a:endParaRPr>
          </a:p>
          <a:p>
            <a:pPr rtl="0"/>
            <a:r>
              <a:rPr lang="fr-FR" dirty="0">
                <a:solidFill>
                  <a:schemeClr val="tx2">
                    <a:lumMod val="75000"/>
                  </a:schemeClr>
                </a:solidFill>
                <a:latin typeface="Verdana" panose="020B0604030504040204" pitchFamily="34" charset="0"/>
                <a:ea typeface="Verdana" panose="020B0604030504040204" pitchFamily="34" charset="0"/>
              </a:rPr>
              <a:t>702 #1‎</a:t>
            </a:r>
            <a:r>
              <a:rPr lang="fr-FR" dirty="0">
                <a:solidFill>
                  <a:schemeClr val="accent4">
                    <a:lumMod val="50000"/>
                  </a:schemeClr>
                </a:solidFill>
                <a:latin typeface="Verdana" panose="020B0604030504040204" pitchFamily="34" charset="0"/>
                <a:ea typeface="Verdana" panose="020B0604030504040204" pitchFamily="34" charset="0"/>
              </a:rPr>
              <a:t>$3</a:t>
            </a:r>
            <a:r>
              <a:rPr lang="fr-FR" dirty="0">
                <a:solidFill>
                  <a:schemeClr val="tx2">
                    <a:lumMod val="75000"/>
                  </a:schemeClr>
                </a:solidFill>
                <a:latin typeface="Verdana" panose="020B0604030504040204" pitchFamily="34" charset="0"/>
                <a:ea typeface="Verdana" panose="020B0604030504040204" pitchFamily="34" charset="0"/>
              </a:rPr>
              <a:t>035379898</a:t>
            </a:r>
            <a:r>
              <a:rPr lang="fr-FR" i="1" dirty="0">
                <a:solidFill>
                  <a:schemeClr val="tx2">
                    <a:lumMod val="75000"/>
                  </a:schemeClr>
                </a:solidFill>
                <a:latin typeface="Verdana" panose="020B0604030504040204" pitchFamily="34" charset="0"/>
                <a:ea typeface="Verdana" panose="020B0604030504040204" pitchFamily="34" charset="0"/>
              </a:rPr>
              <a:t>Eda-Pierre</a:t>
            </a:r>
            <a:r>
              <a:rPr lang="fr-FR" dirty="0">
                <a:solidFill>
                  <a:schemeClr val="tx2">
                    <a:lumMod val="75000"/>
                  </a:schemeClr>
                </a:solidFill>
                <a:latin typeface="Verdana" panose="020B0604030504040204" pitchFamily="34" charset="0"/>
                <a:ea typeface="Verdana" panose="020B0604030504040204" pitchFamily="34" charset="0"/>
              </a:rPr>
              <a:t>, </a:t>
            </a:r>
            <a:r>
              <a:rPr lang="fr-FR" i="1" dirty="0">
                <a:solidFill>
                  <a:schemeClr val="tx2">
                    <a:lumMod val="75000"/>
                  </a:schemeClr>
                </a:solidFill>
                <a:latin typeface="Verdana" panose="020B0604030504040204" pitchFamily="34" charset="0"/>
                <a:ea typeface="Verdana" panose="020B0604030504040204" pitchFamily="34" charset="0"/>
              </a:rPr>
              <a:t>Christiane (1932-2020)</a:t>
            </a:r>
            <a:r>
              <a:rPr lang="fr-FR" dirty="0">
                <a:solidFill>
                  <a:schemeClr val="accent4">
                    <a:lumMod val="50000"/>
                  </a:schemeClr>
                </a:solidFill>
                <a:latin typeface="Verdana" panose="020B0604030504040204" pitchFamily="34" charset="0"/>
                <a:ea typeface="Verdana" panose="020B0604030504040204" pitchFamily="34" charset="0"/>
              </a:rPr>
              <a:t>$4</a:t>
            </a:r>
            <a:r>
              <a:rPr lang="fr-FR" dirty="0">
                <a:solidFill>
                  <a:schemeClr val="tx2">
                    <a:lumMod val="75000"/>
                  </a:schemeClr>
                </a:solidFill>
                <a:latin typeface="Verdana" panose="020B0604030504040204" pitchFamily="34" charset="0"/>
                <a:ea typeface="Verdana" panose="020B0604030504040204" pitchFamily="34" charset="0"/>
              </a:rPr>
              <a:t>721(Chanteur)</a:t>
            </a:r>
            <a:r>
              <a:rPr lang="fr-FR" dirty="0">
                <a:solidFill>
                  <a:schemeClr val="accent4">
                    <a:lumMod val="50000"/>
                  </a:schemeClr>
                </a:solidFill>
                <a:latin typeface="Verdana" panose="020B0604030504040204" pitchFamily="34" charset="0"/>
                <a:ea typeface="Verdana" panose="020B0604030504040204" pitchFamily="34" charset="0"/>
              </a:rPr>
              <a:t> $</a:t>
            </a:r>
            <a:r>
              <a:rPr lang="fr-FR" b="1" dirty="0">
                <a:solidFill>
                  <a:schemeClr val="accent4">
                    <a:lumMod val="50000"/>
                  </a:schemeClr>
                </a:solidFill>
                <a:latin typeface="Verdana" panose="020B0604030504040204" pitchFamily="34" charset="0"/>
                <a:ea typeface="Verdana" panose="020B0604030504040204" pitchFamily="34" charset="0"/>
              </a:rPr>
              <a:t>4</a:t>
            </a:r>
            <a:r>
              <a:rPr lang="fr-FR" b="1" dirty="0">
                <a:solidFill>
                  <a:schemeClr val="tx2">
                    <a:lumMod val="75000"/>
                  </a:schemeClr>
                </a:solidFill>
                <a:latin typeface="Verdana" panose="020B0604030504040204" pitchFamily="34" charset="0"/>
                <a:ea typeface="Verdana" panose="020B0604030504040204" pitchFamily="34" charset="0"/>
              </a:rPr>
              <a:t>vso(soprano)</a:t>
            </a:r>
            <a:br>
              <a:rPr lang="fr-FR" b="1" dirty="0">
                <a:solidFill>
                  <a:schemeClr val="tx2">
                    <a:lumMod val="75000"/>
                  </a:schemeClr>
                </a:solidFill>
                <a:latin typeface="Verdana" panose="020B0604030504040204" pitchFamily="34" charset="0"/>
                <a:ea typeface="Verdana" panose="020B0604030504040204" pitchFamily="34" charset="0"/>
              </a:rPr>
            </a:br>
            <a:r>
              <a:rPr lang="fr-FR" dirty="0">
                <a:solidFill>
                  <a:schemeClr val="tx2">
                    <a:lumMod val="75000"/>
                  </a:schemeClr>
                </a:solidFill>
                <a:latin typeface="Verdana" panose="020B0604030504040204" pitchFamily="34" charset="0"/>
                <a:ea typeface="Verdana" panose="020B0604030504040204" pitchFamily="34" charset="0"/>
              </a:rPr>
              <a:t>702 #1‎</a:t>
            </a:r>
            <a:r>
              <a:rPr lang="fr-FR" dirty="0">
                <a:solidFill>
                  <a:schemeClr val="accent4">
                    <a:lumMod val="50000"/>
                  </a:schemeClr>
                </a:solidFill>
                <a:latin typeface="Verdana" panose="020B0604030504040204" pitchFamily="34" charset="0"/>
                <a:ea typeface="Verdana" panose="020B0604030504040204" pitchFamily="34" charset="0"/>
              </a:rPr>
              <a:t>$3</a:t>
            </a:r>
            <a:r>
              <a:rPr lang="fr-FR" dirty="0">
                <a:solidFill>
                  <a:schemeClr val="tx2">
                    <a:lumMod val="75000"/>
                  </a:schemeClr>
                </a:solidFill>
                <a:latin typeface="Verdana" panose="020B0604030504040204" pitchFamily="34" charset="0"/>
                <a:ea typeface="Verdana" panose="020B0604030504040204" pitchFamily="34" charset="0"/>
              </a:rPr>
              <a:t>158785541</a:t>
            </a:r>
            <a:r>
              <a:rPr lang="fr-FR" i="1" dirty="0">
                <a:solidFill>
                  <a:schemeClr val="tx2">
                    <a:lumMod val="75000"/>
                  </a:schemeClr>
                </a:solidFill>
                <a:latin typeface="Verdana" panose="020B0604030504040204" pitchFamily="34" charset="0"/>
                <a:ea typeface="Verdana" panose="020B0604030504040204" pitchFamily="34" charset="0"/>
              </a:rPr>
              <a:t>Collard, Jeannine (1923-…)</a:t>
            </a:r>
            <a:r>
              <a:rPr lang="fr-FR" dirty="0">
                <a:solidFill>
                  <a:schemeClr val="accent4">
                    <a:lumMod val="50000"/>
                  </a:schemeClr>
                </a:solidFill>
                <a:latin typeface="Verdana" panose="020B0604030504040204" pitchFamily="34" charset="0"/>
                <a:ea typeface="Verdana" panose="020B0604030504040204" pitchFamily="34" charset="0"/>
              </a:rPr>
              <a:t>$4</a:t>
            </a:r>
            <a:r>
              <a:rPr lang="fr-FR" dirty="0">
                <a:solidFill>
                  <a:schemeClr val="tx2">
                    <a:lumMod val="75000"/>
                  </a:schemeClr>
                </a:solidFill>
                <a:latin typeface="Verdana" panose="020B0604030504040204" pitchFamily="34" charset="0"/>
                <a:ea typeface="Verdana" panose="020B0604030504040204" pitchFamily="34" charset="0"/>
              </a:rPr>
              <a:t>721(Chanteur)</a:t>
            </a:r>
            <a:r>
              <a:rPr lang="fr-FR" dirty="0">
                <a:solidFill>
                  <a:schemeClr val="accent4">
                    <a:lumMod val="50000"/>
                  </a:schemeClr>
                </a:solidFill>
                <a:latin typeface="Verdana" panose="020B0604030504040204" pitchFamily="34" charset="0"/>
                <a:ea typeface="Verdana" panose="020B0604030504040204" pitchFamily="34" charset="0"/>
              </a:rPr>
              <a:t> $</a:t>
            </a:r>
            <a:r>
              <a:rPr lang="fr-FR" b="1" dirty="0">
                <a:solidFill>
                  <a:schemeClr val="accent4">
                    <a:lumMod val="50000"/>
                  </a:schemeClr>
                </a:solidFill>
                <a:latin typeface="Verdana" panose="020B0604030504040204" pitchFamily="34" charset="0"/>
                <a:ea typeface="Verdana" panose="020B0604030504040204" pitchFamily="34" charset="0"/>
              </a:rPr>
              <a:t>4</a:t>
            </a:r>
            <a:r>
              <a:rPr lang="fr-FR" b="1" dirty="0">
                <a:solidFill>
                  <a:schemeClr val="tx2">
                    <a:lumMod val="75000"/>
                  </a:schemeClr>
                </a:solidFill>
                <a:latin typeface="Verdana" panose="020B0604030504040204" pitchFamily="34" charset="0"/>
                <a:ea typeface="Verdana" panose="020B0604030504040204" pitchFamily="34" charset="0"/>
              </a:rPr>
              <a:t>val(contralto)</a:t>
            </a:r>
            <a:br>
              <a:rPr lang="fr-FR" b="1" dirty="0">
                <a:solidFill>
                  <a:schemeClr val="tx2">
                    <a:lumMod val="75000"/>
                  </a:schemeClr>
                </a:solidFill>
                <a:latin typeface="Verdana" panose="020B0604030504040204" pitchFamily="34" charset="0"/>
                <a:ea typeface="Verdana" panose="020B0604030504040204" pitchFamily="34" charset="0"/>
              </a:rPr>
            </a:br>
            <a:r>
              <a:rPr lang="fr-FR" dirty="0">
                <a:solidFill>
                  <a:schemeClr val="tx2">
                    <a:lumMod val="75000"/>
                  </a:schemeClr>
                </a:solidFill>
                <a:latin typeface="Verdana" panose="020B0604030504040204" pitchFamily="34" charset="0"/>
                <a:ea typeface="Verdana" panose="020B0604030504040204" pitchFamily="34" charset="0"/>
              </a:rPr>
              <a:t>702 #1‎</a:t>
            </a:r>
            <a:r>
              <a:rPr lang="fr-FR" dirty="0">
                <a:solidFill>
                  <a:schemeClr val="accent4">
                    <a:lumMod val="50000"/>
                  </a:schemeClr>
                </a:solidFill>
                <a:latin typeface="Verdana" panose="020B0604030504040204" pitchFamily="34" charset="0"/>
                <a:ea typeface="Verdana" panose="020B0604030504040204" pitchFamily="34" charset="0"/>
              </a:rPr>
              <a:t>$3</a:t>
            </a:r>
            <a:r>
              <a:rPr lang="fr-FR" dirty="0">
                <a:solidFill>
                  <a:schemeClr val="tx2">
                    <a:lumMod val="75000"/>
                  </a:schemeClr>
                </a:solidFill>
                <a:latin typeface="Verdana" panose="020B0604030504040204" pitchFamily="34" charset="0"/>
                <a:ea typeface="Verdana" panose="020B0604030504040204" pitchFamily="34" charset="0"/>
              </a:rPr>
              <a:t>156987279</a:t>
            </a:r>
            <a:r>
              <a:rPr lang="fr-FR" i="1" dirty="0">
                <a:solidFill>
                  <a:schemeClr val="tx2">
                    <a:lumMod val="75000"/>
                  </a:schemeClr>
                </a:solidFill>
                <a:latin typeface="Verdana" panose="020B0604030504040204" pitchFamily="34" charset="0"/>
                <a:ea typeface="Verdana" panose="020B0604030504040204" pitchFamily="34" charset="0"/>
              </a:rPr>
              <a:t>Tappy, Éric (1931-…)</a:t>
            </a:r>
            <a:r>
              <a:rPr lang="fr-FR" dirty="0">
                <a:solidFill>
                  <a:schemeClr val="accent4">
                    <a:lumMod val="50000"/>
                  </a:schemeClr>
                </a:solidFill>
                <a:latin typeface="Verdana" panose="020B0604030504040204" pitchFamily="34" charset="0"/>
                <a:ea typeface="Verdana" panose="020B0604030504040204" pitchFamily="34" charset="0"/>
              </a:rPr>
              <a:t>$4</a:t>
            </a:r>
            <a:r>
              <a:rPr lang="fr-FR" dirty="0">
                <a:solidFill>
                  <a:schemeClr val="tx2">
                    <a:lumMod val="75000"/>
                  </a:schemeClr>
                </a:solidFill>
                <a:latin typeface="Verdana" panose="020B0604030504040204" pitchFamily="34" charset="0"/>
                <a:ea typeface="Verdana" panose="020B0604030504040204" pitchFamily="34" charset="0"/>
              </a:rPr>
              <a:t>721(Chanteur)</a:t>
            </a:r>
            <a:r>
              <a:rPr lang="fr-FR" dirty="0">
                <a:solidFill>
                  <a:schemeClr val="accent4">
                    <a:lumMod val="50000"/>
                  </a:schemeClr>
                </a:solidFill>
                <a:latin typeface="Verdana" panose="020B0604030504040204" pitchFamily="34" charset="0"/>
                <a:ea typeface="Verdana" panose="020B0604030504040204" pitchFamily="34" charset="0"/>
              </a:rPr>
              <a:t> $</a:t>
            </a:r>
            <a:r>
              <a:rPr lang="fr-FR" b="1" dirty="0">
                <a:solidFill>
                  <a:schemeClr val="accent4">
                    <a:lumMod val="50000"/>
                  </a:schemeClr>
                </a:solidFill>
                <a:latin typeface="Verdana" panose="020B0604030504040204" pitchFamily="34" charset="0"/>
                <a:ea typeface="Verdana" panose="020B0604030504040204" pitchFamily="34" charset="0"/>
              </a:rPr>
              <a:t>4</a:t>
            </a:r>
            <a:r>
              <a:rPr lang="fr-FR" b="1" dirty="0">
                <a:solidFill>
                  <a:schemeClr val="tx2">
                    <a:lumMod val="75000"/>
                  </a:schemeClr>
                </a:solidFill>
                <a:latin typeface="Verdana" panose="020B0604030504040204" pitchFamily="34" charset="0"/>
                <a:ea typeface="Verdana" panose="020B0604030504040204" pitchFamily="34" charset="0"/>
              </a:rPr>
              <a:t>vte(ténor)</a:t>
            </a:r>
          </a:p>
        </p:txBody>
      </p:sp>
      <p:pic>
        <p:nvPicPr>
          <p:cNvPr id="1028" name="Picture 4" descr="Honegger - Charles Dutoit – Le Roi David (Version Originale) (Vinyl) -  Discogs">
            <a:extLst>
              <a:ext uri="{FF2B5EF4-FFF2-40B4-BE49-F238E27FC236}">
                <a16:creationId xmlns:a16="http://schemas.microsoft.com/office/drawing/2014/main" id="{4155D30F-A213-C752-9D67-7B64AA85746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94" t="10745" r="12602" b="11893"/>
          <a:stretch/>
        </p:blipFill>
        <p:spPr bwMode="auto">
          <a:xfrm>
            <a:off x="5081814" y="339271"/>
            <a:ext cx="2655418" cy="2393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77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8"/>
        <p:cNvGrpSpPr/>
        <p:nvPr/>
      </p:nvGrpSpPr>
      <p:grpSpPr>
        <a:xfrm>
          <a:off x="0" y="0"/>
          <a:ext cx="0" cy="0"/>
          <a:chOff x="0" y="0"/>
          <a:chExt cx="0" cy="0"/>
        </a:xfrm>
      </p:grpSpPr>
      <p:grpSp>
        <p:nvGrpSpPr>
          <p:cNvPr id="2909" name="Google Shape;2909;p37"/>
          <p:cNvGrpSpPr/>
          <p:nvPr/>
        </p:nvGrpSpPr>
        <p:grpSpPr>
          <a:xfrm>
            <a:off x="6923447" y="1987480"/>
            <a:ext cx="791737" cy="2359947"/>
            <a:chOff x="1983250" y="3491275"/>
            <a:chExt cx="277025" cy="825763"/>
          </a:xfrm>
        </p:grpSpPr>
        <p:grpSp>
          <p:nvGrpSpPr>
            <p:cNvPr id="2910" name="Google Shape;2910;p37"/>
            <p:cNvGrpSpPr/>
            <p:nvPr/>
          </p:nvGrpSpPr>
          <p:grpSpPr>
            <a:xfrm>
              <a:off x="2002275" y="3683613"/>
              <a:ext cx="246275" cy="633425"/>
              <a:chOff x="2002275" y="3683613"/>
              <a:chExt cx="246275" cy="633425"/>
            </a:xfrm>
          </p:grpSpPr>
          <p:sp>
            <p:nvSpPr>
              <p:cNvPr id="2911" name="Google Shape;2911;p37"/>
              <p:cNvSpPr/>
              <p:nvPr/>
            </p:nvSpPr>
            <p:spPr>
              <a:xfrm>
                <a:off x="2005650" y="4273313"/>
                <a:ext cx="230750" cy="43725"/>
              </a:xfrm>
              <a:custGeom>
                <a:avLst/>
                <a:gdLst/>
                <a:ahLst/>
                <a:cxnLst/>
                <a:rect l="l" t="t" r="r" b="b"/>
                <a:pathLst>
                  <a:path w="9230" h="1749" extrusionOk="0">
                    <a:moveTo>
                      <a:pt x="4614" y="0"/>
                    </a:moveTo>
                    <a:cubicBezTo>
                      <a:pt x="2067" y="0"/>
                      <a:pt x="1" y="390"/>
                      <a:pt x="1" y="878"/>
                    </a:cubicBezTo>
                    <a:cubicBezTo>
                      <a:pt x="1" y="1359"/>
                      <a:pt x="2067" y="1749"/>
                      <a:pt x="4614" y="1749"/>
                    </a:cubicBezTo>
                    <a:cubicBezTo>
                      <a:pt x="7163" y="1749"/>
                      <a:pt x="9229" y="1359"/>
                      <a:pt x="9229" y="878"/>
                    </a:cubicBezTo>
                    <a:cubicBezTo>
                      <a:pt x="9229" y="390"/>
                      <a:pt x="7163" y="0"/>
                      <a:pt x="46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37"/>
              <p:cNvSpPr/>
              <p:nvPr/>
            </p:nvSpPr>
            <p:spPr>
              <a:xfrm>
                <a:off x="2043525" y="3683613"/>
                <a:ext cx="153725" cy="170400"/>
              </a:xfrm>
              <a:custGeom>
                <a:avLst/>
                <a:gdLst/>
                <a:ahLst/>
                <a:cxnLst/>
                <a:rect l="l" t="t" r="r" b="b"/>
                <a:pathLst>
                  <a:path w="6149" h="6816" extrusionOk="0">
                    <a:moveTo>
                      <a:pt x="3017" y="1"/>
                    </a:moveTo>
                    <a:cubicBezTo>
                      <a:pt x="1837" y="1"/>
                      <a:pt x="374" y="466"/>
                      <a:pt x="45" y="1598"/>
                    </a:cubicBezTo>
                    <a:cubicBezTo>
                      <a:pt x="13" y="1708"/>
                      <a:pt x="0" y="1825"/>
                      <a:pt x="0" y="1936"/>
                    </a:cubicBezTo>
                    <a:cubicBezTo>
                      <a:pt x="495" y="2781"/>
                      <a:pt x="942" y="3631"/>
                      <a:pt x="1248" y="4567"/>
                    </a:cubicBezTo>
                    <a:cubicBezTo>
                      <a:pt x="1416" y="5088"/>
                      <a:pt x="1547" y="5620"/>
                      <a:pt x="1611" y="6166"/>
                    </a:cubicBezTo>
                    <a:cubicBezTo>
                      <a:pt x="1625" y="6238"/>
                      <a:pt x="1632" y="6316"/>
                      <a:pt x="1632" y="6387"/>
                    </a:cubicBezTo>
                    <a:cubicBezTo>
                      <a:pt x="1671" y="6420"/>
                      <a:pt x="1710" y="6447"/>
                      <a:pt x="1749" y="6471"/>
                    </a:cubicBezTo>
                    <a:cubicBezTo>
                      <a:pt x="2124" y="6702"/>
                      <a:pt x="2600" y="6815"/>
                      <a:pt x="3074" y="6815"/>
                    </a:cubicBezTo>
                    <a:cubicBezTo>
                      <a:pt x="3552" y="6815"/>
                      <a:pt x="4028" y="6700"/>
                      <a:pt x="4400" y="6471"/>
                    </a:cubicBezTo>
                    <a:cubicBezTo>
                      <a:pt x="4445" y="6447"/>
                      <a:pt x="4484" y="6420"/>
                      <a:pt x="4517" y="6387"/>
                    </a:cubicBezTo>
                    <a:cubicBezTo>
                      <a:pt x="4523" y="6316"/>
                      <a:pt x="4529" y="6238"/>
                      <a:pt x="4536" y="6166"/>
                    </a:cubicBezTo>
                    <a:cubicBezTo>
                      <a:pt x="4601" y="5620"/>
                      <a:pt x="4731" y="5088"/>
                      <a:pt x="4901" y="4567"/>
                    </a:cubicBezTo>
                    <a:cubicBezTo>
                      <a:pt x="5205" y="3631"/>
                      <a:pt x="5660" y="2781"/>
                      <a:pt x="6148" y="1936"/>
                    </a:cubicBezTo>
                    <a:cubicBezTo>
                      <a:pt x="6148" y="1825"/>
                      <a:pt x="6134" y="1708"/>
                      <a:pt x="6101" y="1598"/>
                    </a:cubicBezTo>
                    <a:cubicBezTo>
                      <a:pt x="5829" y="656"/>
                      <a:pt x="4550" y="221"/>
                      <a:pt x="3698" y="58"/>
                    </a:cubicBezTo>
                    <a:cubicBezTo>
                      <a:pt x="3491" y="20"/>
                      <a:pt x="3260" y="1"/>
                      <a:pt x="3017" y="1"/>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37"/>
              <p:cNvSpPr/>
              <p:nvPr/>
            </p:nvSpPr>
            <p:spPr>
              <a:xfrm>
                <a:off x="2129600" y="3924363"/>
                <a:ext cx="72825" cy="369075"/>
              </a:xfrm>
              <a:custGeom>
                <a:avLst/>
                <a:gdLst/>
                <a:ahLst/>
                <a:cxnLst/>
                <a:rect l="l" t="t" r="r" b="b"/>
                <a:pathLst>
                  <a:path w="2913" h="14763" extrusionOk="0">
                    <a:moveTo>
                      <a:pt x="1375" y="1"/>
                    </a:moveTo>
                    <a:cubicBezTo>
                      <a:pt x="1277" y="1"/>
                      <a:pt x="1178" y="7"/>
                      <a:pt x="1080" y="20"/>
                    </a:cubicBezTo>
                    <a:cubicBezTo>
                      <a:pt x="307" y="143"/>
                      <a:pt x="138" y="716"/>
                      <a:pt x="132" y="1358"/>
                    </a:cubicBezTo>
                    <a:cubicBezTo>
                      <a:pt x="79" y="4705"/>
                      <a:pt x="7" y="8052"/>
                      <a:pt x="1" y="11399"/>
                    </a:cubicBezTo>
                    <a:cubicBezTo>
                      <a:pt x="1" y="12321"/>
                      <a:pt x="46" y="13238"/>
                      <a:pt x="54" y="14160"/>
                    </a:cubicBezTo>
                    <a:cubicBezTo>
                      <a:pt x="60" y="14537"/>
                      <a:pt x="171" y="14602"/>
                      <a:pt x="514" y="14641"/>
                    </a:cubicBezTo>
                    <a:cubicBezTo>
                      <a:pt x="834" y="14674"/>
                      <a:pt x="1152" y="14705"/>
                      <a:pt x="1464" y="14726"/>
                    </a:cubicBezTo>
                    <a:cubicBezTo>
                      <a:pt x="1530" y="14729"/>
                      <a:pt x="1912" y="14763"/>
                      <a:pt x="2265" y="14763"/>
                    </a:cubicBezTo>
                    <a:cubicBezTo>
                      <a:pt x="2602" y="14763"/>
                      <a:pt x="2912" y="14732"/>
                      <a:pt x="2900" y="14615"/>
                    </a:cubicBezTo>
                    <a:cubicBezTo>
                      <a:pt x="2892" y="14537"/>
                      <a:pt x="2633" y="14414"/>
                      <a:pt x="2574" y="14387"/>
                    </a:cubicBezTo>
                    <a:cubicBezTo>
                      <a:pt x="2451" y="14336"/>
                      <a:pt x="2322" y="14336"/>
                      <a:pt x="2191" y="14323"/>
                    </a:cubicBezTo>
                    <a:cubicBezTo>
                      <a:pt x="2100" y="14309"/>
                      <a:pt x="2016" y="14291"/>
                      <a:pt x="1932" y="14264"/>
                    </a:cubicBezTo>
                    <a:cubicBezTo>
                      <a:pt x="1710" y="14135"/>
                      <a:pt x="1476" y="14018"/>
                      <a:pt x="1255" y="13880"/>
                    </a:cubicBezTo>
                    <a:cubicBezTo>
                      <a:pt x="1068" y="13770"/>
                      <a:pt x="1054" y="13777"/>
                      <a:pt x="1093" y="13562"/>
                    </a:cubicBezTo>
                    <a:cubicBezTo>
                      <a:pt x="1125" y="13413"/>
                      <a:pt x="1164" y="13271"/>
                      <a:pt x="1197" y="13121"/>
                    </a:cubicBezTo>
                    <a:cubicBezTo>
                      <a:pt x="1341" y="12491"/>
                      <a:pt x="1476" y="11847"/>
                      <a:pt x="1599" y="11210"/>
                    </a:cubicBezTo>
                    <a:cubicBezTo>
                      <a:pt x="2172" y="8253"/>
                      <a:pt x="2496" y="5245"/>
                      <a:pt x="2633" y="2236"/>
                    </a:cubicBezTo>
                    <a:cubicBezTo>
                      <a:pt x="2658" y="1683"/>
                      <a:pt x="2697" y="1098"/>
                      <a:pt x="2541" y="560"/>
                    </a:cubicBezTo>
                    <a:cubicBezTo>
                      <a:pt x="2457" y="254"/>
                      <a:pt x="2256" y="110"/>
                      <a:pt x="1957" y="59"/>
                    </a:cubicBezTo>
                    <a:cubicBezTo>
                      <a:pt x="1763" y="24"/>
                      <a:pt x="1569" y="1"/>
                      <a:pt x="1375" y="1"/>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37"/>
              <p:cNvSpPr/>
              <p:nvPr/>
            </p:nvSpPr>
            <p:spPr>
              <a:xfrm>
                <a:off x="2041725" y="3924363"/>
                <a:ext cx="72675" cy="369075"/>
              </a:xfrm>
              <a:custGeom>
                <a:avLst/>
                <a:gdLst/>
                <a:ahLst/>
                <a:cxnLst/>
                <a:rect l="l" t="t" r="r" b="b"/>
                <a:pathLst>
                  <a:path w="2907" h="14763" extrusionOk="0">
                    <a:moveTo>
                      <a:pt x="1537" y="1"/>
                    </a:moveTo>
                    <a:cubicBezTo>
                      <a:pt x="1341" y="1"/>
                      <a:pt x="1146" y="24"/>
                      <a:pt x="956" y="59"/>
                    </a:cubicBezTo>
                    <a:cubicBezTo>
                      <a:pt x="651" y="110"/>
                      <a:pt x="456" y="254"/>
                      <a:pt x="364" y="560"/>
                    </a:cubicBezTo>
                    <a:cubicBezTo>
                      <a:pt x="216" y="1098"/>
                      <a:pt x="247" y="1683"/>
                      <a:pt x="273" y="2236"/>
                    </a:cubicBezTo>
                    <a:cubicBezTo>
                      <a:pt x="417" y="5245"/>
                      <a:pt x="735" y="8253"/>
                      <a:pt x="1307" y="11210"/>
                    </a:cubicBezTo>
                    <a:cubicBezTo>
                      <a:pt x="1437" y="11847"/>
                      <a:pt x="1566" y="12491"/>
                      <a:pt x="1716" y="13121"/>
                    </a:cubicBezTo>
                    <a:cubicBezTo>
                      <a:pt x="1749" y="13271"/>
                      <a:pt x="1788" y="13413"/>
                      <a:pt x="1814" y="13562"/>
                    </a:cubicBezTo>
                    <a:cubicBezTo>
                      <a:pt x="1860" y="13777"/>
                      <a:pt x="1845" y="13770"/>
                      <a:pt x="1651" y="13880"/>
                    </a:cubicBezTo>
                    <a:cubicBezTo>
                      <a:pt x="1431" y="14018"/>
                      <a:pt x="1203" y="14135"/>
                      <a:pt x="981" y="14264"/>
                    </a:cubicBezTo>
                    <a:cubicBezTo>
                      <a:pt x="897" y="14291"/>
                      <a:pt x="813" y="14309"/>
                      <a:pt x="723" y="14323"/>
                    </a:cubicBezTo>
                    <a:cubicBezTo>
                      <a:pt x="592" y="14336"/>
                      <a:pt x="462" y="14336"/>
                      <a:pt x="339" y="14387"/>
                    </a:cubicBezTo>
                    <a:cubicBezTo>
                      <a:pt x="273" y="14414"/>
                      <a:pt x="21" y="14537"/>
                      <a:pt x="13" y="14615"/>
                    </a:cubicBezTo>
                    <a:cubicBezTo>
                      <a:pt x="1" y="14732"/>
                      <a:pt x="310" y="14763"/>
                      <a:pt x="645" y="14763"/>
                    </a:cubicBezTo>
                    <a:cubicBezTo>
                      <a:pt x="996" y="14763"/>
                      <a:pt x="1377" y="14729"/>
                      <a:pt x="1443" y="14726"/>
                    </a:cubicBezTo>
                    <a:cubicBezTo>
                      <a:pt x="1761" y="14705"/>
                      <a:pt x="2079" y="14674"/>
                      <a:pt x="2391" y="14641"/>
                    </a:cubicBezTo>
                    <a:cubicBezTo>
                      <a:pt x="2742" y="14602"/>
                      <a:pt x="2853" y="14537"/>
                      <a:pt x="2853" y="14160"/>
                    </a:cubicBezTo>
                    <a:cubicBezTo>
                      <a:pt x="2859" y="13238"/>
                      <a:pt x="2906" y="12321"/>
                      <a:pt x="2906" y="11399"/>
                    </a:cubicBezTo>
                    <a:cubicBezTo>
                      <a:pt x="2906" y="8052"/>
                      <a:pt x="2828" y="4705"/>
                      <a:pt x="2781" y="1358"/>
                    </a:cubicBezTo>
                    <a:cubicBezTo>
                      <a:pt x="2769" y="716"/>
                      <a:pt x="2607" y="143"/>
                      <a:pt x="1833" y="20"/>
                    </a:cubicBezTo>
                    <a:cubicBezTo>
                      <a:pt x="1735" y="7"/>
                      <a:pt x="1636" y="1"/>
                      <a:pt x="1537" y="1"/>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37"/>
              <p:cNvSpPr/>
              <p:nvPr/>
            </p:nvSpPr>
            <p:spPr>
              <a:xfrm>
                <a:off x="2130425" y="4279313"/>
                <a:ext cx="72150" cy="14650"/>
              </a:xfrm>
              <a:custGeom>
                <a:avLst/>
                <a:gdLst/>
                <a:ahLst/>
                <a:cxnLst/>
                <a:rect l="l" t="t" r="r" b="b"/>
                <a:pathLst>
                  <a:path w="2886" h="586" extrusionOk="0">
                    <a:moveTo>
                      <a:pt x="1" y="1"/>
                    </a:moveTo>
                    <a:lnTo>
                      <a:pt x="7" y="33"/>
                    </a:lnTo>
                    <a:cubicBezTo>
                      <a:pt x="21" y="359"/>
                      <a:pt x="138" y="423"/>
                      <a:pt x="481" y="462"/>
                    </a:cubicBezTo>
                    <a:cubicBezTo>
                      <a:pt x="801" y="495"/>
                      <a:pt x="1119" y="528"/>
                      <a:pt x="1431" y="546"/>
                    </a:cubicBezTo>
                    <a:lnTo>
                      <a:pt x="1470" y="554"/>
                    </a:lnTo>
                    <a:cubicBezTo>
                      <a:pt x="1768" y="573"/>
                      <a:pt x="2022" y="585"/>
                      <a:pt x="2223" y="585"/>
                    </a:cubicBezTo>
                    <a:cubicBezTo>
                      <a:pt x="2580" y="585"/>
                      <a:pt x="2795" y="546"/>
                      <a:pt x="2859" y="482"/>
                    </a:cubicBezTo>
                    <a:cubicBezTo>
                      <a:pt x="2880" y="462"/>
                      <a:pt x="2886" y="437"/>
                      <a:pt x="2886" y="411"/>
                    </a:cubicBezTo>
                    <a:cubicBezTo>
                      <a:pt x="2873" y="312"/>
                      <a:pt x="2561" y="177"/>
                      <a:pt x="2547" y="171"/>
                    </a:cubicBezTo>
                    <a:cubicBezTo>
                      <a:pt x="2438" y="125"/>
                      <a:pt x="2328" y="118"/>
                      <a:pt x="2217" y="105"/>
                    </a:cubicBezTo>
                    <a:lnTo>
                      <a:pt x="2158" y="105"/>
                    </a:lnTo>
                    <a:cubicBezTo>
                      <a:pt x="2094" y="99"/>
                      <a:pt x="2028" y="86"/>
                      <a:pt x="1963" y="66"/>
                    </a:cubicBezTo>
                    <a:lnTo>
                      <a:pt x="1956" y="66"/>
                    </a:lnTo>
                    <a:cubicBezTo>
                      <a:pt x="1775" y="118"/>
                      <a:pt x="1580" y="150"/>
                      <a:pt x="1372" y="171"/>
                    </a:cubicBezTo>
                    <a:cubicBezTo>
                      <a:pt x="1266" y="180"/>
                      <a:pt x="1159" y="185"/>
                      <a:pt x="1050" y="185"/>
                    </a:cubicBezTo>
                    <a:cubicBezTo>
                      <a:pt x="864" y="185"/>
                      <a:pt x="674" y="170"/>
                      <a:pt x="481" y="138"/>
                    </a:cubicBezTo>
                    <a:cubicBezTo>
                      <a:pt x="339" y="111"/>
                      <a:pt x="169" y="79"/>
                      <a:pt x="33" y="15"/>
                    </a:cubicBezTo>
                    <a:lnTo>
                      <a:pt x="1" y="1"/>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37"/>
              <p:cNvSpPr/>
              <p:nvPr/>
            </p:nvSpPr>
            <p:spPr>
              <a:xfrm>
                <a:off x="2041400" y="4279313"/>
                <a:ext cx="72175" cy="14650"/>
              </a:xfrm>
              <a:custGeom>
                <a:avLst/>
                <a:gdLst/>
                <a:ahLst/>
                <a:cxnLst/>
                <a:rect l="l" t="t" r="r" b="b"/>
                <a:pathLst>
                  <a:path w="2887" h="586" extrusionOk="0">
                    <a:moveTo>
                      <a:pt x="2886" y="1"/>
                    </a:moveTo>
                    <a:lnTo>
                      <a:pt x="2860" y="15"/>
                    </a:lnTo>
                    <a:cubicBezTo>
                      <a:pt x="2716" y="79"/>
                      <a:pt x="2554" y="111"/>
                      <a:pt x="2412" y="138"/>
                    </a:cubicBezTo>
                    <a:cubicBezTo>
                      <a:pt x="2219" y="170"/>
                      <a:pt x="2027" y="185"/>
                      <a:pt x="1839" y="185"/>
                    </a:cubicBezTo>
                    <a:cubicBezTo>
                      <a:pt x="1729" y="185"/>
                      <a:pt x="1621" y="180"/>
                      <a:pt x="1515" y="171"/>
                    </a:cubicBezTo>
                    <a:cubicBezTo>
                      <a:pt x="1313" y="150"/>
                      <a:pt x="1118" y="118"/>
                      <a:pt x="937" y="66"/>
                    </a:cubicBezTo>
                    <a:lnTo>
                      <a:pt x="923" y="66"/>
                    </a:lnTo>
                    <a:cubicBezTo>
                      <a:pt x="859" y="86"/>
                      <a:pt x="793" y="99"/>
                      <a:pt x="728" y="105"/>
                    </a:cubicBezTo>
                    <a:lnTo>
                      <a:pt x="670" y="105"/>
                    </a:lnTo>
                    <a:cubicBezTo>
                      <a:pt x="566" y="118"/>
                      <a:pt x="449" y="125"/>
                      <a:pt x="346" y="171"/>
                    </a:cubicBezTo>
                    <a:cubicBezTo>
                      <a:pt x="325" y="177"/>
                      <a:pt x="13" y="312"/>
                      <a:pt x="1" y="411"/>
                    </a:cubicBezTo>
                    <a:cubicBezTo>
                      <a:pt x="1" y="437"/>
                      <a:pt x="7" y="462"/>
                      <a:pt x="26" y="482"/>
                    </a:cubicBezTo>
                    <a:cubicBezTo>
                      <a:pt x="91" y="546"/>
                      <a:pt x="307" y="585"/>
                      <a:pt x="664" y="585"/>
                    </a:cubicBezTo>
                    <a:cubicBezTo>
                      <a:pt x="871" y="585"/>
                      <a:pt x="1118" y="573"/>
                      <a:pt x="1417" y="554"/>
                    </a:cubicBezTo>
                    <a:lnTo>
                      <a:pt x="1456" y="546"/>
                    </a:lnTo>
                    <a:cubicBezTo>
                      <a:pt x="1774" y="528"/>
                      <a:pt x="2092" y="495"/>
                      <a:pt x="2404" y="462"/>
                    </a:cubicBezTo>
                    <a:cubicBezTo>
                      <a:pt x="2749" y="423"/>
                      <a:pt x="2866" y="359"/>
                      <a:pt x="2886" y="33"/>
                    </a:cubicBezTo>
                    <a:lnTo>
                      <a:pt x="2886" y="1"/>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37"/>
              <p:cNvSpPr/>
              <p:nvPr/>
            </p:nvSpPr>
            <p:spPr>
              <a:xfrm>
                <a:off x="2068550" y="3781813"/>
                <a:ext cx="103350" cy="72525"/>
              </a:xfrm>
              <a:custGeom>
                <a:avLst/>
                <a:gdLst/>
                <a:ahLst/>
                <a:cxnLst/>
                <a:rect l="l" t="t" r="r" b="b"/>
                <a:pathLst>
                  <a:path w="4134" h="2901" extrusionOk="0">
                    <a:moveTo>
                      <a:pt x="20" y="0"/>
                    </a:moveTo>
                    <a:cubicBezTo>
                      <a:pt x="16" y="0"/>
                      <a:pt x="11" y="5"/>
                      <a:pt x="7" y="9"/>
                    </a:cubicBezTo>
                    <a:cubicBezTo>
                      <a:pt x="0" y="15"/>
                      <a:pt x="0" y="23"/>
                      <a:pt x="0" y="29"/>
                    </a:cubicBezTo>
                    <a:cubicBezTo>
                      <a:pt x="91" y="243"/>
                      <a:pt x="163" y="444"/>
                      <a:pt x="227" y="647"/>
                    </a:cubicBezTo>
                    <a:cubicBezTo>
                      <a:pt x="415" y="1205"/>
                      <a:pt x="532" y="1725"/>
                      <a:pt x="592" y="2238"/>
                    </a:cubicBezTo>
                    <a:cubicBezTo>
                      <a:pt x="598" y="2310"/>
                      <a:pt x="610" y="2388"/>
                      <a:pt x="610" y="2466"/>
                    </a:cubicBezTo>
                    <a:cubicBezTo>
                      <a:pt x="610" y="2466"/>
                      <a:pt x="617" y="2472"/>
                      <a:pt x="617" y="2480"/>
                    </a:cubicBezTo>
                    <a:cubicBezTo>
                      <a:pt x="656" y="2504"/>
                      <a:pt x="694" y="2531"/>
                      <a:pt x="733" y="2558"/>
                    </a:cubicBezTo>
                    <a:cubicBezTo>
                      <a:pt x="1111" y="2784"/>
                      <a:pt x="1591" y="2901"/>
                      <a:pt x="2073" y="2901"/>
                    </a:cubicBezTo>
                    <a:cubicBezTo>
                      <a:pt x="2554" y="2901"/>
                      <a:pt x="3034" y="2784"/>
                      <a:pt x="3411" y="2558"/>
                    </a:cubicBezTo>
                    <a:cubicBezTo>
                      <a:pt x="3450" y="2531"/>
                      <a:pt x="3489" y="2504"/>
                      <a:pt x="3528" y="2480"/>
                    </a:cubicBezTo>
                    <a:cubicBezTo>
                      <a:pt x="3535" y="2472"/>
                      <a:pt x="3535" y="2466"/>
                      <a:pt x="3535" y="2466"/>
                    </a:cubicBezTo>
                    <a:cubicBezTo>
                      <a:pt x="3541" y="2388"/>
                      <a:pt x="3549" y="2310"/>
                      <a:pt x="3555" y="2238"/>
                    </a:cubicBezTo>
                    <a:cubicBezTo>
                      <a:pt x="3619" y="1725"/>
                      <a:pt x="3736" y="1205"/>
                      <a:pt x="3918" y="647"/>
                    </a:cubicBezTo>
                    <a:cubicBezTo>
                      <a:pt x="3984" y="458"/>
                      <a:pt x="4048" y="263"/>
                      <a:pt x="4133" y="62"/>
                    </a:cubicBezTo>
                    <a:cubicBezTo>
                      <a:pt x="4133" y="54"/>
                      <a:pt x="4133" y="48"/>
                      <a:pt x="4126" y="42"/>
                    </a:cubicBezTo>
                    <a:cubicBezTo>
                      <a:pt x="4126" y="36"/>
                      <a:pt x="4113" y="36"/>
                      <a:pt x="4107" y="36"/>
                    </a:cubicBezTo>
                    <a:cubicBezTo>
                      <a:pt x="3822" y="120"/>
                      <a:pt x="3528" y="185"/>
                      <a:pt x="3237" y="231"/>
                    </a:cubicBezTo>
                    <a:cubicBezTo>
                      <a:pt x="2850" y="294"/>
                      <a:pt x="2455" y="326"/>
                      <a:pt x="2060" y="326"/>
                    </a:cubicBezTo>
                    <a:cubicBezTo>
                      <a:pt x="1769" y="326"/>
                      <a:pt x="1478" y="309"/>
                      <a:pt x="1189" y="276"/>
                    </a:cubicBezTo>
                    <a:cubicBezTo>
                      <a:pt x="844" y="231"/>
                      <a:pt x="475" y="146"/>
                      <a:pt x="25" y="3"/>
                    </a:cubicBezTo>
                    <a:cubicBezTo>
                      <a:pt x="24" y="1"/>
                      <a:pt x="22" y="0"/>
                      <a:pt x="20" y="0"/>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37"/>
              <p:cNvSpPr/>
              <p:nvPr/>
            </p:nvSpPr>
            <p:spPr>
              <a:xfrm>
                <a:off x="2041250" y="3824763"/>
                <a:ext cx="159700" cy="149675"/>
              </a:xfrm>
              <a:custGeom>
                <a:avLst/>
                <a:gdLst/>
                <a:ahLst/>
                <a:cxnLst/>
                <a:rect l="l" t="t" r="r" b="b"/>
                <a:pathLst>
                  <a:path w="6388" h="5987" extrusionOk="0">
                    <a:moveTo>
                      <a:pt x="4680" y="0"/>
                    </a:moveTo>
                    <a:cubicBezTo>
                      <a:pt x="4315" y="228"/>
                      <a:pt x="3750" y="228"/>
                      <a:pt x="3334" y="234"/>
                    </a:cubicBezTo>
                    <a:cubicBezTo>
                      <a:pt x="3281" y="236"/>
                      <a:pt x="3228" y="236"/>
                      <a:pt x="3175" y="236"/>
                    </a:cubicBezTo>
                    <a:cubicBezTo>
                      <a:pt x="2757" y="236"/>
                      <a:pt x="2329" y="194"/>
                      <a:pt x="1930" y="138"/>
                    </a:cubicBezTo>
                    <a:cubicBezTo>
                      <a:pt x="1846" y="124"/>
                      <a:pt x="1755" y="111"/>
                      <a:pt x="1670" y="99"/>
                    </a:cubicBezTo>
                    <a:cubicBezTo>
                      <a:pt x="1521" y="450"/>
                      <a:pt x="1312" y="774"/>
                      <a:pt x="1105" y="1098"/>
                    </a:cubicBezTo>
                    <a:cubicBezTo>
                      <a:pt x="871" y="1449"/>
                      <a:pt x="643" y="1806"/>
                      <a:pt x="469" y="2190"/>
                    </a:cubicBezTo>
                    <a:cubicBezTo>
                      <a:pt x="299" y="2568"/>
                      <a:pt x="175" y="2964"/>
                      <a:pt x="104" y="3374"/>
                    </a:cubicBezTo>
                    <a:cubicBezTo>
                      <a:pt x="26" y="3776"/>
                      <a:pt x="1" y="4193"/>
                      <a:pt x="13" y="4608"/>
                    </a:cubicBezTo>
                    <a:cubicBezTo>
                      <a:pt x="32" y="5018"/>
                      <a:pt x="97" y="5426"/>
                      <a:pt x="214" y="5823"/>
                    </a:cubicBezTo>
                    <a:cubicBezTo>
                      <a:pt x="227" y="5876"/>
                      <a:pt x="241" y="5921"/>
                      <a:pt x="260" y="5972"/>
                    </a:cubicBezTo>
                    <a:cubicBezTo>
                      <a:pt x="260" y="5978"/>
                      <a:pt x="274" y="5986"/>
                      <a:pt x="280" y="5986"/>
                    </a:cubicBezTo>
                    <a:cubicBezTo>
                      <a:pt x="286" y="5978"/>
                      <a:pt x="292" y="5978"/>
                      <a:pt x="299" y="5972"/>
                    </a:cubicBezTo>
                    <a:lnTo>
                      <a:pt x="299" y="5960"/>
                    </a:lnTo>
                    <a:cubicBezTo>
                      <a:pt x="292" y="5954"/>
                      <a:pt x="292" y="5947"/>
                      <a:pt x="292" y="5939"/>
                    </a:cubicBezTo>
                    <a:cubicBezTo>
                      <a:pt x="325" y="5927"/>
                      <a:pt x="364" y="5908"/>
                      <a:pt x="403" y="5894"/>
                    </a:cubicBezTo>
                    <a:cubicBezTo>
                      <a:pt x="643" y="5720"/>
                      <a:pt x="916" y="5582"/>
                      <a:pt x="1216" y="5511"/>
                    </a:cubicBezTo>
                    <a:cubicBezTo>
                      <a:pt x="1369" y="5476"/>
                      <a:pt x="1521" y="5458"/>
                      <a:pt x="1673" y="5458"/>
                    </a:cubicBezTo>
                    <a:cubicBezTo>
                      <a:pt x="1826" y="5458"/>
                      <a:pt x="1978" y="5476"/>
                      <a:pt x="2131" y="5511"/>
                    </a:cubicBezTo>
                    <a:cubicBezTo>
                      <a:pt x="2480" y="5587"/>
                      <a:pt x="2799" y="5745"/>
                      <a:pt x="3158" y="5745"/>
                    </a:cubicBezTo>
                    <a:cubicBezTo>
                      <a:pt x="3167" y="5745"/>
                      <a:pt x="3175" y="5745"/>
                      <a:pt x="3184" y="5745"/>
                    </a:cubicBezTo>
                    <a:cubicBezTo>
                      <a:pt x="3555" y="5738"/>
                      <a:pt x="3906" y="5609"/>
                      <a:pt x="4269" y="5557"/>
                    </a:cubicBezTo>
                    <a:cubicBezTo>
                      <a:pt x="4437" y="5531"/>
                      <a:pt x="4604" y="5518"/>
                      <a:pt x="4771" y="5518"/>
                    </a:cubicBezTo>
                    <a:cubicBezTo>
                      <a:pt x="4902" y="5518"/>
                      <a:pt x="5034" y="5526"/>
                      <a:pt x="5166" y="5543"/>
                    </a:cubicBezTo>
                    <a:cubicBezTo>
                      <a:pt x="5478" y="5589"/>
                      <a:pt x="5790" y="5674"/>
                      <a:pt x="6069" y="5830"/>
                    </a:cubicBezTo>
                    <a:cubicBezTo>
                      <a:pt x="6096" y="5843"/>
                      <a:pt x="6128" y="5862"/>
                      <a:pt x="6153" y="5876"/>
                    </a:cubicBezTo>
                    <a:cubicBezTo>
                      <a:pt x="6161" y="5862"/>
                      <a:pt x="6167" y="5843"/>
                      <a:pt x="6174" y="5823"/>
                    </a:cubicBezTo>
                    <a:cubicBezTo>
                      <a:pt x="6284" y="5426"/>
                      <a:pt x="6348" y="5018"/>
                      <a:pt x="6369" y="4608"/>
                    </a:cubicBezTo>
                    <a:cubicBezTo>
                      <a:pt x="6387" y="4193"/>
                      <a:pt x="6356" y="3776"/>
                      <a:pt x="6284" y="3374"/>
                    </a:cubicBezTo>
                    <a:cubicBezTo>
                      <a:pt x="6206" y="2964"/>
                      <a:pt x="6083" y="2568"/>
                      <a:pt x="5920" y="2190"/>
                    </a:cubicBezTo>
                    <a:cubicBezTo>
                      <a:pt x="5745" y="1806"/>
                      <a:pt x="5517" y="1449"/>
                      <a:pt x="5283" y="1098"/>
                    </a:cubicBezTo>
                    <a:cubicBezTo>
                      <a:pt x="5055" y="748"/>
                      <a:pt x="4828" y="397"/>
                      <a:pt x="4680" y="0"/>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37"/>
              <p:cNvSpPr/>
              <p:nvPr/>
            </p:nvSpPr>
            <p:spPr>
              <a:xfrm>
                <a:off x="2035575" y="3824338"/>
                <a:ext cx="166700" cy="435200"/>
              </a:xfrm>
              <a:custGeom>
                <a:avLst/>
                <a:gdLst/>
                <a:ahLst/>
                <a:cxnLst/>
                <a:rect l="l" t="t" r="r" b="b"/>
                <a:pathLst>
                  <a:path w="6668" h="17408" extrusionOk="0">
                    <a:moveTo>
                      <a:pt x="4903" y="0"/>
                    </a:moveTo>
                    <a:cubicBezTo>
                      <a:pt x="4899" y="0"/>
                      <a:pt x="4896" y="2"/>
                      <a:pt x="4893" y="5"/>
                    </a:cubicBezTo>
                    <a:cubicBezTo>
                      <a:pt x="4880" y="11"/>
                      <a:pt x="4860" y="24"/>
                      <a:pt x="4847" y="30"/>
                    </a:cubicBezTo>
                    <a:cubicBezTo>
                      <a:pt x="4790" y="44"/>
                      <a:pt x="4730" y="69"/>
                      <a:pt x="4679" y="95"/>
                    </a:cubicBezTo>
                    <a:cubicBezTo>
                      <a:pt x="4659" y="102"/>
                      <a:pt x="4646" y="108"/>
                      <a:pt x="4634" y="116"/>
                    </a:cubicBezTo>
                    <a:cubicBezTo>
                      <a:pt x="4412" y="180"/>
                      <a:pt x="4158" y="212"/>
                      <a:pt x="3840" y="225"/>
                    </a:cubicBezTo>
                    <a:cubicBezTo>
                      <a:pt x="3768" y="233"/>
                      <a:pt x="3698" y="233"/>
                      <a:pt x="3626" y="233"/>
                    </a:cubicBezTo>
                    <a:lnTo>
                      <a:pt x="3561" y="233"/>
                    </a:lnTo>
                    <a:cubicBezTo>
                      <a:pt x="3501" y="235"/>
                      <a:pt x="3439" y="236"/>
                      <a:pt x="3377" y="236"/>
                    </a:cubicBezTo>
                    <a:cubicBezTo>
                      <a:pt x="3057" y="236"/>
                      <a:pt x="2710" y="209"/>
                      <a:pt x="2346" y="161"/>
                    </a:cubicBezTo>
                    <a:cubicBezTo>
                      <a:pt x="2274" y="147"/>
                      <a:pt x="2216" y="134"/>
                      <a:pt x="2157" y="116"/>
                    </a:cubicBezTo>
                    <a:cubicBezTo>
                      <a:pt x="2145" y="108"/>
                      <a:pt x="2130" y="102"/>
                      <a:pt x="2112" y="95"/>
                    </a:cubicBezTo>
                    <a:cubicBezTo>
                      <a:pt x="2046" y="63"/>
                      <a:pt x="1968" y="30"/>
                      <a:pt x="1911" y="30"/>
                    </a:cubicBezTo>
                    <a:lnTo>
                      <a:pt x="1904" y="24"/>
                    </a:lnTo>
                    <a:cubicBezTo>
                      <a:pt x="1890" y="24"/>
                      <a:pt x="1878" y="17"/>
                      <a:pt x="1865" y="11"/>
                    </a:cubicBezTo>
                    <a:cubicBezTo>
                      <a:pt x="1863" y="9"/>
                      <a:pt x="1861" y="9"/>
                      <a:pt x="1859" y="9"/>
                    </a:cubicBezTo>
                    <a:cubicBezTo>
                      <a:pt x="1854" y="9"/>
                      <a:pt x="1849" y="13"/>
                      <a:pt x="1845" y="17"/>
                    </a:cubicBezTo>
                    <a:cubicBezTo>
                      <a:pt x="1734" y="141"/>
                      <a:pt x="1644" y="297"/>
                      <a:pt x="1566" y="453"/>
                    </a:cubicBezTo>
                    <a:cubicBezTo>
                      <a:pt x="1527" y="524"/>
                      <a:pt x="1488" y="590"/>
                      <a:pt x="1449" y="654"/>
                    </a:cubicBezTo>
                    <a:cubicBezTo>
                      <a:pt x="1365" y="797"/>
                      <a:pt x="1273" y="941"/>
                      <a:pt x="1182" y="1076"/>
                    </a:cubicBezTo>
                    <a:cubicBezTo>
                      <a:pt x="103" y="2786"/>
                      <a:pt x="0" y="4904"/>
                      <a:pt x="273" y="6853"/>
                    </a:cubicBezTo>
                    <a:cubicBezTo>
                      <a:pt x="345" y="7399"/>
                      <a:pt x="448" y="7945"/>
                      <a:pt x="552" y="8478"/>
                    </a:cubicBezTo>
                    <a:cubicBezTo>
                      <a:pt x="604" y="8778"/>
                      <a:pt x="663" y="9084"/>
                      <a:pt x="714" y="9381"/>
                    </a:cubicBezTo>
                    <a:cubicBezTo>
                      <a:pt x="903" y="11403"/>
                      <a:pt x="1176" y="13365"/>
                      <a:pt x="1533" y="15211"/>
                    </a:cubicBezTo>
                    <a:cubicBezTo>
                      <a:pt x="1656" y="15829"/>
                      <a:pt x="1787" y="16453"/>
                      <a:pt x="1943" y="17128"/>
                    </a:cubicBezTo>
                    <a:cubicBezTo>
                      <a:pt x="1956" y="17186"/>
                      <a:pt x="1968" y="17239"/>
                      <a:pt x="1982" y="17290"/>
                    </a:cubicBezTo>
                    <a:cubicBezTo>
                      <a:pt x="1989" y="17323"/>
                      <a:pt x="1995" y="17362"/>
                      <a:pt x="2001" y="17395"/>
                    </a:cubicBezTo>
                    <a:cubicBezTo>
                      <a:pt x="2007" y="17401"/>
                      <a:pt x="2013" y="17407"/>
                      <a:pt x="2021" y="17407"/>
                    </a:cubicBezTo>
                    <a:cubicBezTo>
                      <a:pt x="2145" y="17401"/>
                      <a:pt x="2274" y="17395"/>
                      <a:pt x="2411" y="17389"/>
                    </a:cubicBezTo>
                    <a:cubicBezTo>
                      <a:pt x="2612" y="17381"/>
                      <a:pt x="2840" y="17375"/>
                      <a:pt x="3119" y="17375"/>
                    </a:cubicBezTo>
                    <a:cubicBezTo>
                      <a:pt x="3126" y="17375"/>
                      <a:pt x="3138" y="17362"/>
                      <a:pt x="3138" y="17356"/>
                    </a:cubicBezTo>
                    <a:cubicBezTo>
                      <a:pt x="3138" y="17206"/>
                      <a:pt x="3144" y="17056"/>
                      <a:pt x="3144" y="16913"/>
                    </a:cubicBezTo>
                    <a:cubicBezTo>
                      <a:pt x="3158" y="16414"/>
                      <a:pt x="3171" y="15899"/>
                      <a:pt x="3171" y="15400"/>
                    </a:cubicBezTo>
                    <a:cubicBezTo>
                      <a:pt x="3171" y="12905"/>
                      <a:pt x="3126" y="10370"/>
                      <a:pt x="3087" y="7920"/>
                    </a:cubicBezTo>
                    <a:cubicBezTo>
                      <a:pt x="3074" y="7192"/>
                      <a:pt x="3060" y="6463"/>
                      <a:pt x="3054" y="5743"/>
                    </a:cubicBezTo>
                    <a:lnTo>
                      <a:pt x="3054" y="5743"/>
                    </a:lnTo>
                    <a:cubicBezTo>
                      <a:pt x="3183" y="5769"/>
                      <a:pt x="3300" y="5782"/>
                      <a:pt x="3411" y="5782"/>
                    </a:cubicBezTo>
                    <a:cubicBezTo>
                      <a:pt x="3581" y="5776"/>
                      <a:pt x="3743" y="5749"/>
                      <a:pt x="3866" y="5723"/>
                    </a:cubicBezTo>
                    <a:lnTo>
                      <a:pt x="3866" y="5723"/>
                    </a:lnTo>
                    <a:cubicBezTo>
                      <a:pt x="3854" y="6457"/>
                      <a:pt x="3840" y="7185"/>
                      <a:pt x="3834" y="7920"/>
                    </a:cubicBezTo>
                    <a:cubicBezTo>
                      <a:pt x="3788" y="10370"/>
                      <a:pt x="3749" y="12905"/>
                      <a:pt x="3743" y="15400"/>
                    </a:cubicBezTo>
                    <a:cubicBezTo>
                      <a:pt x="3743" y="15899"/>
                      <a:pt x="3756" y="16414"/>
                      <a:pt x="3768" y="16913"/>
                    </a:cubicBezTo>
                    <a:cubicBezTo>
                      <a:pt x="3776" y="17056"/>
                      <a:pt x="3782" y="17206"/>
                      <a:pt x="3782" y="17350"/>
                    </a:cubicBezTo>
                    <a:cubicBezTo>
                      <a:pt x="3782" y="17362"/>
                      <a:pt x="3795" y="17368"/>
                      <a:pt x="3801" y="17368"/>
                    </a:cubicBezTo>
                    <a:lnTo>
                      <a:pt x="3996" y="17368"/>
                    </a:lnTo>
                    <a:cubicBezTo>
                      <a:pt x="4142" y="17365"/>
                      <a:pt x="4292" y="17364"/>
                      <a:pt x="4444" y="17364"/>
                    </a:cubicBezTo>
                    <a:cubicBezTo>
                      <a:pt x="4596" y="17364"/>
                      <a:pt x="4751" y="17365"/>
                      <a:pt x="4907" y="17368"/>
                    </a:cubicBezTo>
                    <a:cubicBezTo>
                      <a:pt x="4913" y="17368"/>
                      <a:pt x="4925" y="17362"/>
                      <a:pt x="4925" y="17350"/>
                    </a:cubicBezTo>
                    <a:lnTo>
                      <a:pt x="4938" y="17290"/>
                    </a:lnTo>
                    <a:cubicBezTo>
                      <a:pt x="4952" y="17239"/>
                      <a:pt x="4964" y="17180"/>
                      <a:pt x="4977" y="17128"/>
                    </a:cubicBezTo>
                    <a:cubicBezTo>
                      <a:pt x="5133" y="16453"/>
                      <a:pt x="5264" y="15829"/>
                      <a:pt x="5381" y="15211"/>
                    </a:cubicBezTo>
                    <a:cubicBezTo>
                      <a:pt x="5816" y="12983"/>
                      <a:pt x="6122" y="10604"/>
                      <a:pt x="6302" y="8134"/>
                    </a:cubicBezTo>
                    <a:cubicBezTo>
                      <a:pt x="6380" y="7731"/>
                      <a:pt x="6458" y="7296"/>
                      <a:pt x="6518" y="6853"/>
                    </a:cubicBezTo>
                    <a:cubicBezTo>
                      <a:pt x="6635" y="6042"/>
                      <a:pt x="6667" y="5248"/>
                      <a:pt x="6622" y="4501"/>
                    </a:cubicBezTo>
                    <a:cubicBezTo>
                      <a:pt x="6647" y="3280"/>
                      <a:pt x="6257" y="2104"/>
                      <a:pt x="5608" y="1076"/>
                    </a:cubicBezTo>
                    <a:cubicBezTo>
                      <a:pt x="5516" y="941"/>
                      <a:pt x="5426" y="797"/>
                      <a:pt x="5342" y="654"/>
                    </a:cubicBezTo>
                    <a:cubicBezTo>
                      <a:pt x="5303" y="590"/>
                      <a:pt x="5264" y="524"/>
                      <a:pt x="5225" y="453"/>
                    </a:cubicBezTo>
                    <a:cubicBezTo>
                      <a:pt x="5141" y="297"/>
                      <a:pt x="5055" y="141"/>
                      <a:pt x="4946" y="17"/>
                    </a:cubicBezTo>
                    <a:cubicBezTo>
                      <a:pt x="4940" y="13"/>
                      <a:pt x="4935" y="9"/>
                      <a:pt x="4931" y="9"/>
                    </a:cubicBezTo>
                    <a:cubicBezTo>
                      <a:pt x="4929" y="9"/>
                      <a:pt x="4927" y="9"/>
                      <a:pt x="4925" y="11"/>
                    </a:cubicBezTo>
                    <a:cubicBezTo>
                      <a:pt x="4919" y="5"/>
                      <a:pt x="4919" y="5"/>
                      <a:pt x="4913" y="5"/>
                    </a:cubicBezTo>
                    <a:cubicBezTo>
                      <a:pt x="4910" y="2"/>
                      <a:pt x="4906" y="0"/>
                      <a:pt x="4903" y="0"/>
                    </a:cubicBezTo>
                    <a:close/>
                  </a:path>
                </a:pathLst>
              </a:custGeom>
              <a:solidFill>
                <a:srgbClr val="616C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7"/>
              <p:cNvSpPr/>
              <p:nvPr/>
            </p:nvSpPr>
            <p:spPr>
              <a:xfrm>
                <a:off x="2072250" y="3824338"/>
                <a:ext cx="97850" cy="27900"/>
              </a:xfrm>
              <a:custGeom>
                <a:avLst/>
                <a:gdLst/>
                <a:ahLst/>
                <a:cxnLst/>
                <a:rect l="l" t="t" r="r" b="b"/>
                <a:pathLst>
                  <a:path w="3914" h="1116" extrusionOk="0">
                    <a:moveTo>
                      <a:pt x="3436" y="0"/>
                    </a:moveTo>
                    <a:cubicBezTo>
                      <a:pt x="3432" y="0"/>
                      <a:pt x="3429" y="2"/>
                      <a:pt x="3426" y="5"/>
                    </a:cubicBezTo>
                    <a:cubicBezTo>
                      <a:pt x="3413" y="11"/>
                      <a:pt x="3393" y="24"/>
                      <a:pt x="3380" y="30"/>
                    </a:cubicBezTo>
                    <a:cubicBezTo>
                      <a:pt x="3323" y="44"/>
                      <a:pt x="3263" y="69"/>
                      <a:pt x="3212" y="95"/>
                    </a:cubicBezTo>
                    <a:cubicBezTo>
                      <a:pt x="3192" y="102"/>
                      <a:pt x="3179" y="108"/>
                      <a:pt x="3167" y="116"/>
                    </a:cubicBezTo>
                    <a:cubicBezTo>
                      <a:pt x="2945" y="180"/>
                      <a:pt x="2691" y="212"/>
                      <a:pt x="2373" y="225"/>
                    </a:cubicBezTo>
                    <a:cubicBezTo>
                      <a:pt x="2301" y="233"/>
                      <a:pt x="2231" y="233"/>
                      <a:pt x="2159" y="233"/>
                    </a:cubicBezTo>
                    <a:lnTo>
                      <a:pt x="2094" y="233"/>
                    </a:lnTo>
                    <a:cubicBezTo>
                      <a:pt x="2034" y="235"/>
                      <a:pt x="1972" y="236"/>
                      <a:pt x="1910" y="236"/>
                    </a:cubicBezTo>
                    <a:cubicBezTo>
                      <a:pt x="1590" y="236"/>
                      <a:pt x="1243" y="209"/>
                      <a:pt x="879" y="161"/>
                    </a:cubicBezTo>
                    <a:cubicBezTo>
                      <a:pt x="807" y="147"/>
                      <a:pt x="749" y="134"/>
                      <a:pt x="690" y="116"/>
                    </a:cubicBezTo>
                    <a:cubicBezTo>
                      <a:pt x="678" y="108"/>
                      <a:pt x="663" y="102"/>
                      <a:pt x="645" y="95"/>
                    </a:cubicBezTo>
                    <a:cubicBezTo>
                      <a:pt x="579" y="63"/>
                      <a:pt x="501" y="30"/>
                      <a:pt x="444" y="30"/>
                    </a:cubicBezTo>
                    <a:lnTo>
                      <a:pt x="437" y="24"/>
                    </a:lnTo>
                    <a:cubicBezTo>
                      <a:pt x="423" y="24"/>
                      <a:pt x="411" y="17"/>
                      <a:pt x="398" y="11"/>
                    </a:cubicBezTo>
                    <a:cubicBezTo>
                      <a:pt x="396" y="9"/>
                      <a:pt x="394" y="9"/>
                      <a:pt x="392" y="9"/>
                    </a:cubicBezTo>
                    <a:cubicBezTo>
                      <a:pt x="387" y="9"/>
                      <a:pt x="382" y="13"/>
                      <a:pt x="378" y="17"/>
                    </a:cubicBezTo>
                    <a:cubicBezTo>
                      <a:pt x="267" y="141"/>
                      <a:pt x="177" y="297"/>
                      <a:pt x="99" y="453"/>
                    </a:cubicBezTo>
                    <a:cubicBezTo>
                      <a:pt x="66" y="512"/>
                      <a:pt x="33" y="570"/>
                      <a:pt x="1" y="623"/>
                    </a:cubicBezTo>
                    <a:cubicBezTo>
                      <a:pt x="294" y="746"/>
                      <a:pt x="593" y="863"/>
                      <a:pt x="897" y="947"/>
                    </a:cubicBezTo>
                    <a:cubicBezTo>
                      <a:pt x="1299" y="1056"/>
                      <a:pt x="1707" y="1115"/>
                      <a:pt x="2118" y="1115"/>
                    </a:cubicBezTo>
                    <a:cubicBezTo>
                      <a:pt x="2195" y="1115"/>
                      <a:pt x="2271" y="1113"/>
                      <a:pt x="2348" y="1109"/>
                    </a:cubicBezTo>
                    <a:cubicBezTo>
                      <a:pt x="2822" y="1076"/>
                      <a:pt x="3284" y="966"/>
                      <a:pt x="3725" y="797"/>
                    </a:cubicBezTo>
                    <a:cubicBezTo>
                      <a:pt x="3791" y="779"/>
                      <a:pt x="3848" y="752"/>
                      <a:pt x="3914" y="719"/>
                    </a:cubicBezTo>
                    <a:cubicBezTo>
                      <a:pt x="3900" y="701"/>
                      <a:pt x="3887" y="680"/>
                      <a:pt x="3875" y="654"/>
                    </a:cubicBezTo>
                    <a:cubicBezTo>
                      <a:pt x="3836" y="590"/>
                      <a:pt x="3797" y="524"/>
                      <a:pt x="3758" y="453"/>
                    </a:cubicBezTo>
                    <a:cubicBezTo>
                      <a:pt x="3674" y="297"/>
                      <a:pt x="3588" y="141"/>
                      <a:pt x="3479" y="17"/>
                    </a:cubicBezTo>
                    <a:cubicBezTo>
                      <a:pt x="3473" y="13"/>
                      <a:pt x="3468" y="9"/>
                      <a:pt x="3464" y="9"/>
                    </a:cubicBezTo>
                    <a:cubicBezTo>
                      <a:pt x="3462" y="9"/>
                      <a:pt x="3460" y="9"/>
                      <a:pt x="3458" y="11"/>
                    </a:cubicBezTo>
                    <a:cubicBezTo>
                      <a:pt x="3452" y="5"/>
                      <a:pt x="3452" y="5"/>
                      <a:pt x="3446" y="5"/>
                    </a:cubicBezTo>
                    <a:cubicBezTo>
                      <a:pt x="3443" y="2"/>
                      <a:pt x="3439" y="0"/>
                      <a:pt x="3436"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7"/>
              <p:cNvSpPr/>
              <p:nvPr/>
            </p:nvSpPr>
            <p:spPr>
              <a:xfrm>
                <a:off x="2043525" y="3683613"/>
                <a:ext cx="153725" cy="98675"/>
              </a:xfrm>
              <a:custGeom>
                <a:avLst/>
                <a:gdLst/>
                <a:ahLst/>
                <a:cxnLst/>
                <a:rect l="l" t="t" r="r" b="b"/>
                <a:pathLst>
                  <a:path w="6149" h="3947" extrusionOk="0">
                    <a:moveTo>
                      <a:pt x="3017" y="1"/>
                    </a:moveTo>
                    <a:cubicBezTo>
                      <a:pt x="1837" y="1"/>
                      <a:pt x="374" y="466"/>
                      <a:pt x="45" y="1598"/>
                    </a:cubicBezTo>
                    <a:cubicBezTo>
                      <a:pt x="13" y="1708"/>
                      <a:pt x="0" y="1825"/>
                      <a:pt x="0" y="1936"/>
                    </a:cubicBezTo>
                    <a:cubicBezTo>
                      <a:pt x="331" y="2501"/>
                      <a:pt x="643" y="3073"/>
                      <a:pt x="903" y="3664"/>
                    </a:cubicBezTo>
                    <a:cubicBezTo>
                      <a:pt x="1326" y="3762"/>
                      <a:pt x="1755" y="3865"/>
                      <a:pt x="2184" y="3912"/>
                    </a:cubicBezTo>
                    <a:cubicBezTo>
                      <a:pt x="2421" y="3935"/>
                      <a:pt x="2660" y="3947"/>
                      <a:pt x="2898" y="3947"/>
                    </a:cubicBezTo>
                    <a:cubicBezTo>
                      <a:pt x="3317" y="3947"/>
                      <a:pt x="3736" y="3911"/>
                      <a:pt x="4146" y="3840"/>
                    </a:cubicBezTo>
                    <a:cubicBezTo>
                      <a:pt x="4542" y="3775"/>
                      <a:pt x="4925" y="3670"/>
                      <a:pt x="5303" y="3541"/>
                    </a:cubicBezTo>
                    <a:cubicBezTo>
                      <a:pt x="5556" y="2989"/>
                      <a:pt x="5843" y="2462"/>
                      <a:pt x="6148" y="1936"/>
                    </a:cubicBezTo>
                    <a:cubicBezTo>
                      <a:pt x="6148" y="1825"/>
                      <a:pt x="6134" y="1708"/>
                      <a:pt x="6101" y="1598"/>
                    </a:cubicBezTo>
                    <a:cubicBezTo>
                      <a:pt x="5829" y="656"/>
                      <a:pt x="4550" y="221"/>
                      <a:pt x="3698" y="58"/>
                    </a:cubicBezTo>
                    <a:cubicBezTo>
                      <a:pt x="3491" y="20"/>
                      <a:pt x="3260" y="1"/>
                      <a:pt x="3017"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7"/>
              <p:cNvSpPr/>
              <p:nvPr/>
            </p:nvSpPr>
            <p:spPr>
              <a:xfrm>
                <a:off x="2163425" y="3881963"/>
                <a:ext cx="37525" cy="46550"/>
              </a:xfrm>
              <a:custGeom>
                <a:avLst/>
                <a:gdLst/>
                <a:ahLst/>
                <a:cxnLst/>
                <a:rect l="l" t="t" r="r" b="b"/>
                <a:pathLst>
                  <a:path w="1501" h="1862" extrusionOk="0">
                    <a:moveTo>
                      <a:pt x="1110" y="0"/>
                    </a:moveTo>
                    <a:cubicBezTo>
                      <a:pt x="884" y="33"/>
                      <a:pt x="650" y="46"/>
                      <a:pt x="423" y="52"/>
                    </a:cubicBezTo>
                    <a:cubicBezTo>
                      <a:pt x="292" y="58"/>
                      <a:pt x="156" y="58"/>
                      <a:pt x="27" y="58"/>
                    </a:cubicBezTo>
                    <a:cubicBezTo>
                      <a:pt x="19" y="58"/>
                      <a:pt x="13" y="58"/>
                      <a:pt x="13" y="64"/>
                    </a:cubicBezTo>
                    <a:cubicBezTo>
                      <a:pt x="6" y="64"/>
                      <a:pt x="0" y="72"/>
                      <a:pt x="0" y="78"/>
                    </a:cubicBezTo>
                    <a:cubicBezTo>
                      <a:pt x="13" y="312"/>
                      <a:pt x="33" y="540"/>
                      <a:pt x="66" y="766"/>
                    </a:cubicBezTo>
                    <a:cubicBezTo>
                      <a:pt x="84" y="955"/>
                      <a:pt x="136" y="1144"/>
                      <a:pt x="234" y="1306"/>
                    </a:cubicBezTo>
                    <a:cubicBezTo>
                      <a:pt x="416" y="1599"/>
                      <a:pt x="721" y="1806"/>
                      <a:pt x="1059" y="1852"/>
                    </a:cubicBezTo>
                    <a:cubicBezTo>
                      <a:pt x="1111" y="1859"/>
                      <a:pt x="1162" y="1862"/>
                      <a:pt x="1213" y="1862"/>
                    </a:cubicBezTo>
                    <a:cubicBezTo>
                      <a:pt x="1309" y="1862"/>
                      <a:pt x="1404" y="1851"/>
                      <a:pt x="1500" y="1839"/>
                    </a:cubicBezTo>
                    <a:lnTo>
                      <a:pt x="1500" y="1800"/>
                    </a:lnTo>
                    <a:cubicBezTo>
                      <a:pt x="1414" y="1814"/>
                      <a:pt x="1327" y="1822"/>
                      <a:pt x="1238" y="1822"/>
                    </a:cubicBezTo>
                    <a:cubicBezTo>
                      <a:pt x="1207" y="1822"/>
                      <a:pt x="1175" y="1821"/>
                      <a:pt x="1143" y="1819"/>
                    </a:cubicBezTo>
                    <a:cubicBezTo>
                      <a:pt x="975" y="1806"/>
                      <a:pt x="806" y="1755"/>
                      <a:pt x="657" y="1663"/>
                    </a:cubicBezTo>
                    <a:cubicBezTo>
                      <a:pt x="513" y="1579"/>
                      <a:pt x="390" y="1468"/>
                      <a:pt x="299" y="1332"/>
                    </a:cubicBezTo>
                    <a:cubicBezTo>
                      <a:pt x="195" y="1176"/>
                      <a:pt x="136" y="1008"/>
                      <a:pt x="111" y="825"/>
                    </a:cubicBezTo>
                    <a:cubicBezTo>
                      <a:pt x="90" y="702"/>
                      <a:pt x="84" y="579"/>
                      <a:pt x="72" y="462"/>
                    </a:cubicBezTo>
                    <a:cubicBezTo>
                      <a:pt x="58" y="337"/>
                      <a:pt x="45" y="214"/>
                      <a:pt x="39" y="97"/>
                    </a:cubicBezTo>
                    <a:lnTo>
                      <a:pt x="39" y="97"/>
                    </a:lnTo>
                    <a:cubicBezTo>
                      <a:pt x="84" y="98"/>
                      <a:pt x="130" y="98"/>
                      <a:pt x="175" y="98"/>
                    </a:cubicBezTo>
                    <a:cubicBezTo>
                      <a:pt x="493" y="98"/>
                      <a:pt x="812" y="79"/>
                      <a:pt x="1125" y="39"/>
                    </a:cubicBezTo>
                    <a:cubicBezTo>
                      <a:pt x="1125" y="25"/>
                      <a:pt x="1118" y="13"/>
                      <a:pt x="1110"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7"/>
              <p:cNvSpPr/>
              <p:nvPr/>
            </p:nvSpPr>
            <p:spPr>
              <a:xfrm>
                <a:off x="2159200" y="3887138"/>
                <a:ext cx="1475" cy="4900"/>
              </a:xfrm>
              <a:custGeom>
                <a:avLst/>
                <a:gdLst/>
                <a:ahLst/>
                <a:cxnLst/>
                <a:rect l="l" t="t" r="r" b="b"/>
                <a:pathLst>
                  <a:path w="59" h="196" extrusionOk="0">
                    <a:moveTo>
                      <a:pt x="19" y="1"/>
                    </a:moveTo>
                    <a:cubicBezTo>
                      <a:pt x="13" y="1"/>
                      <a:pt x="1" y="7"/>
                      <a:pt x="1" y="21"/>
                    </a:cubicBezTo>
                    <a:lnTo>
                      <a:pt x="19" y="177"/>
                    </a:lnTo>
                    <a:cubicBezTo>
                      <a:pt x="19" y="183"/>
                      <a:pt x="26" y="196"/>
                      <a:pt x="40" y="196"/>
                    </a:cubicBezTo>
                    <a:cubicBezTo>
                      <a:pt x="52" y="196"/>
                      <a:pt x="58" y="183"/>
                      <a:pt x="58" y="177"/>
                    </a:cubicBezTo>
                    <a:lnTo>
                      <a:pt x="40" y="21"/>
                    </a:lnTo>
                    <a:cubicBezTo>
                      <a:pt x="40" y="7"/>
                      <a:pt x="32" y="1"/>
                      <a:pt x="19"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7"/>
              <p:cNvSpPr/>
              <p:nvPr/>
            </p:nvSpPr>
            <p:spPr>
              <a:xfrm>
                <a:off x="2160175" y="3894938"/>
                <a:ext cx="1475" cy="4900"/>
              </a:xfrm>
              <a:custGeom>
                <a:avLst/>
                <a:gdLst/>
                <a:ahLst/>
                <a:cxnLst/>
                <a:rect l="l" t="t" r="r" b="b"/>
                <a:pathLst>
                  <a:path w="59" h="196" extrusionOk="0">
                    <a:moveTo>
                      <a:pt x="19" y="1"/>
                    </a:moveTo>
                    <a:cubicBezTo>
                      <a:pt x="13" y="1"/>
                      <a:pt x="1" y="13"/>
                      <a:pt x="1" y="21"/>
                    </a:cubicBezTo>
                    <a:lnTo>
                      <a:pt x="19" y="177"/>
                    </a:lnTo>
                    <a:cubicBezTo>
                      <a:pt x="19" y="189"/>
                      <a:pt x="26" y="196"/>
                      <a:pt x="40" y="196"/>
                    </a:cubicBezTo>
                    <a:cubicBezTo>
                      <a:pt x="52" y="196"/>
                      <a:pt x="58" y="189"/>
                      <a:pt x="58" y="177"/>
                    </a:cubicBezTo>
                    <a:lnTo>
                      <a:pt x="40" y="21"/>
                    </a:lnTo>
                    <a:cubicBezTo>
                      <a:pt x="40" y="13"/>
                      <a:pt x="32" y="1"/>
                      <a:pt x="19"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7"/>
              <p:cNvSpPr/>
              <p:nvPr/>
            </p:nvSpPr>
            <p:spPr>
              <a:xfrm>
                <a:off x="2160950" y="3902888"/>
                <a:ext cx="1975" cy="4800"/>
              </a:xfrm>
              <a:custGeom>
                <a:avLst/>
                <a:gdLst/>
                <a:ahLst/>
                <a:cxnLst/>
                <a:rect l="l" t="t" r="r" b="b"/>
                <a:pathLst>
                  <a:path w="79" h="192" extrusionOk="0">
                    <a:moveTo>
                      <a:pt x="21" y="1"/>
                    </a:moveTo>
                    <a:cubicBezTo>
                      <a:pt x="9" y="1"/>
                      <a:pt x="1" y="15"/>
                      <a:pt x="1" y="21"/>
                    </a:cubicBezTo>
                    <a:lnTo>
                      <a:pt x="34" y="177"/>
                    </a:lnTo>
                    <a:cubicBezTo>
                      <a:pt x="39" y="182"/>
                      <a:pt x="45" y="191"/>
                      <a:pt x="53" y="191"/>
                    </a:cubicBezTo>
                    <a:cubicBezTo>
                      <a:pt x="55" y="191"/>
                      <a:pt x="58" y="191"/>
                      <a:pt x="60" y="190"/>
                    </a:cubicBezTo>
                    <a:cubicBezTo>
                      <a:pt x="66" y="190"/>
                      <a:pt x="79" y="183"/>
                      <a:pt x="73" y="171"/>
                    </a:cubicBezTo>
                    <a:lnTo>
                      <a:pt x="40" y="21"/>
                    </a:lnTo>
                    <a:cubicBezTo>
                      <a:pt x="40" y="7"/>
                      <a:pt x="34" y="1"/>
                      <a:pt x="2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7"/>
              <p:cNvSpPr/>
              <p:nvPr/>
            </p:nvSpPr>
            <p:spPr>
              <a:xfrm>
                <a:off x="2162450" y="3910963"/>
                <a:ext cx="2950" cy="4475"/>
              </a:xfrm>
              <a:custGeom>
                <a:avLst/>
                <a:gdLst/>
                <a:ahLst/>
                <a:cxnLst/>
                <a:rect l="l" t="t" r="r" b="b"/>
                <a:pathLst>
                  <a:path w="118" h="179" extrusionOk="0">
                    <a:moveTo>
                      <a:pt x="29" y="1"/>
                    </a:moveTo>
                    <a:cubicBezTo>
                      <a:pt x="26" y="1"/>
                      <a:pt x="23" y="2"/>
                      <a:pt x="19" y="4"/>
                    </a:cubicBezTo>
                    <a:cubicBezTo>
                      <a:pt x="6" y="4"/>
                      <a:pt x="0" y="16"/>
                      <a:pt x="6" y="23"/>
                    </a:cubicBezTo>
                    <a:lnTo>
                      <a:pt x="72" y="166"/>
                    </a:lnTo>
                    <a:cubicBezTo>
                      <a:pt x="78" y="172"/>
                      <a:pt x="84" y="179"/>
                      <a:pt x="97" y="179"/>
                    </a:cubicBezTo>
                    <a:cubicBezTo>
                      <a:pt x="111" y="172"/>
                      <a:pt x="117" y="160"/>
                      <a:pt x="111" y="152"/>
                    </a:cubicBezTo>
                    <a:lnTo>
                      <a:pt x="45" y="10"/>
                    </a:lnTo>
                    <a:cubicBezTo>
                      <a:pt x="41" y="6"/>
                      <a:pt x="37" y="1"/>
                      <a:pt x="29"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7"/>
              <p:cNvSpPr/>
              <p:nvPr/>
            </p:nvSpPr>
            <p:spPr>
              <a:xfrm>
                <a:off x="2167000" y="3918113"/>
                <a:ext cx="3725" cy="3950"/>
              </a:xfrm>
              <a:custGeom>
                <a:avLst/>
                <a:gdLst/>
                <a:ahLst/>
                <a:cxnLst/>
                <a:rect l="l" t="t" r="r" b="b"/>
                <a:pathLst>
                  <a:path w="149" h="158" extrusionOk="0">
                    <a:moveTo>
                      <a:pt x="20" y="1"/>
                    </a:moveTo>
                    <a:cubicBezTo>
                      <a:pt x="17" y="1"/>
                      <a:pt x="15" y="1"/>
                      <a:pt x="13" y="3"/>
                    </a:cubicBezTo>
                    <a:cubicBezTo>
                      <a:pt x="1" y="10"/>
                      <a:pt x="1" y="22"/>
                      <a:pt x="7" y="30"/>
                    </a:cubicBezTo>
                    <a:lnTo>
                      <a:pt x="110" y="147"/>
                    </a:lnTo>
                    <a:cubicBezTo>
                      <a:pt x="114" y="154"/>
                      <a:pt x="118" y="157"/>
                      <a:pt x="123" y="157"/>
                    </a:cubicBezTo>
                    <a:cubicBezTo>
                      <a:pt x="127" y="157"/>
                      <a:pt x="131" y="156"/>
                      <a:pt x="136" y="153"/>
                    </a:cubicBezTo>
                    <a:cubicBezTo>
                      <a:pt x="142" y="147"/>
                      <a:pt x="149" y="133"/>
                      <a:pt x="142" y="127"/>
                    </a:cubicBezTo>
                    <a:lnTo>
                      <a:pt x="40" y="10"/>
                    </a:lnTo>
                    <a:cubicBezTo>
                      <a:pt x="34" y="5"/>
                      <a:pt x="26" y="1"/>
                      <a:pt x="20"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7"/>
              <p:cNvSpPr/>
              <p:nvPr/>
            </p:nvSpPr>
            <p:spPr>
              <a:xfrm>
                <a:off x="2040275" y="3881963"/>
                <a:ext cx="38825" cy="46550"/>
              </a:xfrm>
              <a:custGeom>
                <a:avLst/>
                <a:gdLst/>
                <a:ahLst/>
                <a:cxnLst/>
                <a:rect l="l" t="t" r="r" b="b"/>
                <a:pathLst>
                  <a:path w="1553" h="1862" extrusionOk="0">
                    <a:moveTo>
                      <a:pt x="403" y="0"/>
                    </a:moveTo>
                    <a:cubicBezTo>
                      <a:pt x="397" y="7"/>
                      <a:pt x="391" y="19"/>
                      <a:pt x="391" y="33"/>
                    </a:cubicBezTo>
                    <a:cubicBezTo>
                      <a:pt x="715" y="78"/>
                      <a:pt x="1045" y="98"/>
                      <a:pt x="1375" y="98"/>
                    </a:cubicBezTo>
                    <a:cubicBezTo>
                      <a:pt x="1421" y="98"/>
                      <a:pt x="1467" y="98"/>
                      <a:pt x="1514" y="97"/>
                    </a:cubicBezTo>
                    <a:lnTo>
                      <a:pt x="1514" y="97"/>
                    </a:lnTo>
                    <a:cubicBezTo>
                      <a:pt x="1501" y="214"/>
                      <a:pt x="1495" y="337"/>
                      <a:pt x="1482" y="462"/>
                    </a:cubicBezTo>
                    <a:cubicBezTo>
                      <a:pt x="1468" y="579"/>
                      <a:pt x="1462" y="702"/>
                      <a:pt x="1443" y="825"/>
                    </a:cubicBezTo>
                    <a:cubicBezTo>
                      <a:pt x="1411" y="1008"/>
                      <a:pt x="1358" y="1176"/>
                      <a:pt x="1255" y="1332"/>
                    </a:cubicBezTo>
                    <a:cubicBezTo>
                      <a:pt x="1163" y="1468"/>
                      <a:pt x="1039" y="1579"/>
                      <a:pt x="898" y="1663"/>
                    </a:cubicBezTo>
                    <a:cubicBezTo>
                      <a:pt x="748" y="1755"/>
                      <a:pt x="578" y="1806"/>
                      <a:pt x="403" y="1819"/>
                    </a:cubicBezTo>
                    <a:cubicBezTo>
                      <a:pt x="378" y="1820"/>
                      <a:pt x="353" y="1821"/>
                      <a:pt x="327" y="1821"/>
                    </a:cubicBezTo>
                    <a:cubicBezTo>
                      <a:pt x="221" y="1821"/>
                      <a:pt x="111" y="1809"/>
                      <a:pt x="7" y="1794"/>
                    </a:cubicBezTo>
                    <a:cubicBezTo>
                      <a:pt x="7" y="1806"/>
                      <a:pt x="1" y="1819"/>
                      <a:pt x="1" y="1833"/>
                    </a:cubicBezTo>
                    <a:cubicBezTo>
                      <a:pt x="109" y="1850"/>
                      <a:pt x="220" y="1861"/>
                      <a:pt x="330" y="1861"/>
                    </a:cubicBezTo>
                    <a:cubicBezTo>
                      <a:pt x="385" y="1861"/>
                      <a:pt x="440" y="1858"/>
                      <a:pt x="494" y="1852"/>
                    </a:cubicBezTo>
                    <a:cubicBezTo>
                      <a:pt x="832" y="1806"/>
                      <a:pt x="1138" y="1599"/>
                      <a:pt x="1312" y="1306"/>
                    </a:cubicBezTo>
                    <a:cubicBezTo>
                      <a:pt x="1417" y="1144"/>
                      <a:pt x="1462" y="955"/>
                      <a:pt x="1489" y="766"/>
                    </a:cubicBezTo>
                    <a:cubicBezTo>
                      <a:pt x="1521" y="540"/>
                      <a:pt x="1534" y="312"/>
                      <a:pt x="1553" y="78"/>
                    </a:cubicBezTo>
                    <a:cubicBezTo>
                      <a:pt x="1553" y="72"/>
                      <a:pt x="1546" y="64"/>
                      <a:pt x="1540" y="64"/>
                    </a:cubicBezTo>
                    <a:cubicBezTo>
                      <a:pt x="1534" y="58"/>
                      <a:pt x="1534" y="58"/>
                      <a:pt x="1528" y="58"/>
                    </a:cubicBezTo>
                    <a:cubicBezTo>
                      <a:pt x="1390" y="58"/>
                      <a:pt x="1261" y="58"/>
                      <a:pt x="1131" y="52"/>
                    </a:cubicBezTo>
                    <a:cubicBezTo>
                      <a:pt x="883" y="46"/>
                      <a:pt x="643" y="25"/>
                      <a:pt x="40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7"/>
              <p:cNvSpPr/>
              <p:nvPr/>
            </p:nvSpPr>
            <p:spPr>
              <a:xfrm>
                <a:off x="2081700" y="3887138"/>
                <a:ext cx="1650" cy="4900"/>
              </a:xfrm>
              <a:custGeom>
                <a:avLst/>
                <a:gdLst/>
                <a:ahLst/>
                <a:cxnLst/>
                <a:rect l="l" t="t" r="r" b="b"/>
                <a:pathLst>
                  <a:path w="66" h="196" extrusionOk="0">
                    <a:moveTo>
                      <a:pt x="39" y="1"/>
                    </a:moveTo>
                    <a:cubicBezTo>
                      <a:pt x="33" y="1"/>
                      <a:pt x="27" y="7"/>
                      <a:pt x="20" y="21"/>
                    </a:cubicBezTo>
                    <a:lnTo>
                      <a:pt x="6" y="177"/>
                    </a:lnTo>
                    <a:cubicBezTo>
                      <a:pt x="0" y="183"/>
                      <a:pt x="13" y="196"/>
                      <a:pt x="27" y="196"/>
                    </a:cubicBezTo>
                    <a:cubicBezTo>
                      <a:pt x="33" y="196"/>
                      <a:pt x="45" y="183"/>
                      <a:pt x="45" y="177"/>
                    </a:cubicBezTo>
                    <a:lnTo>
                      <a:pt x="59" y="21"/>
                    </a:lnTo>
                    <a:cubicBezTo>
                      <a:pt x="66" y="7"/>
                      <a:pt x="52" y="1"/>
                      <a:pt x="39"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7"/>
              <p:cNvSpPr/>
              <p:nvPr/>
            </p:nvSpPr>
            <p:spPr>
              <a:xfrm>
                <a:off x="2080725" y="3894938"/>
                <a:ext cx="1650" cy="4900"/>
              </a:xfrm>
              <a:custGeom>
                <a:avLst/>
                <a:gdLst/>
                <a:ahLst/>
                <a:cxnLst/>
                <a:rect l="l" t="t" r="r" b="b"/>
                <a:pathLst>
                  <a:path w="66" h="196" extrusionOk="0">
                    <a:moveTo>
                      <a:pt x="39" y="1"/>
                    </a:moveTo>
                    <a:cubicBezTo>
                      <a:pt x="33" y="1"/>
                      <a:pt x="20" y="13"/>
                      <a:pt x="20" y="21"/>
                    </a:cubicBezTo>
                    <a:lnTo>
                      <a:pt x="6" y="177"/>
                    </a:lnTo>
                    <a:cubicBezTo>
                      <a:pt x="0" y="189"/>
                      <a:pt x="13" y="196"/>
                      <a:pt x="27" y="196"/>
                    </a:cubicBezTo>
                    <a:cubicBezTo>
                      <a:pt x="33" y="196"/>
                      <a:pt x="39" y="189"/>
                      <a:pt x="45" y="177"/>
                    </a:cubicBezTo>
                    <a:lnTo>
                      <a:pt x="59" y="21"/>
                    </a:lnTo>
                    <a:cubicBezTo>
                      <a:pt x="66" y="13"/>
                      <a:pt x="52" y="1"/>
                      <a:pt x="39"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7"/>
              <p:cNvSpPr/>
              <p:nvPr/>
            </p:nvSpPr>
            <p:spPr>
              <a:xfrm>
                <a:off x="2079575" y="3902888"/>
                <a:ext cx="1975" cy="4800"/>
              </a:xfrm>
              <a:custGeom>
                <a:avLst/>
                <a:gdLst/>
                <a:ahLst/>
                <a:cxnLst/>
                <a:rect l="l" t="t" r="r" b="b"/>
                <a:pathLst>
                  <a:path w="79" h="192" extrusionOk="0">
                    <a:moveTo>
                      <a:pt x="59" y="1"/>
                    </a:moveTo>
                    <a:cubicBezTo>
                      <a:pt x="46" y="1"/>
                      <a:pt x="40" y="7"/>
                      <a:pt x="34" y="21"/>
                    </a:cubicBezTo>
                    <a:lnTo>
                      <a:pt x="1" y="171"/>
                    </a:lnTo>
                    <a:cubicBezTo>
                      <a:pt x="1" y="183"/>
                      <a:pt x="13" y="190"/>
                      <a:pt x="20" y="190"/>
                    </a:cubicBezTo>
                    <a:cubicBezTo>
                      <a:pt x="22" y="191"/>
                      <a:pt x="25" y="191"/>
                      <a:pt x="27" y="191"/>
                    </a:cubicBezTo>
                    <a:cubicBezTo>
                      <a:pt x="36" y="191"/>
                      <a:pt x="40" y="182"/>
                      <a:pt x="40" y="177"/>
                    </a:cubicBezTo>
                    <a:lnTo>
                      <a:pt x="73" y="21"/>
                    </a:lnTo>
                    <a:cubicBezTo>
                      <a:pt x="79" y="15"/>
                      <a:pt x="66" y="1"/>
                      <a:pt x="59"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7"/>
              <p:cNvSpPr/>
              <p:nvPr/>
            </p:nvSpPr>
            <p:spPr>
              <a:xfrm>
                <a:off x="2077125" y="3910963"/>
                <a:ext cx="2800" cy="4475"/>
              </a:xfrm>
              <a:custGeom>
                <a:avLst/>
                <a:gdLst/>
                <a:ahLst/>
                <a:cxnLst/>
                <a:rect l="l" t="t" r="r" b="b"/>
                <a:pathLst>
                  <a:path w="112" h="179" extrusionOk="0">
                    <a:moveTo>
                      <a:pt x="89" y="1"/>
                    </a:moveTo>
                    <a:cubicBezTo>
                      <a:pt x="82" y="1"/>
                      <a:pt x="77" y="6"/>
                      <a:pt x="72" y="10"/>
                    </a:cubicBezTo>
                    <a:lnTo>
                      <a:pt x="8" y="152"/>
                    </a:lnTo>
                    <a:cubicBezTo>
                      <a:pt x="1" y="160"/>
                      <a:pt x="8" y="172"/>
                      <a:pt x="21" y="179"/>
                    </a:cubicBezTo>
                    <a:cubicBezTo>
                      <a:pt x="27" y="179"/>
                      <a:pt x="40" y="172"/>
                      <a:pt x="47" y="166"/>
                    </a:cubicBezTo>
                    <a:lnTo>
                      <a:pt x="111" y="23"/>
                    </a:lnTo>
                    <a:cubicBezTo>
                      <a:pt x="111" y="16"/>
                      <a:pt x="105" y="4"/>
                      <a:pt x="99" y="4"/>
                    </a:cubicBezTo>
                    <a:cubicBezTo>
                      <a:pt x="95" y="2"/>
                      <a:pt x="92" y="1"/>
                      <a:pt x="89"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7"/>
              <p:cNvSpPr/>
              <p:nvPr/>
            </p:nvSpPr>
            <p:spPr>
              <a:xfrm>
                <a:off x="2071775" y="3918113"/>
                <a:ext cx="3775" cy="3950"/>
              </a:xfrm>
              <a:custGeom>
                <a:avLst/>
                <a:gdLst/>
                <a:ahLst/>
                <a:cxnLst/>
                <a:rect l="l" t="t" r="r" b="b"/>
                <a:pathLst>
                  <a:path w="151" h="158" extrusionOk="0">
                    <a:moveTo>
                      <a:pt x="130" y="1"/>
                    </a:moveTo>
                    <a:cubicBezTo>
                      <a:pt x="124" y="1"/>
                      <a:pt x="116" y="5"/>
                      <a:pt x="112" y="10"/>
                    </a:cubicBezTo>
                    <a:lnTo>
                      <a:pt x="7" y="127"/>
                    </a:lnTo>
                    <a:cubicBezTo>
                      <a:pt x="1" y="133"/>
                      <a:pt x="7" y="147"/>
                      <a:pt x="13" y="153"/>
                    </a:cubicBezTo>
                    <a:cubicBezTo>
                      <a:pt x="16" y="156"/>
                      <a:pt x="20" y="157"/>
                      <a:pt x="24" y="157"/>
                    </a:cubicBezTo>
                    <a:cubicBezTo>
                      <a:pt x="30" y="157"/>
                      <a:pt x="36" y="154"/>
                      <a:pt x="40" y="147"/>
                    </a:cubicBezTo>
                    <a:lnTo>
                      <a:pt x="144" y="30"/>
                    </a:lnTo>
                    <a:cubicBezTo>
                      <a:pt x="151" y="22"/>
                      <a:pt x="144" y="10"/>
                      <a:pt x="137" y="3"/>
                    </a:cubicBezTo>
                    <a:cubicBezTo>
                      <a:pt x="135" y="1"/>
                      <a:pt x="132" y="1"/>
                      <a:pt x="130"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7"/>
              <p:cNvSpPr/>
              <p:nvPr/>
            </p:nvSpPr>
            <p:spPr>
              <a:xfrm>
                <a:off x="2002725" y="3694438"/>
                <a:ext cx="93600" cy="217575"/>
              </a:xfrm>
              <a:custGeom>
                <a:avLst/>
                <a:gdLst/>
                <a:ahLst/>
                <a:cxnLst/>
                <a:rect l="l" t="t" r="r" b="b"/>
                <a:pathLst>
                  <a:path w="3744" h="8703" extrusionOk="0">
                    <a:moveTo>
                      <a:pt x="3019" y="1"/>
                    </a:moveTo>
                    <a:cubicBezTo>
                      <a:pt x="2346" y="1"/>
                      <a:pt x="1461" y="1097"/>
                      <a:pt x="1119" y="1569"/>
                    </a:cubicBezTo>
                    <a:cubicBezTo>
                      <a:pt x="625" y="2231"/>
                      <a:pt x="274" y="3003"/>
                      <a:pt x="112" y="3822"/>
                    </a:cubicBezTo>
                    <a:cubicBezTo>
                      <a:pt x="27" y="4232"/>
                      <a:pt x="1" y="4649"/>
                      <a:pt x="34" y="5064"/>
                    </a:cubicBezTo>
                    <a:cubicBezTo>
                      <a:pt x="118" y="6116"/>
                      <a:pt x="592" y="7130"/>
                      <a:pt x="1320" y="7898"/>
                    </a:cubicBezTo>
                    <a:lnTo>
                      <a:pt x="1320" y="7904"/>
                    </a:lnTo>
                    <a:cubicBezTo>
                      <a:pt x="1326" y="7910"/>
                      <a:pt x="1333" y="7910"/>
                      <a:pt x="1333" y="7916"/>
                    </a:cubicBezTo>
                    <a:cubicBezTo>
                      <a:pt x="1620" y="8177"/>
                      <a:pt x="1911" y="8431"/>
                      <a:pt x="2211" y="8671"/>
                    </a:cubicBezTo>
                    <a:cubicBezTo>
                      <a:pt x="2236" y="8691"/>
                      <a:pt x="2268" y="8703"/>
                      <a:pt x="2295" y="8703"/>
                    </a:cubicBezTo>
                    <a:cubicBezTo>
                      <a:pt x="2336" y="8703"/>
                      <a:pt x="2363" y="8675"/>
                      <a:pt x="2328" y="8612"/>
                    </a:cubicBezTo>
                    <a:cubicBezTo>
                      <a:pt x="2262" y="8515"/>
                      <a:pt x="2184" y="8431"/>
                      <a:pt x="2127" y="8326"/>
                    </a:cubicBezTo>
                    <a:cubicBezTo>
                      <a:pt x="2106" y="8287"/>
                      <a:pt x="2088" y="8248"/>
                      <a:pt x="2074" y="8216"/>
                    </a:cubicBezTo>
                    <a:cubicBezTo>
                      <a:pt x="2067" y="8197"/>
                      <a:pt x="2061" y="8177"/>
                      <a:pt x="2055" y="8150"/>
                    </a:cubicBezTo>
                    <a:lnTo>
                      <a:pt x="2055" y="8150"/>
                    </a:lnTo>
                    <a:cubicBezTo>
                      <a:pt x="2080" y="8177"/>
                      <a:pt x="2113" y="8197"/>
                      <a:pt x="2139" y="8222"/>
                    </a:cubicBezTo>
                    <a:cubicBezTo>
                      <a:pt x="2262" y="8320"/>
                      <a:pt x="2400" y="8404"/>
                      <a:pt x="2535" y="8482"/>
                    </a:cubicBezTo>
                    <a:cubicBezTo>
                      <a:pt x="2562" y="8501"/>
                      <a:pt x="2734" y="8603"/>
                      <a:pt x="2823" y="8603"/>
                    </a:cubicBezTo>
                    <a:cubicBezTo>
                      <a:pt x="2862" y="8603"/>
                      <a:pt x="2886" y="8583"/>
                      <a:pt x="2874" y="8528"/>
                    </a:cubicBezTo>
                    <a:cubicBezTo>
                      <a:pt x="2867" y="8495"/>
                      <a:pt x="2841" y="8470"/>
                      <a:pt x="2814" y="8450"/>
                    </a:cubicBezTo>
                    <a:cubicBezTo>
                      <a:pt x="2782" y="8423"/>
                      <a:pt x="2750" y="8398"/>
                      <a:pt x="2724" y="8365"/>
                    </a:cubicBezTo>
                    <a:cubicBezTo>
                      <a:pt x="2658" y="8314"/>
                      <a:pt x="2607" y="8255"/>
                      <a:pt x="2548" y="8197"/>
                    </a:cubicBezTo>
                    <a:cubicBezTo>
                      <a:pt x="2477" y="8119"/>
                      <a:pt x="2412" y="8041"/>
                      <a:pt x="2353" y="7955"/>
                    </a:cubicBezTo>
                    <a:lnTo>
                      <a:pt x="2353" y="7955"/>
                    </a:lnTo>
                    <a:cubicBezTo>
                      <a:pt x="2451" y="8021"/>
                      <a:pt x="2555" y="8080"/>
                      <a:pt x="2658" y="8132"/>
                    </a:cubicBezTo>
                    <a:cubicBezTo>
                      <a:pt x="2789" y="8189"/>
                      <a:pt x="2925" y="8242"/>
                      <a:pt x="3062" y="8275"/>
                    </a:cubicBezTo>
                    <a:cubicBezTo>
                      <a:pt x="3094" y="8282"/>
                      <a:pt x="3131" y="8293"/>
                      <a:pt x="3166" y="8293"/>
                    </a:cubicBezTo>
                    <a:cubicBezTo>
                      <a:pt x="3195" y="8293"/>
                      <a:pt x="3223" y="8285"/>
                      <a:pt x="3243" y="8261"/>
                    </a:cubicBezTo>
                    <a:cubicBezTo>
                      <a:pt x="3257" y="8242"/>
                      <a:pt x="3264" y="8216"/>
                      <a:pt x="3250" y="8189"/>
                    </a:cubicBezTo>
                    <a:cubicBezTo>
                      <a:pt x="3237" y="8164"/>
                      <a:pt x="3211" y="8150"/>
                      <a:pt x="3186" y="8138"/>
                    </a:cubicBezTo>
                    <a:cubicBezTo>
                      <a:pt x="3081" y="8072"/>
                      <a:pt x="2970" y="8008"/>
                      <a:pt x="2867" y="7943"/>
                    </a:cubicBezTo>
                    <a:lnTo>
                      <a:pt x="2925" y="7943"/>
                    </a:lnTo>
                    <a:cubicBezTo>
                      <a:pt x="3030" y="7943"/>
                      <a:pt x="3133" y="7924"/>
                      <a:pt x="3231" y="7877"/>
                    </a:cubicBezTo>
                    <a:cubicBezTo>
                      <a:pt x="3276" y="7865"/>
                      <a:pt x="3459" y="7754"/>
                      <a:pt x="3321" y="7735"/>
                    </a:cubicBezTo>
                    <a:cubicBezTo>
                      <a:pt x="3297" y="7730"/>
                      <a:pt x="3272" y="7727"/>
                      <a:pt x="3247" y="7727"/>
                    </a:cubicBezTo>
                    <a:cubicBezTo>
                      <a:pt x="3211" y="7727"/>
                      <a:pt x="3174" y="7732"/>
                      <a:pt x="3140" y="7735"/>
                    </a:cubicBezTo>
                    <a:lnTo>
                      <a:pt x="2945" y="7735"/>
                    </a:lnTo>
                    <a:cubicBezTo>
                      <a:pt x="2796" y="7729"/>
                      <a:pt x="2619" y="7690"/>
                      <a:pt x="2484" y="7598"/>
                    </a:cubicBezTo>
                    <a:cubicBezTo>
                      <a:pt x="2587" y="7579"/>
                      <a:pt x="2685" y="7540"/>
                      <a:pt x="2775" y="7481"/>
                    </a:cubicBezTo>
                    <a:cubicBezTo>
                      <a:pt x="2814" y="7456"/>
                      <a:pt x="2867" y="7423"/>
                      <a:pt x="2874" y="7364"/>
                    </a:cubicBezTo>
                    <a:cubicBezTo>
                      <a:pt x="2874" y="7345"/>
                      <a:pt x="2874" y="7325"/>
                      <a:pt x="2853" y="7313"/>
                    </a:cubicBezTo>
                    <a:cubicBezTo>
                      <a:pt x="2847" y="7309"/>
                      <a:pt x="2839" y="7307"/>
                      <a:pt x="2831" y="7307"/>
                    </a:cubicBezTo>
                    <a:cubicBezTo>
                      <a:pt x="2814" y="7307"/>
                      <a:pt x="2795" y="7313"/>
                      <a:pt x="2782" y="7313"/>
                    </a:cubicBezTo>
                    <a:cubicBezTo>
                      <a:pt x="2652" y="7331"/>
                      <a:pt x="2529" y="7378"/>
                      <a:pt x="2400" y="7391"/>
                    </a:cubicBezTo>
                    <a:cubicBezTo>
                      <a:pt x="2378" y="7392"/>
                      <a:pt x="2356" y="7393"/>
                      <a:pt x="2335" y="7393"/>
                    </a:cubicBezTo>
                    <a:cubicBezTo>
                      <a:pt x="2263" y="7393"/>
                      <a:pt x="2189" y="7385"/>
                      <a:pt x="2119" y="7364"/>
                    </a:cubicBezTo>
                    <a:cubicBezTo>
                      <a:pt x="2074" y="7325"/>
                      <a:pt x="2049" y="7253"/>
                      <a:pt x="2016" y="7202"/>
                    </a:cubicBezTo>
                    <a:cubicBezTo>
                      <a:pt x="1047" y="5369"/>
                      <a:pt x="2541" y="3627"/>
                      <a:pt x="3327" y="2061"/>
                    </a:cubicBezTo>
                    <a:cubicBezTo>
                      <a:pt x="3575" y="1569"/>
                      <a:pt x="3744" y="1048"/>
                      <a:pt x="3561" y="502"/>
                    </a:cubicBezTo>
                    <a:cubicBezTo>
                      <a:pt x="3516" y="379"/>
                      <a:pt x="3459" y="262"/>
                      <a:pt x="3374" y="171"/>
                    </a:cubicBezTo>
                    <a:cubicBezTo>
                      <a:pt x="3282" y="73"/>
                      <a:pt x="3159" y="9"/>
                      <a:pt x="3036" y="1"/>
                    </a:cubicBezTo>
                    <a:cubicBezTo>
                      <a:pt x="3030" y="1"/>
                      <a:pt x="3025" y="1"/>
                      <a:pt x="3019" y="1"/>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7"/>
              <p:cNvSpPr/>
              <p:nvPr/>
            </p:nvSpPr>
            <p:spPr>
              <a:xfrm>
                <a:off x="2002275" y="3735588"/>
                <a:ext cx="74400" cy="140550"/>
              </a:xfrm>
              <a:custGeom>
                <a:avLst/>
                <a:gdLst/>
                <a:ahLst/>
                <a:cxnLst/>
                <a:rect l="l" t="t" r="r" b="b"/>
                <a:pathLst>
                  <a:path w="2976" h="5622" extrusionOk="0">
                    <a:moveTo>
                      <a:pt x="1059" y="1"/>
                    </a:moveTo>
                    <a:cubicBezTo>
                      <a:pt x="1053" y="1"/>
                      <a:pt x="1045" y="7"/>
                      <a:pt x="1045" y="13"/>
                    </a:cubicBezTo>
                    <a:cubicBezTo>
                      <a:pt x="585" y="663"/>
                      <a:pt x="259" y="1404"/>
                      <a:pt x="109" y="2170"/>
                    </a:cubicBezTo>
                    <a:cubicBezTo>
                      <a:pt x="25" y="2593"/>
                      <a:pt x="0" y="3015"/>
                      <a:pt x="31" y="3418"/>
                    </a:cubicBezTo>
                    <a:cubicBezTo>
                      <a:pt x="91" y="4185"/>
                      <a:pt x="357" y="4945"/>
                      <a:pt x="799" y="5607"/>
                    </a:cubicBezTo>
                    <a:lnTo>
                      <a:pt x="811" y="5621"/>
                    </a:lnTo>
                    <a:lnTo>
                      <a:pt x="819" y="5621"/>
                    </a:lnTo>
                    <a:cubicBezTo>
                      <a:pt x="825" y="5621"/>
                      <a:pt x="825" y="5615"/>
                      <a:pt x="831" y="5615"/>
                    </a:cubicBezTo>
                    <a:cubicBezTo>
                      <a:pt x="967" y="5484"/>
                      <a:pt x="1123" y="5367"/>
                      <a:pt x="1260" y="5277"/>
                    </a:cubicBezTo>
                    <a:cubicBezTo>
                      <a:pt x="1422" y="5160"/>
                      <a:pt x="1605" y="5055"/>
                      <a:pt x="1806" y="4959"/>
                    </a:cubicBezTo>
                    <a:cubicBezTo>
                      <a:pt x="1812" y="4952"/>
                      <a:pt x="1819" y="4945"/>
                      <a:pt x="1812" y="4932"/>
                    </a:cubicBezTo>
                    <a:cubicBezTo>
                      <a:pt x="1500" y="3691"/>
                      <a:pt x="2184" y="2508"/>
                      <a:pt x="2846" y="1365"/>
                    </a:cubicBezTo>
                    <a:cubicBezTo>
                      <a:pt x="2885" y="1294"/>
                      <a:pt x="2931" y="1216"/>
                      <a:pt x="2970" y="1144"/>
                    </a:cubicBezTo>
                    <a:cubicBezTo>
                      <a:pt x="2970" y="1138"/>
                      <a:pt x="2976" y="1131"/>
                      <a:pt x="2970" y="1131"/>
                    </a:cubicBezTo>
                    <a:cubicBezTo>
                      <a:pt x="2970" y="1124"/>
                      <a:pt x="2963" y="1117"/>
                      <a:pt x="2956" y="1117"/>
                    </a:cubicBezTo>
                    <a:cubicBezTo>
                      <a:pt x="2807" y="1072"/>
                      <a:pt x="2644" y="1021"/>
                      <a:pt x="2495" y="961"/>
                    </a:cubicBezTo>
                    <a:cubicBezTo>
                      <a:pt x="2020" y="773"/>
                      <a:pt x="1644" y="559"/>
                      <a:pt x="1338" y="286"/>
                    </a:cubicBezTo>
                    <a:cubicBezTo>
                      <a:pt x="1240" y="202"/>
                      <a:pt x="1156" y="110"/>
                      <a:pt x="1078" y="13"/>
                    </a:cubicBezTo>
                    <a:cubicBezTo>
                      <a:pt x="1072" y="7"/>
                      <a:pt x="1065" y="7"/>
                      <a:pt x="1059"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7"/>
              <p:cNvSpPr/>
              <p:nvPr/>
            </p:nvSpPr>
            <p:spPr>
              <a:xfrm>
                <a:off x="2084150" y="3694463"/>
                <a:ext cx="164250" cy="157650"/>
              </a:xfrm>
              <a:custGeom>
                <a:avLst/>
                <a:gdLst/>
                <a:ahLst/>
                <a:cxnLst/>
                <a:rect l="l" t="t" r="r" b="b"/>
                <a:pathLst>
                  <a:path w="6570" h="6306" extrusionOk="0">
                    <a:moveTo>
                      <a:pt x="3166" y="0"/>
                    </a:moveTo>
                    <a:cubicBezTo>
                      <a:pt x="3164" y="0"/>
                      <a:pt x="3161" y="0"/>
                      <a:pt x="3159" y="0"/>
                    </a:cubicBezTo>
                    <a:cubicBezTo>
                      <a:pt x="3028" y="8"/>
                      <a:pt x="2911" y="72"/>
                      <a:pt x="2820" y="170"/>
                    </a:cubicBezTo>
                    <a:cubicBezTo>
                      <a:pt x="2736" y="261"/>
                      <a:pt x="2677" y="378"/>
                      <a:pt x="2631" y="501"/>
                    </a:cubicBezTo>
                    <a:cubicBezTo>
                      <a:pt x="2449" y="1047"/>
                      <a:pt x="2619" y="1568"/>
                      <a:pt x="2865" y="2060"/>
                    </a:cubicBezTo>
                    <a:cubicBezTo>
                      <a:pt x="3276" y="2873"/>
                      <a:pt x="3873" y="3731"/>
                      <a:pt x="4218" y="4628"/>
                    </a:cubicBezTo>
                    <a:cubicBezTo>
                      <a:pt x="4094" y="4660"/>
                      <a:pt x="3984" y="4693"/>
                      <a:pt x="3899" y="4718"/>
                    </a:cubicBezTo>
                    <a:cubicBezTo>
                      <a:pt x="3199" y="4885"/>
                      <a:pt x="2494" y="5129"/>
                      <a:pt x="1773" y="5129"/>
                    </a:cubicBezTo>
                    <a:cubicBezTo>
                      <a:pt x="1590" y="5129"/>
                      <a:pt x="1407" y="5113"/>
                      <a:pt x="1221" y="5077"/>
                    </a:cubicBezTo>
                    <a:cubicBezTo>
                      <a:pt x="1020" y="5030"/>
                      <a:pt x="832" y="4946"/>
                      <a:pt x="630" y="4913"/>
                    </a:cubicBezTo>
                    <a:cubicBezTo>
                      <a:pt x="604" y="4906"/>
                      <a:pt x="531" y="4892"/>
                      <a:pt x="467" y="4892"/>
                    </a:cubicBezTo>
                    <a:cubicBezTo>
                      <a:pt x="421" y="4892"/>
                      <a:pt x="380" y="4899"/>
                      <a:pt x="364" y="4921"/>
                    </a:cubicBezTo>
                    <a:cubicBezTo>
                      <a:pt x="331" y="4972"/>
                      <a:pt x="460" y="5017"/>
                      <a:pt x="499" y="5030"/>
                    </a:cubicBezTo>
                    <a:cubicBezTo>
                      <a:pt x="565" y="5056"/>
                      <a:pt x="637" y="5077"/>
                      <a:pt x="708" y="5102"/>
                    </a:cubicBezTo>
                    <a:lnTo>
                      <a:pt x="883" y="5161"/>
                    </a:lnTo>
                    <a:cubicBezTo>
                      <a:pt x="910" y="5173"/>
                      <a:pt x="936" y="5186"/>
                      <a:pt x="961" y="5200"/>
                    </a:cubicBezTo>
                    <a:cubicBezTo>
                      <a:pt x="805" y="5200"/>
                      <a:pt x="649" y="5233"/>
                      <a:pt x="507" y="5278"/>
                    </a:cubicBezTo>
                    <a:cubicBezTo>
                      <a:pt x="409" y="5311"/>
                      <a:pt x="312" y="5342"/>
                      <a:pt x="220" y="5381"/>
                    </a:cubicBezTo>
                    <a:cubicBezTo>
                      <a:pt x="156" y="5407"/>
                      <a:pt x="0" y="5524"/>
                      <a:pt x="124" y="5557"/>
                    </a:cubicBezTo>
                    <a:cubicBezTo>
                      <a:pt x="132" y="5560"/>
                      <a:pt x="142" y="5561"/>
                      <a:pt x="152" y="5561"/>
                    </a:cubicBezTo>
                    <a:cubicBezTo>
                      <a:pt x="217" y="5561"/>
                      <a:pt x="307" y="5516"/>
                      <a:pt x="364" y="5506"/>
                    </a:cubicBezTo>
                    <a:cubicBezTo>
                      <a:pt x="502" y="5475"/>
                      <a:pt x="643" y="5460"/>
                      <a:pt x="785" y="5460"/>
                    </a:cubicBezTo>
                    <a:cubicBezTo>
                      <a:pt x="918" y="5460"/>
                      <a:pt x="1051" y="5473"/>
                      <a:pt x="1183" y="5498"/>
                    </a:cubicBezTo>
                    <a:cubicBezTo>
                      <a:pt x="1092" y="5512"/>
                      <a:pt x="1006" y="5531"/>
                      <a:pt x="916" y="5563"/>
                    </a:cubicBezTo>
                    <a:cubicBezTo>
                      <a:pt x="838" y="5590"/>
                      <a:pt x="760" y="5623"/>
                      <a:pt x="682" y="5662"/>
                    </a:cubicBezTo>
                    <a:cubicBezTo>
                      <a:pt x="616" y="5687"/>
                      <a:pt x="552" y="5726"/>
                      <a:pt x="499" y="5771"/>
                    </a:cubicBezTo>
                    <a:cubicBezTo>
                      <a:pt x="481" y="5797"/>
                      <a:pt x="454" y="5824"/>
                      <a:pt x="442" y="5849"/>
                    </a:cubicBezTo>
                    <a:cubicBezTo>
                      <a:pt x="429" y="5875"/>
                      <a:pt x="409" y="5908"/>
                      <a:pt x="409" y="5941"/>
                    </a:cubicBezTo>
                    <a:cubicBezTo>
                      <a:pt x="411" y="5971"/>
                      <a:pt x="428" y="5981"/>
                      <a:pt x="452" y="5981"/>
                    </a:cubicBezTo>
                    <a:cubicBezTo>
                      <a:pt x="493" y="5981"/>
                      <a:pt x="552" y="5949"/>
                      <a:pt x="577" y="5941"/>
                    </a:cubicBezTo>
                    <a:cubicBezTo>
                      <a:pt x="766" y="5857"/>
                      <a:pt x="955" y="5732"/>
                      <a:pt x="1156" y="5668"/>
                    </a:cubicBezTo>
                    <a:lnTo>
                      <a:pt x="1156" y="5668"/>
                    </a:lnTo>
                    <a:cubicBezTo>
                      <a:pt x="1078" y="5713"/>
                      <a:pt x="1014" y="5771"/>
                      <a:pt x="949" y="5830"/>
                    </a:cubicBezTo>
                    <a:cubicBezTo>
                      <a:pt x="897" y="5888"/>
                      <a:pt x="844" y="5960"/>
                      <a:pt x="805" y="6025"/>
                    </a:cubicBezTo>
                    <a:cubicBezTo>
                      <a:pt x="766" y="6103"/>
                      <a:pt x="733" y="6181"/>
                      <a:pt x="754" y="6265"/>
                    </a:cubicBezTo>
                    <a:cubicBezTo>
                      <a:pt x="754" y="6278"/>
                      <a:pt x="766" y="6285"/>
                      <a:pt x="772" y="6285"/>
                    </a:cubicBezTo>
                    <a:cubicBezTo>
                      <a:pt x="844" y="6259"/>
                      <a:pt x="910" y="6220"/>
                      <a:pt x="961" y="6175"/>
                    </a:cubicBezTo>
                    <a:cubicBezTo>
                      <a:pt x="981" y="6154"/>
                      <a:pt x="1000" y="6136"/>
                      <a:pt x="1020" y="6122"/>
                    </a:cubicBezTo>
                    <a:lnTo>
                      <a:pt x="1020" y="6122"/>
                    </a:lnTo>
                    <a:cubicBezTo>
                      <a:pt x="1014" y="6142"/>
                      <a:pt x="1006" y="6161"/>
                      <a:pt x="1006" y="6181"/>
                    </a:cubicBezTo>
                    <a:cubicBezTo>
                      <a:pt x="1006" y="6226"/>
                      <a:pt x="1033" y="6304"/>
                      <a:pt x="1084" y="6304"/>
                    </a:cubicBezTo>
                    <a:cubicBezTo>
                      <a:pt x="1088" y="6305"/>
                      <a:pt x="1091" y="6305"/>
                      <a:pt x="1094" y="6305"/>
                    </a:cubicBezTo>
                    <a:cubicBezTo>
                      <a:pt x="1120" y="6305"/>
                      <a:pt x="1132" y="6283"/>
                      <a:pt x="1137" y="6259"/>
                    </a:cubicBezTo>
                    <a:cubicBezTo>
                      <a:pt x="1150" y="6232"/>
                      <a:pt x="1162" y="6207"/>
                      <a:pt x="1183" y="6175"/>
                    </a:cubicBezTo>
                    <a:cubicBezTo>
                      <a:pt x="1209" y="6122"/>
                      <a:pt x="1254" y="6076"/>
                      <a:pt x="1299" y="6037"/>
                    </a:cubicBezTo>
                    <a:cubicBezTo>
                      <a:pt x="1384" y="5974"/>
                      <a:pt x="1468" y="5947"/>
                      <a:pt x="1566" y="5941"/>
                    </a:cubicBezTo>
                    <a:cubicBezTo>
                      <a:pt x="1755" y="5947"/>
                      <a:pt x="1950" y="5992"/>
                      <a:pt x="2125" y="6019"/>
                    </a:cubicBezTo>
                    <a:cubicBezTo>
                      <a:pt x="2619" y="6087"/>
                      <a:pt x="3112" y="6121"/>
                      <a:pt x="3609" y="6121"/>
                    </a:cubicBezTo>
                    <a:cubicBezTo>
                      <a:pt x="3727" y="6121"/>
                      <a:pt x="3845" y="6119"/>
                      <a:pt x="3963" y="6115"/>
                    </a:cubicBezTo>
                    <a:cubicBezTo>
                      <a:pt x="4269" y="6109"/>
                      <a:pt x="4581" y="6091"/>
                      <a:pt x="4887" y="6052"/>
                    </a:cubicBezTo>
                    <a:cubicBezTo>
                      <a:pt x="5328" y="5998"/>
                      <a:pt x="5900" y="5974"/>
                      <a:pt x="6206" y="5609"/>
                    </a:cubicBezTo>
                    <a:cubicBezTo>
                      <a:pt x="6569" y="5186"/>
                      <a:pt x="6395" y="4550"/>
                      <a:pt x="6270" y="4069"/>
                    </a:cubicBezTo>
                    <a:cubicBezTo>
                      <a:pt x="5952" y="2783"/>
                      <a:pt x="5231" y="1508"/>
                      <a:pt x="4218" y="644"/>
                    </a:cubicBezTo>
                    <a:cubicBezTo>
                      <a:pt x="3965" y="424"/>
                      <a:pt x="3522" y="0"/>
                      <a:pt x="3166" y="0"/>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7"/>
              <p:cNvSpPr/>
              <p:nvPr/>
            </p:nvSpPr>
            <p:spPr>
              <a:xfrm>
                <a:off x="2151050" y="3742888"/>
                <a:ext cx="97500" cy="105125"/>
              </a:xfrm>
              <a:custGeom>
                <a:avLst/>
                <a:gdLst/>
                <a:ahLst/>
                <a:cxnLst/>
                <a:rect l="l" t="t" r="r" b="b"/>
                <a:pathLst>
                  <a:path w="3900" h="4205" extrusionOk="0">
                    <a:moveTo>
                      <a:pt x="2685" y="0"/>
                    </a:moveTo>
                    <a:cubicBezTo>
                      <a:pt x="2679" y="0"/>
                      <a:pt x="2672" y="0"/>
                      <a:pt x="2666" y="6"/>
                    </a:cubicBezTo>
                    <a:cubicBezTo>
                      <a:pt x="2496" y="137"/>
                      <a:pt x="2307" y="267"/>
                      <a:pt x="2106" y="390"/>
                    </a:cubicBezTo>
                    <a:cubicBezTo>
                      <a:pt x="1743" y="612"/>
                      <a:pt x="1353" y="774"/>
                      <a:pt x="969" y="864"/>
                    </a:cubicBezTo>
                    <a:cubicBezTo>
                      <a:pt x="840" y="897"/>
                      <a:pt x="735" y="917"/>
                      <a:pt x="639" y="930"/>
                    </a:cubicBezTo>
                    <a:cubicBezTo>
                      <a:pt x="631" y="930"/>
                      <a:pt x="631" y="936"/>
                      <a:pt x="624" y="942"/>
                    </a:cubicBezTo>
                    <a:lnTo>
                      <a:pt x="624" y="963"/>
                    </a:lnTo>
                    <a:lnTo>
                      <a:pt x="690" y="1073"/>
                    </a:lnTo>
                    <a:cubicBezTo>
                      <a:pt x="989" y="1593"/>
                      <a:pt x="1301" y="2126"/>
                      <a:pt x="1515" y="2678"/>
                    </a:cubicBezTo>
                    <a:cubicBezTo>
                      <a:pt x="1470" y="2691"/>
                      <a:pt x="1425" y="2703"/>
                      <a:pt x="1386" y="2711"/>
                    </a:cubicBezTo>
                    <a:cubicBezTo>
                      <a:pt x="1320" y="2730"/>
                      <a:pt x="1262" y="2750"/>
                      <a:pt x="1216" y="2762"/>
                    </a:cubicBezTo>
                    <a:cubicBezTo>
                      <a:pt x="1067" y="2795"/>
                      <a:pt x="911" y="2840"/>
                      <a:pt x="762" y="2879"/>
                    </a:cubicBezTo>
                    <a:cubicBezTo>
                      <a:pt x="514" y="2945"/>
                      <a:pt x="261" y="3009"/>
                      <a:pt x="15" y="3062"/>
                    </a:cubicBezTo>
                    <a:cubicBezTo>
                      <a:pt x="7" y="3062"/>
                      <a:pt x="1" y="3068"/>
                      <a:pt x="1" y="3074"/>
                    </a:cubicBezTo>
                    <a:lnTo>
                      <a:pt x="1" y="3087"/>
                    </a:lnTo>
                    <a:cubicBezTo>
                      <a:pt x="177" y="3464"/>
                      <a:pt x="288" y="3828"/>
                      <a:pt x="339" y="4172"/>
                    </a:cubicBezTo>
                    <a:cubicBezTo>
                      <a:pt x="339" y="4178"/>
                      <a:pt x="345" y="4185"/>
                      <a:pt x="358" y="4185"/>
                    </a:cubicBezTo>
                    <a:cubicBezTo>
                      <a:pt x="561" y="4199"/>
                      <a:pt x="768" y="4205"/>
                      <a:pt x="969" y="4205"/>
                    </a:cubicBezTo>
                    <a:cubicBezTo>
                      <a:pt x="1074" y="4205"/>
                      <a:pt x="1184" y="4205"/>
                      <a:pt x="1287" y="4199"/>
                    </a:cubicBezTo>
                    <a:cubicBezTo>
                      <a:pt x="1593" y="4193"/>
                      <a:pt x="1905" y="4172"/>
                      <a:pt x="2217" y="4133"/>
                    </a:cubicBezTo>
                    <a:cubicBezTo>
                      <a:pt x="2256" y="4127"/>
                      <a:pt x="2301" y="4127"/>
                      <a:pt x="2340" y="4121"/>
                    </a:cubicBezTo>
                    <a:cubicBezTo>
                      <a:pt x="2750" y="4076"/>
                      <a:pt x="3263" y="4023"/>
                      <a:pt x="3549" y="3686"/>
                    </a:cubicBezTo>
                    <a:cubicBezTo>
                      <a:pt x="3900" y="3269"/>
                      <a:pt x="3750" y="2658"/>
                      <a:pt x="3627" y="2171"/>
                    </a:cubicBezTo>
                    <a:lnTo>
                      <a:pt x="3614" y="2126"/>
                    </a:lnTo>
                    <a:cubicBezTo>
                      <a:pt x="3432" y="1385"/>
                      <a:pt x="3114" y="657"/>
                      <a:pt x="2697" y="13"/>
                    </a:cubicBezTo>
                    <a:cubicBezTo>
                      <a:pt x="2691" y="6"/>
                      <a:pt x="2691" y="6"/>
                      <a:pt x="2685" y="0"/>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7"/>
              <p:cNvSpPr/>
              <p:nvPr/>
            </p:nvSpPr>
            <p:spPr>
              <a:xfrm>
                <a:off x="2003250" y="3723988"/>
                <a:ext cx="238325" cy="77550"/>
              </a:xfrm>
              <a:custGeom>
                <a:avLst/>
                <a:gdLst/>
                <a:ahLst/>
                <a:cxnLst/>
                <a:rect l="l" t="t" r="r" b="b"/>
                <a:pathLst>
                  <a:path w="9533" h="3102" extrusionOk="0">
                    <a:moveTo>
                      <a:pt x="8017" y="0"/>
                    </a:moveTo>
                    <a:cubicBezTo>
                      <a:pt x="8016" y="0"/>
                      <a:pt x="8014" y="1"/>
                      <a:pt x="8012" y="3"/>
                    </a:cubicBezTo>
                    <a:cubicBezTo>
                      <a:pt x="7013" y="493"/>
                      <a:pt x="5687" y="876"/>
                      <a:pt x="4348" y="876"/>
                    </a:cubicBezTo>
                    <a:cubicBezTo>
                      <a:pt x="3308" y="876"/>
                      <a:pt x="2260" y="645"/>
                      <a:pt x="1351" y="54"/>
                    </a:cubicBezTo>
                    <a:cubicBezTo>
                      <a:pt x="1344" y="51"/>
                      <a:pt x="1340" y="50"/>
                      <a:pt x="1336" y="50"/>
                    </a:cubicBezTo>
                    <a:cubicBezTo>
                      <a:pt x="1332" y="50"/>
                      <a:pt x="1329" y="51"/>
                      <a:pt x="1326" y="54"/>
                    </a:cubicBezTo>
                    <a:cubicBezTo>
                      <a:pt x="1240" y="159"/>
                      <a:pt x="1156" y="270"/>
                      <a:pt x="1078" y="373"/>
                    </a:cubicBezTo>
                    <a:cubicBezTo>
                      <a:pt x="577" y="1042"/>
                      <a:pt x="234" y="1829"/>
                      <a:pt x="70" y="2634"/>
                    </a:cubicBezTo>
                    <a:cubicBezTo>
                      <a:pt x="39" y="2778"/>
                      <a:pt x="19" y="2927"/>
                      <a:pt x="0" y="3077"/>
                    </a:cubicBezTo>
                    <a:cubicBezTo>
                      <a:pt x="0" y="3083"/>
                      <a:pt x="6" y="3089"/>
                      <a:pt x="6" y="3096"/>
                    </a:cubicBezTo>
                    <a:cubicBezTo>
                      <a:pt x="13" y="3096"/>
                      <a:pt x="19" y="3102"/>
                      <a:pt x="19" y="3102"/>
                    </a:cubicBezTo>
                    <a:lnTo>
                      <a:pt x="2112" y="3102"/>
                    </a:lnTo>
                    <a:cubicBezTo>
                      <a:pt x="2118" y="3102"/>
                      <a:pt x="2124" y="3096"/>
                      <a:pt x="2131" y="3089"/>
                    </a:cubicBezTo>
                    <a:cubicBezTo>
                      <a:pt x="2274" y="2778"/>
                      <a:pt x="2436" y="2472"/>
                      <a:pt x="2573" y="2238"/>
                    </a:cubicBezTo>
                    <a:cubicBezTo>
                      <a:pt x="2676" y="2484"/>
                      <a:pt x="2761" y="2718"/>
                      <a:pt x="2839" y="2960"/>
                    </a:cubicBezTo>
                    <a:cubicBezTo>
                      <a:pt x="2853" y="2991"/>
                      <a:pt x="2865" y="3030"/>
                      <a:pt x="2871" y="3063"/>
                    </a:cubicBezTo>
                    <a:lnTo>
                      <a:pt x="2885" y="3089"/>
                    </a:lnTo>
                    <a:cubicBezTo>
                      <a:pt x="2885" y="3096"/>
                      <a:pt x="2892" y="3102"/>
                      <a:pt x="2898" y="3102"/>
                    </a:cubicBezTo>
                    <a:lnTo>
                      <a:pt x="6473" y="3102"/>
                    </a:lnTo>
                    <a:cubicBezTo>
                      <a:pt x="6479" y="3102"/>
                      <a:pt x="6485" y="3096"/>
                      <a:pt x="6491" y="3089"/>
                    </a:cubicBezTo>
                    <a:lnTo>
                      <a:pt x="6497" y="3063"/>
                    </a:lnTo>
                    <a:cubicBezTo>
                      <a:pt x="6512" y="3024"/>
                      <a:pt x="6518" y="2991"/>
                      <a:pt x="6530" y="2960"/>
                    </a:cubicBezTo>
                    <a:cubicBezTo>
                      <a:pt x="6614" y="2712"/>
                      <a:pt x="6706" y="2459"/>
                      <a:pt x="6816" y="2199"/>
                    </a:cubicBezTo>
                    <a:cubicBezTo>
                      <a:pt x="6953" y="2445"/>
                      <a:pt x="7128" y="2765"/>
                      <a:pt x="7277" y="3089"/>
                    </a:cubicBezTo>
                    <a:cubicBezTo>
                      <a:pt x="7284" y="3096"/>
                      <a:pt x="7291" y="3102"/>
                      <a:pt x="7298" y="3102"/>
                    </a:cubicBezTo>
                    <a:lnTo>
                      <a:pt x="9514" y="3102"/>
                    </a:lnTo>
                    <a:cubicBezTo>
                      <a:pt x="9520" y="3102"/>
                      <a:pt x="9526" y="3096"/>
                      <a:pt x="9526" y="3096"/>
                    </a:cubicBezTo>
                    <a:cubicBezTo>
                      <a:pt x="9533" y="3089"/>
                      <a:pt x="9533" y="3083"/>
                      <a:pt x="9533" y="3077"/>
                    </a:cubicBezTo>
                    <a:cubicBezTo>
                      <a:pt x="9494" y="2835"/>
                      <a:pt x="9442" y="2601"/>
                      <a:pt x="9377" y="2375"/>
                    </a:cubicBezTo>
                    <a:cubicBezTo>
                      <a:pt x="9085" y="1491"/>
                      <a:pt x="8617" y="672"/>
                      <a:pt x="8032" y="9"/>
                    </a:cubicBezTo>
                    <a:cubicBezTo>
                      <a:pt x="8027" y="5"/>
                      <a:pt x="8022" y="0"/>
                      <a:pt x="8017" y="0"/>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9" name="Google Shape;2939;p37"/>
            <p:cNvGrpSpPr/>
            <p:nvPr/>
          </p:nvGrpSpPr>
          <p:grpSpPr>
            <a:xfrm>
              <a:off x="1983250" y="3491275"/>
              <a:ext cx="277025" cy="227500"/>
              <a:chOff x="674800" y="3441525"/>
              <a:chExt cx="277025" cy="227500"/>
            </a:xfrm>
          </p:grpSpPr>
          <p:sp>
            <p:nvSpPr>
              <p:cNvPr id="2940" name="Google Shape;2940;p37"/>
              <p:cNvSpPr/>
              <p:nvPr/>
            </p:nvSpPr>
            <p:spPr>
              <a:xfrm>
                <a:off x="674800" y="3441525"/>
                <a:ext cx="277025" cy="214075"/>
              </a:xfrm>
              <a:custGeom>
                <a:avLst/>
                <a:gdLst/>
                <a:ahLst/>
                <a:cxnLst/>
                <a:rect l="l" t="t" r="r" b="b"/>
                <a:pathLst>
                  <a:path w="11081" h="8563" extrusionOk="0">
                    <a:moveTo>
                      <a:pt x="6323" y="1"/>
                    </a:moveTo>
                    <a:cubicBezTo>
                      <a:pt x="6239" y="1"/>
                      <a:pt x="6155" y="4"/>
                      <a:pt x="6071" y="9"/>
                    </a:cubicBezTo>
                    <a:cubicBezTo>
                      <a:pt x="5771" y="29"/>
                      <a:pt x="5472" y="80"/>
                      <a:pt x="5193" y="172"/>
                    </a:cubicBezTo>
                    <a:cubicBezTo>
                      <a:pt x="4745" y="328"/>
                      <a:pt x="4329" y="608"/>
                      <a:pt x="4076" y="998"/>
                    </a:cubicBezTo>
                    <a:cubicBezTo>
                      <a:pt x="4095" y="938"/>
                      <a:pt x="4107" y="867"/>
                      <a:pt x="4121" y="803"/>
                    </a:cubicBezTo>
                    <a:cubicBezTo>
                      <a:pt x="4134" y="750"/>
                      <a:pt x="4140" y="686"/>
                      <a:pt x="4121" y="633"/>
                    </a:cubicBezTo>
                    <a:cubicBezTo>
                      <a:pt x="4103" y="593"/>
                      <a:pt x="4071" y="552"/>
                      <a:pt x="4028" y="552"/>
                    </a:cubicBezTo>
                    <a:cubicBezTo>
                      <a:pt x="4022" y="552"/>
                      <a:pt x="4017" y="553"/>
                      <a:pt x="4011" y="555"/>
                    </a:cubicBezTo>
                    <a:cubicBezTo>
                      <a:pt x="3965" y="562"/>
                      <a:pt x="3933" y="608"/>
                      <a:pt x="3912" y="647"/>
                    </a:cubicBezTo>
                    <a:cubicBezTo>
                      <a:pt x="3887" y="704"/>
                      <a:pt x="3887" y="776"/>
                      <a:pt x="3894" y="842"/>
                    </a:cubicBezTo>
                    <a:cubicBezTo>
                      <a:pt x="3894" y="854"/>
                      <a:pt x="3894" y="874"/>
                      <a:pt x="3900" y="887"/>
                    </a:cubicBezTo>
                    <a:cubicBezTo>
                      <a:pt x="3881" y="860"/>
                      <a:pt x="3867" y="835"/>
                      <a:pt x="3848" y="815"/>
                    </a:cubicBezTo>
                    <a:cubicBezTo>
                      <a:pt x="3822" y="782"/>
                      <a:pt x="3795" y="750"/>
                      <a:pt x="3756" y="743"/>
                    </a:cubicBezTo>
                    <a:cubicBezTo>
                      <a:pt x="3750" y="742"/>
                      <a:pt x="3744" y="741"/>
                      <a:pt x="3738" y="741"/>
                    </a:cubicBezTo>
                    <a:cubicBezTo>
                      <a:pt x="3669" y="741"/>
                      <a:pt x="3648" y="840"/>
                      <a:pt x="3660" y="893"/>
                    </a:cubicBezTo>
                    <a:cubicBezTo>
                      <a:pt x="3672" y="971"/>
                      <a:pt x="3731" y="1037"/>
                      <a:pt x="3783" y="1094"/>
                    </a:cubicBezTo>
                    <a:cubicBezTo>
                      <a:pt x="3795" y="1100"/>
                      <a:pt x="3809" y="1114"/>
                      <a:pt x="3822" y="1127"/>
                    </a:cubicBezTo>
                    <a:cubicBezTo>
                      <a:pt x="3717" y="1082"/>
                      <a:pt x="3608" y="1055"/>
                      <a:pt x="3491" y="1043"/>
                    </a:cubicBezTo>
                    <a:cubicBezTo>
                      <a:pt x="3457" y="1040"/>
                      <a:pt x="3422" y="1039"/>
                      <a:pt x="3387" y="1039"/>
                    </a:cubicBezTo>
                    <a:cubicBezTo>
                      <a:pt x="3170" y="1039"/>
                      <a:pt x="2946" y="1093"/>
                      <a:pt x="2757" y="1199"/>
                    </a:cubicBezTo>
                    <a:cubicBezTo>
                      <a:pt x="2523" y="1322"/>
                      <a:pt x="2367" y="1537"/>
                      <a:pt x="2361" y="1802"/>
                    </a:cubicBezTo>
                    <a:cubicBezTo>
                      <a:pt x="2353" y="1966"/>
                      <a:pt x="2385" y="2134"/>
                      <a:pt x="2373" y="2297"/>
                    </a:cubicBezTo>
                    <a:cubicBezTo>
                      <a:pt x="2353" y="2440"/>
                      <a:pt x="2295" y="2570"/>
                      <a:pt x="2205" y="2680"/>
                    </a:cubicBezTo>
                    <a:cubicBezTo>
                      <a:pt x="2022" y="2908"/>
                      <a:pt x="1768" y="3044"/>
                      <a:pt x="1548" y="3226"/>
                    </a:cubicBezTo>
                    <a:cubicBezTo>
                      <a:pt x="1339" y="3388"/>
                      <a:pt x="1132" y="3616"/>
                      <a:pt x="1119" y="3895"/>
                    </a:cubicBezTo>
                    <a:cubicBezTo>
                      <a:pt x="1105" y="4168"/>
                      <a:pt x="1281" y="4390"/>
                      <a:pt x="1392" y="4624"/>
                    </a:cubicBezTo>
                    <a:cubicBezTo>
                      <a:pt x="1450" y="4753"/>
                      <a:pt x="1482" y="4897"/>
                      <a:pt x="1456" y="5046"/>
                    </a:cubicBezTo>
                    <a:cubicBezTo>
                      <a:pt x="1417" y="5163"/>
                      <a:pt x="1353" y="5280"/>
                      <a:pt x="1275" y="5383"/>
                    </a:cubicBezTo>
                    <a:cubicBezTo>
                      <a:pt x="1255" y="5410"/>
                      <a:pt x="1236" y="5436"/>
                      <a:pt x="1210" y="5461"/>
                    </a:cubicBezTo>
                    <a:cubicBezTo>
                      <a:pt x="1210" y="5467"/>
                      <a:pt x="1203" y="5475"/>
                      <a:pt x="1197" y="5481"/>
                    </a:cubicBezTo>
                    <a:cubicBezTo>
                      <a:pt x="1191" y="5488"/>
                      <a:pt x="1191" y="5488"/>
                      <a:pt x="1183" y="5494"/>
                    </a:cubicBezTo>
                    <a:cubicBezTo>
                      <a:pt x="1144" y="5539"/>
                      <a:pt x="1099" y="5584"/>
                      <a:pt x="1060" y="5631"/>
                    </a:cubicBezTo>
                    <a:cubicBezTo>
                      <a:pt x="1035" y="5656"/>
                      <a:pt x="1008" y="5683"/>
                      <a:pt x="982" y="5701"/>
                    </a:cubicBezTo>
                    <a:cubicBezTo>
                      <a:pt x="885" y="5800"/>
                      <a:pt x="793" y="5896"/>
                      <a:pt x="703" y="6007"/>
                    </a:cubicBezTo>
                    <a:cubicBezTo>
                      <a:pt x="372" y="6411"/>
                      <a:pt x="130" y="6891"/>
                      <a:pt x="1" y="7404"/>
                    </a:cubicBezTo>
                    <a:cubicBezTo>
                      <a:pt x="13" y="7411"/>
                      <a:pt x="21" y="7417"/>
                      <a:pt x="34" y="7425"/>
                    </a:cubicBezTo>
                    <a:cubicBezTo>
                      <a:pt x="91" y="7191"/>
                      <a:pt x="169" y="6969"/>
                      <a:pt x="274" y="6754"/>
                    </a:cubicBezTo>
                    <a:cubicBezTo>
                      <a:pt x="391" y="6514"/>
                      <a:pt x="534" y="6280"/>
                      <a:pt x="703" y="6073"/>
                    </a:cubicBezTo>
                    <a:cubicBezTo>
                      <a:pt x="703" y="6066"/>
                      <a:pt x="709" y="6060"/>
                      <a:pt x="715" y="6052"/>
                    </a:cubicBezTo>
                    <a:lnTo>
                      <a:pt x="715" y="6052"/>
                    </a:lnTo>
                    <a:cubicBezTo>
                      <a:pt x="436" y="6508"/>
                      <a:pt x="300" y="7008"/>
                      <a:pt x="235" y="7534"/>
                    </a:cubicBezTo>
                    <a:cubicBezTo>
                      <a:pt x="430" y="7638"/>
                      <a:pt x="625" y="7749"/>
                      <a:pt x="826" y="7840"/>
                    </a:cubicBezTo>
                    <a:cubicBezTo>
                      <a:pt x="846" y="7462"/>
                      <a:pt x="928" y="7086"/>
                      <a:pt x="1073" y="6732"/>
                    </a:cubicBezTo>
                    <a:lnTo>
                      <a:pt x="1073" y="6732"/>
                    </a:lnTo>
                    <a:cubicBezTo>
                      <a:pt x="1030" y="6912"/>
                      <a:pt x="987" y="7096"/>
                      <a:pt x="963" y="7281"/>
                    </a:cubicBezTo>
                    <a:cubicBezTo>
                      <a:pt x="937" y="7476"/>
                      <a:pt x="924" y="7677"/>
                      <a:pt x="924" y="7879"/>
                    </a:cubicBezTo>
                    <a:cubicBezTo>
                      <a:pt x="1080" y="7944"/>
                      <a:pt x="1249" y="8010"/>
                      <a:pt x="1411" y="8061"/>
                    </a:cubicBezTo>
                    <a:cubicBezTo>
                      <a:pt x="1417" y="8035"/>
                      <a:pt x="1417" y="8002"/>
                      <a:pt x="1417" y="7971"/>
                    </a:cubicBezTo>
                    <a:cubicBezTo>
                      <a:pt x="1437" y="7690"/>
                      <a:pt x="1476" y="7404"/>
                      <a:pt x="1534" y="7132"/>
                    </a:cubicBezTo>
                    <a:lnTo>
                      <a:pt x="1534" y="7132"/>
                    </a:lnTo>
                    <a:cubicBezTo>
                      <a:pt x="1534" y="7191"/>
                      <a:pt x="1528" y="7248"/>
                      <a:pt x="1528" y="7300"/>
                    </a:cubicBezTo>
                    <a:cubicBezTo>
                      <a:pt x="1521" y="7554"/>
                      <a:pt x="1521" y="7801"/>
                      <a:pt x="1548" y="8049"/>
                    </a:cubicBezTo>
                    <a:lnTo>
                      <a:pt x="1548" y="8106"/>
                    </a:lnTo>
                    <a:cubicBezTo>
                      <a:pt x="1846" y="8197"/>
                      <a:pt x="2152" y="8275"/>
                      <a:pt x="2457" y="8334"/>
                    </a:cubicBezTo>
                    <a:cubicBezTo>
                      <a:pt x="2516" y="8340"/>
                      <a:pt x="2574" y="8353"/>
                      <a:pt x="2633" y="8367"/>
                    </a:cubicBezTo>
                    <a:cubicBezTo>
                      <a:pt x="2640" y="8361"/>
                      <a:pt x="2640" y="8353"/>
                      <a:pt x="2646" y="8346"/>
                    </a:cubicBezTo>
                    <a:cubicBezTo>
                      <a:pt x="2665" y="8301"/>
                      <a:pt x="2672" y="8250"/>
                      <a:pt x="2679" y="8197"/>
                    </a:cubicBezTo>
                    <a:cubicBezTo>
                      <a:pt x="2691" y="8145"/>
                      <a:pt x="2697" y="8094"/>
                      <a:pt x="2711" y="8035"/>
                    </a:cubicBezTo>
                    <a:cubicBezTo>
                      <a:pt x="2736" y="7938"/>
                      <a:pt x="2769" y="7840"/>
                      <a:pt x="2802" y="7743"/>
                    </a:cubicBezTo>
                    <a:cubicBezTo>
                      <a:pt x="2880" y="7542"/>
                      <a:pt x="2977" y="7353"/>
                      <a:pt x="3094" y="7177"/>
                    </a:cubicBezTo>
                    <a:lnTo>
                      <a:pt x="3094" y="7183"/>
                    </a:lnTo>
                    <a:cubicBezTo>
                      <a:pt x="3023" y="7437"/>
                      <a:pt x="2964" y="7704"/>
                      <a:pt x="2931" y="7971"/>
                    </a:cubicBezTo>
                    <a:cubicBezTo>
                      <a:pt x="2913" y="8113"/>
                      <a:pt x="2899" y="8262"/>
                      <a:pt x="2899" y="8406"/>
                    </a:cubicBezTo>
                    <a:cubicBezTo>
                      <a:pt x="2913" y="8412"/>
                      <a:pt x="2925" y="8412"/>
                      <a:pt x="2938" y="8412"/>
                    </a:cubicBezTo>
                    <a:cubicBezTo>
                      <a:pt x="2945" y="8119"/>
                      <a:pt x="2984" y="7833"/>
                      <a:pt x="3042" y="7548"/>
                    </a:cubicBezTo>
                    <a:lnTo>
                      <a:pt x="3042" y="7548"/>
                    </a:lnTo>
                    <a:cubicBezTo>
                      <a:pt x="3009" y="7840"/>
                      <a:pt x="2997" y="8133"/>
                      <a:pt x="3003" y="8424"/>
                    </a:cubicBezTo>
                    <a:cubicBezTo>
                      <a:pt x="3120" y="8438"/>
                      <a:pt x="3237" y="8457"/>
                      <a:pt x="3354" y="8470"/>
                    </a:cubicBezTo>
                    <a:cubicBezTo>
                      <a:pt x="3420" y="8262"/>
                      <a:pt x="3497" y="8055"/>
                      <a:pt x="3582" y="7854"/>
                    </a:cubicBezTo>
                    <a:cubicBezTo>
                      <a:pt x="3647" y="7716"/>
                      <a:pt x="3711" y="7573"/>
                      <a:pt x="3777" y="7437"/>
                    </a:cubicBezTo>
                    <a:lnTo>
                      <a:pt x="3777" y="7437"/>
                    </a:lnTo>
                    <a:cubicBezTo>
                      <a:pt x="3717" y="7743"/>
                      <a:pt x="3678" y="8049"/>
                      <a:pt x="3647" y="8361"/>
                    </a:cubicBezTo>
                    <a:cubicBezTo>
                      <a:pt x="3647" y="8406"/>
                      <a:pt x="3639" y="8451"/>
                      <a:pt x="3633" y="8496"/>
                    </a:cubicBezTo>
                    <a:cubicBezTo>
                      <a:pt x="4139" y="8542"/>
                      <a:pt x="4645" y="8563"/>
                      <a:pt x="5145" y="8563"/>
                    </a:cubicBezTo>
                    <a:cubicBezTo>
                      <a:pt x="5211" y="8563"/>
                      <a:pt x="5277" y="8562"/>
                      <a:pt x="5343" y="8562"/>
                    </a:cubicBezTo>
                    <a:cubicBezTo>
                      <a:pt x="6155" y="8555"/>
                      <a:pt x="6974" y="8496"/>
                      <a:pt x="7780" y="8373"/>
                    </a:cubicBezTo>
                    <a:cubicBezTo>
                      <a:pt x="7780" y="8340"/>
                      <a:pt x="7786" y="8307"/>
                      <a:pt x="7786" y="8275"/>
                    </a:cubicBezTo>
                    <a:cubicBezTo>
                      <a:pt x="7811" y="7950"/>
                      <a:pt x="7825" y="7626"/>
                      <a:pt x="7811" y="7308"/>
                    </a:cubicBezTo>
                    <a:cubicBezTo>
                      <a:pt x="7811" y="7255"/>
                      <a:pt x="7805" y="7210"/>
                      <a:pt x="7805" y="7158"/>
                    </a:cubicBezTo>
                    <a:lnTo>
                      <a:pt x="7805" y="7158"/>
                    </a:lnTo>
                    <a:cubicBezTo>
                      <a:pt x="7844" y="7287"/>
                      <a:pt x="7883" y="7411"/>
                      <a:pt x="7916" y="7542"/>
                    </a:cubicBezTo>
                    <a:cubicBezTo>
                      <a:pt x="7988" y="7794"/>
                      <a:pt x="8045" y="8055"/>
                      <a:pt x="8098" y="8322"/>
                    </a:cubicBezTo>
                    <a:cubicBezTo>
                      <a:pt x="8176" y="8307"/>
                      <a:pt x="8254" y="8289"/>
                      <a:pt x="8339" y="8275"/>
                    </a:cubicBezTo>
                    <a:cubicBezTo>
                      <a:pt x="8357" y="8268"/>
                      <a:pt x="8384" y="8262"/>
                      <a:pt x="8404" y="8262"/>
                    </a:cubicBezTo>
                    <a:lnTo>
                      <a:pt x="8404" y="8223"/>
                    </a:lnTo>
                    <a:cubicBezTo>
                      <a:pt x="8410" y="7932"/>
                      <a:pt x="8390" y="7645"/>
                      <a:pt x="8351" y="7353"/>
                    </a:cubicBezTo>
                    <a:lnTo>
                      <a:pt x="8351" y="7353"/>
                    </a:lnTo>
                    <a:cubicBezTo>
                      <a:pt x="8390" y="7482"/>
                      <a:pt x="8429" y="7612"/>
                      <a:pt x="8462" y="7737"/>
                    </a:cubicBezTo>
                    <a:cubicBezTo>
                      <a:pt x="8488" y="7833"/>
                      <a:pt x="8507" y="7924"/>
                      <a:pt x="8527" y="8022"/>
                    </a:cubicBezTo>
                    <a:cubicBezTo>
                      <a:pt x="8540" y="8088"/>
                      <a:pt x="8552" y="8158"/>
                      <a:pt x="8585" y="8217"/>
                    </a:cubicBezTo>
                    <a:cubicBezTo>
                      <a:pt x="9086" y="8100"/>
                      <a:pt x="9566" y="7924"/>
                      <a:pt x="10015" y="7704"/>
                    </a:cubicBezTo>
                    <a:cubicBezTo>
                      <a:pt x="10021" y="7671"/>
                      <a:pt x="10021" y="7638"/>
                      <a:pt x="10021" y="7606"/>
                    </a:cubicBezTo>
                    <a:cubicBezTo>
                      <a:pt x="10021" y="7515"/>
                      <a:pt x="10021" y="7417"/>
                      <a:pt x="10009" y="7320"/>
                    </a:cubicBezTo>
                    <a:cubicBezTo>
                      <a:pt x="10003" y="7269"/>
                      <a:pt x="9995" y="7216"/>
                      <a:pt x="9989" y="7164"/>
                    </a:cubicBezTo>
                    <a:lnTo>
                      <a:pt x="9989" y="7164"/>
                    </a:lnTo>
                    <a:cubicBezTo>
                      <a:pt x="10021" y="7255"/>
                      <a:pt x="10060" y="7347"/>
                      <a:pt x="10087" y="7437"/>
                    </a:cubicBezTo>
                    <a:cubicBezTo>
                      <a:pt x="10112" y="7503"/>
                      <a:pt x="10132" y="7573"/>
                      <a:pt x="10151" y="7638"/>
                    </a:cubicBezTo>
                    <a:cubicBezTo>
                      <a:pt x="10184" y="7626"/>
                      <a:pt x="10216" y="7606"/>
                      <a:pt x="10249" y="7593"/>
                    </a:cubicBezTo>
                    <a:cubicBezTo>
                      <a:pt x="10237" y="7339"/>
                      <a:pt x="10223" y="7086"/>
                      <a:pt x="10198" y="6832"/>
                    </a:cubicBezTo>
                    <a:cubicBezTo>
                      <a:pt x="10184" y="6748"/>
                      <a:pt x="10171" y="6664"/>
                      <a:pt x="10151" y="6579"/>
                    </a:cubicBezTo>
                    <a:lnTo>
                      <a:pt x="10151" y="6579"/>
                    </a:lnTo>
                    <a:cubicBezTo>
                      <a:pt x="10237" y="6807"/>
                      <a:pt x="10321" y="7035"/>
                      <a:pt x="10393" y="7269"/>
                    </a:cubicBezTo>
                    <a:cubicBezTo>
                      <a:pt x="10418" y="7339"/>
                      <a:pt x="10438" y="7404"/>
                      <a:pt x="10463" y="7476"/>
                    </a:cubicBezTo>
                    <a:cubicBezTo>
                      <a:pt x="10594" y="7404"/>
                      <a:pt x="10723" y="7326"/>
                      <a:pt x="10853" y="7242"/>
                    </a:cubicBezTo>
                    <a:cubicBezTo>
                      <a:pt x="10860" y="7197"/>
                      <a:pt x="10867" y="7158"/>
                      <a:pt x="10873" y="7113"/>
                    </a:cubicBezTo>
                    <a:cubicBezTo>
                      <a:pt x="10873" y="7066"/>
                      <a:pt x="10879" y="7021"/>
                      <a:pt x="10879" y="6976"/>
                    </a:cubicBezTo>
                    <a:cubicBezTo>
                      <a:pt x="10885" y="6631"/>
                      <a:pt x="10821" y="6319"/>
                      <a:pt x="10697" y="6027"/>
                    </a:cubicBezTo>
                    <a:lnTo>
                      <a:pt x="10697" y="6027"/>
                    </a:lnTo>
                    <a:cubicBezTo>
                      <a:pt x="10840" y="6294"/>
                      <a:pt x="10945" y="6586"/>
                      <a:pt x="11002" y="6885"/>
                    </a:cubicBezTo>
                    <a:cubicBezTo>
                      <a:pt x="11023" y="6963"/>
                      <a:pt x="11035" y="7041"/>
                      <a:pt x="11041" y="7125"/>
                    </a:cubicBezTo>
                    <a:cubicBezTo>
                      <a:pt x="11055" y="7113"/>
                      <a:pt x="11068" y="7105"/>
                      <a:pt x="11080" y="7099"/>
                    </a:cubicBezTo>
                    <a:cubicBezTo>
                      <a:pt x="11074" y="7074"/>
                      <a:pt x="11074" y="7047"/>
                      <a:pt x="11068" y="7021"/>
                    </a:cubicBezTo>
                    <a:cubicBezTo>
                      <a:pt x="11016" y="6690"/>
                      <a:pt x="10912" y="6372"/>
                      <a:pt x="10762" y="6073"/>
                    </a:cubicBezTo>
                    <a:cubicBezTo>
                      <a:pt x="10690" y="5923"/>
                      <a:pt x="10600" y="5779"/>
                      <a:pt x="10502" y="5644"/>
                    </a:cubicBezTo>
                    <a:cubicBezTo>
                      <a:pt x="10496" y="5631"/>
                      <a:pt x="10483" y="5617"/>
                      <a:pt x="10477" y="5605"/>
                    </a:cubicBezTo>
                    <a:cubicBezTo>
                      <a:pt x="10282" y="5293"/>
                      <a:pt x="10034" y="5014"/>
                      <a:pt x="9775" y="4734"/>
                    </a:cubicBezTo>
                    <a:cubicBezTo>
                      <a:pt x="9742" y="4702"/>
                      <a:pt x="9709" y="4663"/>
                      <a:pt x="9683" y="4624"/>
                    </a:cubicBezTo>
                    <a:cubicBezTo>
                      <a:pt x="9658" y="4564"/>
                      <a:pt x="9638" y="4507"/>
                      <a:pt x="9625" y="4441"/>
                    </a:cubicBezTo>
                    <a:cubicBezTo>
                      <a:pt x="9625" y="4396"/>
                      <a:pt x="9632" y="4351"/>
                      <a:pt x="9644" y="4305"/>
                    </a:cubicBezTo>
                    <a:cubicBezTo>
                      <a:pt x="9683" y="4168"/>
                      <a:pt x="9755" y="4045"/>
                      <a:pt x="9826" y="3922"/>
                    </a:cubicBezTo>
                    <a:cubicBezTo>
                      <a:pt x="9943" y="3700"/>
                      <a:pt x="10048" y="3454"/>
                      <a:pt x="9937" y="3214"/>
                    </a:cubicBezTo>
                    <a:cubicBezTo>
                      <a:pt x="9839" y="2999"/>
                      <a:pt x="9625" y="2863"/>
                      <a:pt x="9424" y="2765"/>
                    </a:cubicBezTo>
                    <a:cubicBezTo>
                      <a:pt x="9196" y="2660"/>
                      <a:pt x="8950" y="2590"/>
                      <a:pt x="8747" y="2440"/>
                    </a:cubicBezTo>
                    <a:cubicBezTo>
                      <a:pt x="8644" y="2362"/>
                      <a:pt x="8560" y="2270"/>
                      <a:pt x="8507" y="2153"/>
                    </a:cubicBezTo>
                    <a:cubicBezTo>
                      <a:pt x="8449" y="2011"/>
                      <a:pt x="8449" y="1849"/>
                      <a:pt x="8449" y="1699"/>
                    </a:cubicBezTo>
                    <a:cubicBezTo>
                      <a:pt x="8449" y="1562"/>
                      <a:pt x="8449" y="1426"/>
                      <a:pt x="8417" y="1289"/>
                    </a:cubicBezTo>
                    <a:cubicBezTo>
                      <a:pt x="8390" y="1172"/>
                      <a:pt x="8345" y="1055"/>
                      <a:pt x="8287" y="952"/>
                    </a:cubicBezTo>
                    <a:cubicBezTo>
                      <a:pt x="8020" y="464"/>
                      <a:pt x="7514" y="172"/>
                      <a:pt x="6986" y="68"/>
                    </a:cubicBezTo>
                    <a:cubicBezTo>
                      <a:pt x="6770" y="20"/>
                      <a:pt x="6546" y="1"/>
                      <a:pt x="6323" y="1"/>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7"/>
              <p:cNvSpPr/>
              <p:nvPr/>
            </p:nvSpPr>
            <p:spPr>
              <a:xfrm>
                <a:off x="713850" y="3523150"/>
                <a:ext cx="41225" cy="40650"/>
              </a:xfrm>
              <a:custGeom>
                <a:avLst/>
                <a:gdLst/>
                <a:ahLst/>
                <a:cxnLst/>
                <a:rect l="l" t="t" r="r" b="b"/>
                <a:pathLst>
                  <a:path w="1649" h="1626" extrusionOk="0">
                    <a:moveTo>
                      <a:pt x="834" y="0"/>
                    </a:moveTo>
                    <a:cubicBezTo>
                      <a:pt x="371" y="0"/>
                      <a:pt x="0" y="535"/>
                      <a:pt x="154" y="1033"/>
                    </a:cubicBezTo>
                    <a:cubicBezTo>
                      <a:pt x="256" y="1369"/>
                      <a:pt x="600" y="1626"/>
                      <a:pt x="954" y="1626"/>
                    </a:cubicBezTo>
                    <a:cubicBezTo>
                      <a:pt x="963" y="1626"/>
                      <a:pt x="971" y="1626"/>
                      <a:pt x="979" y="1625"/>
                    </a:cubicBezTo>
                    <a:cubicBezTo>
                      <a:pt x="1207" y="1618"/>
                      <a:pt x="1435" y="1508"/>
                      <a:pt x="1552" y="1306"/>
                    </a:cubicBezTo>
                    <a:cubicBezTo>
                      <a:pt x="1649" y="1137"/>
                      <a:pt x="1649" y="930"/>
                      <a:pt x="1603" y="735"/>
                    </a:cubicBezTo>
                    <a:cubicBezTo>
                      <a:pt x="1597" y="708"/>
                      <a:pt x="1591" y="682"/>
                      <a:pt x="1585" y="657"/>
                    </a:cubicBezTo>
                    <a:cubicBezTo>
                      <a:pt x="1519" y="442"/>
                      <a:pt x="1396" y="247"/>
                      <a:pt x="1213" y="123"/>
                    </a:cubicBezTo>
                    <a:cubicBezTo>
                      <a:pt x="1086" y="38"/>
                      <a:pt x="956" y="0"/>
                      <a:pt x="834" y="0"/>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7"/>
              <p:cNvSpPr/>
              <p:nvPr/>
            </p:nvSpPr>
            <p:spPr>
              <a:xfrm>
                <a:off x="717550" y="3548475"/>
                <a:ext cx="175" cy="500"/>
              </a:xfrm>
              <a:custGeom>
                <a:avLst/>
                <a:gdLst/>
                <a:ahLst/>
                <a:cxnLst/>
                <a:rect l="l" t="t" r="r" b="b"/>
                <a:pathLst>
                  <a:path w="7" h="20" extrusionOk="0">
                    <a:moveTo>
                      <a:pt x="0" y="13"/>
                    </a:moveTo>
                    <a:lnTo>
                      <a:pt x="6" y="20"/>
                    </a:lnTo>
                    <a:lnTo>
                      <a:pt x="0" y="13"/>
                    </a:lnTo>
                    <a:close/>
                    <a:moveTo>
                      <a:pt x="0" y="7"/>
                    </a:moveTo>
                    <a:lnTo>
                      <a:pt x="0" y="13"/>
                    </a:lnTo>
                    <a:lnTo>
                      <a:pt x="0" y="7"/>
                    </a:lnTo>
                    <a:close/>
                    <a:moveTo>
                      <a:pt x="0" y="1"/>
                    </a:moveTo>
                    <a:lnTo>
                      <a:pt x="0" y="7"/>
                    </a:lnTo>
                    <a:close/>
                  </a:path>
                </a:pathLst>
              </a:custGeom>
              <a:solidFill>
                <a:srgbClr val="984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7"/>
              <p:cNvSpPr/>
              <p:nvPr/>
            </p:nvSpPr>
            <p:spPr>
              <a:xfrm>
                <a:off x="716725" y="3543450"/>
                <a:ext cx="27625" cy="20350"/>
              </a:xfrm>
              <a:custGeom>
                <a:avLst/>
                <a:gdLst/>
                <a:ahLst/>
                <a:cxnLst/>
                <a:rect l="l" t="t" r="r" b="b"/>
                <a:pathLst>
                  <a:path w="1105" h="814" extrusionOk="0">
                    <a:moveTo>
                      <a:pt x="0" y="1"/>
                    </a:moveTo>
                    <a:cubicBezTo>
                      <a:pt x="0" y="65"/>
                      <a:pt x="13" y="136"/>
                      <a:pt x="33" y="202"/>
                    </a:cubicBezTo>
                    <a:lnTo>
                      <a:pt x="33" y="208"/>
                    </a:lnTo>
                    <a:lnTo>
                      <a:pt x="33" y="214"/>
                    </a:lnTo>
                    <a:lnTo>
                      <a:pt x="39" y="221"/>
                    </a:lnTo>
                    <a:cubicBezTo>
                      <a:pt x="144" y="559"/>
                      <a:pt x="489" y="813"/>
                      <a:pt x="846" y="813"/>
                    </a:cubicBezTo>
                    <a:lnTo>
                      <a:pt x="864" y="813"/>
                    </a:lnTo>
                    <a:cubicBezTo>
                      <a:pt x="949" y="806"/>
                      <a:pt x="1027" y="793"/>
                      <a:pt x="1105" y="767"/>
                    </a:cubicBezTo>
                    <a:cubicBezTo>
                      <a:pt x="1073" y="572"/>
                      <a:pt x="1053" y="384"/>
                      <a:pt x="1041" y="189"/>
                    </a:cubicBezTo>
                    <a:cubicBezTo>
                      <a:pt x="942" y="221"/>
                      <a:pt x="839" y="235"/>
                      <a:pt x="735" y="235"/>
                    </a:cubicBezTo>
                    <a:cubicBezTo>
                      <a:pt x="481" y="235"/>
                      <a:pt x="216" y="151"/>
                      <a:pt x="0" y="1"/>
                    </a:cubicBezTo>
                    <a:close/>
                  </a:path>
                </a:pathLst>
              </a:custGeom>
              <a:solidFill>
                <a:srgbClr val="FF9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7"/>
              <p:cNvSpPr/>
              <p:nvPr/>
            </p:nvSpPr>
            <p:spPr>
              <a:xfrm>
                <a:off x="863100" y="3523150"/>
                <a:ext cx="41425" cy="40650"/>
              </a:xfrm>
              <a:custGeom>
                <a:avLst/>
                <a:gdLst/>
                <a:ahLst/>
                <a:cxnLst/>
                <a:rect l="l" t="t" r="r" b="b"/>
                <a:pathLst>
                  <a:path w="1657" h="1626" extrusionOk="0">
                    <a:moveTo>
                      <a:pt x="823" y="0"/>
                    </a:moveTo>
                    <a:cubicBezTo>
                      <a:pt x="700" y="0"/>
                      <a:pt x="571" y="38"/>
                      <a:pt x="443" y="123"/>
                    </a:cubicBezTo>
                    <a:cubicBezTo>
                      <a:pt x="261" y="247"/>
                      <a:pt x="137" y="442"/>
                      <a:pt x="72" y="657"/>
                    </a:cubicBezTo>
                    <a:cubicBezTo>
                      <a:pt x="60" y="682"/>
                      <a:pt x="53" y="708"/>
                      <a:pt x="45" y="735"/>
                    </a:cubicBezTo>
                    <a:cubicBezTo>
                      <a:pt x="0" y="930"/>
                      <a:pt x="0" y="1137"/>
                      <a:pt x="105" y="1306"/>
                    </a:cubicBezTo>
                    <a:cubicBezTo>
                      <a:pt x="215" y="1508"/>
                      <a:pt x="443" y="1618"/>
                      <a:pt x="669" y="1625"/>
                    </a:cubicBezTo>
                    <a:cubicBezTo>
                      <a:pt x="678" y="1626"/>
                      <a:pt x="686" y="1626"/>
                      <a:pt x="695" y="1626"/>
                    </a:cubicBezTo>
                    <a:cubicBezTo>
                      <a:pt x="1051" y="1626"/>
                      <a:pt x="1394" y="1369"/>
                      <a:pt x="1502" y="1033"/>
                    </a:cubicBezTo>
                    <a:cubicBezTo>
                      <a:pt x="1656" y="535"/>
                      <a:pt x="1286" y="0"/>
                      <a:pt x="823" y="0"/>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7"/>
              <p:cNvSpPr/>
              <p:nvPr/>
            </p:nvSpPr>
            <p:spPr>
              <a:xfrm>
                <a:off x="900650" y="3548800"/>
                <a:ext cx="25" cy="175"/>
              </a:xfrm>
              <a:custGeom>
                <a:avLst/>
                <a:gdLst/>
                <a:ahLst/>
                <a:cxnLst/>
                <a:rect l="l" t="t" r="r" b="b"/>
                <a:pathLst>
                  <a:path w="1" h="7" extrusionOk="0">
                    <a:moveTo>
                      <a:pt x="0" y="0"/>
                    </a:moveTo>
                    <a:lnTo>
                      <a:pt x="0" y="7"/>
                    </a:lnTo>
                    <a:close/>
                  </a:path>
                </a:pathLst>
              </a:custGeom>
              <a:solidFill>
                <a:srgbClr val="984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7"/>
              <p:cNvSpPr/>
              <p:nvPr/>
            </p:nvSpPr>
            <p:spPr>
              <a:xfrm>
                <a:off x="875600" y="3543450"/>
                <a:ext cx="25875" cy="20350"/>
              </a:xfrm>
              <a:custGeom>
                <a:avLst/>
                <a:gdLst/>
                <a:ahLst/>
                <a:cxnLst/>
                <a:rect l="l" t="t" r="r" b="b"/>
                <a:pathLst>
                  <a:path w="1035" h="814" extrusionOk="0">
                    <a:moveTo>
                      <a:pt x="1035" y="1"/>
                    </a:moveTo>
                    <a:cubicBezTo>
                      <a:pt x="826" y="151"/>
                      <a:pt x="559" y="235"/>
                      <a:pt x="300" y="235"/>
                    </a:cubicBezTo>
                    <a:cubicBezTo>
                      <a:pt x="229" y="235"/>
                      <a:pt x="151" y="228"/>
                      <a:pt x="79" y="208"/>
                    </a:cubicBezTo>
                    <a:cubicBezTo>
                      <a:pt x="66" y="403"/>
                      <a:pt x="40" y="598"/>
                      <a:pt x="1" y="787"/>
                    </a:cubicBezTo>
                    <a:cubicBezTo>
                      <a:pt x="60" y="799"/>
                      <a:pt x="118" y="813"/>
                      <a:pt x="169" y="813"/>
                    </a:cubicBezTo>
                    <a:lnTo>
                      <a:pt x="196" y="813"/>
                    </a:lnTo>
                    <a:cubicBezTo>
                      <a:pt x="553" y="813"/>
                      <a:pt x="898" y="559"/>
                      <a:pt x="1002" y="221"/>
                    </a:cubicBezTo>
                    <a:lnTo>
                      <a:pt x="1002" y="214"/>
                    </a:lnTo>
                    <a:cubicBezTo>
                      <a:pt x="1027" y="143"/>
                      <a:pt x="1035" y="73"/>
                      <a:pt x="1035" y="1"/>
                    </a:cubicBezTo>
                    <a:close/>
                  </a:path>
                </a:pathLst>
              </a:custGeom>
              <a:solidFill>
                <a:srgbClr val="FF9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7"/>
              <p:cNvSpPr/>
              <p:nvPr/>
            </p:nvSpPr>
            <p:spPr>
              <a:xfrm>
                <a:off x="790325" y="3592675"/>
                <a:ext cx="44375" cy="76350"/>
              </a:xfrm>
              <a:custGeom>
                <a:avLst/>
                <a:gdLst/>
                <a:ahLst/>
                <a:cxnLst/>
                <a:rect l="l" t="t" r="r" b="b"/>
                <a:pathLst>
                  <a:path w="1775" h="3054" extrusionOk="0">
                    <a:moveTo>
                      <a:pt x="1645" y="0"/>
                    </a:moveTo>
                    <a:cubicBezTo>
                      <a:pt x="1410" y="93"/>
                      <a:pt x="1158" y="134"/>
                      <a:pt x="899" y="134"/>
                    </a:cubicBezTo>
                    <a:cubicBezTo>
                      <a:pt x="635" y="134"/>
                      <a:pt x="364" y="92"/>
                      <a:pt x="98" y="20"/>
                    </a:cubicBezTo>
                    <a:cubicBezTo>
                      <a:pt x="26" y="618"/>
                      <a:pt x="1" y="1215"/>
                      <a:pt x="1" y="1814"/>
                    </a:cubicBezTo>
                    <a:cubicBezTo>
                      <a:pt x="7" y="2165"/>
                      <a:pt x="46" y="2541"/>
                      <a:pt x="247" y="2789"/>
                    </a:cubicBezTo>
                    <a:cubicBezTo>
                      <a:pt x="395" y="2973"/>
                      <a:pt x="610" y="3053"/>
                      <a:pt x="827" y="3053"/>
                    </a:cubicBezTo>
                    <a:cubicBezTo>
                      <a:pt x="914" y="3053"/>
                      <a:pt x="1001" y="3040"/>
                      <a:pt x="1085" y="3016"/>
                    </a:cubicBezTo>
                    <a:cubicBezTo>
                      <a:pt x="1333" y="2951"/>
                      <a:pt x="1573" y="2782"/>
                      <a:pt x="1684" y="2516"/>
                    </a:cubicBezTo>
                    <a:cubicBezTo>
                      <a:pt x="1768" y="2321"/>
                      <a:pt x="1774" y="2099"/>
                      <a:pt x="1774" y="1878"/>
                    </a:cubicBezTo>
                    <a:cubicBezTo>
                      <a:pt x="1774" y="1794"/>
                      <a:pt x="1774" y="1703"/>
                      <a:pt x="1768" y="1613"/>
                    </a:cubicBezTo>
                    <a:cubicBezTo>
                      <a:pt x="1756" y="1073"/>
                      <a:pt x="1696" y="533"/>
                      <a:pt x="1645" y="0"/>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7"/>
              <p:cNvSpPr/>
              <p:nvPr/>
            </p:nvSpPr>
            <p:spPr>
              <a:xfrm>
                <a:off x="742575" y="3465550"/>
                <a:ext cx="136300" cy="147500"/>
              </a:xfrm>
              <a:custGeom>
                <a:avLst/>
                <a:gdLst/>
                <a:ahLst/>
                <a:cxnLst/>
                <a:rect l="l" t="t" r="r" b="b"/>
                <a:pathLst>
                  <a:path w="5452" h="5900" extrusionOk="0">
                    <a:moveTo>
                      <a:pt x="2854" y="1"/>
                    </a:moveTo>
                    <a:cubicBezTo>
                      <a:pt x="1795" y="1"/>
                      <a:pt x="753" y="519"/>
                      <a:pt x="312" y="1479"/>
                    </a:cubicBezTo>
                    <a:cubicBezTo>
                      <a:pt x="97" y="1933"/>
                      <a:pt x="19" y="2440"/>
                      <a:pt x="7" y="2941"/>
                    </a:cubicBezTo>
                    <a:lnTo>
                      <a:pt x="7" y="3072"/>
                    </a:lnTo>
                    <a:cubicBezTo>
                      <a:pt x="0" y="3636"/>
                      <a:pt x="85" y="4221"/>
                      <a:pt x="383" y="4709"/>
                    </a:cubicBezTo>
                    <a:cubicBezTo>
                      <a:pt x="850" y="5462"/>
                      <a:pt x="1786" y="5871"/>
                      <a:pt x="2697" y="5898"/>
                    </a:cubicBezTo>
                    <a:cubicBezTo>
                      <a:pt x="2732" y="5899"/>
                      <a:pt x="2767" y="5899"/>
                      <a:pt x="2802" y="5899"/>
                    </a:cubicBezTo>
                    <a:cubicBezTo>
                      <a:pt x="3432" y="5899"/>
                      <a:pt x="4074" y="5726"/>
                      <a:pt x="4542" y="5325"/>
                    </a:cubicBezTo>
                    <a:cubicBezTo>
                      <a:pt x="5295" y="4683"/>
                      <a:pt x="5451" y="3603"/>
                      <a:pt x="5400" y="2629"/>
                    </a:cubicBezTo>
                    <a:cubicBezTo>
                      <a:pt x="5334" y="1440"/>
                      <a:pt x="4659" y="231"/>
                      <a:pt x="3333" y="37"/>
                    </a:cubicBezTo>
                    <a:cubicBezTo>
                      <a:pt x="3175" y="13"/>
                      <a:pt x="3014" y="1"/>
                      <a:pt x="2854" y="1"/>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7"/>
              <p:cNvSpPr/>
              <p:nvPr/>
            </p:nvSpPr>
            <p:spPr>
              <a:xfrm>
                <a:off x="755725" y="3555625"/>
                <a:ext cx="37375" cy="23775"/>
              </a:xfrm>
              <a:custGeom>
                <a:avLst/>
                <a:gdLst/>
                <a:ahLst/>
                <a:cxnLst/>
                <a:rect l="l" t="t" r="r" b="b"/>
                <a:pathLst>
                  <a:path w="1495" h="951" extrusionOk="0">
                    <a:moveTo>
                      <a:pt x="747" y="0"/>
                    </a:moveTo>
                    <a:cubicBezTo>
                      <a:pt x="332" y="0"/>
                      <a:pt x="0" y="216"/>
                      <a:pt x="0" y="475"/>
                    </a:cubicBezTo>
                    <a:cubicBezTo>
                      <a:pt x="0" y="735"/>
                      <a:pt x="332" y="950"/>
                      <a:pt x="747" y="950"/>
                    </a:cubicBezTo>
                    <a:cubicBezTo>
                      <a:pt x="1164" y="950"/>
                      <a:pt x="1494" y="735"/>
                      <a:pt x="1494" y="475"/>
                    </a:cubicBezTo>
                    <a:cubicBezTo>
                      <a:pt x="1494" y="216"/>
                      <a:pt x="1164" y="0"/>
                      <a:pt x="747" y="0"/>
                    </a:cubicBezTo>
                    <a:close/>
                  </a:path>
                </a:pathLst>
              </a:custGeom>
              <a:solidFill>
                <a:srgbClr val="FF9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7"/>
              <p:cNvSpPr/>
              <p:nvPr/>
            </p:nvSpPr>
            <p:spPr>
              <a:xfrm>
                <a:off x="826550" y="3555625"/>
                <a:ext cx="37550" cy="23775"/>
              </a:xfrm>
              <a:custGeom>
                <a:avLst/>
                <a:gdLst/>
                <a:ahLst/>
                <a:cxnLst/>
                <a:rect l="l" t="t" r="r" b="b"/>
                <a:pathLst>
                  <a:path w="1502" h="951" extrusionOk="0">
                    <a:moveTo>
                      <a:pt x="754" y="0"/>
                    </a:moveTo>
                    <a:cubicBezTo>
                      <a:pt x="338" y="0"/>
                      <a:pt x="1" y="216"/>
                      <a:pt x="1" y="475"/>
                    </a:cubicBezTo>
                    <a:cubicBezTo>
                      <a:pt x="1" y="735"/>
                      <a:pt x="338" y="950"/>
                      <a:pt x="754" y="950"/>
                    </a:cubicBezTo>
                    <a:cubicBezTo>
                      <a:pt x="1164" y="950"/>
                      <a:pt x="1501" y="735"/>
                      <a:pt x="1501" y="475"/>
                    </a:cubicBezTo>
                    <a:cubicBezTo>
                      <a:pt x="1501" y="216"/>
                      <a:pt x="1164" y="0"/>
                      <a:pt x="754" y="0"/>
                    </a:cubicBezTo>
                    <a:close/>
                  </a:path>
                </a:pathLst>
              </a:custGeom>
              <a:solidFill>
                <a:srgbClr val="FF9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7"/>
              <p:cNvSpPr/>
              <p:nvPr/>
            </p:nvSpPr>
            <p:spPr>
              <a:xfrm>
                <a:off x="743700" y="3464425"/>
                <a:ext cx="133425" cy="62175"/>
              </a:xfrm>
              <a:custGeom>
                <a:avLst/>
                <a:gdLst/>
                <a:ahLst/>
                <a:cxnLst/>
                <a:rect l="l" t="t" r="r" b="b"/>
                <a:pathLst>
                  <a:path w="5337" h="2487" extrusionOk="0">
                    <a:moveTo>
                      <a:pt x="1345" y="757"/>
                    </a:moveTo>
                    <a:lnTo>
                      <a:pt x="1345" y="757"/>
                    </a:lnTo>
                    <a:cubicBezTo>
                      <a:pt x="1351" y="861"/>
                      <a:pt x="1345" y="972"/>
                      <a:pt x="1333" y="1075"/>
                    </a:cubicBezTo>
                    <a:cubicBezTo>
                      <a:pt x="1312" y="1245"/>
                      <a:pt x="1281" y="1407"/>
                      <a:pt x="1222" y="1563"/>
                    </a:cubicBezTo>
                    <a:cubicBezTo>
                      <a:pt x="1111" y="1855"/>
                      <a:pt x="922" y="2122"/>
                      <a:pt x="649" y="2271"/>
                    </a:cubicBezTo>
                    <a:cubicBezTo>
                      <a:pt x="631" y="2284"/>
                      <a:pt x="618" y="2290"/>
                      <a:pt x="604" y="2298"/>
                    </a:cubicBezTo>
                    <a:cubicBezTo>
                      <a:pt x="676" y="2232"/>
                      <a:pt x="741" y="2154"/>
                      <a:pt x="805" y="2083"/>
                    </a:cubicBezTo>
                    <a:cubicBezTo>
                      <a:pt x="988" y="1849"/>
                      <a:pt x="1125" y="1576"/>
                      <a:pt x="1216" y="1290"/>
                    </a:cubicBezTo>
                    <a:cubicBezTo>
                      <a:pt x="1273" y="1114"/>
                      <a:pt x="1312" y="939"/>
                      <a:pt x="1345" y="757"/>
                    </a:cubicBezTo>
                    <a:close/>
                    <a:moveTo>
                      <a:pt x="4254" y="1608"/>
                    </a:moveTo>
                    <a:cubicBezTo>
                      <a:pt x="4299" y="1608"/>
                      <a:pt x="4343" y="1613"/>
                      <a:pt x="4386" y="1627"/>
                    </a:cubicBezTo>
                    <a:cubicBezTo>
                      <a:pt x="4588" y="1693"/>
                      <a:pt x="4666" y="1933"/>
                      <a:pt x="4758" y="2103"/>
                    </a:cubicBezTo>
                    <a:cubicBezTo>
                      <a:pt x="4797" y="2181"/>
                      <a:pt x="4842" y="2251"/>
                      <a:pt x="4907" y="2310"/>
                    </a:cubicBezTo>
                    <a:cubicBezTo>
                      <a:pt x="4836" y="2310"/>
                      <a:pt x="4776" y="2259"/>
                      <a:pt x="4731" y="2206"/>
                    </a:cubicBezTo>
                    <a:cubicBezTo>
                      <a:pt x="4680" y="2142"/>
                      <a:pt x="4647" y="2056"/>
                      <a:pt x="4608" y="1986"/>
                    </a:cubicBezTo>
                    <a:cubicBezTo>
                      <a:pt x="4569" y="1914"/>
                      <a:pt x="4517" y="1855"/>
                      <a:pt x="4452" y="1816"/>
                    </a:cubicBezTo>
                    <a:cubicBezTo>
                      <a:pt x="4386" y="1783"/>
                      <a:pt x="4308" y="1764"/>
                      <a:pt x="4237" y="1758"/>
                    </a:cubicBezTo>
                    <a:cubicBezTo>
                      <a:pt x="4081" y="1732"/>
                      <a:pt x="3925" y="1744"/>
                      <a:pt x="3777" y="1699"/>
                    </a:cubicBezTo>
                    <a:cubicBezTo>
                      <a:pt x="3744" y="1693"/>
                      <a:pt x="3711" y="1680"/>
                      <a:pt x="3685" y="1666"/>
                    </a:cubicBezTo>
                    <a:lnTo>
                      <a:pt x="3685" y="1666"/>
                    </a:lnTo>
                    <a:cubicBezTo>
                      <a:pt x="3718" y="1671"/>
                      <a:pt x="3751" y="1674"/>
                      <a:pt x="3783" y="1674"/>
                    </a:cubicBezTo>
                    <a:cubicBezTo>
                      <a:pt x="3839" y="1674"/>
                      <a:pt x="3894" y="1666"/>
                      <a:pt x="3951" y="1654"/>
                    </a:cubicBezTo>
                    <a:cubicBezTo>
                      <a:pt x="4051" y="1635"/>
                      <a:pt x="4153" y="1608"/>
                      <a:pt x="4254" y="1608"/>
                    </a:cubicBezTo>
                    <a:close/>
                    <a:moveTo>
                      <a:pt x="2813" y="1"/>
                    </a:moveTo>
                    <a:cubicBezTo>
                      <a:pt x="1753" y="1"/>
                      <a:pt x="708" y="524"/>
                      <a:pt x="267" y="1485"/>
                    </a:cubicBezTo>
                    <a:cubicBezTo>
                      <a:pt x="124" y="1783"/>
                      <a:pt x="46" y="2103"/>
                      <a:pt x="1" y="2427"/>
                    </a:cubicBezTo>
                    <a:cubicBezTo>
                      <a:pt x="19" y="2440"/>
                      <a:pt x="40" y="2454"/>
                      <a:pt x="65" y="2460"/>
                    </a:cubicBezTo>
                    <a:cubicBezTo>
                      <a:pt x="110" y="2478"/>
                      <a:pt x="155" y="2486"/>
                      <a:pt x="200" y="2486"/>
                    </a:cubicBezTo>
                    <a:cubicBezTo>
                      <a:pt x="299" y="2486"/>
                      <a:pt x="395" y="2448"/>
                      <a:pt x="475" y="2394"/>
                    </a:cubicBezTo>
                    <a:cubicBezTo>
                      <a:pt x="481" y="2388"/>
                      <a:pt x="481" y="2388"/>
                      <a:pt x="487" y="2388"/>
                    </a:cubicBezTo>
                    <a:cubicBezTo>
                      <a:pt x="501" y="2382"/>
                      <a:pt x="520" y="2376"/>
                      <a:pt x="533" y="2368"/>
                    </a:cubicBezTo>
                    <a:cubicBezTo>
                      <a:pt x="682" y="2310"/>
                      <a:pt x="819" y="2220"/>
                      <a:pt x="930" y="2109"/>
                    </a:cubicBezTo>
                    <a:cubicBezTo>
                      <a:pt x="1177" y="1861"/>
                      <a:pt x="1306" y="1518"/>
                      <a:pt x="1359" y="1173"/>
                    </a:cubicBezTo>
                    <a:cubicBezTo>
                      <a:pt x="1378" y="1081"/>
                      <a:pt x="1384" y="985"/>
                      <a:pt x="1390" y="886"/>
                    </a:cubicBezTo>
                    <a:lnTo>
                      <a:pt x="1390" y="886"/>
                    </a:lnTo>
                    <a:cubicBezTo>
                      <a:pt x="1404" y="1141"/>
                      <a:pt x="1390" y="1401"/>
                      <a:pt x="1345" y="1654"/>
                    </a:cubicBezTo>
                    <a:cubicBezTo>
                      <a:pt x="1333" y="1752"/>
                      <a:pt x="1312" y="1855"/>
                      <a:pt x="1287" y="1953"/>
                    </a:cubicBezTo>
                    <a:cubicBezTo>
                      <a:pt x="1283" y="1969"/>
                      <a:pt x="1297" y="1980"/>
                      <a:pt x="1309" y="1980"/>
                    </a:cubicBezTo>
                    <a:cubicBezTo>
                      <a:pt x="1317" y="1980"/>
                      <a:pt x="1324" y="1976"/>
                      <a:pt x="1326" y="1966"/>
                    </a:cubicBezTo>
                    <a:cubicBezTo>
                      <a:pt x="1411" y="1608"/>
                      <a:pt x="1450" y="1231"/>
                      <a:pt x="1429" y="868"/>
                    </a:cubicBezTo>
                    <a:cubicBezTo>
                      <a:pt x="1423" y="790"/>
                      <a:pt x="1417" y="718"/>
                      <a:pt x="1411" y="646"/>
                    </a:cubicBezTo>
                    <a:cubicBezTo>
                      <a:pt x="1645" y="484"/>
                      <a:pt x="1911" y="367"/>
                      <a:pt x="2190" y="301"/>
                    </a:cubicBezTo>
                    <a:cubicBezTo>
                      <a:pt x="2320" y="270"/>
                      <a:pt x="2451" y="244"/>
                      <a:pt x="2580" y="237"/>
                    </a:cubicBezTo>
                    <a:cubicBezTo>
                      <a:pt x="2602" y="236"/>
                      <a:pt x="2623" y="236"/>
                      <a:pt x="2645" y="236"/>
                    </a:cubicBezTo>
                    <a:cubicBezTo>
                      <a:pt x="2738" y="236"/>
                      <a:pt x="2834" y="249"/>
                      <a:pt x="2919" y="295"/>
                    </a:cubicBezTo>
                    <a:cubicBezTo>
                      <a:pt x="2964" y="315"/>
                      <a:pt x="3003" y="354"/>
                      <a:pt x="3028" y="400"/>
                    </a:cubicBezTo>
                    <a:cubicBezTo>
                      <a:pt x="3067" y="465"/>
                      <a:pt x="3061" y="543"/>
                      <a:pt x="3061" y="621"/>
                    </a:cubicBezTo>
                    <a:cubicBezTo>
                      <a:pt x="3048" y="763"/>
                      <a:pt x="3054" y="907"/>
                      <a:pt x="3087" y="1050"/>
                    </a:cubicBezTo>
                    <a:cubicBezTo>
                      <a:pt x="3093" y="1069"/>
                      <a:pt x="3100" y="1089"/>
                      <a:pt x="3106" y="1114"/>
                    </a:cubicBezTo>
                    <a:cubicBezTo>
                      <a:pt x="3120" y="1179"/>
                      <a:pt x="3132" y="1245"/>
                      <a:pt x="3159" y="1303"/>
                    </a:cubicBezTo>
                    <a:cubicBezTo>
                      <a:pt x="3210" y="1440"/>
                      <a:pt x="3295" y="1549"/>
                      <a:pt x="3399" y="1641"/>
                    </a:cubicBezTo>
                    <a:cubicBezTo>
                      <a:pt x="3496" y="1725"/>
                      <a:pt x="3607" y="1797"/>
                      <a:pt x="3717" y="1875"/>
                    </a:cubicBezTo>
                    <a:cubicBezTo>
                      <a:pt x="3840" y="1959"/>
                      <a:pt x="3964" y="2050"/>
                      <a:pt x="4056" y="2167"/>
                    </a:cubicBezTo>
                    <a:cubicBezTo>
                      <a:pt x="4059" y="2173"/>
                      <a:pt x="4065" y="2175"/>
                      <a:pt x="4070" y="2175"/>
                    </a:cubicBezTo>
                    <a:cubicBezTo>
                      <a:pt x="4084" y="2175"/>
                      <a:pt x="4097" y="2161"/>
                      <a:pt x="4088" y="2148"/>
                    </a:cubicBezTo>
                    <a:cubicBezTo>
                      <a:pt x="3932" y="1939"/>
                      <a:pt x="3691" y="1822"/>
                      <a:pt x="3483" y="1660"/>
                    </a:cubicBezTo>
                    <a:cubicBezTo>
                      <a:pt x="3379" y="1582"/>
                      <a:pt x="3288" y="1485"/>
                      <a:pt x="3231" y="1368"/>
                    </a:cubicBezTo>
                    <a:cubicBezTo>
                      <a:pt x="3223" y="1362"/>
                      <a:pt x="3223" y="1362"/>
                      <a:pt x="3223" y="1354"/>
                    </a:cubicBezTo>
                    <a:lnTo>
                      <a:pt x="3223" y="1354"/>
                    </a:lnTo>
                    <a:cubicBezTo>
                      <a:pt x="3295" y="1465"/>
                      <a:pt x="3393" y="1557"/>
                      <a:pt x="3510" y="1615"/>
                    </a:cubicBezTo>
                    <a:cubicBezTo>
                      <a:pt x="3568" y="1654"/>
                      <a:pt x="3627" y="1686"/>
                      <a:pt x="3691" y="1713"/>
                    </a:cubicBezTo>
                    <a:cubicBezTo>
                      <a:pt x="3840" y="1777"/>
                      <a:pt x="4003" y="1771"/>
                      <a:pt x="4159" y="1783"/>
                    </a:cubicBezTo>
                    <a:cubicBezTo>
                      <a:pt x="4237" y="1791"/>
                      <a:pt x="4322" y="1803"/>
                      <a:pt x="4393" y="1836"/>
                    </a:cubicBezTo>
                    <a:cubicBezTo>
                      <a:pt x="4471" y="1869"/>
                      <a:pt x="4530" y="1927"/>
                      <a:pt x="4569" y="1998"/>
                    </a:cubicBezTo>
                    <a:cubicBezTo>
                      <a:pt x="4620" y="2083"/>
                      <a:pt x="4653" y="2173"/>
                      <a:pt x="4719" y="2251"/>
                    </a:cubicBezTo>
                    <a:cubicBezTo>
                      <a:pt x="4767" y="2306"/>
                      <a:pt x="4835" y="2347"/>
                      <a:pt x="4910" y="2347"/>
                    </a:cubicBezTo>
                    <a:cubicBezTo>
                      <a:pt x="4924" y="2347"/>
                      <a:pt x="4938" y="2346"/>
                      <a:pt x="4952" y="2343"/>
                    </a:cubicBezTo>
                    <a:cubicBezTo>
                      <a:pt x="5033" y="2403"/>
                      <a:pt x="5138" y="2430"/>
                      <a:pt x="5243" y="2430"/>
                    </a:cubicBezTo>
                    <a:cubicBezTo>
                      <a:pt x="5263" y="2430"/>
                      <a:pt x="5283" y="2429"/>
                      <a:pt x="5303" y="2427"/>
                    </a:cubicBezTo>
                    <a:cubicBezTo>
                      <a:pt x="5316" y="2427"/>
                      <a:pt x="5328" y="2421"/>
                      <a:pt x="5336" y="2421"/>
                    </a:cubicBezTo>
                    <a:cubicBezTo>
                      <a:pt x="5205" y="1303"/>
                      <a:pt x="4536" y="223"/>
                      <a:pt x="3288" y="36"/>
                    </a:cubicBezTo>
                    <a:cubicBezTo>
                      <a:pt x="3131" y="12"/>
                      <a:pt x="2972" y="1"/>
                      <a:pt x="2813" y="1"/>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7"/>
              <p:cNvSpPr/>
              <p:nvPr/>
            </p:nvSpPr>
            <p:spPr>
              <a:xfrm>
                <a:off x="818600" y="3548975"/>
                <a:ext cx="1000" cy="1175"/>
              </a:xfrm>
              <a:custGeom>
                <a:avLst/>
                <a:gdLst/>
                <a:ahLst/>
                <a:cxnLst/>
                <a:rect l="l" t="t" r="r" b="b"/>
                <a:pathLst>
                  <a:path w="40" h="47" extrusionOk="0">
                    <a:moveTo>
                      <a:pt x="20" y="0"/>
                    </a:moveTo>
                    <a:cubicBezTo>
                      <a:pt x="10" y="0"/>
                      <a:pt x="1" y="7"/>
                      <a:pt x="1" y="20"/>
                    </a:cubicBezTo>
                    <a:lnTo>
                      <a:pt x="1" y="26"/>
                    </a:lnTo>
                    <a:cubicBezTo>
                      <a:pt x="1" y="39"/>
                      <a:pt x="10" y="46"/>
                      <a:pt x="20" y="46"/>
                    </a:cubicBezTo>
                    <a:cubicBezTo>
                      <a:pt x="30" y="46"/>
                      <a:pt x="40" y="39"/>
                      <a:pt x="40" y="26"/>
                    </a:cubicBezTo>
                    <a:lnTo>
                      <a:pt x="40" y="20"/>
                    </a:lnTo>
                    <a:cubicBezTo>
                      <a:pt x="40"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7"/>
              <p:cNvSpPr/>
              <p:nvPr/>
            </p:nvSpPr>
            <p:spPr>
              <a:xfrm>
                <a:off x="823625" y="3548975"/>
                <a:ext cx="1000" cy="1175"/>
              </a:xfrm>
              <a:custGeom>
                <a:avLst/>
                <a:gdLst/>
                <a:ahLst/>
                <a:cxnLst/>
                <a:rect l="l" t="t" r="r" b="b"/>
                <a:pathLst>
                  <a:path w="40" h="47" extrusionOk="0">
                    <a:moveTo>
                      <a:pt x="20" y="0"/>
                    </a:moveTo>
                    <a:cubicBezTo>
                      <a:pt x="11" y="0"/>
                      <a:pt x="1" y="7"/>
                      <a:pt x="1" y="20"/>
                    </a:cubicBezTo>
                    <a:lnTo>
                      <a:pt x="1" y="26"/>
                    </a:lnTo>
                    <a:cubicBezTo>
                      <a:pt x="1" y="39"/>
                      <a:pt x="11" y="46"/>
                      <a:pt x="20" y="46"/>
                    </a:cubicBezTo>
                    <a:cubicBezTo>
                      <a:pt x="30" y="46"/>
                      <a:pt x="40" y="39"/>
                      <a:pt x="40" y="26"/>
                    </a:cubicBezTo>
                    <a:lnTo>
                      <a:pt x="40" y="20"/>
                    </a:lnTo>
                    <a:cubicBezTo>
                      <a:pt x="40"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7"/>
              <p:cNvSpPr/>
              <p:nvPr/>
            </p:nvSpPr>
            <p:spPr>
              <a:xfrm>
                <a:off x="825575" y="3550925"/>
                <a:ext cx="1000" cy="1175"/>
              </a:xfrm>
              <a:custGeom>
                <a:avLst/>
                <a:gdLst/>
                <a:ahLst/>
                <a:cxnLst/>
                <a:rect l="l" t="t" r="r" b="b"/>
                <a:pathLst>
                  <a:path w="40" h="47" extrusionOk="0">
                    <a:moveTo>
                      <a:pt x="20" y="0"/>
                    </a:moveTo>
                    <a:cubicBezTo>
                      <a:pt x="11" y="0"/>
                      <a:pt x="1" y="7"/>
                      <a:pt x="1" y="20"/>
                    </a:cubicBezTo>
                    <a:lnTo>
                      <a:pt x="1" y="26"/>
                    </a:lnTo>
                    <a:cubicBezTo>
                      <a:pt x="1" y="39"/>
                      <a:pt x="11" y="46"/>
                      <a:pt x="20" y="46"/>
                    </a:cubicBezTo>
                    <a:cubicBezTo>
                      <a:pt x="30" y="46"/>
                      <a:pt x="40" y="39"/>
                      <a:pt x="40" y="26"/>
                    </a:cubicBezTo>
                    <a:lnTo>
                      <a:pt x="40" y="20"/>
                    </a:lnTo>
                    <a:cubicBezTo>
                      <a:pt x="40"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7"/>
              <p:cNvSpPr/>
              <p:nvPr/>
            </p:nvSpPr>
            <p:spPr>
              <a:xfrm>
                <a:off x="827525" y="3549950"/>
                <a:ext cx="1000" cy="1175"/>
              </a:xfrm>
              <a:custGeom>
                <a:avLst/>
                <a:gdLst/>
                <a:ahLst/>
                <a:cxnLst/>
                <a:rect l="l" t="t" r="r" b="b"/>
                <a:pathLst>
                  <a:path w="40" h="47" extrusionOk="0">
                    <a:moveTo>
                      <a:pt x="20" y="0"/>
                    </a:moveTo>
                    <a:cubicBezTo>
                      <a:pt x="11" y="0"/>
                      <a:pt x="1" y="7"/>
                      <a:pt x="1" y="20"/>
                    </a:cubicBezTo>
                    <a:lnTo>
                      <a:pt x="1" y="26"/>
                    </a:lnTo>
                    <a:cubicBezTo>
                      <a:pt x="1" y="39"/>
                      <a:pt x="11" y="46"/>
                      <a:pt x="20" y="46"/>
                    </a:cubicBezTo>
                    <a:cubicBezTo>
                      <a:pt x="30" y="46"/>
                      <a:pt x="40" y="39"/>
                      <a:pt x="40" y="26"/>
                    </a:cubicBezTo>
                    <a:lnTo>
                      <a:pt x="40" y="20"/>
                    </a:lnTo>
                    <a:cubicBezTo>
                      <a:pt x="40"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7"/>
              <p:cNvSpPr/>
              <p:nvPr/>
            </p:nvSpPr>
            <p:spPr>
              <a:xfrm>
                <a:off x="827525" y="3552925"/>
                <a:ext cx="1000" cy="1125"/>
              </a:xfrm>
              <a:custGeom>
                <a:avLst/>
                <a:gdLst/>
                <a:ahLst/>
                <a:cxnLst/>
                <a:rect l="l" t="t" r="r" b="b"/>
                <a:pathLst>
                  <a:path w="40" h="45" extrusionOk="0">
                    <a:moveTo>
                      <a:pt x="18" y="0"/>
                    </a:moveTo>
                    <a:cubicBezTo>
                      <a:pt x="9" y="0"/>
                      <a:pt x="1" y="6"/>
                      <a:pt x="1" y="18"/>
                    </a:cubicBezTo>
                    <a:lnTo>
                      <a:pt x="1" y="24"/>
                    </a:lnTo>
                    <a:cubicBezTo>
                      <a:pt x="1" y="37"/>
                      <a:pt x="11" y="44"/>
                      <a:pt x="20" y="44"/>
                    </a:cubicBezTo>
                    <a:cubicBezTo>
                      <a:pt x="30" y="44"/>
                      <a:pt x="40" y="37"/>
                      <a:pt x="40" y="24"/>
                    </a:cubicBezTo>
                    <a:lnTo>
                      <a:pt x="40" y="18"/>
                    </a:lnTo>
                    <a:cubicBezTo>
                      <a:pt x="40" y="7"/>
                      <a:pt x="29" y="0"/>
                      <a:pt x="18"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7"/>
              <p:cNvSpPr/>
              <p:nvPr/>
            </p:nvSpPr>
            <p:spPr>
              <a:xfrm>
                <a:off x="821675" y="3547025"/>
                <a:ext cx="1000" cy="1175"/>
              </a:xfrm>
              <a:custGeom>
                <a:avLst/>
                <a:gdLst/>
                <a:ahLst/>
                <a:cxnLst/>
                <a:rect l="l" t="t" r="r" b="b"/>
                <a:pathLst>
                  <a:path w="40" h="47" extrusionOk="0">
                    <a:moveTo>
                      <a:pt x="20" y="0"/>
                    </a:moveTo>
                    <a:cubicBezTo>
                      <a:pt x="11" y="0"/>
                      <a:pt x="1" y="7"/>
                      <a:pt x="1" y="20"/>
                    </a:cubicBezTo>
                    <a:lnTo>
                      <a:pt x="1" y="26"/>
                    </a:lnTo>
                    <a:cubicBezTo>
                      <a:pt x="1" y="39"/>
                      <a:pt x="11" y="46"/>
                      <a:pt x="20" y="46"/>
                    </a:cubicBezTo>
                    <a:cubicBezTo>
                      <a:pt x="30" y="46"/>
                      <a:pt x="40" y="39"/>
                      <a:pt x="40" y="26"/>
                    </a:cubicBezTo>
                    <a:lnTo>
                      <a:pt x="40" y="20"/>
                    </a:lnTo>
                    <a:cubicBezTo>
                      <a:pt x="40"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7"/>
              <p:cNvSpPr/>
              <p:nvPr/>
            </p:nvSpPr>
            <p:spPr>
              <a:xfrm>
                <a:off x="822650" y="3551900"/>
                <a:ext cx="1000" cy="1175"/>
              </a:xfrm>
              <a:custGeom>
                <a:avLst/>
                <a:gdLst/>
                <a:ahLst/>
                <a:cxnLst/>
                <a:rect l="l" t="t" r="r" b="b"/>
                <a:pathLst>
                  <a:path w="40" h="47" extrusionOk="0">
                    <a:moveTo>
                      <a:pt x="20" y="0"/>
                    </a:moveTo>
                    <a:cubicBezTo>
                      <a:pt x="11" y="0"/>
                      <a:pt x="1" y="7"/>
                      <a:pt x="1" y="20"/>
                    </a:cubicBezTo>
                    <a:lnTo>
                      <a:pt x="1" y="26"/>
                    </a:lnTo>
                    <a:cubicBezTo>
                      <a:pt x="1" y="39"/>
                      <a:pt x="11" y="46"/>
                      <a:pt x="20" y="46"/>
                    </a:cubicBezTo>
                    <a:cubicBezTo>
                      <a:pt x="30" y="46"/>
                      <a:pt x="40" y="39"/>
                      <a:pt x="40" y="26"/>
                    </a:cubicBezTo>
                    <a:lnTo>
                      <a:pt x="40" y="20"/>
                    </a:lnTo>
                    <a:cubicBezTo>
                      <a:pt x="40"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7"/>
              <p:cNvSpPr/>
              <p:nvPr/>
            </p:nvSpPr>
            <p:spPr>
              <a:xfrm>
                <a:off x="821675" y="3554975"/>
                <a:ext cx="1000" cy="1025"/>
              </a:xfrm>
              <a:custGeom>
                <a:avLst/>
                <a:gdLst/>
                <a:ahLst/>
                <a:cxnLst/>
                <a:rect l="l" t="t" r="r" b="b"/>
                <a:pathLst>
                  <a:path w="40" h="41" extrusionOk="0">
                    <a:moveTo>
                      <a:pt x="20" y="0"/>
                    </a:moveTo>
                    <a:cubicBezTo>
                      <a:pt x="11" y="0"/>
                      <a:pt x="1" y="7"/>
                      <a:pt x="1" y="20"/>
                    </a:cubicBezTo>
                    <a:cubicBezTo>
                      <a:pt x="1" y="33"/>
                      <a:pt x="11" y="40"/>
                      <a:pt x="20" y="40"/>
                    </a:cubicBezTo>
                    <a:cubicBezTo>
                      <a:pt x="30" y="40"/>
                      <a:pt x="40" y="33"/>
                      <a:pt x="40" y="20"/>
                    </a:cubicBezTo>
                    <a:cubicBezTo>
                      <a:pt x="40"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7"/>
              <p:cNvSpPr/>
              <p:nvPr/>
            </p:nvSpPr>
            <p:spPr>
              <a:xfrm>
                <a:off x="819725" y="3551900"/>
                <a:ext cx="1000" cy="1175"/>
              </a:xfrm>
              <a:custGeom>
                <a:avLst/>
                <a:gdLst/>
                <a:ahLst/>
                <a:cxnLst/>
                <a:rect l="l" t="t" r="r" b="b"/>
                <a:pathLst>
                  <a:path w="40" h="47" extrusionOk="0">
                    <a:moveTo>
                      <a:pt x="20" y="0"/>
                    </a:moveTo>
                    <a:cubicBezTo>
                      <a:pt x="11" y="0"/>
                      <a:pt x="1" y="7"/>
                      <a:pt x="1" y="20"/>
                    </a:cubicBezTo>
                    <a:lnTo>
                      <a:pt x="1" y="26"/>
                    </a:lnTo>
                    <a:cubicBezTo>
                      <a:pt x="1" y="39"/>
                      <a:pt x="11" y="46"/>
                      <a:pt x="20" y="46"/>
                    </a:cubicBezTo>
                    <a:cubicBezTo>
                      <a:pt x="30" y="46"/>
                      <a:pt x="40" y="39"/>
                      <a:pt x="40" y="26"/>
                    </a:cubicBezTo>
                    <a:lnTo>
                      <a:pt x="40" y="20"/>
                    </a:lnTo>
                    <a:cubicBezTo>
                      <a:pt x="40"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7"/>
              <p:cNvSpPr/>
              <p:nvPr/>
            </p:nvSpPr>
            <p:spPr>
              <a:xfrm>
                <a:off x="816800" y="3551900"/>
                <a:ext cx="1000" cy="1175"/>
              </a:xfrm>
              <a:custGeom>
                <a:avLst/>
                <a:gdLst/>
                <a:ahLst/>
                <a:cxnLst/>
                <a:rect l="l" t="t" r="r" b="b"/>
                <a:pathLst>
                  <a:path w="40" h="47" extrusionOk="0">
                    <a:moveTo>
                      <a:pt x="20" y="0"/>
                    </a:moveTo>
                    <a:cubicBezTo>
                      <a:pt x="11" y="0"/>
                      <a:pt x="1" y="7"/>
                      <a:pt x="1" y="20"/>
                    </a:cubicBezTo>
                    <a:lnTo>
                      <a:pt x="1" y="26"/>
                    </a:lnTo>
                    <a:cubicBezTo>
                      <a:pt x="1" y="39"/>
                      <a:pt x="11" y="46"/>
                      <a:pt x="20" y="46"/>
                    </a:cubicBezTo>
                    <a:cubicBezTo>
                      <a:pt x="30" y="46"/>
                      <a:pt x="40" y="39"/>
                      <a:pt x="40" y="26"/>
                    </a:cubicBezTo>
                    <a:lnTo>
                      <a:pt x="40" y="20"/>
                    </a:lnTo>
                    <a:cubicBezTo>
                      <a:pt x="40"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7"/>
              <p:cNvSpPr/>
              <p:nvPr/>
            </p:nvSpPr>
            <p:spPr>
              <a:xfrm>
                <a:off x="798125" y="3548975"/>
                <a:ext cx="1000" cy="1175"/>
              </a:xfrm>
              <a:custGeom>
                <a:avLst/>
                <a:gdLst/>
                <a:ahLst/>
                <a:cxnLst/>
                <a:rect l="l" t="t" r="r" b="b"/>
                <a:pathLst>
                  <a:path w="40" h="47" extrusionOk="0">
                    <a:moveTo>
                      <a:pt x="20" y="0"/>
                    </a:moveTo>
                    <a:cubicBezTo>
                      <a:pt x="11" y="0"/>
                      <a:pt x="1" y="7"/>
                      <a:pt x="1" y="20"/>
                    </a:cubicBezTo>
                    <a:lnTo>
                      <a:pt x="1" y="26"/>
                    </a:lnTo>
                    <a:cubicBezTo>
                      <a:pt x="1" y="39"/>
                      <a:pt x="11" y="46"/>
                      <a:pt x="20" y="46"/>
                    </a:cubicBezTo>
                    <a:cubicBezTo>
                      <a:pt x="30" y="46"/>
                      <a:pt x="40" y="39"/>
                      <a:pt x="40" y="26"/>
                    </a:cubicBezTo>
                    <a:lnTo>
                      <a:pt x="40" y="20"/>
                    </a:lnTo>
                    <a:cubicBezTo>
                      <a:pt x="40"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7"/>
              <p:cNvSpPr/>
              <p:nvPr/>
            </p:nvSpPr>
            <p:spPr>
              <a:xfrm>
                <a:off x="793075" y="3548975"/>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29" y="46"/>
                      <a:pt x="39" y="39"/>
                      <a:pt x="39" y="26"/>
                    </a:cubicBezTo>
                    <a:lnTo>
                      <a:pt x="39" y="20"/>
                    </a:lnTo>
                    <a:cubicBezTo>
                      <a:pt x="39" y="7"/>
                      <a:pt x="29"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7"/>
              <p:cNvSpPr/>
              <p:nvPr/>
            </p:nvSpPr>
            <p:spPr>
              <a:xfrm>
                <a:off x="791125" y="3550925"/>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29" y="46"/>
                      <a:pt x="39" y="39"/>
                      <a:pt x="39" y="26"/>
                    </a:cubicBezTo>
                    <a:lnTo>
                      <a:pt x="39" y="20"/>
                    </a:lnTo>
                    <a:cubicBezTo>
                      <a:pt x="39" y="7"/>
                      <a:pt x="29"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7"/>
              <p:cNvSpPr/>
              <p:nvPr/>
            </p:nvSpPr>
            <p:spPr>
              <a:xfrm>
                <a:off x="789175" y="3549950"/>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29" y="46"/>
                      <a:pt x="39" y="39"/>
                      <a:pt x="39" y="26"/>
                    </a:cubicBezTo>
                    <a:lnTo>
                      <a:pt x="39" y="20"/>
                    </a:lnTo>
                    <a:cubicBezTo>
                      <a:pt x="39" y="7"/>
                      <a:pt x="29"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7"/>
              <p:cNvSpPr/>
              <p:nvPr/>
            </p:nvSpPr>
            <p:spPr>
              <a:xfrm>
                <a:off x="789175" y="3552925"/>
                <a:ext cx="1000" cy="1125"/>
              </a:xfrm>
              <a:custGeom>
                <a:avLst/>
                <a:gdLst/>
                <a:ahLst/>
                <a:cxnLst/>
                <a:rect l="l" t="t" r="r" b="b"/>
                <a:pathLst>
                  <a:path w="40" h="45" extrusionOk="0">
                    <a:moveTo>
                      <a:pt x="22" y="0"/>
                    </a:moveTo>
                    <a:cubicBezTo>
                      <a:pt x="11" y="0"/>
                      <a:pt x="0" y="7"/>
                      <a:pt x="0" y="18"/>
                    </a:cubicBezTo>
                    <a:lnTo>
                      <a:pt x="0" y="24"/>
                    </a:lnTo>
                    <a:cubicBezTo>
                      <a:pt x="0" y="37"/>
                      <a:pt x="10" y="44"/>
                      <a:pt x="20" y="44"/>
                    </a:cubicBezTo>
                    <a:cubicBezTo>
                      <a:pt x="29" y="44"/>
                      <a:pt x="39" y="37"/>
                      <a:pt x="39" y="24"/>
                    </a:cubicBezTo>
                    <a:lnTo>
                      <a:pt x="39" y="18"/>
                    </a:lnTo>
                    <a:cubicBezTo>
                      <a:pt x="39" y="6"/>
                      <a:pt x="31" y="0"/>
                      <a:pt x="22"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7"/>
              <p:cNvSpPr/>
              <p:nvPr/>
            </p:nvSpPr>
            <p:spPr>
              <a:xfrm>
                <a:off x="795025" y="3547025"/>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29" y="46"/>
                      <a:pt x="39" y="39"/>
                      <a:pt x="39" y="26"/>
                    </a:cubicBezTo>
                    <a:lnTo>
                      <a:pt x="39" y="20"/>
                    </a:lnTo>
                    <a:cubicBezTo>
                      <a:pt x="39" y="7"/>
                      <a:pt x="29"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7"/>
              <p:cNvSpPr/>
              <p:nvPr/>
            </p:nvSpPr>
            <p:spPr>
              <a:xfrm>
                <a:off x="794050" y="3551900"/>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29" y="46"/>
                      <a:pt x="39" y="39"/>
                      <a:pt x="39" y="26"/>
                    </a:cubicBezTo>
                    <a:lnTo>
                      <a:pt x="39" y="20"/>
                    </a:lnTo>
                    <a:cubicBezTo>
                      <a:pt x="39" y="7"/>
                      <a:pt x="29"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7"/>
              <p:cNvSpPr/>
              <p:nvPr/>
            </p:nvSpPr>
            <p:spPr>
              <a:xfrm>
                <a:off x="795025" y="3554975"/>
                <a:ext cx="1000" cy="1025"/>
              </a:xfrm>
              <a:custGeom>
                <a:avLst/>
                <a:gdLst/>
                <a:ahLst/>
                <a:cxnLst/>
                <a:rect l="l" t="t" r="r" b="b"/>
                <a:pathLst>
                  <a:path w="40" h="41" extrusionOk="0">
                    <a:moveTo>
                      <a:pt x="20" y="0"/>
                    </a:moveTo>
                    <a:cubicBezTo>
                      <a:pt x="10" y="0"/>
                      <a:pt x="0" y="7"/>
                      <a:pt x="0" y="20"/>
                    </a:cubicBezTo>
                    <a:cubicBezTo>
                      <a:pt x="0" y="33"/>
                      <a:pt x="10" y="40"/>
                      <a:pt x="20" y="40"/>
                    </a:cubicBezTo>
                    <a:cubicBezTo>
                      <a:pt x="29" y="40"/>
                      <a:pt x="39" y="33"/>
                      <a:pt x="39" y="20"/>
                    </a:cubicBezTo>
                    <a:cubicBezTo>
                      <a:pt x="39" y="7"/>
                      <a:pt x="29"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7"/>
              <p:cNvSpPr/>
              <p:nvPr/>
            </p:nvSpPr>
            <p:spPr>
              <a:xfrm>
                <a:off x="796975" y="3551900"/>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29" y="46"/>
                      <a:pt x="39" y="39"/>
                      <a:pt x="39" y="26"/>
                    </a:cubicBezTo>
                    <a:lnTo>
                      <a:pt x="39" y="20"/>
                    </a:lnTo>
                    <a:cubicBezTo>
                      <a:pt x="39" y="7"/>
                      <a:pt x="29"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7"/>
              <p:cNvSpPr/>
              <p:nvPr/>
            </p:nvSpPr>
            <p:spPr>
              <a:xfrm>
                <a:off x="800075" y="3551900"/>
                <a:ext cx="1000" cy="1175"/>
              </a:xfrm>
              <a:custGeom>
                <a:avLst/>
                <a:gdLst/>
                <a:ahLst/>
                <a:cxnLst/>
                <a:rect l="l" t="t" r="r" b="b"/>
                <a:pathLst>
                  <a:path w="40" h="47" extrusionOk="0">
                    <a:moveTo>
                      <a:pt x="20" y="0"/>
                    </a:moveTo>
                    <a:cubicBezTo>
                      <a:pt x="11" y="0"/>
                      <a:pt x="1" y="7"/>
                      <a:pt x="1" y="20"/>
                    </a:cubicBezTo>
                    <a:lnTo>
                      <a:pt x="1" y="26"/>
                    </a:lnTo>
                    <a:cubicBezTo>
                      <a:pt x="1" y="39"/>
                      <a:pt x="11" y="46"/>
                      <a:pt x="20" y="46"/>
                    </a:cubicBezTo>
                    <a:cubicBezTo>
                      <a:pt x="30" y="46"/>
                      <a:pt x="40" y="39"/>
                      <a:pt x="40" y="26"/>
                    </a:cubicBezTo>
                    <a:lnTo>
                      <a:pt x="40" y="20"/>
                    </a:lnTo>
                    <a:cubicBezTo>
                      <a:pt x="40"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7"/>
              <p:cNvSpPr/>
              <p:nvPr/>
            </p:nvSpPr>
            <p:spPr>
              <a:xfrm>
                <a:off x="803975" y="3544000"/>
                <a:ext cx="12200" cy="16700"/>
              </a:xfrm>
              <a:custGeom>
                <a:avLst/>
                <a:gdLst/>
                <a:ahLst/>
                <a:cxnLst/>
                <a:rect l="l" t="t" r="r" b="b"/>
                <a:pathLst>
                  <a:path w="488" h="668" extrusionOk="0">
                    <a:moveTo>
                      <a:pt x="193" y="0"/>
                    </a:moveTo>
                    <a:cubicBezTo>
                      <a:pt x="184" y="0"/>
                      <a:pt x="176" y="5"/>
                      <a:pt x="176" y="18"/>
                    </a:cubicBezTo>
                    <a:cubicBezTo>
                      <a:pt x="182" y="102"/>
                      <a:pt x="176" y="186"/>
                      <a:pt x="176" y="270"/>
                    </a:cubicBezTo>
                    <a:cubicBezTo>
                      <a:pt x="85" y="291"/>
                      <a:pt x="20" y="369"/>
                      <a:pt x="7" y="459"/>
                    </a:cubicBezTo>
                    <a:cubicBezTo>
                      <a:pt x="1" y="557"/>
                      <a:pt x="71" y="635"/>
                      <a:pt x="163" y="660"/>
                    </a:cubicBezTo>
                    <a:cubicBezTo>
                      <a:pt x="178" y="665"/>
                      <a:pt x="194" y="667"/>
                      <a:pt x="210" y="667"/>
                    </a:cubicBezTo>
                    <a:cubicBezTo>
                      <a:pt x="241" y="667"/>
                      <a:pt x="273" y="658"/>
                      <a:pt x="299" y="642"/>
                    </a:cubicBezTo>
                    <a:cubicBezTo>
                      <a:pt x="321" y="658"/>
                      <a:pt x="348" y="667"/>
                      <a:pt x="373" y="667"/>
                    </a:cubicBezTo>
                    <a:cubicBezTo>
                      <a:pt x="386" y="667"/>
                      <a:pt x="399" y="665"/>
                      <a:pt x="409" y="660"/>
                    </a:cubicBezTo>
                    <a:cubicBezTo>
                      <a:pt x="455" y="648"/>
                      <a:pt x="481" y="609"/>
                      <a:pt x="487" y="564"/>
                    </a:cubicBezTo>
                    <a:cubicBezTo>
                      <a:pt x="487" y="537"/>
                      <a:pt x="481" y="511"/>
                      <a:pt x="469" y="486"/>
                    </a:cubicBezTo>
                    <a:cubicBezTo>
                      <a:pt x="464" y="480"/>
                      <a:pt x="458" y="478"/>
                      <a:pt x="453" y="478"/>
                    </a:cubicBezTo>
                    <a:cubicBezTo>
                      <a:pt x="438" y="478"/>
                      <a:pt x="426" y="497"/>
                      <a:pt x="436" y="511"/>
                    </a:cubicBezTo>
                    <a:cubicBezTo>
                      <a:pt x="455" y="543"/>
                      <a:pt x="448" y="589"/>
                      <a:pt x="422" y="615"/>
                    </a:cubicBezTo>
                    <a:cubicBezTo>
                      <a:pt x="410" y="625"/>
                      <a:pt x="393" y="630"/>
                      <a:pt x="374" y="630"/>
                    </a:cubicBezTo>
                    <a:cubicBezTo>
                      <a:pt x="354" y="630"/>
                      <a:pt x="332" y="623"/>
                      <a:pt x="319" y="609"/>
                    </a:cubicBezTo>
                    <a:lnTo>
                      <a:pt x="313" y="603"/>
                    </a:lnTo>
                    <a:lnTo>
                      <a:pt x="293" y="603"/>
                    </a:lnTo>
                    <a:lnTo>
                      <a:pt x="293" y="609"/>
                    </a:lnTo>
                    <a:cubicBezTo>
                      <a:pt x="269" y="621"/>
                      <a:pt x="242" y="626"/>
                      <a:pt x="216" y="626"/>
                    </a:cubicBezTo>
                    <a:cubicBezTo>
                      <a:pt x="170" y="626"/>
                      <a:pt x="124" y="609"/>
                      <a:pt x="91" y="576"/>
                    </a:cubicBezTo>
                    <a:cubicBezTo>
                      <a:pt x="32" y="525"/>
                      <a:pt x="40" y="440"/>
                      <a:pt x="79" y="375"/>
                    </a:cubicBezTo>
                    <a:cubicBezTo>
                      <a:pt x="104" y="342"/>
                      <a:pt x="143" y="316"/>
                      <a:pt x="188" y="309"/>
                    </a:cubicBezTo>
                    <a:cubicBezTo>
                      <a:pt x="196" y="309"/>
                      <a:pt x="215" y="303"/>
                      <a:pt x="215" y="291"/>
                    </a:cubicBezTo>
                    <a:cubicBezTo>
                      <a:pt x="221" y="199"/>
                      <a:pt x="221" y="108"/>
                      <a:pt x="215" y="18"/>
                    </a:cubicBezTo>
                    <a:cubicBezTo>
                      <a:pt x="215" y="7"/>
                      <a:pt x="203" y="0"/>
                      <a:pt x="193"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7"/>
              <p:cNvSpPr/>
              <p:nvPr/>
            </p:nvSpPr>
            <p:spPr>
              <a:xfrm>
                <a:off x="837275" y="3539200"/>
                <a:ext cx="8650" cy="8025"/>
              </a:xfrm>
              <a:custGeom>
                <a:avLst/>
                <a:gdLst/>
                <a:ahLst/>
                <a:cxnLst/>
                <a:rect l="l" t="t" r="r" b="b"/>
                <a:pathLst>
                  <a:path w="346" h="321" extrusionOk="0">
                    <a:moveTo>
                      <a:pt x="169" y="1"/>
                    </a:moveTo>
                    <a:cubicBezTo>
                      <a:pt x="73" y="1"/>
                      <a:pt x="1" y="99"/>
                      <a:pt x="1" y="222"/>
                    </a:cubicBezTo>
                    <a:cubicBezTo>
                      <a:pt x="1" y="255"/>
                      <a:pt x="7" y="294"/>
                      <a:pt x="19" y="321"/>
                    </a:cubicBezTo>
                    <a:cubicBezTo>
                      <a:pt x="97" y="306"/>
                      <a:pt x="175" y="300"/>
                      <a:pt x="241" y="300"/>
                    </a:cubicBezTo>
                    <a:lnTo>
                      <a:pt x="331" y="300"/>
                    </a:lnTo>
                    <a:cubicBezTo>
                      <a:pt x="338" y="282"/>
                      <a:pt x="345" y="249"/>
                      <a:pt x="345" y="222"/>
                    </a:cubicBezTo>
                    <a:cubicBezTo>
                      <a:pt x="345" y="99"/>
                      <a:pt x="267" y="1"/>
                      <a:pt x="169"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7"/>
              <p:cNvSpPr/>
              <p:nvPr/>
            </p:nvSpPr>
            <p:spPr>
              <a:xfrm>
                <a:off x="772800" y="3529550"/>
                <a:ext cx="14550" cy="8000"/>
              </a:xfrm>
              <a:custGeom>
                <a:avLst/>
                <a:gdLst/>
                <a:ahLst/>
                <a:cxnLst/>
                <a:rect l="l" t="t" r="r" b="b"/>
                <a:pathLst>
                  <a:path w="582" h="320" extrusionOk="0">
                    <a:moveTo>
                      <a:pt x="323" y="1"/>
                    </a:moveTo>
                    <a:cubicBezTo>
                      <a:pt x="288" y="1"/>
                      <a:pt x="253" y="6"/>
                      <a:pt x="220" y="17"/>
                    </a:cubicBezTo>
                    <a:cubicBezTo>
                      <a:pt x="103" y="62"/>
                      <a:pt x="19" y="173"/>
                      <a:pt x="0" y="296"/>
                    </a:cubicBezTo>
                    <a:cubicBezTo>
                      <a:pt x="0" y="311"/>
                      <a:pt x="12" y="320"/>
                      <a:pt x="23" y="320"/>
                    </a:cubicBezTo>
                    <a:cubicBezTo>
                      <a:pt x="32" y="320"/>
                      <a:pt x="39" y="314"/>
                      <a:pt x="39" y="303"/>
                    </a:cubicBezTo>
                    <a:cubicBezTo>
                      <a:pt x="52" y="192"/>
                      <a:pt x="130" y="95"/>
                      <a:pt x="234" y="56"/>
                    </a:cubicBezTo>
                    <a:cubicBezTo>
                      <a:pt x="264" y="45"/>
                      <a:pt x="295" y="40"/>
                      <a:pt x="326" y="40"/>
                    </a:cubicBezTo>
                    <a:cubicBezTo>
                      <a:pt x="404" y="40"/>
                      <a:pt x="483" y="72"/>
                      <a:pt x="538" y="128"/>
                    </a:cubicBezTo>
                    <a:cubicBezTo>
                      <a:pt x="542" y="130"/>
                      <a:pt x="546" y="131"/>
                      <a:pt x="549" y="131"/>
                    </a:cubicBezTo>
                    <a:cubicBezTo>
                      <a:pt x="567" y="131"/>
                      <a:pt x="581" y="110"/>
                      <a:pt x="565" y="95"/>
                    </a:cubicBezTo>
                    <a:cubicBezTo>
                      <a:pt x="500" y="35"/>
                      <a:pt x="411" y="1"/>
                      <a:pt x="323"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7"/>
              <p:cNvSpPr/>
              <p:nvPr/>
            </p:nvSpPr>
            <p:spPr>
              <a:xfrm>
                <a:off x="834725" y="3529550"/>
                <a:ext cx="14525" cy="8000"/>
              </a:xfrm>
              <a:custGeom>
                <a:avLst/>
                <a:gdLst/>
                <a:ahLst/>
                <a:cxnLst/>
                <a:rect l="l" t="t" r="r" b="b"/>
                <a:pathLst>
                  <a:path w="581" h="320" extrusionOk="0">
                    <a:moveTo>
                      <a:pt x="258" y="1"/>
                    </a:moveTo>
                    <a:cubicBezTo>
                      <a:pt x="168" y="1"/>
                      <a:pt x="77" y="35"/>
                      <a:pt x="11" y="95"/>
                    </a:cubicBezTo>
                    <a:cubicBezTo>
                      <a:pt x="1" y="110"/>
                      <a:pt x="17" y="131"/>
                      <a:pt x="30" y="131"/>
                    </a:cubicBezTo>
                    <a:cubicBezTo>
                      <a:pt x="32" y="131"/>
                      <a:pt x="35" y="130"/>
                      <a:pt x="37" y="128"/>
                    </a:cubicBezTo>
                    <a:cubicBezTo>
                      <a:pt x="97" y="72"/>
                      <a:pt x="177" y="40"/>
                      <a:pt x="256" y="40"/>
                    </a:cubicBezTo>
                    <a:cubicBezTo>
                      <a:pt x="288" y="40"/>
                      <a:pt x="319" y="45"/>
                      <a:pt x="349" y="56"/>
                    </a:cubicBezTo>
                    <a:cubicBezTo>
                      <a:pt x="454" y="95"/>
                      <a:pt x="525" y="192"/>
                      <a:pt x="538" y="303"/>
                    </a:cubicBezTo>
                    <a:cubicBezTo>
                      <a:pt x="541" y="314"/>
                      <a:pt x="550" y="320"/>
                      <a:pt x="559" y="320"/>
                    </a:cubicBezTo>
                    <a:cubicBezTo>
                      <a:pt x="570" y="320"/>
                      <a:pt x="580" y="311"/>
                      <a:pt x="577" y="296"/>
                    </a:cubicBezTo>
                    <a:cubicBezTo>
                      <a:pt x="564" y="173"/>
                      <a:pt x="479" y="62"/>
                      <a:pt x="362" y="17"/>
                    </a:cubicBezTo>
                    <a:cubicBezTo>
                      <a:pt x="329" y="6"/>
                      <a:pt x="293" y="1"/>
                      <a:pt x="258"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7"/>
              <p:cNvSpPr/>
              <p:nvPr/>
            </p:nvSpPr>
            <p:spPr>
              <a:xfrm>
                <a:off x="803000" y="3566700"/>
                <a:ext cx="15625" cy="11050"/>
              </a:xfrm>
              <a:custGeom>
                <a:avLst/>
                <a:gdLst/>
                <a:ahLst/>
                <a:cxnLst/>
                <a:rect l="l" t="t" r="r" b="b"/>
                <a:pathLst>
                  <a:path w="625" h="442" extrusionOk="0">
                    <a:moveTo>
                      <a:pt x="52" y="0"/>
                    </a:moveTo>
                    <a:cubicBezTo>
                      <a:pt x="13" y="0"/>
                      <a:pt x="1" y="19"/>
                      <a:pt x="20" y="91"/>
                    </a:cubicBezTo>
                    <a:cubicBezTo>
                      <a:pt x="78" y="300"/>
                      <a:pt x="197" y="442"/>
                      <a:pt x="318" y="442"/>
                    </a:cubicBezTo>
                    <a:cubicBezTo>
                      <a:pt x="320" y="442"/>
                      <a:pt x="323" y="442"/>
                      <a:pt x="325" y="442"/>
                    </a:cubicBezTo>
                    <a:cubicBezTo>
                      <a:pt x="442" y="435"/>
                      <a:pt x="565" y="286"/>
                      <a:pt x="617" y="64"/>
                    </a:cubicBezTo>
                    <a:cubicBezTo>
                      <a:pt x="617" y="52"/>
                      <a:pt x="625" y="32"/>
                      <a:pt x="617" y="19"/>
                    </a:cubicBezTo>
                    <a:cubicBezTo>
                      <a:pt x="617" y="7"/>
                      <a:pt x="611" y="0"/>
                      <a:pt x="604" y="0"/>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7"/>
              <p:cNvSpPr/>
              <p:nvPr/>
            </p:nvSpPr>
            <p:spPr>
              <a:xfrm>
                <a:off x="807075" y="3566700"/>
                <a:ext cx="3250" cy="2600"/>
              </a:xfrm>
              <a:custGeom>
                <a:avLst/>
                <a:gdLst/>
                <a:ahLst/>
                <a:cxnLst/>
                <a:rect l="l" t="t" r="r" b="b"/>
                <a:pathLst>
                  <a:path w="130" h="104" extrusionOk="0">
                    <a:moveTo>
                      <a:pt x="0" y="0"/>
                    </a:moveTo>
                    <a:lnTo>
                      <a:pt x="0" y="19"/>
                    </a:lnTo>
                    <a:cubicBezTo>
                      <a:pt x="6" y="25"/>
                      <a:pt x="6" y="32"/>
                      <a:pt x="6" y="39"/>
                    </a:cubicBezTo>
                    <a:lnTo>
                      <a:pt x="6" y="64"/>
                    </a:lnTo>
                    <a:cubicBezTo>
                      <a:pt x="6" y="70"/>
                      <a:pt x="13" y="85"/>
                      <a:pt x="19" y="91"/>
                    </a:cubicBezTo>
                    <a:cubicBezTo>
                      <a:pt x="25" y="97"/>
                      <a:pt x="33" y="97"/>
                      <a:pt x="39" y="97"/>
                    </a:cubicBezTo>
                    <a:cubicBezTo>
                      <a:pt x="64" y="97"/>
                      <a:pt x="84" y="103"/>
                      <a:pt x="103" y="103"/>
                    </a:cubicBezTo>
                    <a:cubicBezTo>
                      <a:pt x="117" y="103"/>
                      <a:pt x="123" y="91"/>
                      <a:pt x="123" y="78"/>
                    </a:cubicBezTo>
                    <a:cubicBezTo>
                      <a:pt x="130" y="52"/>
                      <a:pt x="130" y="25"/>
                      <a:pt x="1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7"/>
              <p:cNvSpPr/>
              <p:nvPr/>
            </p:nvSpPr>
            <p:spPr>
              <a:xfrm>
                <a:off x="811950" y="3566700"/>
                <a:ext cx="3100" cy="2600"/>
              </a:xfrm>
              <a:custGeom>
                <a:avLst/>
                <a:gdLst/>
                <a:ahLst/>
                <a:cxnLst/>
                <a:rect l="l" t="t" r="r" b="b"/>
                <a:pathLst>
                  <a:path w="124" h="104" extrusionOk="0">
                    <a:moveTo>
                      <a:pt x="0" y="0"/>
                    </a:moveTo>
                    <a:lnTo>
                      <a:pt x="0" y="7"/>
                    </a:lnTo>
                    <a:cubicBezTo>
                      <a:pt x="0" y="13"/>
                      <a:pt x="0" y="19"/>
                      <a:pt x="6" y="32"/>
                    </a:cubicBezTo>
                    <a:lnTo>
                      <a:pt x="6" y="70"/>
                    </a:lnTo>
                    <a:cubicBezTo>
                      <a:pt x="6" y="91"/>
                      <a:pt x="12" y="103"/>
                      <a:pt x="25" y="103"/>
                    </a:cubicBezTo>
                    <a:lnTo>
                      <a:pt x="64" y="103"/>
                    </a:lnTo>
                    <a:cubicBezTo>
                      <a:pt x="78" y="97"/>
                      <a:pt x="97" y="103"/>
                      <a:pt x="111" y="85"/>
                    </a:cubicBezTo>
                    <a:cubicBezTo>
                      <a:pt x="117" y="78"/>
                      <a:pt x="123" y="64"/>
                      <a:pt x="123" y="52"/>
                    </a:cubicBezTo>
                    <a:lnTo>
                      <a:pt x="123" y="13"/>
                    </a:lnTo>
                    <a:lnTo>
                      <a:pt x="12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7"/>
              <p:cNvSpPr/>
              <p:nvPr/>
            </p:nvSpPr>
            <p:spPr>
              <a:xfrm>
                <a:off x="848100" y="3541425"/>
                <a:ext cx="10200" cy="5375"/>
              </a:xfrm>
              <a:custGeom>
                <a:avLst/>
                <a:gdLst/>
                <a:ahLst/>
                <a:cxnLst/>
                <a:rect l="l" t="t" r="r" b="b"/>
                <a:pathLst>
                  <a:path w="408" h="215" extrusionOk="0">
                    <a:moveTo>
                      <a:pt x="379" y="0"/>
                    </a:moveTo>
                    <a:cubicBezTo>
                      <a:pt x="375" y="0"/>
                      <a:pt x="371" y="1"/>
                      <a:pt x="366" y="4"/>
                    </a:cubicBezTo>
                    <a:cubicBezTo>
                      <a:pt x="249" y="62"/>
                      <a:pt x="139" y="121"/>
                      <a:pt x="22" y="178"/>
                    </a:cubicBezTo>
                    <a:cubicBezTo>
                      <a:pt x="1" y="190"/>
                      <a:pt x="10" y="214"/>
                      <a:pt x="30" y="214"/>
                    </a:cubicBezTo>
                    <a:cubicBezTo>
                      <a:pt x="34" y="214"/>
                      <a:pt x="38" y="213"/>
                      <a:pt x="42" y="211"/>
                    </a:cubicBezTo>
                    <a:lnTo>
                      <a:pt x="387" y="37"/>
                    </a:lnTo>
                    <a:cubicBezTo>
                      <a:pt x="407" y="25"/>
                      <a:pt x="398" y="0"/>
                      <a:pt x="379"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7"/>
              <p:cNvSpPr/>
              <p:nvPr/>
            </p:nvSpPr>
            <p:spPr>
              <a:xfrm>
                <a:off x="848525" y="3548150"/>
                <a:ext cx="8875" cy="2325"/>
              </a:xfrm>
              <a:custGeom>
                <a:avLst/>
                <a:gdLst/>
                <a:ahLst/>
                <a:cxnLst/>
                <a:rect l="l" t="t" r="r" b="b"/>
                <a:pathLst>
                  <a:path w="355" h="93" extrusionOk="0">
                    <a:moveTo>
                      <a:pt x="31" y="0"/>
                    </a:moveTo>
                    <a:cubicBezTo>
                      <a:pt x="10" y="0"/>
                      <a:pt x="1" y="33"/>
                      <a:pt x="25" y="40"/>
                    </a:cubicBezTo>
                    <a:cubicBezTo>
                      <a:pt x="122" y="53"/>
                      <a:pt x="226" y="72"/>
                      <a:pt x="324" y="92"/>
                    </a:cubicBezTo>
                    <a:cubicBezTo>
                      <a:pt x="326" y="92"/>
                      <a:pt x="328" y="93"/>
                      <a:pt x="330" y="93"/>
                    </a:cubicBezTo>
                    <a:cubicBezTo>
                      <a:pt x="350" y="93"/>
                      <a:pt x="354" y="59"/>
                      <a:pt x="337" y="53"/>
                    </a:cubicBezTo>
                    <a:cubicBezTo>
                      <a:pt x="232" y="33"/>
                      <a:pt x="136" y="20"/>
                      <a:pt x="37" y="1"/>
                    </a:cubicBezTo>
                    <a:cubicBezTo>
                      <a:pt x="35" y="1"/>
                      <a:pt x="33" y="0"/>
                      <a:pt x="31"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7"/>
              <p:cNvSpPr/>
              <p:nvPr/>
            </p:nvSpPr>
            <p:spPr>
              <a:xfrm>
                <a:off x="775525" y="3539200"/>
                <a:ext cx="8650" cy="8025"/>
              </a:xfrm>
              <a:custGeom>
                <a:avLst/>
                <a:gdLst/>
                <a:ahLst/>
                <a:cxnLst/>
                <a:rect l="l" t="t" r="r" b="b"/>
                <a:pathLst>
                  <a:path w="346" h="321" extrusionOk="0">
                    <a:moveTo>
                      <a:pt x="170" y="1"/>
                    </a:moveTo>
                    <a:cubicBezTo>
                      <a:pt x="78" y="1"/>
                      <a:pt x="0" y="99"/>
                      <a:pt x="0" y="222"/>
                    </a:cubicBezTo>
                    <a:cubicBezTo>
                      <a:pt x="0" y="249"/>
                      <a:pt x="0" y="282"/>
                      <a:pt x="14" y="300"/>
                    </a:cubicBezTo>
                    <a:lnTo>
                      <a:pt x="105" y="300"/>
                    </a:lnTo>
                    <a:cubicBezTo>
                      <a:pt x="170" y="300"/>
                      <a:pt x="248" y="306"/>
                      <a:pt x="326" y="321"/>
                    </a:cubicBezTo>
                    <a:cubicBezTo>
                      <a:pt x="339" y="294"/>
                      <a:pt x="345" y="255"/>
                      <a:pt x="345" y="222"/>
                    </a:cubicBezTo>
                    <a:cubicBezTo>
                      <a:pt x="345" y="99"/>
                      <a:pt x="267" y="1"/>
                      <a:pt x="170"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7"/>
              <p:cNvSpPr/>
              <p:nvPr/>
            </p:nvSpPr>
            <p:spPr>
              <a:xfrm>
                <a:off x="763125" y="3541425"/>
                <a:ext cx="10075" cy="5375"/>
              </a:xfrm>
              <a:custGeom>
                <a:avLst/>
                <a:gdLst/>
                <a:ahLst/>
                <a:cxnLst/>
                <a:rect l="l" t="t" r="r" b="b"/>
                <a:pathLst>
                  <a:path w="403" h="215" extrusionOk="0">
                    <a:moveTo>
                      <a:pt x="26" y="0"/>
                    </a:moveTo>
                    <a:cubicBezTo>
                      <a:pt x="11" y="0"/>
                      <a:pt x="0" y="25"/>
                      <a:pt x="16" y="37"/>
                    </a:cubicBezTo>
                    <a:lnTo>
                      <a:pt x="367" y="211"/>
                    </a:lnTo>
                    <a:cubicBezTo>
                      <a:pt x="370" y="213"/>
                      <a:pt x="373" y="214"/>
                      <a:pt x="376" y="214"/>
                    </a:cubicBezTo>
                    <a:cubicBezTo>
                      <a:pt x="392" y="214"/>
                      <a:pt x="403" y="190"/>
                      <a:pt x="387" y="178"/>
                    </a:cubicBezTo>
                    <a:lnTo>
                      <a:pt x="36" y="4"/>
                    </a:lnTo>
                    <a:cubicBezTo>
                      <a:pt x="33" y="1"/>
                      <a:pt x="29" y="0"/>
                      <a:pt x="26"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7"/>
              <p:cNvSpPr/>
              <p:nvPr/>
            </p:nvSpPr>
            <p:spPr>
              <a:xfrm>
                <a:off x="763875" y="3548150"/>
                <a:ext cx="8900" cy="2325"/>
              </a:xfrm>
              <a:custGeom>
                <a:avLst/>
                <a:gdLst/>
                <a:ahLst/>
                <a:cxnLst/>
                <a:rect l="l" t="t" r="r" b="b"/>
                <a:pathLst>
                  <a:path w="356" h="93" extrusionOk="0">
                    <a:moveTo>
                      <a:pt x="331" y="0"/>
                    </a:moveTo>
                    <a:cubicBezTo>
                      <a:pt x="329" y="0"/>
                      <a:pt x="327" y="1"/>
                      <a:pt x="324" y="1"/>
                    </a:cubicBezTo>
                    <a:cubicBezTo>
                      <a:pt x="226" y="20"/>
                      <a:pt x="123" y="33"/>
                      <a:pt x="25" y="53"/>
                    </a:cubicBezTo>
                    <a:cubicBezTo>
                      <a:pt x="0" y="59"/>
                      <a:pt x="11" y="93"/>
                      <a:pt x="27" y="93"/>
                    </a:cubicBezTo>
                    <a:cubicBezTo>
                      <a:pt x="28" y="93"/>
                      <a:pt x="30" y="92"/>
                      <a:pt x="31" y="92"/>
                    </a:cubicBezTo>
                    <a:cubicBezTo>
                      <a:pt x="136" y="72"/>
                      <a:pt x="232" y="53"/>
                      <a:pt x="337" y="40"/>
                    </a:cubicBezTo>
                    <a:cubicBezTo>
                      <a:pt x="355" y="33"/>
                      <a:pt x="351" y="0"/>
                      <a:pt x="331"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84" name="Google Shape;2984;p37"/>
          <p:cNvSpPr txBox="1">
            <a:spLocks noGrp="1"/>
          </p:cNvSpPr>
          <p:nvPr>
            <p:ph type="ctrTitle"/>
          </p:nvPr>
        </p:nvSpPr>
        <p:spPr>
          <a:xfrm>
            <a:off x="1893036" y="2635873"/>
            <a:ext cx="5985300" cy="141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800" dirty="0">
                <a:latin typeface="Verdana" panose="020B0604030504040204" pitchFamily="34" charset="0"/>
                <a:ea typeface="Verdana" panose="020B0604030504040204" pitchFamily="34" charset="0"/>
              </a:rPr>
              <a:t>À VOUS DE JOUER ! </a:t>
            </a:r>
            <a:endParaRPr sz="3800" dirty="0">
              <a:solidFill>
                <a:schemeClr val="dk1"/>
              </a:solidFill>
              <a:latin typeface="Verdana" panose="020B0604030504040204" pitchFamily="34" charset="0"/>
              <a:ea typeface="Verdana" panose="020B0604030504040204" pitchFamily="34" charset="0"/>
            </a:endParaRPr>
          </a:p>
        </p:txBody>
      </p:sp>
      <p:sp>
        <p:nvSpPr>
          <p:cNvPr id="2986" name="Google Shape;2986;p37"/>
          <p:cNvSpPr/>
          <p:nvPr/>
        </p:nvSpPr>
        <p:spPr>
          <a:xfrm>
            <a:off x="6765936" y="220625"/>
            <a:ext cx="2224800" cy="409500"/>
          </a:xfrm>
          <a:prstGeom prst="roundRect">
            <a:avLst>
              <a:gd name="adj" fmla="val 16667"/>
            </a:avLst>
          </a:prstGeom>
          <a:solidFill>
            <a:schemeClr val="dk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37"/>
          <p:cNvSpPr txBox="1"/>
          <p:nvPr/>
        </p:nvSpPr>
        <p:spPr>
          <a:xfrm>
            <a:off x="6765936" y="293251"/>
            <a:ext cx="2224800" cy="271500"/>
          </a:xfrm>
          <a:prstGeom prst="rect">
            <a:avLst/>
          </a:prstGeom>
          <a:noFill/>
          <a:ln>
            <a:noFill/>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dirty="0">
                <a:solidFill>
                  <a:schemeClr val="lt1"/>
                </a:solidFill>
                <a:latin typeface="Verdana" panose="020B0604030504040204" pitchFamily="34" charset="0"/>
                <a:ea typeface="Verdana" panose="020B0604030504040204" pitchFamily="34" charset="0"/>
                <a:cs typeface="Chewy"/>
                <a:sym typeface="Chewy"/>
              </a:rPr>
              <a:t>RÉSEAU </a:t>
            </a:r>
            <a:r>
              <a:rPr lang="fr-FR" dirty="0" err="1">
                <a:solidFill>
                  <a:schemeClr val="lt1"/>
                </a:solidFill>
                <a:latin typeface="Verdana" panose="020B0604030504040204" pitchFamily="34" charset="0"/>
                <a:ea typeface="Verdana" panose="020B0604030504040204" pitchFamily="34" charset="0"/>
                <a:cs typeface="Chewy"/>
                <a:sym typeface="Chewy"/>
              </a:rPr>
              <a:t>Sudoc</a:t>
            </a:r>
            <a:r>
              <a:rPr lang="fr-FR" dirty="0">
                <a:solidFill>
                  <a:schemeClr val="lt1"/>
                </a:solidFill>
                <a:latin typeface="Verdana" panose="020B0604030504040204" pitchFamily="34" charset="0"/>
                <a:ea typeface="Verdana" panose="020B0604030504040204" pitchFamily="34" charset="0"/>
                <a:cs typeface="Chewy"/>
                <a:sym typeface="Chewy"/>
              </a:rPr>
              <a:t> / </a:t>
            </a:r>
            <a:r>
              <a:rPr lang="fr-FR" dirty="0" err="1">
                <a:solidFill>
                  <a:schemeClr val="lt1"/>
                </a:solidFill>
                <a:latin typeface="Verdana" panose="020B0604030504040204" pitchFamily="34" charset="0"/>
                <a:ea typeface="Verdana" panose="020B0604030504040204" pitchFamily="34" charset="0"/>
                <a:cs typeface="Chewy"/>
                <a:sym typeface="Chewy"/>
              </a:rPr>
              <a:t>IdRef</a:t>
            </a:r>
            <a:endParaRPr dirty="0">
              <a:latin typeface="Verdana" panose="020B0604030504040204" pitchFamily="34" charset="0"/>
              <a:ea typeface="Verdana" panose="020B0604030504040204" pitchFamily="34" charset="0"/>
              <a:cs typeface="Chewy"/>
              <a:sym typeface="Chewy"/>
            </a:endParaRPr>
          </a:p>
        </p:txBody>
      </p:sp>
      <p:grpSp>
        <p:nvGrpSpPr>
          <p:cNvPr id="2988" name="Google Shape;2988;p37"/>
          <p:cNvGrpSpPr/>
          <p:nvPr/>
        </p:nvGrpSpPr>
        <p:grpSpPr>
          <a:xfrm>
            <a:off x="1581215" y="1987471"/>
            <a:ext cx="702620" cy="2359956"/>
            <a:chOff x="1771425" y="2508625"/>
            <a:chExt cx="248425" cy="834438"/>
          </a:xfrm>
        </p:grpSpPr>
        <p:grpSp>
          <p:nvGrpSpPr>
            <p:cNvPr id="2989" name="Google Shape;2989;p37"/>
            <p:cNvGrpSpPr/>
            <p:nvPr/>
          </p:nvGrpSpPr>
          <p:grpSpPr>
            <a:xfrm>
              <a:off x="1771425" y="2709113"/>
              <a:ext cx="248425" cy="633950"/>
              <a:chOff x="372475" y="1996800"/>
              <a:chExt cx="248425" cy="633950"/>
            </a:xfrm>
          </p:grpSpPr>
          <p:sp>
            <p:nvSpPr>
              <p:cNvPr id="2990" name="Google Shape;2990;p37"/>
              <p:cNvSpPr/>
              <p:nvPr/>
            </p:nvSpPr>
            <p:spPr>
              <a:xfrm>
                <a:off x="378975" y="2587050"/>
                <a:ext cx="230700" cy="43700"/>
              </a:xfrm>
              <a:custGeom>
                <a:avLst/>
                <a:gdLst/>
                <a:ahLst/>
                <a:cxnLst/>
                <a:rect l="l" t="t" r="r" b="b"/>
                <a:pathLst>
                  <a:path w="9228" h="1748" extrusionOk="0">
                    <a:moveTo>
                      <a:pt x="4614" y="1"/>
                    </a:moveTo>
                    <a:cubicBezTo>
                      <a:pt x="2067" y="1"/>
                      <a:pt x="1" y="397"/>
                      <a:pt x="1" y="877"/>
                    </a:cubicBezTo>
                    <a:cubicBezTo>
                      <a:pt x="1" y="1358"/>
                      <a:pt x="2067" y="1748"/>
                      <a:pt x="4614" y="1748"/>
                    </a:cubicBezTo>
                    <a:cubicBezTo>
                      <a:pt x="7161" y="1748"/>
                      <a:pt x="9228" y="1358"/>
                      <a:pt x="9228" y="877"/>
                    </a:cubicBezTo>
                    <a:cubicBezTo>
                      <a:pt x="9228" y="397"/>
                      <a:pt x="7161" y="1"/>
                      <a:pt x="46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37"/>
              <p:cNvSpPr/>
              <p:nvPr/>
            </p:nvSpPr>
            <p:spPr>
              <a:xfrm>
                <a:off x="415375" y="2088875"/>
                <a:ext cx="152900" cy="182200"/>
              </a:xfrm>
              <a:custGeom>
                <a:avLst/>
                <a:gdLst/>
                <a:ahLst/>
                <a:cxnLst/>
                <a:rect l="l" t="t" r="r" b="b"/>
                <a:pathLst>
                  <a:path w="6116" h="7288" extrusionOk="0">
                    <a:moveTo>
                      <a:pt x="1261" y="0"/>
                    </a:moveTo>
                    <a:cubicBezTo>
                      <a:pt x="1258" y="0"/>
                      <a:pt x="1256" y="1"/>
                      <a:pt x="1254" y="4"/>
                    </a:cubicBezTo>
                    <a:cubicBezTo>
                      <a:pt x="1242" y="4"/>
                      <a:pt x="1235" y="22"/>
                      <a:pt x="1242" y="35"/>
                    </a:cubicBezTo>
                    <a:cubicBezTo>
                      <a:pt x="1059" y="757"/>
                      <a:pt x="891" y="1491"/>
                      <a:pt x="728" y="2218"/>
                    </a:cubicBezTo>
                    <a:cubicBezTo>
                      <a:pt x="565" y="2953"/>
                      <a:pt x="402" y="3694"/>
                      <a:pt x="261" y="4434"/>
                    </a:cubicBezTo>
                    <a:cubicBezTo>
                      <a:pt x="123" y="5157"/>
                      <a:pt x="0" y="5904"/>
                      <a:pt x="91" y="6638"/>
                    </a:cubicBezTo>
                    <a:cubicBezTo>
                      <a:pt x="97" y="6710"/>
                      <a:pt x="111" y="6780"/>
                      <a:pt x="156" y="6833"/>
                    </a:cubicBezTo>
                    <a:cubicBezTo>
                      <a:pt x="195" y="6891"/>
                      <a:pt x="261" y="6917"/>
                      <a:pt x="324" y="6930"/>
                    </a:cubicBezTo>
                    <a:cubicBezTo>
                      <a:pt x="443" y="6953"/>
                      <a:pt x="566" y="6960"/>
                      <a:pt x="690" y="6960"/>
                    </a:cubicBezTo>
                    <a:cubicBezTo>
                      <a:pt x="744" y="6960"/>
                      <a:pt x="798" y="6958"/>
                      <a:pt x="852" y="6956"/>
                    </a:cubicBezTo>
                    <a:cubicBezTo>
                      <a:pt x="1060" y="6956"/>
                      <a:pt x="1272" y="6943"/>
                      <a:pt x="1483" y="6943"/>
                    </a:cubicBezTo>
                    <a:cubicBezTo>
                      <a:pt x="1639" y="6943"/>
                      <a:pt x="1795" y="6950"/>
                      <a:pt x="1950" y="6975"/>
                    </a:cubicBezTo>
                    <a:cubicBezTo>
                      <a:pt x="2280" y="7034"/>
                      <a:pt x="2567" y="7217"/>
                      <a:pt x="2898" y="7274"/>
                    </a:cubicBezTo>
                    <a:cubicBezTo>
                      <a:pt x="2949" y="7283"/>
                      <a:pt x="2999" y="7287"/>
                      <a:pt x="3049" y="7287"/>
                    </a:cubicBezTo>
                    <a:cubicBezTo>
                      <a:pt x="3436" y="7287"/>
                      <a:pt x="3786" y="7044"/>
                      <a:pt x="4166" y="6975"/>
                    </a:cubicBezTo>
                    <a:cubicBezTo>
                      <a:pt x="4320" y="6950"/>
                      <a:pt x="4476" y="6943"/>
                      <a:pt x="4633" y="6943"/>
                    </a:cubicBezTo>
                    <a:cubicBezTo>
                      <a:pt x="4845" y="6943"/>
                      <a:pt x="5058" y="6956"/>
                      <a:pt x="5270" y="6956"/>
                    </a:cubicBezTo>
                    <a:cubicBezTo>
                      <a:pt x="5321" y="6958"/>
                      <a:pt x="5374" y="6960"/>
                      <a:pt x="5427" y="6960"/>
                    </a:cubicBezTo>
                    <a:cubicBezTo>
                      <a:pt x="5548" y="6960"/>
                      <a:pt x="5672" y="6953"/>
                      <a:pt x="5789" y="6930"/>
                    </a:cubicBezTo>
                    <a:cubicBezTo>
                      <a:pt x="5855" y="6917"/>
                      <a:pt x="5920" y="6891"/>
                      <a:pt x="5966" y="6833"/>
                    </a:cubicBezTo>
                    <a:cubicBezTo>
                      <a:pt x="6005" y="6780"/>
                      <a:pt x="6017" y="6710"/>
                      <a:pt x="6023" y="6638"/>
                    </a:cubicBezTo>
                    <a:cubicBezTo>
                      <a:pt x="6115" y="5904"/>
                      <a:pt x="5998" y="5157"/>
                      <a:pt x="5855" y="4434"/>
                    </a:cubicBezTo>
                    <a:cubicBezTo>
                      <a:pt x="5711" y="3694"/>
                      <a:pt x="5555" y="2953"/>
                      <a:pt x="5393" y="2218"/>
                    </a:cubicBezTo>
                    <a:cubicBezTo>
                      <a:pt x="5231" y="1491"/>
                      <a:pt x="5056" y="757"/>
                      <a:pt x="4874" y="35"/>
                    </a:cubicBezTo>
                    <a:cubicBezTo>
                      <a:pt x="4880" y="22"/>
                      <a:pt x="4874" y="4"/>
                      <a:pt x="4861" y="4"/>
                    </a:cubicBezTo>
                    <a:cubicBezTo>
                      <a:pt x="4859" y="1"/>
                      <a:pt x="4856" y="0"/>
                      <a:pt x="4853" y="0"/>
                    </a:cubicBezTo>
                    <a:cubicBezTo>
                      <a:pt x="4847" y="0"/>
                      <a:pt x="4839" y="5"/>
                      <a:pt x="4835" y="10"/>
                    </a:cubicBezTo>
                    <a:cubicBezTo>
                      <a:pt x="4634" y="74"/>
                      <a:pt x="4425" y="133"/>
                      <a:pt x="4217" y="178"/>
                    </a:cubicBezTo>
                    <a:cubicBezTo>
                      <a:pt x="3840" y="256"/>
                      <a:pt x="3458" y="301"/>
                      <a:pt x="3068" y="301"/>
                    </a:cubicBezTo>
                    <a:lnTo>
                      <a:pt x="3048" y="301"/>
                    </a:lnTo>
                    <a:cubicBezTo>
                      <a:pt x="2664" y="301"/>
                      <a:pt x="2274" y="256"/>
                      <a:pt x="1898" y="178"/>
                    </a:cubicBezTo>
                    <a:cubicBezTo>
                      <a:pt x="1689" y="133"/>
                      <a:pt x="1482" y="74"/>
                      <a:pt x="1281" y="10"/>
                    </a:cubicBezTo>
                    <a:cubicBezTo>
                      <a:pt x="1276" y="5"/>
                      <a:pt x="1268" y="0"/>
                      <a:pt x="1261" y="0"/>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7"/>
              <p:cNvSpPr/>
              <p:nvPr/>
            </p:nvSpPr>
            <p:spPr>
              <a:xfrm>
                <a:off x="499350" y="2238450"/>
                <a:ext cx="72800" cy="369100"/>
              </a:xfrm>
              <a:custGeom>
                <a:avLst/>
                <a:gdLst/>
                <a:ahLst/>
                <a:cxnLst/>
                <a:rect l="l" t="t" r="r" b="b"/>
                <a:pathLst>
                  <a:path w="2912" h="14764" extrusionOk="0">
                    <a:moveTo>
                      <a:pt x="1394" y="1"/>
                    </a:moveTo>
                    <a:cubicBezTo>
                      <a:pt x="1289" y="1"/>
                      <a:pt x="1183" y="8"/>
                      <a:pt x="1080" y="25"/>
                    </a:cubicBezTo>
                    <a:cubicBezTo>
                      <a:pt x="306" y="142"/>
                      <a:pt x="138" y="713"/>
                      <a:pt x="130" y="1357"/>
                    </a:cubicBezTo>
                    <a:cubicBezTo>
                      <a:pt x="78" y="4704"/>
                      <a:pt x="7" y="8049"/>
                      <a:pt x="0" y="11396"/>
                    </a:cubicBezTo>
                    <a:cubicBezTo>
                      <a:pt x="0" y="12320"/>
                      <a:pt x="46" y="13243"/>
                      <a:pt x="52" y="14165"/>
                    </a:cubicBezTo>
                    <a:cubicBezTo>
                      <a:pt x="60" y="14542"/>
                      <a:pt x="169" y="14600"/>
                      <a:pt x="514" y="14639"/>
                    </a:cubicBezTo>
                    <a:cubicBezTo>
                      <a:pt x="832" y="14678"/>
                      <a:pt x="1151" y="14704"/>
                      <a:pt x="1463" y="14725"/>
                    </a:cubicBezTo>
                    <a:cubicBezTo>
                      <a:pt x="1529" y="14731"/>
                      <a:pt x="1902" y="14764"/>
                      <a:pt x="2252" y="14764"/>
                    </a:cubicBezTo>
                    <a:cubicBezTo>
                      <a:pt x="2593" y="14764"/>
                      <a:pt x="2911" y="14732"/>
                      <a:pt x="2898" y="14614"/>
                    </a:cubicBezTo>
                    <a:cubicBezTo>
                      <a:pt x="2892" y="14536"/>
                      <a:pt x="2633" y="14419"/>
                      <a:pt x="2574" y="14392"/>
                    </a:cubicBezTo>
                    <a:cubicBezTo>
                      <a:pt x="2451" y="14335"/>
                      <a:pt x="2321" y="14335"/>
                      <a:pt x="2190" y="14321"/>
                    </a:cubicBezTo>
                    <a:cubicBezTo>
                      <a:pt x="2100" y="14314"/>
                      <a:pt x="2016" y="14296"/>
                      <a:pt x="1931" y="14263"/>
                    </a:cubicBezTo>
                    <a:cubicBezTo>
                      <a:pt x="1710" y="14132"/>
                      <a:pt x="1476" y="14015"/>
                      <a:pt x="1254" y="13885"/>
                    </a:cubicBezTo>
                    <a:cubicBezTo>
                      <a:pt x="1066" y="13768"/>
                      <a:pt x="1053" y="13781"/>
                      <a:pt x="1092" y="13561"/>
                    </a:cubicBezTo>
                    <a:cubicBezTo>
                      <a:pt x="1125" y="13418"/>
                      <a:pt x="1164" y="13268"/>
                      <a:pt x="1197" y="13126"/>
                    </a:cubicBezTo>
                    <a:cubicBezTo>
                      <a:pt x="1339" y="12488"/>
                      <a:pt x="1476" y="11852"/>
                      <a:pt x="1599" y="11208"/>
                    </a:cubicBezTo>
                    <a:cubicBezTo>
                      <a:pt x="2171" y="8252"/>
                      <a:pt x="2496" y="5242"/>
                      <a:pt x="2633" y="2240"/>
                    </a:cubicBezTo>
                    <a:cubicBezTo>
                      <a:pt x="2658" y="1681"/>
                      <a:pt x="2697" y="1097"/>
                      <a:pt x="2541" y="557"/>
                    </a:cubicBezTo>
                    <a:cubicBezTo>
                      <a:pt x="2457" y="251"/>
                      <a:pt x="2256" y="116"/>
                      <a:pt x="1950" y="56"/>
                    </a:cubicBezTo>
                    <a:cubicBezTo>
                      <a:pt x="1768" y="23"/>
                      <a:pt x="1580" y="1"/>
                      <a:pt x="1394" y="1"/>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7"/>
              <p:cNvSpPr/>
              <p:nvPr/>
            </p:nvSpPr>
            <p:spPr>
              <a:xfrm>
                <a:off x="411375" y="2238450"/>
                <a:ext cx="72725" cy="369100"/>
              </a:xfrm>
              <a:custGeom>
                <a:avLst/>
                <a:gdLst/>
                <a:ahLst/>
                <a:cxnLst/>
                <a:rect l="l" t="t" r="r" b="b"/>
                <a:pathLst>
                  <a:path w="2909" h="14764" extrusionOk="0">
                    <a:moveTo>
                      <a:pt x="1517" y="1"/>
                    </a:moveTo>
                    <a:cubicBezTo>
                      <a:pt x="1329" y="1"/>
                      <a:pt x="1142" y="23"/>
                      <a:pt x="959" y="56"/>
                    </a:cubicBezTo>
                    <a:cubicBezTo>
                      <a:pt x="654" y="116"/>
                      <a:pt x="460" y="251"/>
                      <a:pt x="367" y="557"/>
                    </a:cubicBezTo>
                    <a:cubicBezTo>
                      <a:pt x="218" y="1097"/>
                      <a:pt x="251" y="1681"/>
                      <a:pt x="277" y="2240"/>
                    </a:cubicBezTo>
                    <a:cubicBezTo>
                      <a:pt x="413" y="5242"/>
                      <a:pt x="739" y="8252"/>
                      <a:pt x="1310" y="11208"/>
                    </a:cubicBezTo>
                    <a:cubicBezTo>
                      <a:pt x="1434" y="11852"/>
                      <a:pt x="1570" y="12488"/>
                      <a:pt x="1720" y="13126"/>
                    </a:cubicBezTo>
                    <a:cubicBezTo>
                      <a:pt x="1752" y="13268"/>
                      <a:pt x="1791" y="13418"/>
                      <a:pt x="1816" y="13561"/>
                    </a:cubicBezTo>
                    <a:cubicBezTo>
                      <a:pt x="1863" y="13781"/>
                      <a:pt x="1849" y="13768"/>
                      <a:pt x="1654" y="13885"/>
                    </a:cubicBezTo>
                    <a:cubicBezTo>
                      <a:pt x="1434" y="14015"/>
                      <a:pt x="1207" y="14132"/>
                      <a:pt x="985" y="14263"/>
                    </a:cubicBezTo>
                    <a:cubicBezTo>
                      <a:pt x="901" y="14296"/>
                      <a:pt x="817" y="14314"/>
                      <a:pt x="725" y="14321"/>
                    </a:cubicBezTo>
                    <a:cubicBezTo>
                      <a:pt x="595" y="14335"/>
                      <a:pt x="466" y="14335"/>
                      <a:pt x="343" y="14392"/>
                    </a:cubicBezTo>
                    <a:cubicBezTo>
                      <a:pt x="277" y="14419"/>
                      <a:pt x="23" y="14536"/>
                      <a:pt x="17" y="14614"/>
                    </a:cubicBezTo>
                    <a:cubicBezTo>
                      <a:pt x="0" y="14732"/>
                      <a:pt x="317" y="14764"/>
                      <a:pt x="658" y="14764"/>
                    </a:cubicBezTo>
                    <a:cubicBezTo>
                      <a:pt x="1007" y="14764"/>
                      <a:pt x="1381" y="14731"/>
                      <a:pt x="1447" y="14725"/>
                    </a:cubicBezTo>
                    <a:cubicBezTo>
                      <a:pt x="1765" y="14704"/>
                      <a:pt x="2083" y="14678"/>
                      <a:pt x="2395" y="14639"/>
                    </a:cubicBezTo>
                    <a:cubicBezTo>
                      <a:pt x="2746" y="14600"/>
                      <a:pt x="2857" y="14542"/>
                      <a:pt x="2857" y="14165"/>
                    </a:cubicBezTo>
                    <a:cubicBezTo>
                      <a:pt x="2863" y="13243"/>
                      <a:pt x="2908" y="12320"/>
                      <a:pt x="2908" y="11396"/>
                    </a:cubicBezTo>
                    <a:cubicBezTo>
                      <a:pt x="2908" y="8049"/>
                      <a:pt x="2830" y="4704"/>
                      <a:pt x="2785" y="1357"/>
                    </a:cubicBezTo>
                    <a:cubicBezTo>
                      <a:pt x="2772" y="713"/>
                      <a:pt x="2610" y="142"/>
                      <a:pt x="1837" y="25"/>
                    </a:cubicBezTo>
                    <a:cubicBezTo>
                      <a:pt x="1730" y="8"/>
                      <a:pt x="1623" y="1"/>
                      <a:pt x="1517" y="1"/>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7"/>
              <p:cNvSpPr/>
              <p:nvPr/>
            </p:nvSpPr>
            <p:spPr>
              <a:xfrm>
                <a:off x="413725" y="2225875"/>
                <a:ext cx="154400" cy="337800"/>
              </a:xfrm>
              <a:custGeom>
                <a:avLst/>
                <a:gdLst/>
                <a:ahLst/>
                <a:cxnLst/>
                <a:rect l="l" t="t" r="r" b="b"/>
                <a:pathLst>
                  <a:path w="6176" h="13512" extrusionOk="0">
                    <a:moveTo>
                      <a:pt x="5988" y="1"/>
                    </a:moveTo>
                    <a:cubicBezTo>
                      <a:pt x="5945" y="1"/>
                      <a:pt x="5899" y="10"/>
                      <a:pt x="5863" y="13"/>
                    </a:cubicBezTo>
                    <a:lnTo>
                      <a:pt x="4322" y="13"/>
                    </a:lnTo>
                    <a:cubicBezTo>
                      <a:pt x="4031" y="13"/>
                      <a:pt x="3731" y="13"/>
                      <a:pt x="3438" y="7"/>
                    </a:cubicBezTo>
                    <a:cubicBezTo>
                      <a:pt x="3135" y="4"/>
                      <a:pt x="2827" y="2"/>
                      <a:pt x="2517" y="2"/>
                    </a:cubicBezTo>
                    <a:cubicBezTo>
                      <a:pt x="2116" y="2"/>
                      <a:pt x="1713" y="6"/>
                      <a:pt x="1314" y="21"/>
                    </a:cubicBezTo>
                    <a:cubicBezTo>
                      <a:pt x="1086" y="27"/>
                      <a:pt x="852" y="40"/>
                      <a:pt x="631" y="52"/>
                    </a:cubicBezTo>
                    <a:lnTo>
                      <a:pt x="585" y="52"/>
                    </a:lnTo>
                    <a:cubicBezTo>
                      <a:pt x="546" y="60"/>
                      <a:pt x="501" y="60"/>
                      <a:pt x="462" y="60"/>
                    </a:cubicBezTo>
                    <a:cubicBezTo>
                      <a:pt x="384" y="66"/>
                      <a:pt x="300" y="66"/>
                      <a:pt x="222" y="73"/>
                    </a:cubicBezTo>
                    <a:cubicBezTo>
                      <a:pt x="189" y="79"/>
                      <a:pt x="157" y="91"/>
                      <a:pt x="138" y="112"/>
                    </a:cubicBezTo>
                    <a:cubicBezTo>
                      <a:pt x="111" y="130"/>
                      <a:pt x="111" y="280"/>
                      <a:pt x="111" y="319"/>
                    </a:cubicBezTo>
                    <a:cubicBezTo>
                      <a:pt x="99" y="397"/>
                      <a:pt x="93" y="481"/>
                      <a:pt x="85" y="559"/>
                    </a:cubicBezTo>
                    <a:cubicBezTo>
                      <a:pt x="1" y="1431"/>
                      <a:pt x="99" y="2314"/>
                      <a:pt x="157" y="3186"/>
                    </a:cubicBezTo>
                    <a:cubicBezTo>
                      <a:pt x="177" y="3413"/>
                      <a:pt x="189" y="3654"/>
                      <a:pt x="210" y="3887"/>
                    </a:cubicBezTo>
                    <a:cubicBezTo>
                      <a:pt x="288" y="5174"/>
                      <a:pt x="404" y="6441"/>
                      <a:pt x="546" y="7663"/>
                    </a:cubicBezTo>
                    <a:cubicBezTo>
                      <a:pt x="702" y="8936"/>
                      <a:pt x="891" y="10198"/>
                      <a:pt x="1119" y="11406"/>
                    </a:cubicBezTo>
                    <a:cubicBezTo>
                      <a:pt x="1138" y="11509"/>
                      <a:pt x="1158" y="11614"/>
                      <a:pt x="1177" y="11718"/>
                    </a:cubicBezTo>
                    <a:cubicBezTo>
                      <a:pt x="1287" y="12277"/>
                      <a:pt x="1410" y="12855"/>
                      <a:pt x="1548" y="13479"/>
                    </a:cubicBezTo>
                    <a:cubicBezTo>
                      <a:pt x="1554" y="13498"/>
                      <a:pt x="1566" y="13512"/>
                      <a:pt x="1587" y="13512"/>
                    </a:cubicBezTo>
                    <a:cubicBezTo>
                      <a:pt x="1704" y="13504"/>
                      <a:pt x="1827" y="13504"/>
                      <a:pt x="1983" y="13498"/>
                    </a:cubicBezTo>
                    <a:cubicBezTo>
                      <a:pt x="2250" y="13498"/>
                      <a:pt x="2522" y="13492"/>
                      <a:pt x="2789" y="13485"/>
                    </a:cubicBezTo>
                    <a:cubicBezTo>
                      <a:pt x="2808" y="13485"/>
                      <a:pt x="2828" y="13465"/>
                      <a:pt x="2828" y="13446"/>
                    </a:cubicBezTo>
                    <a:lnTo>
                      <a:pt x="2828" y="13407"/>
                    </a:lnTo>
                    <a:cubicBezTo>
                      <a:pt x="2841" y="12913"/>
                      <a:pt x="2853" y="12406"/>
                      <a:pt x="2853" y="11899"/>
                    </a:cubicBezTo>
                    <a:cubicBezTo>
                      <a:pt x="2853" y="9410"/>
                      <a:pt x="2808" y="6876"/>
                      <a:pt x="2769" y="4433"/>
                    </a:cubicBezTo>
                    <a:cubicBezTo>
                      <a:pt x="2756" y="3576"/>
                      <a:pt x="2744" y="2718"/>
                      <a:pt x="2730" y="1860"/>
                    </a:cubicBezTo>
                    <a:cubicBezTo>
                      <a:pt x="2730" y="1833"/>
                      <a:pt x="2724" y="1801"/>
                      <a:pt x="2724" y="1776"/>
                    </a:cubicBezTo>
                    <a:lnTo>
                      <a:pt x="2724" y="1776"/>
                    </a:lnTo>
                    <a:cubicBezTo>
                      <a:pt x="2808" y="1801"/>
                      <a:pt x="2886" y="1821"/>
                      <a:pt x="2958" y="1833"/>
                    </a:cubicBezTo>
                    <a:cubicBezTo>
                      <a:pt x="3011" y="1842"/>
                      <a:pt x="3062" y="1846"/>
                      <a:pt x="3113" y="1846"/>
                    </a:cubicBezTo>
                    <a:cubicBezTo>
                      <a:pt x="3260" y="1846"/>
                      <a:pt x="3395" y="1814"/>
                      <a:pt x="3516" y="1776"/>
                    </a:cubicBezTo>
                    <a:lnTo>
                      <a:pt x="3516" y="1860"/>
                    </a:lnTo>
                    <a:cubicBezTo>
                      <a:pt x="3503" y="2718"/>
                      <a:pt x="3491" y="3576"/>
                      <a:pt x="3471" y="4433"/>
                    </a:cubicBezTo>
                    <a:cubicBezTo>
                      <a:pt x="3432" y="6876"/>
                      <a:pt x="3393" y="9410"/>
                      <a:pt x="3387" y="11899"/>
                    </a:cubicBezTo>
                    <a:cubicBezTo>
                      <a:pt x="3387" y="12406"/>
                      <a:pt x="3399" y="12913"/>
                      <a:pt x="3413" y="13407"/>
                    </a:cubicBezTo>
                    <a:lnTo>
                      <a:pt x="3413" y="13440"/>
                    </a:lnTo>
                    <a:cubicBezTo>
                      <a:pt x="3413" y="13459"/>
                      <a:pt x="3432" y="13473"/>
                      <a:pt x="3458" y="13473"/>
                    </a:cubicBezTo>
                    <a:cubicBezTo>
                      <a:pt x="3861" y="13473"/>
                      <a:pt x="4265" y="13465"/>
                      <a:pt x="4667" y="13459"/>
                    </a:cubicBezTo>
                    <a:cubicBezTo>
                      <a:pt x="4686" y="13459"/>
                      <a:pt x="4700" y="13446"/>
                      <a:pt x="4706" y="13426"/>
                    </a:cubicBezTo>
                    <a:cubicBezTo>
                      <a:pt x="4842" y="12823"/>
                      <a:pt x="4959" y="12264"/>
                      <a:pt x="5063" y="11718"/>
                    </a:cubicBezTo>
                    <a:cubicBezTo>
                      <a:pt x="5473" y="9613"/>
                      <a:pt x="5771" y="7370"/>
                      <a:pt x="5954" y="5051"/>
                    </a:cubicBezTo>
                    <a:cubicBezTo>
                      <a:pt x="5960" y="5043"/>
                      <a:pt x="5960" y="5037"/>
                      <a:pt x="5960" y="5031"/>
                    </a:cubicBezTo>
                    <a:cubicBezTo>
                      <a:pt x="6025" y="4388"/>
                      <a:pt x="6077" y="3738"/>
                      <a:pt x="6116" y="3087"/>
                    </a:cubicBezTo>
                    <a:cubicBezTo>
                      <a:pt x="6142" y="2587"/>
                      <a:pt x="6155" y="2080"/>
                      <a:pt x="6161" y="1581"/>
                    </a:cubicBezTo>
                    <a:cubicBezTo>
                      <a:pt x="6167" y="1269"/>
                      <a:pt x="6175" y="957"/>
                      <a:pt x="6161" y="645"/>
                    </a:cubicBezTo>
                    <a:cubicBezTo>
                      <a:pt x="6155" y="489"/>
                      <a:pt x="6149" y="325"/>
                      <a:pt x="6128" y="169"/>
                    </a:cubicBezTo>
                    <a:cubicBezTo>
                      <a:pt x="6122" y="118"/>
                      <a:pt x="6122" y="79"/>
                      <a:pt x="6103" y="52"/>
                    </a:cubicBezTo>
                    <a:cubicBezTo>
                      <a:pt x="6097" y="40"/>
                      <a:pt x="6083" y="27"/>
                      <a:pt x="6058" y="13"/>
                    </a:cubicBezTo>
                    <a:cubicBezTo>
                      <a:pt x="6038" y="4"/>
                      <a:pt x="6014" y="1"/>
                      <a:pt x="5988" y="1"/>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7"/>
              <p:cNvSpPr/>
              <p:nvPr/>
            </p:nvSpPr>
            <p:spPr>
              <a:xfrm>
                <a:off x="499200" y="2575000"/>
                <a:ext cx="74100" cy="33850"/>
              </a:xfrm>
              <a:custGeom>
                <a:avLst/>
                <a:gdLst/>
                <a:ahLst/>
                <a:cxnLst/>
                <a:rect l="l" t="t" r="r" b="b"/>
                <a:pathLst>
                  <a:path w="2964" h="1354" extrusionOk="0">
                    <a:moveTo>
                      <a:pt x="1137" y="1"/>
                    </a:moveTo>
                    <a:cubicBezTo>
                      <a:pt x="1008" y="46"/>
                      <a:pt x="871" y="66"/>
                      <a:pt x="735" y="73"/>
                    </a:cubicBezTo>
                    <a:cubicBezTo>
                      <a:pt x="680" y="75"/>
                      <a:pt x="626" y="77"/>
                      <a:pt x="573" y="77"/>
                    </a:cubicBezTo>
                    <a:cubicBezTo>
                      <a:pt x="393" y="77"/>
                      <a:pt x="220" y="59"/>
                      <a:pt x="39" y="15"/>
                    </a:cubicBezTo>
                    <a:cubicBezTo>
                      <a:pt x="0" y="132"/>
                      <a:pt x="13" y="274"/>
                      <a:pt x="13" y="397"/>
                    </a:cubicBezTo>
                    <a:cubicBezTo>
                      <a:pt x="6" y="540"/>
                      <a:pt x="6" y="684"/>
                      <a:pt x="13" y="826"/>
                    </a:cubicBezTo>
                    <a:cubicBezTo>
                      <a:pt x="19" y="898"/>
                      <a:pt x="19" y="963"/>
                      <a:pt x="27" y="1029"/>
                    </a:cubicBezTo>
                    <a:cubicBezTo>
                      <a:pt x="45" y="1158"/>
                      <a:pt x="214" y="1185"/>
                      <a:pt x="318" y="1203"/>
                    </a:cubicBezTo>
                    <a:cubicBezTo>
                      <a:pt x="501" y="1230"/>
                      <a:pt x="682" y="1263"/>
                      <a:pt x="864" y="1281"/>
                    </a:cubicBezTo>
                    <a:cubicBezTo>
                      <a:pt x="1241" y="1328"/>
                      <a:pt x="1616" y="1354"/>
                      <a:pt x="1992" y="1354"/>
                    </a:cubicBezTo>
                    <a:cubicBezTo>
                      <a:pt x="2032" y="1354"/>
                      <a:pt x="2072" y="1354"/>
                      <a:pt x="2112" y="1353"/>
                    </a:cubicBezTo>
                    <a:cubicBezTo>
                      <a:pt x="2358" y="1347"/>
                      <a:pt x="2606" y="1333"/>
                      <a:pt x="2853" y="1314"/>
                    </a:cubicBezTo>
                    <a:cubicBezTo>
                      <a:pt x="2879" y="1308"/>
                      <a:pt x="2898" y="1308"/>
                      <a:pt x="2925" y="1294"/>
                    </a:cubicBezTo>
                    <a:cubicBezTo>
                      <a:pt x="2937" y="1287"/>
                      <a:pt x="2951" y="1275"/>
                      <a:pt x="2951" y="1263"/>
                    </a:cubicBezTo>
                    <a:cubicBezTo>
                      <a:pt x="2964" y="1210"/>
                      <a:pt x="2918" y="1146"/>
                      <a:pt x="2898" y="1107"/>
                    </a:cubicBezTo>
                    <a:cubicBezTo>
                      <a:pt x="2853" y="1029"/>
                      <a:pt x="2795" y="957"/>
                      <a:pt x="2723" y="891"/>
                    </a:cubicBezTo>
                    <a:cubicBezTo>
                      <a:pt x="2586" y="768"/>
                      <a:pt x="2418" y="684"/>
                      <a:pt x="2241" y="631"/>
                    </a:cubicBezTo>
                    <a:cubicBezTo>
                      <a:pt x="2051" y="572"/>
                      <a:pt x="1850" y="544"/>
                      <a:pt x="1648" y="544"/>
                    </a:cubicBezTo>
                    <a:cubicBezTo>
                      <a:pt x="1610" y="544"/>
                      <a:pt x="1571" y="545"/>
                      <a:pt x="1533" y="547"/>
                    </a:cubicBezTo>
                    <a:cubicBezTo>
                      <a:pt x="1488" y="391"/>
                      <a:pt x="1404" y="249"/>
                      <a:pt x="1293" y="138"/>
                    </a:cubicBezTo>
                    <a:cubicBezTo>
                      <a:pt x="1248" y="85"/>
                      <a:pt x="1196" y="40"/>
                      <a:pt x="1137" y="1"/>
                    </a:cubicBezTo>
                    <a:close/>
                  </a:path>
                </a:pathLst>
              </a:custGeom>
              <a:solidFill>
                <a:srgbClr val="AF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7"/>
              <p:cNvSpPr/>
              <p:nvPr/>
            </p:nvSpPr>
            <p:spPr>
              <a:xfrm>
                <a:off x="499650" y="2596800"/>
                <a:ext cx="73650" cy="12050"/>
              </a:xfrm>
              <a:custGeom>
                <a:avLst/>
                <a:gdLst/>
                <a:ahLst/>
                <a:cxnLst/>
                <a:rect l="l" t="t" r="r" b="b"/>
                <a:pathLst>
                  <a:path w="2946" h="482" extrusionOk="0">
                    <a:moveTo>
                      <a:pt x="1" y="1"/>
                    </a:moveTo>
                    <a:cubicBezTo>
                      <a:pt x="1" y="52"/>
                      <a:pt x="1" y="104"/>
                      <a:pt x="9" y="157"/>
                    </a:cubicBezTo>
                    <a:cubicBezTo>
                      <a:pt x="27" y="286"/>
                      <a:pt x="196" y="313"/>
                      <a:pt x="300" y="331"/>
                    </a:cubicBezTo>
                    <a:cubicBezTo>
                      <a:pt x="483" y="358"/>
                      <a:pt x="664" y="391"/>
                      <a:pt x="846" y="409"/>
                    </a:cubicBezTo>
                    <a:cubicBezTo>
                      <a:pt x="1223" y="456"/>
                      <a:pt x="1598" y="482"/>
                      <a:pt x="1974" y="482"/>
                    </a:cubicBezTo>
                    <a:cubicBezTo>
                      <a:pt x="2014" y="482"/>
                      <a:pt x="2054" y="482"/>
                      <a:pt x="2094" y="481"/>
                    </a:cubicBezTo>
                    <a:cubicBezTo>
                      <a:pt x="2340" y="475"/>
                      <a:pt x="2588" y="461"/>
                      <a:pt x="2835" y="442"/>
                    </a:cubicBezTo>
                    <a:cubicBezTo>
                      <a:pt x="2861" y="436"/>
                      <a:pt x="2880" y="436"/>
                      <a:pt x="2907" y="422"/>
                    </a:cubicBezTo>
                    <a:cubicBezTo>
                      <a:pt x="2919" y="415"/>
                      <a:pt x="2933" y="403"/>
                      <a:pt x="2933" y="391"/>
                    </a:cubicBezTo>
                    <a:cubicBezTo>
                      <a:pt x="2946" y="338"/>
                      <a:pt x="2900" y="274"/>
                      <a:pt x="2880" y="235"/>
                    </a:cubicBezTo>
                    <a:cubicBezTo>
                      <a:pt x="2874" y="227"/>
                      <a:pt x="2868" y="221"/>
                      <a:pt x="2861" y="208"/>
                    </a:cubicBezTo>
                    <a:cubicBezTo>
                      <a:pt x="2543" y="241"/>
                      <a:pt x="2223" y="253"/>
                      <a:pt x="1899" y="260"/>
                    </a:cubicBezTo>
                    <a:cubicBezTo>
                      <a:pt x="1490" y="260"/>
                      <a:pt x="1074" y="235"/>
                      <a:pt x="664" y="163"/>
                    </a:cubicBezTo>
                    <a:cubicBezTo>
                      <a:pt x="483" y="130"/>
                      <a:pt x="183" y="118"/>
                      <a:pt x="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7"/>
              <p:cNvSpPr/>
              <p:nvPr/>
            </p:nvSpPr>
            <p:spPr>
              <a:xfrm>
                <a:off x="502925" y="2583150"/>
                <a:ext cx="8800" cy="8800"/>
              </a:xfrm>
              <a:custGeom>
                <a:avLst/>
                <a:gdLst/>
                <a:ahLst/>
                <a:cxnLst/>
                <a:rect l="l" t="t" r="r" b="b"/>
                <a:pathLst>
                  <a:path w="352" h="352" extrusionOk="0">
                    <a:moveTo>
                      <a:pt x="176" y="1"/>
                    </a:moveTo>
                    <a:cubicBezTo>
                      <a:pt x="79" y="1"/>
                      <a:pt x="1" y="79"/>
                      <a:pt x="1" y="175"/>
                    </a:cubicBezTo>
                    <a:cubicBezTo>
                      <a:pt x="1" y="274"/>
                      <a:pt x="79" y="352"/>
                      <a:pt x="176" y="352"/>
                    </a:cubicBezTo>
                    <a:cubicBezTo>
                      <a:pt x="274" y="352"/>
                      <a:pt x="352" y="274"/>
                      <a:pt x="352" y="175"/>
                    </a:cubicBezTo>
                    <a:cubicBezTo>
                      <a:pt x="352" y="79"/>
                      <a:pt x="274" y="1"/>
                      <a:pt x="176"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7"/>
              <p:cNvSpPr/>
              <p:nvPr/>
            </p:nvSpPr>
            <p:spPr>
              <a:xfrm>
                <a:off x="525200" y="2575875"/>
                <a:ext cx="10750" cy="9250"/>
              </a:xfrm>
              <a:custGeom>
                <a:avLst/>
                <a:gdLst/>
                <a:ahLst/>
                <a:cxnLst/>
                <a:rect l="l" t="t" r="r" b="b"/>
                <a:pathLst>
                  <a:path w="430" h="370" extrusionOk="0">
                    <a:moveTo>
                      <a:pt x="287" y="0"/>
                    </a:moveTo>
                    <a:cubicBezTo>
                      <a:pt x="254" y="0"/>
                      <a:pt x="220" y="11"/>
                      <a:pt x="188" y="25"/>
                    </a:cubicBezTo>
                    <a:cubicBezTo>
                      <a:pt x="170" y="31"/>
                      <a:pt x="174" y="65"/>
                      <a:pt x="196" y="65"/>
                    </a:cubicBezTo>
                    <a:cubicBezTo>
                      <a:pt x="198" y="65"/>
                      <a:pt x="200" y="65"/>
                      <a:pt x="202" y="64"/>
                    </a:cubicBezTo>
                    <a:cubicBezTo>
                      <a:pt x="230" y="53"/>
                      <a:pt x="262" y="42"/>
                      <a:pt x="293" y="42"/>
                    </a:cubicBezTo>
                    <a:cubicBezTo>
                      <a:pt x="319" y="42"/>
                      <a:pt x="343" y="50"/>
                      <a:pt x="364" y="70"/>
                    </a:cubicBezTo>
                    <a:cubicBezTo>
                      <a:pt x="403" y="116"/>
                      <a:pt x="358" y="167"/>
                      <a:pt x="325" y="194"/>
                    </a:cubicBezTo>
                    <a:cubicBezTo>
                      <a:pt x="241" y="271"/>
                      <a:pt x="136" y="317"/>
                      <a:pt x="25" y="331"/>
                    </a:cubicBezTo>
                    <a:cubicBezTo>
                      <a:pt x="1" y="331"/>
                      <a:pt x="1" y="370"/>
                      <a:pt x="25" y="370"/>
                    </a:cubicBezTo>
                    <a:cubicBezTo>
                      <a:pt x="130" y="356"/>
                      <a:pt x="234" y="317"/>
                      <a:pt x="319" y="253"/>
                    </a:cubicBezTo>
                    <a:cubicBezTo>
                      <a:pt x="358" y="226"/>
                      <a:pt x="397" y="187"/>
                      <a:pt x="415" y="142"/>
                    </a:cubicBezTo>
                    <a:cubicBezTo>
                      <a:pt x="429" y="97"/>
                      <a:pt x="403" y="50"/>
                      <a:pt x="364" y="25"/>
                    </a:cubicBezTo>
                    <a:cubicBezTo>
                      <a:pt x="341" y="7"/>
                      <a:pt x="314" y="0"/>
                      <a:pt x="287"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37"/>
              <p:cNvSpPr/>
              <p:nvPr/>
            </p:nvSpPr>
            <p:spPr>
              <a:xfrm>
                <a:off x="530225" y="2581825"/>
                <a:ext cx="10600" cy="9150"/>
              </a:xfrm>
              <a:custGeom>
                <a:avLst/>
                <a:gdLst/>
                <a:ahLst/>
                <a:cxnLst/>
                <a:rect l="l" t="t" r="r" b="b"/>
                <a:pathLst>
                  <a:path w="424" h="366" extrusionOk="0">
                    <a:moveTo>
                      <a:pt x="287" y="1"/>
                    </a:moveTo>
                    <a:cubicBezTo>
                      <a:pt x="253" y="1"/>
                      <a:pt x="218" y="10"/>
                      <a:pt x="189" y="21"/>
                    </a:cubicBezTo>
                    <a:cubicBezTo>
                      <a:pt x="165" y="32"/>
                      <a:pt x="174" y="61"/>
                      <a:pt x="191" y="61"/>
                    </a:cubicBezTo>
                    <a:cubicBezTo>
                      <a:pt x="192" y="61"/>
                      <a:pt x="194" y="61"/>
                      <a:pt x="196" y="60"/>
                    </a:cubicBezTo>
                    <a:cubicBezTo>
                      <a:pt x="224" y="49"/>
                      <a:pt x="256" y="38"/>
                      <a:pt x="287" y="38"/>
                    </a:cubicBezTo>
                    <a:cubicBezTo>
                      <a:pt x="313" y="38"/>
                      <a:pt x="337" y="46"/>
                      <a:pt x="358" y="66"/>
                    </a:cubicBezTo>
                    <a:cubicBezTo>
                      <a:pt x="397" y="111"/>
                      <a:pt x="358" y="163"/>
                      <a:pt x="319" y="196"/>
                    </a:cubicBezTo>
                    <a:cubicBezTo>
                      <a:pt x="241" y="267"/>
                      <a:pt x="130" y="313"/>
                      <a:pt x="19" y="327"/>
                    </a:cubicBezTo>
                    <a:cubicBezTo>
                      <a:pt x="1" y="327"/>
                      <a:pt x="1" y="366"/>
                      <a:pt x="19" y="366"/>
                    </a:cubicBezTo>
                    <a:cubicBezTo>
                      <a:pt x="130" y="352"/>
                      <a:pt x="228" y="313"/>
                      <a:pt x="313" y="249"/>
                    </a:cubicBezTo>
                    <a:cubicBezTo>
                      <a:pt x="352" y="222"/>
                      <a:pt x="391" y="189"/>
                      <a:pt x="409" y="144"/>
                    </a:cubicBezTo>
                    <a:cubicBezTo>
                      <a:pt x="423" y="93"/>
                      <a:pt x="403" y="46"/>
                      <a:pt x="364" y="21"/>
                    </a:cubicBezTo>
                    <a:cubicBezTo>
                      <a:pt x="341" y="6"/>
                      <a:pt x="314" y="1"/>
                      <a:pt x="287"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37"/>
              <p:cNvSpPr/>
              <p:nvPr/>
            </p:nvSpPr>
            <p:spPr>
              <a:xfrm>
                <a:off x="410500" y="2575000"/>
                <a:ext cx="74100" cy="33850"/>
              </a:xfrm>
              <a:custGeom>
                <a:avLst/>
                <a:gdLst/>
                <a:ahLst/>
                <a:cxnLst/>
                <a:rect l="l" t="t" r="r" b="b"/>
                <a:pathLst>
                  <a:path w="2964" h="1354" extrusionOk="0">
                    <a:moveTo>
                      <a:pt x="1826" y="1"/>
                    </a:moveTo>
                    <a:cubicBezTo>
                      <a:pt x="1767" y="40"/>
                      <a:pt x="1716" y="85"/>
                      <a:pt x="1670" y="138"/>
                    </a:cubicBezTo>
                    <a:cubicBezTo>
                      <a:pt x="1560" y="249"/>
                      <a:pt x="1476" y="391"/>
                      <a:pt x="1430" y="547"/>
                    </a:cubicBezTo>
                    <a:cubicBezTo>
                      <a:pt x="1392" y="545"/>
                      <a:pt x="1354" y="544"/>
                      <a:pt x="1316" y="544"/>
                    </a:cubicBezTo>
                    <a:cubicBezTo>
                      <a:pt x="1113" y="544"/>
                      <a:pt x="912" y="572"/>
                      <a:pt x="721" y="631"/>
                    </a:cubicBezTo>
                    <a:cubicBezTo>
                      <a:pt x="546" y="684"/>
                      <a:pt x="378" y="768"/>
                      <a:pt x="240" y="891"/>
                    </a:cubicBezTo>
                    <a:cubicBezTo>
                      <a:pt x="175" y="957"/>
                      <a:pt x="111" y="1029"/>
                      <a:pt x="66" y="1107"/>
                    </a:cubicBezTo>
                    <a:cubicBezTo>
                      <a:pt x="45" y="1146"/>
                      <a:pt x="0" y="1210"/>
                      <a:pt x="13" y="1263"/>
                    </a:cubicBezTo>
                    <a:cubicBezTo>
                      <a:pt x="13" y="1275"/>
                      <a:pt x="27" y="1287"/>
                      <a:pt x="45" y="1294"/>
                    </a:cubicBezTo>
                    <a:cubicBezTo>
                      <a:pt x="66" y="1308"/>
                      <a:pt x="91" y="1308"/>
                      <a:pt x="111" y="1314"/>
                    </a:cubicBezTo>
                    <a:cubicBezTo>
                      <a:pt x="357" y="1333"/>
                      <a:pt x="604" y="1347"/>
                      <a:pt x="852" y="1353"/>
                    </a:cubicBezTo>
                    <a:cubicBezTo>
                      <a:pt x="892" y="1354"/>
                      <a:pt x="932" y="1354"/>
                      <a:pt x="972" y="1354"/>
                    </a:cubicBezTo>
                    <a:cubicBezTo>
                      <a:pt x="1348" y="1354"/>
                      <a:pt x="1729" y="1328"/>
                      <a:pt x="2106" y="1281"/>
                    </a:cubicBezTo>
                    <a:cubicBezTo>
                      <a:pt x="2288" y="1263"/>
                      <a:pt x="2463" y="1230"/>
                      <a:pt x="2645" y="1203"/>
                    </a:cubicBezTo>
                    <a:cubicBezTo>
                      <a:pt x="2748" y="1185"/>
                      <a:pt x="2918" y="1158"/>
                      <a:pt x="2937" y="1029"/>
                    </a:cubicBezTo>
                    <a:cubicBezTo>
                      <a:pt x="2943" y="963"/>
                      <a:pt x="2943" y="898"/>
                      <a:pt x="2951" y="826"/>
                    </a:cubicBezTo>
                    <a:cubicBezTo>
                      <a:pt x="2957" y="684"/>
                      <a:pt x="2957" y="540"/>
                      <a:pt x="2951" y="397"/>
                    </a:cubicBezTo>
                    <a:cubicBezTo>
                      <a:pt x="2951" y="274"/>
                      <a:pt x="2963" y="132"/>
                      <a:pt x="2931" y="15"/>
                    </a:cubicBezTo>
                    <a:cubicBezTo>
                      <a:pt x="2750" y="59"/>
                      <a:pt x="2577" y="77"/>
                      <a:pt x="2394" y="77"/>
                    </a:cubicBezTo>
                    <a:cubicBezTo>
                      <a:pt x="2340" y="77"/>
                      <a:pt x="2285" y="75"/>
                      <a:pt x="2229" y="73"/>
                    </a:cubicBezTo>
                    <a:cubicBezTo>
                      <a:pt x="2099" y="66"/>
                      <a:pt x="1956" y="46"/>
                      <a:pt x="1826" y="1"/>
                    </a:cubicBezTo>
                    <a:close/>
                  </a:path>
                </a:pathLst>
              </a:custGeom>
              <a:solidFill>
                <a:srgbClr val="AF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37"/>
              <p:cNvSpPr/>
              <p:nvPr/>
            </p:nvSpPr>
            <p:spPr>
              <a:xfrm>
                <a:off x="410500" y="2596800"/>
                <a:ext cx="73775" cy="12050"/>
              </a:xfrm>
              <a:custGeom>
                <a:avLst/>
                <a:gdLst/>
                <a:ahLst/>
                <a:cxnLst/>
                <a:rect l="l" t="t" r="r" b="b"/>
                <a:pathLst>
                  <a:path w="2951" h="482" extrusionOk="0">
                    <a:moveTo>
                      <a:pt x="2951" y="1"/>
                    </a:moveTo>
                    <a:lnTo>
                      <a:pt x="2951" y="1"/>
                    </a:lnTo>
                    <a:cubicBezTo>
                      <a:pt x="2762" y="118"/>
                      <a:pt x="2463" y="130"/>
                      <a:pt x="2280" y="163"/>
                    </a:cubicBezTo>
                    <a:cubicBezTo>
                      <a:pt x="1872" y="235"/>
                      <a:pt x="1461" y="260"/>
                      <a:pt x="1047" y="260"/>
                    </a:cubicBezTo>
                    <a:cubicBezTo>
                      <a:pt x="728" y="253"/>
                      <a:pt x="402" y="241"/>
                      <a:pt x="84" y="208"/>
                    </a:cubicBezTo>
                    <a:cubicBezTo>
                      <a:pt x="78" y="221"/>
                      <a:pt x="72" y="227"/>
                      <a:pt x="66" y="235"/>
                    </a:cubicBezTo>
                    <a:cubicBezTo>
                      <a:pt x="45" y="274"/>
                      <a:pt x="0" y="338"/>
                      <a:pt x="13" y="391"/>
                    </a:cubicBezTo>
                    <a:cubicBezTo>
                      <a:pt x="13" y="403"/>
                      <a:pt x="27" y="415"/>
                      <a:pt x="45" y="422"/>
                    </a:cubicBezTo>
                    <a:cubicBezTo>
                      <a:pt x="66" y="436"/>
                      <a:pt x="91" y="436"/>
                      <a:pt x="111" y="442"/>
                    </a:cubicBezTo>
                    <a:cubicBezTo>
                      <a:pt x="357" y="461"/>
                      <a:pt x="604" y="475"/>
                      <a:pt x="852" y="481"/>
                    </a:cubicBezTo>
                    <a:cubicBezTo>
                      <a:pt x="892" y="482"/>
                      <a:pt x="932" y="482"/>
                      <a:pt x="972" y="482"/>
                    </a:cubicBezTo>
                    <a:cubicBezTo>
                      <a:pt x="1348" y="482"/>
                      <a:pt x="1729" y="456"/>
                      <a:pt x="2106" y="409"/>
                    </a:cubicBezTo>
                    <a:cubicBezTo>
                      <a:pt x="2288" y="391"/>
                      <a:pt x="2463" y="358"/>
                      <a:pt x="2645" y="331"/>
                    </a:cubicBezTo>
                    <a:cubicBezTo>
                      <a:pt x="2748" y="313"/>
                      <a:pt x="2918" y="286"/>
                      <a:pt x="2937" y="157"/>
                    </a:cubicBezTo>
                    <a:cubicBezTo>
                      <a:pt x="2943" y="104"/>
                      <a:pt x="2943" y="52"/>
                      <a:pt x="295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7"/>
              <p:cNvSpPr/>
              <p:nvPr/>
            </p:nvSpPr>
            <p:spPr>
              <a:xfrm>
                <a:off x="472050" y="2583150"/>
                <a:ext cx="8800" cy="8800"/>
              </a:xfrm>
              <a:custGeom>
                <a:avLst/>
                <a:gdLst/>
                <a:ahLst/>
                <a:cxnLst/>
                <a:rect l="l" t="t" r="r" b="b"/>
                <a:pathLst>
                  <a:path w="352" h="352" extrusionOk="0">
                    <a:moveTo>
                      <a:pt x="177" y="1"/>
                    </a:moveTo>
                    <a:cubicBezTo>
                      <a:pt x="79" y="1"/>
                      <a:pt x="1" y="79"/>
                      <a:pt x="1" y="175"/>
                    </a:cubicBezTo>
                    <a:cubicBezTo>
                      <a:pt x="1" y="274"/>
                      <a:pt x="79" y="352"/>
                      <a:pt x="177" y="352"/>
                    </a:cubicBezTo>
                    <a:cubicBezTo>
                      <a:pt x="274" y="352"/>
                      <a:pt x="352" y="274"/>
                      <a:pt x="352" y="175"/>
                    </a:cubicBezTo>
                    <a:cubicBezTo>
                      <a:pt x="352" y="79"/>
                      <a:pt x="274" y="1"/>
                      <a:pt x="177"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7"/>
              <p:cNvSpPr/>
              <p:nvPr/>
            </p:nvSpPr>
            <p:spPr>
              <a:xfrm>
                <a:off x="447850" y="2575875"/>
                <a:ext cx="10750" cy="9250"/>
              </a:xfrm>
              <a:custGeom>
                <a:avLst/>
                <a:gdLst/>
                <a:ahLst/>
                <a:cxnLst/>
                <a:rect l="l" t="t" r="r" b="b"/>
                <a:pathLst>
                  <a:path w="430" h="370" extrusionOk="0">
                    <a:moveTo>
                      <a:pt x="142" y="0"/>
                    </a:moveTo>
                    <a:cubicBezTo>
                      <a:pt x="115" y="0"/>
                      <a:pt x="89" y="7"/>
                      <a:pt x="66" y="25"/>
                    </a:cubicBezTo>
                    <a:cubicBezTo>
                      <a:pt x="27" y="50"/>
                      <a:pt x="0" y="97"/>
                      <a:pt x="21" y="142"/>
                    </a:cubicBezTo>
                    <a:cubicBezTo>
                      <a:pt x="33" y="187"/>
                      <a:pt x="78" y="226"/>
                      <a:pt x="111" y="253"/>
                    </a:cubicBezTo>
                    <a:cubicBezTo>
                      <a:pt x="195" y="317"/>
                      <a:pt x="300" y="356"/>
                      <a:pt x="404" y="370"/>
                    </a:cubicBezTo>
                    <a:cubicBezTo>
                      <a:pt x="429" y="370"/>
                      <a:pt x="429" y="331"/>
                      <a:pt x="404" y="331"/>
                    </a:cubicBezTo>
                    <a:cubicBezTo>
                      <a:pt x="293" y="317"/>
                      <a:pt x="189" y="271"/>
                      <a:pt x="105" y="194"/>
                    </a:cubicBezTo>
                    <a:cubicBezTo>
                      <a:pt x="72" y="167"/>
                      <a:pt x="27" y="116"/>
                      <a:pt x="72" y="70"/>
                    </a:cubicBezTo>
                    <a:cubicBezTo>
                      <a:pt x="90" y="50"/>
                      <a:pt x="114" y="42"/>
                      <a:pt x="140" y="42"/>
                    </a:cubicBezTo>
                    <a:cubicBezTo>
                      <a:pt x="171" y="42"/>
                      <a:pt x="203" y="53"/>
                      <a:pt x="228" y="64"/>
                    </a:cubicBezTo>
                    <a:cubicBezTo>
                      <a:pt x="230" y="65"/>
                      <a:pt x="232" y="65"/>
                      <a:pt x="233" y="65"/>
                    </a:cubicBezTo>
                    <a:cubicBezTo>
                      <a:pt x="255" y="65"/>
                      <a:pt x="259" y="31"/>
                      <a:pt x="240" y="25"/>
                    </a:cubicBezTo>
                    <a:cubicBezTo>
                      <a:pt x="209" y="11"/>
                      <a:pt x="175" y="0"/>
                      <a:pt x="142"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7"/>
              <p:cNvSpPr/>
              <p:nvPr/>
            </p:nvSpPr>
            <p:spPr>
              <a:xfrm>
                <a:off x="442975" y="2581825"/>
                <a:ext cx="10750" cy="9150"/>
              </a:xfrm>
              <a:custGeom>
                <a:avLst/>
                <a:gdLst/>
                <a:ahLst/>
                <a:cxnLst/>
                <a:rect l="l" t="t" r="r" b="b"/>
                <a:pathLst>
                  <a:path w="430" h="366" extrusionOk="0">
                    <a:moveTo>
                      <a:pt x="140" y="1"/>
                    </a:moveTo>
                    <a:cubicBezTo>
                      <a:pt x="112" y="1"/>
                      <a:pt x="85" y="6"/>
                      <a:pt x="60" y="21"/>
                    </a:cubicBezTo>
                    <a:cubicBezTo>
                      <a:pt x="21" y="46"/>
                      <a:pt x="0" y="93"/>
                      <a:pt x="14" y="144"/>
                    </a:cubicBezTo>
                    <a:cubicBezTo>
                      <a:pt x="33" y="189"/>
                      <a:pt x="72" y="222"/>
                      <a:pt x="111" y="249"/>
                    </a:cubicBezTo>
                    <a:cubicBezTo>
                      <a:pt x="195" y="313"/>
                      <a:pt x="300" y="352"/>
                      <a:pt x="404" y="366"/>
                    </a:cubicBezTo>
                    <a:cubicBezTo>
                      <a:pt x="429" y="366"/>
                      <a:pt x="429" y="327"/>
                      <a:pt x="404" y="327"/>
                    </a:cubicBezTo>
                    <a:cubicBezTo>
                      <a:pt x="293" y="313"/>
                      <a:pt x="189" y="267"/>
                      <a:pt x="105" y="196"/>
                    </a:cubicBezTo>
                    <a:cubicBezTo>
                      <a:pt x="72" y="163"/>
                      <a:pt x="27" y="111"/>
                      <a:pt x="66" y="66"/>
                    </a:cubicBezTo>
                    <a:cubicBezTo>
                      <a:pt x="86" y="46"/>
                      <a:pt x="111" y="38"/>
                      <a:pt x="137" y="38"/>
                    </a:cubicBezTo>
                    <a:cubicBezTo>
                      <a:pt x="168" y="38"/>
                      <a:pt x="200" y="49"/>
                      <a:pt x="228" y="60"/>
                    </a:cubicBezTo>
                    <a:cubicBezTo>
                      <a:pt x="230" y="61"/>
                      <a:pt x="232" y="61"/>
                      <a:pt x="234" y="61"/>
                    </a:cubicBezTo>
                    <a:cubicBezTo>
                      <a:pt x="255" y="61"/>
                      <a:pt x="259" y="32"/>
                      <a:pt x="240" y="21"/>
                    </a:cubicBezTo>
                    <a:cubicBezTo>
                      <a:pt x="208" y="10"/>
                      <a:pt x="174" y="1"/>
                      <a:pt x="140"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7"/>
              <p:cNvSpPr/>
              <p:nvPr/>
            </p:nvSpPr>
            <p:spPr>
              <a:xfrm>
                <a:off x="533850" y="2244200"/>
                <a:ext cx="33925" cy="28650"/>
              </a:xfrm>
              <a:custGeom>
                <a:avLst/>
                <a:gdLst/>
                <a:ahLst/>
                <a:cxnLst/>
                <a:rect l="l" t="t" r="r" b="b"/>
                <a:pathLst>
                  <a:path w="1357" h="1146" extrusionOk="0">
                    <a:moveTo>
                      <a:pt x="25" y="1"/>
                    </a:moveTo>
                    <a:cubicBezTo>
                      <a:pt x="13" y="1"/>
                      <a:pt x="1" y="10"/>
                      <a:pt x="5" y="21"/>
                    </a:cubicBezTo>
                    <a:cubicBezTo>
                      <a:pt x="57" y="269"/>
                      <a:pt x="180" y="503"/>
                      <a:pt x="349" y="678"/>
                    </a:cubicBezTo>
                    <a:cubicBezTo>
                      <a:pt x="531" y="873"/>
                      <a:pt x="771" y="1010"/>
                      <a:pt x="1025" y="1082"/>
                    </a:cubicBezTo>
                    <a:cubicBezTo>
                      <a:pt x="1128" y="1113"/>
                      <a:pt x="1239" y="1133"/>
                      <a:pt x="1350" y="1146"/>
                    </a:cubicBezTo>
                    <a:cubicBezTo>
                      <a:pt x="1350" y="1133"/>
                      <a:pt x="1350" y="1121"/>
                      <a:pt x="1356" y="1107"/>
                    </a:cubicBezTo>
                    <a:cubicBezTo>
                      <a:pt x="882" y="1055"/>
                      <a:pt x="434" y="815"/>
                      <a:pt x="186" y="399"/>
                    </a:cubicBezTo>
                    <a:cubicBezTo>
                      <a:pt x="122" y="282"/>
                      <a:pt x="69" y="152"/>
                      <a:pt x="44" y="15"/>
                    </a:cubicBezTo>
                    <a:cubicBezTo>
                      <a:pt x="41" y="5"/>
                      <a:pt x="33" y="1"/>
                      <a:pt x="25"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7"/>
              <p:cNvSpPr/>
              <p:nvPr/>
            </p:nvSpPr>
            <p:spPr>
              <a:xfrm>
                <a:off x="415375" y="2244200"/>
                <a:ext cx="33825" cy="28650"/>
              </a:xfrm>
              <a:custGeom>
                <a:avLst/>
                <a:gdLst/>
                <a:ahLst/>
                <a:cxnLst/>
                <a:rect l="l" t="t" r="r" b="b"/>
                <a:pathLst>
                  <a:path w="1353" h="1146" extrusionOk="0">
                    <a:moveTo>
                      <a:pt x="1327" y="1"/>
                    </a:moveTo>
                    <a:cubicBezTo>
                      <a:pt x="1320" y="1"/>
                      <a:pt x="1313" y="5"/>
                      <a:pt x="1313" y="15"/>
                    </a:cubicBezTo>
                    <a:cubicBezTo>
                      <a:pt x="1287" y="152"/>
                      <a:pt x="1235" y="282"/>
                      <a:pt x="1170" y="399"/>
                    </a:cubicBezTo>
                    <a:cubicBezTo>
                      <a:pt x="923" y="821"/>
                      <a:pt x="474" y="1061"/>
                      <a:pt x="0" y="1107"/>
                    </a:cubicBezTo>
                    <a:lnTo>
                      <a:pt x="0" y="1146"/>
                    </a:lnTo>
                    <a:cubicBezTo>
                      <a:pt x="117" y="1133"/>
                      <a:pt x="228" y="1113"/>
                      <a:pt x="331" y="1082"/>
                    </a:cubicBezTo>
                    <a:cubicBezTo>
                      <a:pt x="585" y="1010"/>
                      <a:pt x="819" y="873"/>
                      <a:pt x="1001" y="678"/>
                    </a:cubicBezTo>
                    <a:cubicBezTo>
                      <a:pt x="1176" y="503"/>
                      <a:pt x="1299" y="269"/>
                      <a:pt x="1352" y="21"/>
                    </a:cubicBezTo>
                    <a:cubicBezTo>
                      <a:pt x="1352" y="10"/>
                      <a:pt x="1338" y="1"/>
                      <a:pt x="1327"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7"/>
              <p:cNvSpPr/>
              <p:nvPr/>
            </p:nvSpPr>
            <p:spPr>
              <a:xfrm>
                <a:off x="415200" y="1997775"/>
                <a:ext cx="153700" cy="170300"/>
              </a:xfrm>
              <a:custGeom>
                <a:avLst/>
                <a:gdLst/>
                <a:ahLst/>
                <a:cxnLst/>
                <a:rect l="l" t="t" r="r" b="b"/>
                <a:pathLst>
                  <a:path w="6148" h="6812" extrusionOk="0">
                    <a:moveTo>
                      <a:pt x="3005" y="0"/>
                    </a:moveTo>
                    <a:cubicBezTo>
                      <a:pt x="1827" y="0"/>
                      <a:pt x="373" y="467"/>
                      <a:pt x="46" y="1600"/>
                    </a:cubicBezTo>
                    <a:cubicBezTo>
                      <a:pt x="13" y="1710"/>
                      <a:pt x="1" y="1821"/>
                      <a:pt x="1" y="1932"/>
                    </a:cubicBezTo>
                    <a:cubicBezTo>
                      <a:pt x="494" y="2776"/>
                      <a:pt x="943" y="3633"/>
                      <a:pt x="1249" y="4563"/>
                    </a:cubicBezTo>
                    <a:cubicBezTo>
                      <a:pt x="1417" y="5082"/>
                      <a:pt x="1546" y="5616"/>
                      <a:pt x="1612" y="6162"/>
                    </a:cubicBezTo>
                    <a:cubicBezTo>
                      <a:pt x="1624" y="6240"/>
                      <a:pt x="1632" y="6311"/>
                      <a:pt x="1632" y="6389"/>
                    </a:cubicBezTo>
                    <a:cubicBezTo>
                      <a:pt x="1671" y="6416"/>
                      <a:pt x="1710" y="6441"/>
                      <a:pt x="1749" y="6467"/>
                    </a:cubicBezTo>
                    <a:cubicBezTo>
                      <a:pt x="2125" y="6697"/>
                      <a:pt x="2600" y="6811"/>
                      <a:pt x="3075" y="6811"/>
                    </a:cubicBezTo>
                    <a:cubicBezTo>
                      <a:pt x="3554" y="6811"/>
                      <a:pt x="4032" y="6696"/>
                      <a:pt x="4407" y="6467"/>
                    </a:cubicBezTo>
                    <a:cubicBezTo>
                      <a:pt x="4446" y="6441"/>
                      <a:pt x="4485" y="6416"/>
                      <a:pt x="4517" y="6389"/>
                    </a:cubicBezTo>
                    <a:cubicBezTo>
                      <a:pt x="4524" y="6311"/>
                      <a:pt x="4530" y="6240"/>
                      <a:pt x="4536" y="6162"/>
                    </a:cubicBezTo>
                    <a:cubicBezTo>
                      <a:pt x="4602" y="5616"/>
                      <a:pt x="4731" y="5082"/>
                      <a:pt x="4900" y="4563"/>
                    </a:cubicBezTo>
                    <a:cubicBezTo>
                      <a:pt x="5205" y="3633"/>
                      <a:pt x="5661" y="2776"/>
                      <a:pt x="6147" y="1932"/>
                    </a:cubicBezTo>
                    <a:cubicBezTo>
                      <a:pt x="6147" y="1821"/>
                      <a:pt x="6135" y="1710"/>
                      <a:pt x="6102" y="1600"/>
                    </a:cubicBezTo>
                    <a:cubicBezTo>
                      <a:pt x="5829" y="651"/>
                      <a:pt x="4549" y="216"/>
                      <a:pt x="3699" y="60"/>
                    </a:cubicBezTo>
                    <a:cubicBezTo>
                      <a:pt x="3488" y="21"/>
                      <a:pt x="3253" y="0"/>
                      <a:pt x="3005" y="0"/>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7"/>
              <p:cNvSpPr/>
              <p:nvPr/>
            </p:nvSpPr>
            <p:spPr>
              <a:xfrm>
                <a:off x="405100" y="1996800"/>
                <a:ext cx="176300" cy="251225"/>
              </a:xfrm>
              <a:custGeom>
                <a:avLst/>
                <a:gdLst/>
                <a:ahLst/>
                <a:cxnLst/>
                <a:rect l="l" t="t" r="r" b="b"/>
                <a:pathLst>
                  <a:path w="7052" h="10049" extrusionOk="0">
                    <a:moveTo>
                      <a:pt x="3409" y="1"/>
                    </a:moveTo>
                    <a:cubicBezTo>
                      <a:pt x="2791" y="1"/>
                      <a:pt x="2072" y="126"/>
                      <a:pt x="1470" y="442"/>
                    </a:cubicBezTo>
                    <a:cubicBezTo>
                      <a:pt x="1054" y="580"/>
                      <a:pt x="567" y="1002"/>
                      <a:pt x="15" y="1717"/>
                    </a:cubicBezTo>
                    <a:cubicBezTo>
                      <a:pt x="9" y="1723"/>
                      <a:pt x="1" y="1737"/>
                      <a:pt x="9" y="1749"/>
                    </a:cubicBezTo>
                    <a:cubicBezTo>
                      <a:pt x="27" y="1827"/>
                      <a:pt x="66" y="1905"/>
                      <a:pt x="93" y="1977"/>
                    </a:cubicBezTo>
                    <a:cubicBezTo>
                      <a:pt x="118" y="2041"/>
                      <a:pt x="144" y="2100"/>
                      <a:pt x="157" y="2146"/>
                    </a:cubicBezTo>
                    <a:cubicBezTo>
                      <a:pt x="456" y="3141"/>
                      <a:pt x="633" y="4030"/>
                      <a:pt x="703" y="4869"/>
                    </a:cubicBezTo>
                    <a:cubicBezTo>
                      <a:pt x="703" y="4875"/>
                      <a:pt x="711" y="4887"/>
                      <a:pt x="717" y="4895"/>
                    </a:cubicBezTo>
                    <a:lnTo>
                      <a:pt x="723" y="4901"/>
                    </a:lnTo>
                    <a:cubicBezTo>
                      <a:pt x="729" y="4908"/>
                      <a:pt x="735" y="4914"/>
                      <a:pt x="742" y="4920"/>
                    </a:cubicBezTo>
                    <a:cubicBezTo>
                      <a:pt x="752" y="4931"/>
                      <a:pt x="762" y="4937"/>
                      <a:pt x="771" y="4937"/>
                    </a:cubicBezTo>
                    <a:cubicBezTo>
                      <a:pt x="774" y="4937"/>
                      <a:pt x="777" y="4936"/>
                      <a:pt x="781" y="4934"/>
                    </a:cubicBezTo>
                    <a:cubicBezTo>
                      <a:pt x="795" y="4934"/>
                      <a:pt x="807" y="4926"/>
                      <a:pt x="807" y="4914"/>
                    </a:cubicBezTo>
                    <a:cubicBezTo>
                      <a:pt x="963" y="4544"/>
                      <a:pt x="1158" y="4179"/>
                      <a:pt x="1334" y="3867"/>
                    </a:cubicBezTo>
                    <a:cubicBezTo>
                      <a:pt x="1386" y="3991"/>
                      <a:pt x="1437" y="4122"/>
                      <a:pt x="1483" y="4239"/>
                    </a:cubicBezTo>
                    <a:cubicBezTo>
                      <a:pt x="1347" y="4791"/>
                      <a:pt x="1224" y="5349"/>
                      <a:pt x="1100" y="5895"/>
                    </a:cubicBezTo>
                    <a:cubicBezTo>
                      <a:pt x="918" y="6708"/>
                      <a:pt x="762" y="7436"/>
                      <a:pt x="633" y="8105"/>
                    </a:cubicBezTo>
                    <a:cubicBezTo>
                      <a:pt x="541" y="8599"/>
                      <a:pt x="450" y="9125"/>
                      <a:pt x="438" y="9644"/>
                    </a:cubicBezTo>
                    <a:cubicBezTo>
                      <a:pt x="438" y="9665"/>
                      <a:pt x="450" y="9683"/>
                      <a:pt x="463" y="9683"/>
                    </a:cubicBezTo>
                    <a:lnTo>
                      <a:pt x="618" y="9722"/>
                    </a:lnTo>
                    <a:cubicBezTo>
                      <a:pt x="969" y="9800"/>
                      <a:pt x="1334" y="9878"/>
                      <a:pt x="1698" y="9931"/>
                    </a:cubicBezTo>
                    <a:cubicBezTo>
                      <a:pt x="2301" y="10009"/>
                      <a:pt x="2958" y="10048"/>
                      <a:pt x="3693" y="10048"/>
                    </a:cubicBezTo>
                    <a:cubicBezTo>
                      <a:pt x="3848" y="10048"/>
                      <a:pt x="4004" y="10048"/>
                      <a:pt x="4167" y="10042"/>
                    </a:cubicBezTo>
                    <a:cubicBezTo>
                      <a:pt x="5012" y="10028"/>
                      <a:pt x="5843" y="9931"/>
                      <a:pt x="6473" y="9853"/>
                    </a:cubicBezTo>
                    <a:cubicBezTo>
                      <a:pt x="6494" y="9853"/>
                      <a:pt x="6506" y="9833"/>
                      <a:pt x="6506" y="9814"/>
                    </a:cubicBezTo>
                    <a:cubicBezTo>
                      <a:pt x="6506" y="9275"/>
                      <a:pt x="6428" y="8741"/>
                      <a:pt x="6305" y="8105"/>
                    </a:cubicBezTo>
                    <a:cubicBezTo>
                      <a:pt x="6175" y="7436"/>
                      <a:pt x="6019" y="6708"/>
                      <a:pt x="5837" y="5895"/>
                    </a:cubicBezTo>
                    <a:cubicBezTo>
                      <a:pt x="5720" y="5355"/>
                      <a:pt x="5597" y="4809"/>
                      <a:pt x="5467" y="4271"/>
                    </a:cubicBezTo>
                    <a:cubicBezTo>
                      <a:pt x="5513" y="4147"/>
                      <a:pt x="5558" y="4023"/>
                      <a:pt x="5609" y="3894"/>
                    </a:cubicBezTo>
                    <a:cubicBezTo>
                      <a:pt x="5753" y="4147"/>
                      <a:pt x="5864" y="4349"/>
                      <a:pt x="5954" y="4544"/>
                    </a:cubicBezTo>
                    <a:cubicBezTo>
                      <a:pt x="5964" y="4554"/>
                      <a:pt x="5975" y="4565"/>
                      <a:pt x="5989" y="4565"/>
                    </a:cubicBezTo>
                    <a:cubicBezTo>
                      <a:pt x="5992" y="4565"/>
                      <a:pt x="5996" y="4564"/>
                      <a:pt x="5999" y="4563"/>
                    </a:cubicBezTo>
                    <a:cubicBezTo>
                      <a:pt x="6013" y="4563"/>
                      <a:pt x="6026" y="4551"/>
                      <a:pt x="6032" y="4530"/>
                    </a:cubicBezTo>
                    <a:cubicBezTo>
                      <a:pt x="6143" y="3861"/>
                      <a:pt x="6356" y="3192"/>
                      <a:pt x="6662" y="2536"/>
                    </a:cubicBezTo>
                    <a:cubicBezTo>
                      <a:pt x="6676" y="2509"/>
                      <a:pt x="6721" y="2431"/>
                      <a:pt x="6773" y="2347"/>
                    </a:cubicBezTo>
                    <a:cubicBezTo>
                      <a:pt x="6857" y="2211"/>
                      <a:pt x="6968" y="2022"/>
                      <a:pt x="7046" y="1873"/>
                    </a:cubicBezTo>
                    <a:cubicBezTo>
                      <a:pt x="7052" y="1860"/>
                      <a:pt x="7052" y="1840"/>
                      <a:pt x="7039" y="1834"/>
                    </a:cubicBezTo>
                    <a:cubicBezTo>
                      <a:pt x="6604" y="1255"/>
                      <a:pt x="6122" y="826"/>
                      <a:pt x="5616" y="553"/>
                    </a:cubicBezTo>
                    <a:cubicBezTo>
                      <a:pt x="5552" y="520"/>
                      <a:pt x="5486" y="496"/>
                      <a:pt x="5421" y="475"/>
                    </a:cubicBezTo>
                    <a:cubicBezTo>
                      <a:pt x="4946" y="241"/>
                      <a:pt x="4446" y="118"/>
                      <a:pt x="4109" y="60"/>
                    </a:cubicBezTo>
                    <a:cubicBezTo>
                      <a:pt x="3903" y="22"/>
                      <a:pt x="3665" y="1"/>
                      <a:pt x="3409" y="1"/>
                    </a:cubicBezTo>
                    <a:close/>
                  </a:path>
                </a:pathLst>
              </a:custGeom>
              <a:solidFill>
                <a:srgbClr val="AF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7"/>
              <p:cNvSpPr/>
              <p:nvPr/>
            </p:nvSpPr>
            <p:spPr>
              <a:xfrm>
                <a:off x="437125" y="2099975"/>
                <a:ext cx="110175" cy="35625"/>
              </a:xfrm>
              <a:custGeom>
                <a:avLst/>
                <a:gdLst/>
                <a:ahLst/>
                <a:cxnLst/>
                <a:rect l="l" t="t" r="r" b="b"/>
                <a:pathLst>
                  <a:path w="4407" h="1425" extrusionOk="0">
                    <a:moveTo>
                      <a:pt x="163" y="1"/>
                    </a:moveTo>
                    <a:lnTo>
                      <a:pt x="163" y="1"/>
                    </a:lnTo>
                    <a:cubicBezTo>
                      <a:pt x="177" y="40"/>
                      <a:pt x="189" y="79"/>
                      <a:pt x="202" y="112"/>
                    </a:cubicBezTo>
                    <a:cubicBezTo>
                      <a:pt x="131" y="397"/>
                      <a:pt x="66" y="682"/>
                      <a:pt x="0" y="969"/>
                    </a:cubicBezTo>
                    <a:cubicBezTo>
                      <a:pt x="450" y="1105"/>
                      <a:pt x="903" y="1216"/>
                      <a:pt x="1365" y="1300"/>
                    </a:cubicBezTo>
                    <a:cubicBezTo>
                      <a:pt x="1760" y="1373"/>
                      <a:pt x="2166" y="1424"/>
                      <a:pt x="2573" y="1424"/>
                    </a:cubicBezTo>
                    <a:cubicBezTo>
                      <a:pt x="2601" y="1424"/>
                      <a:pt x="2629" y="1424"/>
                      <a:pt x="2658" y="1423"/>
                    </a:cubicBezTo>
                    <a:cubicBezTo>
                      <a:pt x="3056" y="1417"/>
                      <a:pt x="3452" y="1359"/>
                      <a:pt x="3842" y="1261"/>
                    </a:cubicBezTo>
                    <a:cubicBezTo>
                      <a:pt x="4030" y="1216"/>
                      <a:pt x="4218" y="1158"/>
                      <a:pt x="4406" y="1086"/>
                    </a:cubicBezTo>
                    <a:cubicBezTo>
                      <a:pt x="4335" y="774"/>
                      <a:pt x="4257" y="456"/>
                      <a:pt x="4186" y="144"/>
                    </a:cubicBezTo>
                    <a:cubicBezTo>
                      <a:pt x="4186" y="137"/>
                      <a:pt x="4186" y="130"/>
                      <a:pt x="4193" y="124"/>
                    </a:cubicBezTo>
                    <a:lnTo>
                      <a:pt x="4193" y="124"/>
                    </a:lnTo>
                    <a:cubicBezTo>
                      <a:pt x="4160" y="137"/>
                      <a:pt x="4133" y="144"/>
                      <a:pt x="4101" y="157"/>
                    </a:cubicBezTo>
                    <a:cubicBezTo>
                      <a:pt x="3557" y="343"/>
                      <a:pt x="2979" y="441"/>
                      <a:pt x="2401" y="441"/>
                    </a:cubicBezTo>
                    <a:cubicBezTo>
                      <a:pt x="2213" y="441"/>
                      <a:pt x="2026" y="431"/>
                      <a:pt x="1839" y="410"/>
                    </a:cubicBezTo>
                    <a:cubicBezTo>
                      <a:pt x="1268" y="346"/>
                      <a:pt x="702" y="208"/>
                      <a:pt x="163" y="1"/>
                    </a:cubicBezTo>
                    <a:close/>
                  </a:path>
                </a:pathLst>
              </a:custGeom>
              <a:solidFill>
                <a:srgbClr val="8E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7"/>
              <p:cNvSpPr/>
              <p:nvPr/>
            </p:nvSpPr>
            <p:spPr>
              <a:xfrm>
                <a:off x="427225" y="2144325"/>
                <a:ext cx="129500" cy="40350"/>
              </a:xfrm>
              <a:custGeom>
                <a:avLst/>
                <a:gdLst/>
                <a:ahLst/>
                <a:cxnLst/>
                <a:rect l="l" t="t" r="r" b="b"/>
                <a:pathLst>
                  <a:path w="5180" h="1614" extrusionOk="0">
                    <a:moveTo>
                      <a:pt x="208" y="0"/>
                    </a:moveTo>
                    <a:cubicBezTo>
                      <a:pt x="137" y="339"/>
                      <a:pt x="66" y="657"/>
                      <a:pt x="0" y="962"/>
                    </a:cubicBezTo>
                    <a:cubicBezTo>
                      <a:pt x="240" y="1118"/>
                      <a:pt x="495" y="1235"/>
                      <a:pt x="761" y="1320"/>
                    </a:cubicBezTo>
                    <a:cubicBezTo>
                      <a:pt x="1143" y="1451"/>
                      <a:pt x="1547" y="1515"/>
                      <a:pt x="1943" y="1560"/>
                    </a:cubicBezTo>
                    <a:cubicBezTo>
                      <a:pt x="2241" y="1593"/>
                      <a:pt x="2540" y="1613"/>
                      <a:pt x="2841" y="1613"/>
                    </a:cubicBezTo>
                    <a:cubicBezTo>
                      <a:pt x="3014" y="1613"/>
                      <a:pt x="3187" y="1607"/>
                      <a:pt x="3360" y="1593"/>
                    </a:cubicBezTo>
                    <a:cubicBezTo>
                      <a:pt x="3789" y="1554"/>
                      <a:pt x="4211" y="1469"/>
                      <a:pt x="4614" y="1313"/>
                    </a:cubicBezTo>
                    <a:cubicBezTo>
                      <a:pt x="4809" y="1235"/>
                      <a:pt x="5003" y="1145"/>
                      <a:pt x="5180" y="1034"/>
                    </a:cubicBezTo>
                    <a:cubicBezTo>
                      <a:pt x="5114" y="716"/>
                      <a:pt x="5042" y="378"/>
                      <a:pt x="4964" y="27"/>
                    </a:cubicBezTo>
                    <a:cubicBezTo>
                      <a:pt x="4823" y="131"/>
                      <a:pt x="4667" y="222"/>
                      <a:pt x="4511" y="293"/>
                    </a:cubicBezTo>
                    <a:cubicBezTo>
                      <a:pt x="4172" y="449"/>
                      <a:pt x="3809" y="540"/>
                      <a:pt x="3444" y="593"/>
                    </a:cubicBezTo>
                    <a:cubicBezTo>
                      <a:pt x="3208" y="628"/>
                      <a:pt x="2970" y="644"/>
                      <a:pt x="2731" y="644"/>
                    </a:cubicBezTo>
                    <a:cubicBezTo>
                      <a:pt x="2575" y="644"/>
                      <a:pt x="2418" y="637"/>
                      <a:pt x="2262" y="624"/>
                    </a:cubicBezTo>
                    <a:cubicBezTo>
                      <a:pt x="1872" y="585"/>
                      <a:pt x="1482" y="507"/>
                      <a:pt x="1104" y="390"/>
                    </a:cubicBezTo>
                    <a:cubicBezTo>
                      <a:pt x="800" y="287"/>
                      <a:pt x="495" y="156"/>
                      <a:pt x="208" y="0"/>
                    </a:cubicBezTo>
                    <a:close/>
                  </a:path>
                </a:pathLst>
              </a:custGeom>
              <a:solidFill>
                <a:srgbClr val="8E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7"/>
              <p:cNvSpPr/>
              <p:nvPr/>
            </p:nvSpPr>
            <p:spPr>
              <a:xfrm>
                <a:off x="417625" y="2191100"/>
                <a:ext cx="147875" cy="44200"/>
              </a:xfrm>
              <a:custGeom>
                <a:avLst/>
                <a:gdLst/>
                <a:ahLst/>
                <a:cxnLst/>
                <a:rect l="l" t="t" r="r" b="b"/>
                <a:pathLst>
                  <a:path w="5915" h="1768" extrusionOk="0">
                    <a:moveTo>
                      <a:pt x="5738" y="1"/>
                    </a:moveTo>
                    <a:cubicBezTo>
                      <a:pt x="5317" y="235"/>
                      <a:pt x="4874" y="430"/>
                      <a:pt x="4413" y="561"/>
                    </a:cubicBezTo>
                    <a:cubicBezTo>
                      <a:pt x="3905" y="711"/>
                      <a:pt x="3373" y="795"/>
                      <a:pt x="2840" y="795"/>
                    </a:cubicBezTo>
                    <a:cubicBezTo>
                      <a:pt x="2821" y="795"/>
                      <a:pt x="2802" y="795"/>
                      <a:pt x="2783" y="795"/>
                    </a:cubicBezTo>
                    <a:cubicBezTo>
                      <a:pt x="2229" y="788"/>
                      <a:pt x="1671" y="703"/>
                      <a:pt x="1145" y="515"/>
                    </a:cubicBezTo>
                    <a:cubicBezTo>
                      <a:pt x="807" y="398"/>
                      <a:pt x="475" y="235"/>
                      <a:pt x="195" y="9"/>
                    </a:cubicBezTo>
                    <a:cubicBezTo>
                      <a:pt x="177" y="118"/>
                      <a:pt x="156" y="228"/>
                      <a:pt x="132" y="333"/>
                    </a:cubicBezTo>
                    <a:cubicBezTo>
                      <a:pt x="85" y="593"/>
                      <a:pt x="33" y="859"/>
                      <a:pt x="1" y="1125"/>
                    </a:cubicBezTo>
                    <a:cubicBezTo>
                      <a:pt x="222" y="1262"/>
                      <a:pt x="462" y="1365"/>
                      <a:pt x="709" y="1443"/>
                    </a:cubicBezTo>
                    <a:cubicBezTo>
                      <a:pt x="1152" y="1593"/>
                      <a:pt x="1619" y="1671"/>
                      <a:pt x="2081" y="1716"/>
                    </a:cubicBezTo>
                    <a:cubicBezTo>
                      <a:pt x="2370" y="1749"/>
                      <a:pt x="2663" y="1768"/>
                      <a:pt x="2956" y="1768"/>
                    </a:cubicBezTo>
                    <a:cubicBezTo>
                      <a:pt x="3189" y="1768"/>
                      <a:pt x="3423" y="1756"/>
                      <a:pt x="3653" y="1730"/>
                    </a:cubicBezTo>
                    <a:cubicBezTo>
                      <a:pt x="4166" y="1677"/>
                      <a:pt x="4667" y="1548"/>
                      <a:pt x="5135" y="1347"/>
                    </a:cubicBezTo>
                    <a:cubicBezTo>
                      <a:pt x="5402" y="1230"/>
                      <a:pt x="5660" y="1092"/>
                      <a:pt x="5915" y="944"/>
                    </a:cubicBezTo>
                    <a:cubicBezTo>
                      <a:pt x="5882" y="749"/>
                      <a:pt x="5843" y="547"/>
                      <a:pt x="5804" y="333"/>
                    </a:cubicBezTo>
                    <a:cubicBezTo>
                      <a:pt x="5785" y="228"/>
                      <a:pt x="5759" y="111"/>
                      <a:pt x="5738" y="1"/>
                    </a:cubicBezTo>
                    <a:close/>
                  </a:path>
                </a:pathLst>
              </a:custGeom>
              <a:solidFill>
                <a:srgbClr val="8E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7"/>
              <p:cNvSpPr/>
              <p:nvPr/>
            </p:nvSpPr>
            <p:spPr>
              <a:xfrm>
                <a:off x="373450" y="2007675"/>
                <a:ext cx="93600" cy="217425"/>
              </a:xfrm>
              <a:custGeom>
                <a:avLst/>
                <a:gdLst/>
                <a:ahLst/>
                <a:cxnLst/>
                <a:rect l="l" t="t" r="r" b="b"/>
                <a:pathLst>
                  <a:path w="3744" h="8697" extrusionOk="0">
                    <a:moveTo>
                      <a:pt x="3011" y="1"/>
                    </a:moveTo>
                    <a:cubicBezTo>
                      <a:pt x="2308" y="1"/>
                      <a:pt x="1484" y="1060"/>
                      <a:pt x="1119" y="1561"/>
                    </a:cubicBezTo>
                    <a:cubicBezTo>
                      <a:pt x="624" y="2224"/>
                      <a:pt x="273" y="3004"/>
                      <a:pt x="111" y="3816"/>
                    </a:cubicBezTo>
                    <a:cubicBezTo>
                      <a:pt x="27" y="4226"/>
                      <a:pt x="0" y="4641"/>
                      <a:pt x="33" y="5058"/>
                    </a:cubicBezTo>
                    <a:cubicBezTo>
                      <a:pt x="117" y="6110"/>
                      <a:pt x="592" y="7124"/>
                      <a:pt x="1320" y="7891"/>
                    </a:cubicBezTo>
                    <a:lnTo>
                      <a:pt x="1320" y="7904"/>
                    </a:lnTo>
                    <a:cubicBezTo>
                      <a:pt x="1326" y="7904"/>
                      <a:pt x="1332" y="7910"/>
                      <a:pt x="1332" y="7910"/>
                    </a:cubicBezTo>
                    <a:cubicBezTo>
                      <a:pt x="1618" y="8177"/>
                      <a:pt x="1911" y="8423"/>
                      <a:pt x="2210" y="8663"/>
                    </a:cubicBezTo>
                    <a:cubicBezTo>
                      <a:pt x="2236" y="8684"/>
                      <a:pt x="2268" y="8696"/>
                      <a:pt x="2295" y="8696"/>
                    </a:cubicBezTo>
                    <a:cubicBezTo>
                      <a:pt x="2334" y="8696"/>
                      <a:pt x="2359" y="8669"/>
                      <a:pt x="2320" y="8606"/>
                    </a:cubicBezTo>
                    <a:cubicBezTo>
                      <a:pt x="2262" y="8507"/>
                      <a:pt x="2184" y="8423"/>
                      <a:pt x="2125" y="8327"/>
                    </a:cubicBezTo>
                    <a:lnTo>
                      <a:pt x="2125" y="8320"/>
                    </a:lnTo>
                    <a:cubicBezTo>
                      <a:pt x="2106" y="8281"/>
                      <a:pt x="2086" y="8249"/>
                      <a:pt x="2073" y="8210"/>
                    </a:cubicBezTo>
                    <a:cubicBezTo>
                      <a:pt x="2067" y="8189"/>
                      <a:pt x="2061" y="8171"/>
                      <a:pt x="2054" y="8150"/>
                    </a:cubicBezTo>
                    <a:lnTo>
                      <a:pt x="2054" y="8150"/>
                    </a:lnTo>
                    <a:cubicBezTo>
                      <a:pt x="2079" y="8171"/>
                      <a:pt x="2112" y="8196"/>
                      <a:pt x="2139" y="8216"/>
                    </a:cubicBezTo>
                    <a:cubicBezTo>
                      <a:pt x="2262" y="8312"/>
                      <a:pt x="2398" y="8405"/>
                      <a:pt x="2535" y="8482"/>
                    </a:cubicBezTo>
                    <a:cubicBezTo>
                      <a:pt x="2562" y="8495"/>
                      <a:pt x="2730" y="8596"/>
                      <a:pt x="2819" y="8596"/>
                    </a:cubicBezTo>
                    <a:cubicBezTo>
                      <a:pt x="2859" y="8596"/>
                      <a:pt x="2883" y="8577"/>
                      <a:pt x="2873" y="8521"/>
                    </a:cubicBezTo>
                    <a:cubicBezTo>
                      <a:pt x="2865" y="8489"/>
                      <a:pt x="2841" y="8462"/>
                      <a:pt x="2814" y="8444"/>
                    </a:cubicBezTo>
                    <a:cubicBezTo>
                      <a:pt x="2781" y="8417"/>
                      <a:pt x="2749" y="8390"/>
                      <a:pt x="2724" y="8366"/>
                    </a:cubicBezTo>
                    <a:cubicBezTo>
                      <a:pt x="2658" y="8306"/>
                      <a:pt x="2600" y="8255"/>
                      <a:pt x="2547" y="8189"/>
                    </a:cubicBezTo>
                    <a:cubicBezTo>
                      <a:pt x="2476" y="8118"/>
                      <a:pt x="2412" y="8033"/>
                      <a:pt x="2346" y="7955"/>
                    </a:cubicBezTo>
                    <a:lnTo>
                      <a:pt x="2346" y="7955"/>
                    </a:lnTo>
                    <a:cubicBezTo>
                      <a:pt x="2451" y="8015"/>
                      <a:pt x="2554" y="8072"/>
                      <a:pt x="2658" y="8125"/>
                    </a:cubicBezTo>
                    <a:cubicBezTo>
                      <a:pt x="2788" y="8189"/>
                      <a:pt x="2925" y="8242"/>
                      <a:pt x="3060" y="8274"/>
                    </a:cubicBezTo>
                    <a:cubicBezTo>
                      <a:pt x="3090" y="8281"/>
                      <a:pt x="3124" y="8289"/>
                      <a:pt x="3157" y="8289"/>
                    </a:cubicBezTo>
                    <a:cubicBezTo>
                      <a:pt x="3190" y="8289"/>
                      <a:pt x="3220" y="8281"/>
                      <a:pt x="3243" y="8255"/>
                    </a:cubicBezTo>
                    <a:cubicBezTo>
                      <a:pt x="3255" y="8235"/>
                      <a:pt x="3263" y="8210"/>
                      <a:pt x="3249" y="8183"/>
                    </a:cubicBezTo>
                    <a:cubicBezTo>
                      <a:pt x="3237" y="8164"/>
                      <a:pt x="3210" y="8144"/>
                      <a:pt x="3185" y="8132"/>
                    </a:cubicBezTo>
                    <a:cubicBezTo>
                      <a:pt x="3081" y="8066"/>
                      <a:pt x="2970" y="8001"/>
                      <a:pt x="2865" y="7937"/>
                    </a:cubicBezTo>
                    <a:lnTo>
                      <a:pt x="2925" y="7937"/>
                    </a:lnTo>
                    <a:cubicBezTo>
                      <a:pt x="3029" y="7937"/>
                      <a:pt x="3132" y="7916"/>
                      <a:pt x="3230" y="7877"/>
                    </a:cubicBezTo>
                    <a:cubicBezTo>
                      <a:pt x="3276" y="7859"/>
                      <a:pt x="3458" y="7754"/>
                      <a:pt x="3321" y="7728"/>
                    </a:cubicBezTo>
                    <a:cubicBezTo>
                      <a:pt x="3302" y="7723"/>
                      <a:pt x="3282" y="7722"/>
                      <a:pt x="3261" y="7722"/>
                    </a:cubicBezTo>
                    <a:cubicBezTo>
                      <a:pt x="3220" y="7722"/>
                      <a:pt x="3178" y="7728"/>
                      <a:pt x="3138" y="7728"/>
                    </a:cubicBezTo>
                    <a:cubicBezTo>
                      <a:pt x="3096" y="7728"/>
                      <a:pt x="3052" y="7731"/>
                      <a:pt x="3009" y="7731"/>
                    </a:cubicBezTo>
                    <a:cubicBezTo>
                      <a:pt x="2987" y="7731"/>
                      <a:pt x="2965" y="7730"/>
                      <a:pt x="2943" y="7728"/>
                    </a:cubicBezTo>
                    <a:cubicBezTo>
                      <a:pt x="2788" y="7721"/>
                      <a:pt x="2619" y="7682"/>
                      <a:pt x="2483" y="7598"/>
                    </a:cubicBezTo>
                    <a:cubicBezTo>
                      <a:pt x="2586" y="7572"/>
                      <a:pt x="2685" y="7533"/>
                      <a:pt x="2775" y="7475"/>
                    </a:cubicBezTo>
                    <a:cubicBezTo>
                      <a:pt x="2814" y="7448"/>
                      <a:pt x="2865" y="7416"/>
                      <a:pt x="2873" y="7364"/>
                    </a:cubicBezTo>
                    <a:cubicBezTo>
                      <a:pt x="2873" y="7346"/>
                      <a:pt x="2873" y="7319"/>
                      <a:pt x="2853" y="7307"/>
                    </a:cubicBezTo>
                    <a:cubicBezTo>
                      <a:pt x="2844" y="7302"/>
                      <a:pt x="2836" y="7300"/>
                      <a:pt x="2827" y="7300"/>
                    </a:cubicBezTo>
                    <a:cubicBezTo>
                      <a:pt x="2810" y="7300"/>
                      <a:pt x="2795" y="7307"/>
                      <a:pt x="2781" y="7307"/>
                    </a:cubicBezTo>
                    <a:cubicBezTo>
                      <a:pt x="2652" y="7325"/>
                      <a:pt x="2529" y="7370"/>
                      <a:pt x="2398" y="7385"/>
                    </a:cubicBezTo>
                    <a:cubicBezTo>
                      <a:pt x="2377" y="7386"/>
                      <a:pt x="2355" y="7387"/>
                      <a:pt x="2333" y="7387"/>
                    </a:cubicBezTo>
                    <a:cubicBezTo>
                      <a:pt x="2262" y="7387"/>
                      <a:pt x="2189" y="7378"/>
                      <a:pt x="2118" y="7358"/>
                    </a:cubicBezTo>
                    <a:cubicBezTo>
                      <a:pt x="2073" y="7319"/>
                      <a:pt x="2040" y="7247"/>
                      <a:pt x="2015" y="7196"/>
                    </a:cubicBezTo>
                    <a:cubicBezTo>
                      <a:pt x="1047" y="5369"/>
                      <a:pt x="2541" y="3627"/>
                      <a:pt x="3327" y="2055"/>
                    </a:cubicBezTo>
                    <a:cubicBezTo>
                      <a:pt x="3575" y="1561"/>
                      <a:pt x="3744" y="1042"/>
                      <a:pt x="3555" y="496"/>
                    </a:cubicBezTo>
                    <a:cubicBezTo>
                      <a:pt x="3516" y="379"/>
                      <a:pt x="3458" y="255"/>
                      <a:pt x="3372" y="163"/>
                    </a:cubicBezTo>
                    <a:cubicBezTo>
                      <a:pt x="3282" y="73"/>
                      <a:pt x="3159" y="1"/>
                      <a:pt x="3035" y="1"/>
                    </a:cubicBezTo>
                    <a:cubicBezTo>
                      <a:pt x="3027" y="1"/>
                      <a:pt x="3019" y="1"/>
                      <a:pt x="3011" y="1"/>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7"/>
              <p:cNvSpPr/>
              <p:nvPr/>
            </p:nvSpPr>
            <p:spPr>
              <a:xfrm>
                <a:off x="455800" y="2009100"/>
                <a:ext cx="164300" cy="157200"/>
              </a:xfrm>
              <a:custGeom>
                <a:avLst/>
                <a:gdLst/>
                <a:ahLst/>
                <a:cxnLst/>
                <a:rect l="l" t="t" r="r" b="b"/>
                <a:pathLst>
                  <a:path w="6572" h="6288" extrusionOk="0">
                    <a:moveTo>
                      <a:pt x="3224" y="0"/>
                    </a:moveTo>
                    <a:cubicBezTo>
                      <a:pt x="2957" y="0"/>
                      <a:pt x="2740" y="181"/>
                      <a:pt x="2633" y="478"/>
                    </a:cubicBezTo>
                    <a:cubicBezTo>
                      <a:pt x="2451" y="1024"/>
                      <a:pt x="2621" y="1543"/>
                      <a:pt x="2867" y="2037"/>
                    </a:cubicBezTo>
                    <a:cubicBezTo>
                      <a:pt x="3276" y="2850"/>
                      <a:pt x="3875" y="3708"/>
                      <a:pt x="4219" y="4604"/>
                    </a:cubicBezTo>
                    <a:cubicBezTo>
                      <a:pt x="4094" y="4637"/>
                      <a:pt x="3985" y="4676"/>
                      <a:pt x="3899" y="4695"/>
                    </a:cubicBezTo>
                    <a:cubicBezTo>
                      <a:pt x="3203" y="4866"/>
                      <a:pt x="2502" y="5106"/>
                      <a:pt x="1784" y="5106"/>
                    </a:cubicBezTo>
                    <a:cubicBezTo>
                      <a:pt x="1598" y="5106"/>
                      <a:pt x="1411" y="5090"/>
                      <a:pt x="1223" y="5052"/>
                    </a:cubicBezTo>
                    <a:cubicBezTo>
                      <a:pt x="1022" y="5013"/>
                      <a:pt x="833" y="4923"/>
                      <a:pt x="632" y="4890"/>
                    </a:cubicBezTo>
                    <a:cubicBezTo>
                      <a:pt x="603" y="4886"/>
                      <a:pt x="524" y="4870"/>
                      <a:pt x="458" y="4870"/>
                    </a:cubicBezTo>
                    <a:cubicBezTo>
                      <a:pt x="417" y="4870"/>
                      <a:pt x="380" y="4876"/>
                      <a:pt x="365" y="4896"/>
                    </a:cubicBezTo>
                    <a:cubicBezTo>
                      <a:pt x="333" y="4949"/>
                      <a:pt x="462" y="4994"/>
                      <a:pt x="501" y="5013"/>
                    </a:cubicBezTo>
                    <a:cubicBezTo>
                      <a:pt x="567" y="5033"/>
                      <a:pt x="638" y="5052"/>
                      <a:pt x="710" y="5079"/>
                    </a:cubicBezTo>
                    <a:cubicBezTo>
                      <a:pt x="768" y="5097"/>
                      <a:pt x="827" y="5118"/>
                      <a:pt x="885" y="5144"/>
                    </a:cubicBezTo>
                    <a:cubicBezTo>
                      <a:pt x="911" y="5157"/>
                      <a:pt x="936" y="5169"/>
                      <a:pt x="963" y="5183"/>
                    </a:cubicBezTo>
                    <a:cubicBezTo>
                      <a:pt x="807" y="5183"/>
                      <a:pt x="651" y="5208"/>
                      <a:pt x="507" y="5253"/>
                    </a:cubicBezTo>
                    <a:cubicBezTo>
                      <a:pt x="411" y="5286"/>
                      <a:pt x="312" y="5325"/>
                      <a:pt x="222" y="5364"/>
                    </a:cubicBezTo>
                    <a:cubicBezTo>
                      <a:pt x="156" y="5390"/>
                      <a:pt x="0" y="5501"/>
                      <a:pt x="125" y="5540"/>
                    </a:cubicBezTo>
                    <a:cubicBezTo>
                      <a:pt x="134" y="5543"/>
                      <a:pt x="143" y="5544"/>
                      <a:pt x="153" y="5544"/>
                    </a:cubicBezTo>
                    <a:cubicBezTo>
                      <a:pt x="221" y="5544"/>
                      <a:pt x="308" y="5493"/>
                      <a:pt x="365" y="5481"/>
                    </a:cubicBezTo>
                    <a:cubicBezTo>
                      <a:pt x="507" y="5454"/>
                      <a:pt x="652" y="5439"/>
                      <a:pt x="797" y="5439"/>
                    </a:cubicBezTo>
                    <a:cubicBezTo>
                      <a:pt x="926" y="5439"/>
                      <a:pt x="1056" y="5451"/>
                      <a:pt x="1184" y="5475"/>
                    </a:cubicBezTo>
                    <a:cubicBezTo>
                      <a:pt x="1092" y="5487"/>
                      <a:pt x="1008" y="5514"/>
                      <a:pt x="917" y="5540"/>
                    </a:cubicBezTo>
                    <a:cubicBezTo>
                      <a:pt x="839" y="5565"/>
                      <a:pt x="761" y="5598"/>
                      <a:pt x="684" y="5637"/>
                    </a:cubicBezTo>
                    <a:cubicBezTo>
                      <a:pt x="618" y="5670"/>
                      <a:pt x="554" y="5702"/>
                      <a:pt x="501" y="5754"/>
                    </a:cubicBezTo>
                    <a:cubicBezTo>
                      <a:pt x="482" y="5774"/>
                      <a:pt x="456" y="5799"/>
                      <a:pt x="443" y="5826"/>
                    </a:cubicBezTo>
                    <a:cubicBezTo>
                      <a:pt x="429" y="5852"/>
                      <a:pt x="411" y="5891"/>
                      <a:pt x="411" y="5916"/>
                    </a:cubicBezTo>
                    <a:cubicBezTo>
                      <a:pt x="413" y="5948"/>
                      <a:pt x="433" y="5959"/>
                      <a:pt x="458" y="5959"/>
                    </a:cubicBezTo>
                    <a:cubicBezTo>
                      <a:pt x="500" y="5959"/>
                      <a:pt x="559" y="5929"/>
                      <a:pt x="579" y="5916"/>
                    </a:cubicBezTo>
                    <a:cubicBezTo>
                      <a:pt x="768" y="5832"/>
                      <a:pt x="956" y="5709"/>
                      <a:pt x="1158" y="5643"/>
                    </a:cubicBezTo>
                    <a:lnTo>
                      <a:pt x="1158" y="5643"/>
                    </a:lnTo>
                    <a:cubicBezTo>
                      <a:pt x="1080" y="5690"/>
                      <a:pt x="1014" y="5748"/>
                      <a:pt x="950" y="5813"/>
                    </a:cubicBezTo>
                    <a:cubicBezTo>
                      <a:pt x="897" y="5871"/>
                      <a:pt x="846" y="5936"/>
                      <a:pt x="807" y="6008"/>
                    </a:cubicBezTo>
                    <a:cubicBezTo>
                      <a:pt x="768" y="6080"/>
                      <a:pt x="735" y="6164"/>
                      <a:pt x="755" y="6248"/>
                    </a:cubicBezTo>
                    <a:cubicBezTo>
                      <a:pt x="755" y="6254"/>
                      <a:pt x="768" y="6261"/>
                      <a:pt x="774" y="6261"/>
                    </a:cubicBezTo>
                    <a:cubicBezTo>
                      <a:pt x="846" y="6236"/>
                      <a:pt x="911" y="6197"/>
                      <a:pt x="963" y="6150"/>
                    </a:cubicBezTo>
                    <a:cubicBezTo>
                      <a:pt x="983" y="6131"/>
                      <a:pt x="1002" y="6119"/>
                      <a:pt x="1022" y="6099"/>
                    </a:cubicBezTo>
                    <a:lnTo>
                      <a:pt x="1022" y="6099"/>
                    </a:lnTo>
                    <a:cubicBezTo>
                      <a:pt x="1014" y="6119"/>
                      <a:pt x="1008" y="6138"/>
                      <a:pt x="1008" y="6164"/>
                    </a:cubicBezTo>
                    <a:cubicBezTo>
                      <a:pt x="1008" y="6209"/>
                      <a:pt x="1034" y="6281"/>
                      <a:pt x="1086" y="6287"/>
                    </a:cubicBezTo>
                    <a:cubicBezTo>
                      <a:pt x="1119" y="6287"/>
                      <a:pt x="1131" y="6261"/>
                      <a:pt x="1139" y="6242"/>
                    </a:cubicBezTo>
                    <a:cubicBezTo>
                      <a:pt x="1151" y="6209"/>
                      <a:pt x="1164" y="6183"/>
                      <a:pt x="1184" y="6158"/>
                    </a:cubicBezTo>
                    <a:cubicBezTo>
                      <a:pt x="1209" y="6099"/>
                      <a:pt x="1256" y="6053"/>
                      <a:pt x="1301" y="6014"/>
                    </a:cubicBezTo>
                    <a:cubicBezTo>
                      <a:pt x="1385" y="5955"/>
                      <a:pt x="1470" y="5924"/>
                      <a:pt x="1568" y="5916"/>
                    </a:cubicBezTo>
                    <a:cubicBezTo>
                      <a:pt x="1755" y="5924"/>
                      <a:pt x="1950" y="5969"/>
                      <a:pt x="2126" y="5994"/>
                    </a:cubicBezTo>
                    <a:cubicBezTo>
                      <a:pt x="2652" y="6068"/>
                      <a:pt x="3176" y="6101"/>
                      <a:pt x="3705" y="6101"/>
                    </a:cubicBezTo>
                    <a:cubicBezTo>
                      <a:pt x="3792" y="6101"/>
                      <a:pt x="3878" y="6100"/>
                      <a:pt x="3965" y="6099"/>
                    </a:cubicBezTo>
                    <a:cubicBezTo>
                      <a:pt x="4271" y="6086"/>
                      <a:pt x="4583" y="6066"/>
                      <a:pt x="4888" y="6027"/>
                    </a:cubicBezTo>
                    <a:cubicBezTo>
                      <a:pt x="5330" y="5982"/>
                      <a:pt x="5902" y="5955"/>
                      <a:pt x="6208" y="5592"/>
                    </a:cubicBezTo>
                    <a:cubicBezTo>
                      <a:pt x="6571" y="5163"/>
                      <a:pt x="6395" y="4526"/>
                      <a:pt x="6272" y="4045"/>
                    </a:cubicBezTo>
                    <a:cubicBezTo>
                      <a:pt x="5914" y="2610"/>
                      <a:pt x="4927" y="829"/>
                      <a:pt x="3569" y="94"/>
                    </a:cubicBezTo>
                    <a:cubicBezTo>
                      <a:pt x="3449" y="30"/>
                      <a:pt x="3332" y="0"/>
                      <a:pt x="3224" y="0"/>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7"/>
              <p:cNvSpPr/>
              <p:nvPr/>
            </p:nvSpPr>
            <p:spPr>
              <a:xfrm>
                <a:off x="372475" y="2006725"/>
                <a:ext cx="95875" cy="192050"/>
              </a:xfrm>
              <a:custGeom>
                <a:avLst/>
                <a:gdLst/>
                <a:ahLst/>
                <a:cxnLst/>
                <a:rect l="l" t="t" r="r" b="b"/>
                <a:pathLst>
                  <a:path w="3835" h="7682" extrusionOk="0">
                    <a:moveTo>
                      <a:pt x="3048" y="0"/>
                    </a:moveTo>
                    <a:cubicBezTo>
                      <a:pt x="2295" y="0"/>
                      <a:pt x="1410" y="1184"/>
                      <a:pt x="1125" y="1574"/>
                    </a:cubicBezTo>
                    <a:cubicBezTo>
                      <a:pt x="624" y="2249"/>
                      <a:pt x="273" y="3035"/>
                      <a:pt x="111" y="3848"/>
                    </a:cubicBezTo>
                    <a:cubicBezTo>
                      <a:pt x="27" y="4271"/>
                      <a:pt x="0" y="4693"/>
                      <a:pt x="33" y="5096"/>
                    </a:cubicBezTo>
                    <a:cubicBezTo>
                      <a:pt x="105" y="6011"/>
                      <a:pt x="475" y="6922"/>
                      <a:pt x="1072" y="7663"/>
                    </a:cubicBezTo>
                    <a:cubicBezTo>
                      <a:pt x="1080" y="7675"/>
                      <a:pt x="1092" y="7681"/>
                      <a:pt x="1098" y="7681"/>
                    </a:cubicBezTo>
                    <a:lnTo>
                      <a:pt x="1105" y="7681"/>
                    </a:lnTo>
                    <a:cubicBezTo>
                      <a:pt x="1119" y="7681"/>
                      <a:pt x="1125" y="7675"/>
                      <a:pt x="1131" y="7663"/>
                    </a:cubicBezTo>
                    <a:cubicBezTo>
                      <a:pt x="1203" y="7558"/>
                      <a:pt x="1293" y="7454"/>
                      <a:pt x="1398" y="7351"/>
                    </a:cubicBezTo>
                    <a:cubicBezTo>
                      <a:pt x="1573" y="7181"/>
                      <a:pt x="1743" y="7045"/>
                      <a:pt x="1923" y="6934"/>
                    </a:cubicBezTo>
                    <a:cubicBezTo>
                      <a:pt x="1944" y="6928"/>
                      <a:pt x="1950" y="6908"/>
                      <a:pt x="1944" y="6889"/>
                    </a:cubicBezTo>
                    <a:cubicBezTo>
                      <a:pt x="1437" y="5557"/>
                      <a:pt x="2171" y="4283"/>
                      <a:pt x="2880" y="3056"/>
                    </a:cubicBezTo>
                    <a:cubicBezTo>
                      <a:pt x="3068" y="2723"/>
                      <a:pt x="3243" y="2418"/>
                      <a:pt x="3399" y="2112"/>
                    </a:cubicBezTo>
                    <a:cubicBezTo>
                      <a:pt x="3627" y="1652"/>
                      <a:pt x="3834" y="1106"/>
                      <a:pt x="3633" y="521"/>
                    </a:cubicBezTo>
                    <a:cubicBezTo>
                      <a:pt x="3581" y="378"/>
                      <a:pt x="3522" y="261"/>
                      <a:pt x="3438" y="176"/>
                    </a:cubicBezTo>
                    <a:cubicBezTo>
                      <a:pt x="3333" y="66"/>
                      <a:pt x="3204" y="0"/>
                      <a:pt x="3074" y="0"/>
                    </a:cubicBezTo>
                    <a:close/>
                  </a:path>
                </a:pathLst>
              </a:custGeom>
              <a:solidFill>
                <a:srgbClr val="AF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7"/>
              <p:cNvSpPr/>
              <p:nvPr/>
            </p:nvSpPr>
            <p:spPr>
              <a:xfrm>
                <a:off x="513500" y="2008100"/>
                <a:ext cx="107400" cy="154450"/>
              </a:xfrm>
              <a:custGeom>
                <a:avLst/>
                <a:gdLst/>
                <a:ahLst/>
                <a:cxnLst/>
                <a:rect l="l" t="t" r="r" b="b"/>
                <a:pathLst>
                  <a:path w="4296" h="6178" extrusionOk="0">
                    <a:moveTo>
                      <a:pt x="919" y="1"/>
                    </a:moveTo>
                    <a:cubicBezTo>
                      <a:pt x="842" y="1"/>
                      <a:pt x="767" y="15"/>
                      <a:pt x="695" y="44"/>
                    </a:cubicBezTo>
                    <a:cubicBezTo>
                      <a:pt x="514" y="115"/>
                      <a:pt x="370" y="277"/>
                      <a:pt x="292" y="505"/>
                    </a:cubicBezTo>
                    <a:cubicBezTo>
                      <a:pt x="91" y="1090"/>
                      <a:pt x="292" y="1636"/>
                      <a:pt x="526" y="2096"/>
                    </a:cubicBezTo>
                    <a:cubicBezTo>
                      <a:pt x="676" y="2402"/>
                      <a:pt x="858" y="2714"/>
                      <a:pt x="1046" y="3040"/>
                    </a:cubicBezTo>
                    <a:cubicBezTo>
                      <a:pt x="1339" y="3553"/>
                      <a:pt x="1644" y="4078"/>
                      <a:pt x="1858" y="4618"/>
                    </a:cubicBezTo>
                    <a:cubicBezTo>
                      <a:pt x="1819" y="4630"/>
                      <a:pt x="1780" y="4638"/>
                      <a:pt x="1747" y="4651"/>
                    </a:cubicBezTo>
                    <a:cubicBezTo>
                      <a:pt x="1683" y="4669"/>
                      <a:pt x="1624" y="4683"/>
                      <a:pt x="1579" y="4696"/>
                    </a:cubicBezTo>
                    <a:cubicBezTo>
                      <a:pt x="1429" y="4735"/>
                      <a:pt x="1273" y="4774"/>
                      <a:pt x="1124" y="4813"/>
                    </a:cubicBezTo>
                    <a:cubicBezTo>
                      <a:pt x="766" y="4911"/>
                      <a:pt x="397" y="5008"/>
                      <a:pt x="32" y="5059"/>
                    </a:cubicBezTo>
                    <a:cubicBezTo>
                      <a:pt x="26" y="5059"/>
                      <a:pt x="13" y="5067"/>
                      <a:pt x="7" y="5080"/>
                    </a:cubicBezTo>
                    <a:cubicBezTo>
                      <a:pt x="1" y="5086"/>
                      <a:pt x="1" y="5098"/>
                      <a:pt x="1" y="5112"/>
                    </a:cubicBezTo>
                    <a:cubicBezTo>
                      <a:pt x="58" y="5307"/>
                      <a:pt x="79" y="5560"/>
                      <a:pt x="52" y="5853"/>
                    </a:cubicBezTo>
                    <a:cubicBezTo>
                      <a:pt x="46" y="5925"/>
                      <a:pt x="40" y="5989"/>
                      <a:pt x="32" y="6061"/>
                    </a:cubicBezTo>
                    <a:cubicBezTo>
                      <a:pt x="32" y="6073"/>
                      <a:pt x="32" y="6081"/>
                      <a:pt x="40" y="6093"/>
                    </a:cubicBezTo>
                    <a:cubicBezTo>
                      <a:pt x="46" y="6100"/>
                      <a:pt x="52" y="6106"/>
                      <a:pt x="65" y="6106"/>
                    </a:cubicBezTo>
                    <a:cubicBezTo>
                      <a:pt x="487" y="6159"/>
                      <a:pt x="916" y="6178"/>
                      <a:pt x="1339" y="6178"/>
                    </a:cubicBezTo>
                    <a:lnTo>
                      <a:pt x="1657" y="6178"/>
                    </a:lnTo>
                    <a:cubicBezTo>
                      <a:pt x="1969" y="6165"/>
                      <a:pt x="2281" y="6145"/>
                      <a:pt x="2586" y="6106"/>
                    </a:cubicBezTo>
                    <a:cubicBezTo>
                      <a:pt x="2625" y="6106"/>
                      <a:pt x="2671" y="6100"/>
                      <a:pt x="2710" y="6093"/>
                    </a:cubicBezTo>
                    <a:cubicBezTo>
                      <a:pt x="3126" y="6054"/>
                      <a:pt x="3645" y="5995"/>
                      <a:pt x="3931" y="5652"/>
                    </a:cubicBezTo>
                    <a:cubicBezTo>
                      <a:pt x="4296" y="5229"/>
                      <a:pt x="4140" y="4618"/>
                      <a:pt x="4017" y="4123"/>
                    </a:cubicBezTo>
                    <a:lnTo>
                      <a:pt x="4003" y="4078"/>
                    </a:lnTo>
                    <a:cubicBezTo>
                      <a:pt x="3639" y="2636"/>
                      <a:pt x="2658" y="848"/>
                      <a:pt x="1280" y="101"/>
                    </a:cubicBezTo>
                    <a:cubicBezTo>
                      <a:pt x="1158" y="34"/>
                      <a:pt x="1036" y="1"/>
                      <a:pt x="919" y="1"/>
                    </a:cubicBezTo>
                    <a:close/>
                  </a:path>
                </a:pathLst>
              </a:custGeom>
              <a:solidFill>
                <a:srgbClr val="AFD9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37"/>
              <p:cNvSpPr/>
              <p:nvPr/>
            </p:nvSpPr>
            <p:spPr>
              <a:xfrm>
                <a:off x="405100" y="2022975"/>
                <a:ext cx="173750" cy="54175"/>
              </a:xfrm>
              <a:custGeom>
                <a:avLst/>
                <a:gdLst/>
                <a:ahLst/>
                <a:cxnLst/>
                <a:rect l="l" t="t" r="r" b="b"/>
                <a:pathLst>
                  <a:path w="6950" h="2167" extrusionOk="0">
                    <a:moveTo>
                      <a:pt x="6311" y="1"/>
                    </a:moveTo>
                    <a:cubicBezTo>
                      <a:pt x="6247" y="58"/>
                      <a:pt x="6182" y="118"/>
                      <a:pt x="6116" y="175"/>
                    </a:cubicBezTo>
                    <a:cubicBezTo>
                      <a:pt x="5332" y="819"/>
                      <a:pt x="4382" y="1105"/>
                      <a:pt x="3374" y="1105"/>
                    </a:cubicBezTo>
                    <a:cubicBezTo>
                      <a:pt x="3363" y="1105"/>
                      <a:pt x="3352" y="1105"/>
                      <a:pt x="3342" y="1105"/>
                    </a:cubicBezTo>
                    <a:cubicBezTo>
                      <a:pt x="2289" y="1099"/>
                      <a:pt x="1224" y="852"/>
                      <a:pt x="366" y="247"/>
                    </a:cubicBezTo>
                    <a:cubicBezTo>
                      <a:pt x="249" y="370"/>
                      <a:pt x="132" y="514"/>
                      <a:pt x="15" y="670"/>
                    </a:cubicBezTo>
                    <a:cubicBezTo>
                      <a:pt x="9" y="676"/>
                      <a:pt x="1" y="690"/>
                      <a:pt x="9" y="702"/>
                    </a:cubicBezTo>
                    <a:cubicBezTo>
                      <a:pt x="27" y="768"/>
                      <a:pt x="54" y="826"/>
                      <a:pt x="73" y="885"/>
                    </a:cubicBezTo>
                    <a:cubicBezTo>
                      <a:pt x="366" y="1164"/>
                      <a:pt x="717" y="1392"/>
                      <a:pt x="1022" y="1566"/>
                    </a:cubicBezTo>
                    <a:cubicBezTo>
                      <a:pt x="1724" y="1963"/>
                      <a:pt x="2510" y="2145"/>
                      <a:pt x="3315" y="2164"/>
                    </a:cubicBezTo>
                    <a:cubicBezTo>
                      <a:pt x="3378" y="2166"/>
                      <a:pt x="3442" y="2167"/>
                      <a:pt x="3506" y="2167"/>
                    </a:cubicBezTo>
                    <a:cubicBezTo>
                      <a:pt x="4304" y="2167"/>
                      <a:pt x="5119" y="2010"/>
                      <a:pt x="5818" y="1626"/>
                    </a:cubicBezTo>
                    <a:cubicBezTo>
                      <a:pt x="6266" y="1378"/>
                      <a:pt x="6637" y="1047"/>
                      <a:pt x="6949" y="670"/>
                    </a:cubicBezTo>
                    <a:cubicBezTo>
                      <a:pt x="6746" y="417"/>
                      <a:pt x="6533" y="189"/>
                      <a:pt x="6311" y="1"/>
                    </a:cubicBezTo>
                    <a:close/>
                  </a:path>
                </a:pathLst>
              </a:custGeom>
              <a:solidFill>
                <a:srgbClr val="8E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37"/>
              <p:cNvSpPr/>
              <p:nvPr/>
            </p:nvSpPr>
            <p:spPr>
              <a:xfrm>
                <a:off x="547425" y="2071200"/>
                <a:ext cx="61625" cy="48000"/>
              </a:xfrm>
              <a:custGeom>
                <a:avLst/>
                <a:gdLst/>
                <a:ahLst/>
                <a:cxnLst/>
                <a:rect l="l" t="t" r="r" b="b"/>
                <a:pathLst>
                  <a:path w="2465" h="1920" extrusionOk="0">
                    <a:moveTo>
                      <a:pt x="2061" y="1"/>
                    </a:moveTo>
                    <a:cubicBezTo>
                      <a:pt x="1710" y="288"/>
                      <a:pt x="1326" y="534"/>
                      <a:pt x="911" y="723"/>
                    </a:cubicBezTo>
                    <a:cubicBezTo>
                      <a:pt x="618" y="859"/>
                      <a:pt x="312" y="969"/>
                      <a:pt x="1" y="1061"/>
                    </a:cubicBezTo>
                    <a:cubicBezTo>
                      <a:pt x="156" y="1347"/>
                      <a:pt x="300" y="1632"/>
                      <a:pt x="423" y="1919"/>
                    </a:cubicBezTo>
                    <a:cubicBezTo>
                      <a:pt x="606" y="1860"/>
                      <a:pt x="780" y="1802"/>
                      <a:pt x="957" y="1737"/>
                    </a:cubicBezTo>
                    <a:cubicBezTo>
                      <a:pt x="1365" y="1587"/>
                      <a:pt x="1763" y="1405"/>
                      <a:pt x="2133" y="1178"/>
                    </a:cubicBezTo>
                    <a:cubicBezTo>
                      <a:pt x="2243" y="1107"/>
                      <a:pt x="2360" y="1029"/>
                      <a:pt x="2465" y="951"/>
                    </a:cubicBezTo>
                    <a:cubicBezTo>
                      <a:pt x="2354" y="639"/>
                      <a:pt x="2223" y="313"/>
                      <a:pt x="2061" y="1"/>
                    </a:cubicBezTo>
                    <a:close/>
                  </a:path>
                </a:pathLst>
              </a:custGeom>
              <a:solidFill>
                <a:srgbClr val="8E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7"/>
              <p:cNvSpPr/>
              <p:nvPr/>
            </p:nvSpPr>
            <p:spPr>
              <a:xfrm>
                <a:off x="378975" y="2063600"/>
                <a:ext cx="57550" cy="54625"/>
              </a:xfrm>
              <a:custGeom>
                <a:avLst/>
                <a:gdLst/>
                <a:ahLst/>
                <a:cxnLst/>
                <a:rect l="l" t="t" r="r" b="b"/>
                <a:pathLst>
                  <a:path w="2302" h="2185" extrusionOk="0">
                    <a:moveTo>
                      <a:pt x="416" y="1"/>
                    </a:moveTo>
                    <a:cubicBezTo>
                      <a:pt x="247" y="319"/>
                      <a:pt x="104" y="656"/>
                      <a:pt x="1" y="1000"/>
                    </a:cubicBezTo>
                    <a:cubicBezTo>
                      <a:pt x="149" y="1144"/>
                      <a:pt x="313" y="1280"/>
                      <a:pt x="481" y="1411"/>
                    </a:cubicBezTo>
                    <a:cubicBezTo>
                      <a:pt x="832" y="1670"/>
                      <a:pt x="1216" y="1879"/>
                      <a:pt x="1606" y="2059"/>
                    </a:cubicBezTo>
                    <a:cubicBezTo>
                      <a:pt x="1696" y="2106"/>
                      <a:pt x="1787" y="2145"/>
                      <a:pt x="1879" y="2184"/>
                    </a:cubicBezTo>
                    <a:cubicBezTo>
                      <a:pt x="2002" y="1903"/>
                      <a:pt x="2145" y="1618"/>
                      <a:pt x="2301" y="1345"/>
                    </a:cubicBezTo>
                    <a:cubicBezTo>
                      <a:pt x="2106" y="1255"/>
                      <a:pt x="1918" y="1163"/>
                      <a:pt x="1735" y="1060"/>
                    </a:cubicBezTo>
                    <a:cubicBezTo>
                      <a:pt x="1241" y="781"/>
                      <a:pt x="799" y="422"/>
                      <a:pt x="416" y="1"/>
                    </a:cubicBezTo>
                    <a:close/>
                  </a:path>
                </a:pathLst>
              </a:custGeom>
              <a:solidFill>
                <a:srgbClr val="8E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7"/>
              <p:cNvSpPr/>
              <p:nvPr/>
            </p:nvSpPr>
            <p:spPr>
              <a:xfrm>
                <a:off x="374100" y="2138150"/>
                <a:ext cx="45025" cy="28800"/>
              </a:xfrm>
              <a:custGeom>
                <a:avLst/>
                <a:gdLst/>
                <a:ahLst/>
                <a:cxnLst/>
                <a:rect l="l" t="t" r="r" b="b"/>
                <a:pathLst>
                  <a:path w="1801" h="1152" extrusionOk="0">
                    <a:moveTo>
                      <a:pt x="1801" y="1"/>
                    </a:moveTo>
                    <a:lnTo>
                      <a:pt x="1801" y="1"/>
                    </a:lnTo>
                    <a:cubicBezTo>
                      <a:pt x="1547" y="66"/>
                      <a:pt x="1294" y="111"/>
                      <a:pt x="1033" y="138"/>
                    </a:cubicBezTo>
                    <a:cubicBezTo>
                      <a:pt x="842" y="155"/>
                      <a:pt x="651" y="165"/>
                      <a:pt x="461" y="165"/>
                    </a:cubicBezTo>
                    <a:cubicBezTo>
                      <a:pt x="307" y="165"/>
                      <a:pt x="154" y="159"/>
                      <a:pt x="1" y="144"/>
                    </a:cubicBezTo>
                    <a:lnTo>
                      <a:pt x="1" y="144"/>
                    </a:lnTo>
                    <a:cubicBezTo>
                      <a:pt x="52" y="481"/>
                      <a:pt x="143" y="813"/>
                      <a:pt x="274" y="1138"/>
                    </a:cubicBezTo>
                    <a:cubicBezTo>
                      <a:pt x="405" y="1147"/>
                      <a:pt x="538" y="1152"/>
                      <a:pt x="671" y="1152"/>
                    </a:cubicBezTo>
                    <a:cubicBezTo>
                      <a:pt x="840" y="1152"/>
                      <a:pt x="1009" y="1144"/>
                      <a:pt x="1177" y="1125"/>
                    </a:cubicBezTo>
                    <a:cubicBezTo>
                      <a:pt x="1366" y="1099"/>
                      <a:pt x="1547" y="1066"/>
                      <a:pt x="1729" y="1015"/>
                    </a:cubicBezTo>
                    <a:cubicBezTo>
                      <a:pt x="1690" y="670"/>
                      <a:pt x="1723" y="333"/>
                      <a:pt x="1801" y="1"/>
                    </a:cubicBezTo>
                    <a:close/>
                  </a:path>
                </a:pathLst>
              </a:custGeom>
              <a:solidFill>
                <a:srgbClr val="8E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7"/>
              <p:cNvSpPr/>
              <p:nvPr/>
            </p:nvSpPr>
            <p:spPr>
              <a:xfrm>
                <a:off x="529875" y="2125475"/>
                <a:ext cx="37275" cy="37075"/>
              </a:xfrm>
              <a:custGeom>
                <a:avLst/>
                <a:gdLst/>
                <a:ahLst/>
                <a:cxnLst/>
                <a:rect l="l" t="t" r="r" b="b"/>
                <a:pathLst>
                  <a:path w="1491" h="1483" extrusionOk="0">
                    <a:moveTo>
                      <a:pt x="918" y="1"/>
                    </a:moveTo>
                    <a:cubicBezTo>
                      <a:pt x="768" y="40"/>
                      <a:pt x="618" y="79"/>
                      <a:pt x="469" y="118"/>
                    </a:cubicBezTo>
                    <a:cubicBezTo>
                      <a:pt x="313" y="157"/>
                      <a:pt x="157" y="202"/>
                      <a:pt x="1" y="241"/>
                    </a:cubicBezTo>
                    <a:cubicBezTo>
                      <a:pt x="93" y="651"/>
                      <a:pt x="203" y="1060"/>
                      <a:pt x="372" y="1450"/>
                    </a:cubicBezTo>
                    <a:cubicBezTo>
                      <a:pt x="378" y="1464"/>
                      <a:pt x="384" y="1470"/>
                      <a:pt x="384" y="1483"/>
                    </a:cubicBezTo>
                    <a:lnTo>
                      <a:pt x="1002" y="1483"/>
                    </a:lnTo>
                    <a:cubicBezTo>
                      <a:pt x="1164" y="1476"/>
                      <a:pt x="1326" y="1470"/>
                      <a:pt x="1490" y="1456"/>
                    </a:cubicBezTo>
                    <a:cubicBezTo>
                      <a:pt x="1281" y="1093"/>
                      <a:pt x="1119" y="709"/>
                      <a:pt x="1002" y="307"/>
                    </a:cubicBezTo>
                    <a:cubicBezTo>
                      <a:pt x="969" y="208"/>
                      <a:pt x="944" y="105"/>
                      <a:pt x="918" y="1"/>
                    </a:cubicBezTo>
                    <a:close/>
                  </a:path>
                </a:pathLst>
              </a:custGeom>
              <a:solidFill>
                <a:srgbClr val="8EB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1" name="Google Shape;3021;p37"/>
            <p:cNvGrpSpPr/>
            <p:nvPr/>
          </p:nvGrpSpPr>
          <p:grpSpPr>
            <a:xfrm>
              <a:off x="1785613" y="2508625"/>
              <a:ext cx="190625" cy="241350"/>
              <a:chOff x="746675" y="1943025"/>
              <a:chExt cx="190625" cy="241350"/>
            </a:xfrm>
          </p:grpSpPr>
          <p:sp>
            <p:nvSpPr>
              <p:cNvPr id="3022" name="Google Shape;3022;p37"/>
              <p:cNvSpPr/>
              <p:nvPr/>
            </p:nvSpPr>
            <p:spPr>
              <a:xfrm>
                <a:off x="765625" y="1943025"/>
                <a:ext cx="149000" cy="103550"/>
              </a:xfrm>
              <a:custGeom>
                <a:avLst/>
                <a:gdLst/>
                <a:ahLst/>
                <a:cxnLst/>
                <a:rect l="l" t="t" r="r" b="b"/>
                <a:pathLst>
                  <a:path w="5960" h="4142" extrusionOk="0">
                    <a:moveTo>
                      <a:pt x="4890" y="1"/>
                    </a:moveTo>
                    <a:cubicBezTo>
                      <a:pt x="4881" y="1"/>
                      <a:pt x="4871" y="1"/>
                      <a:pt x="4862" y="1"/>
                    </a:cubicBezTo>
                    <a:cubicBezTo>
                      <a:pt x="4757" y="8"/>
                      <a:pt x="4667" y="47"/>
                      <a:pt x="4589" y="112"/>
                    </a:cubicBezTo>
                    <a:cubicBezTo>
                      <a:pt x="4504" y="190"/>
                      <a:pt x="4445" y="281"/>
                      <a:pt x="4373" y="365"/>
                    </a:cubicBezTo>
                    <a:cubicBezTo>
                      <a:pt x="4225" y="535"/>
                      <a:pt x="4043" y="664"/>
                      <a:pt x="3835" y="761"/>
                    </a:cubicBezTo>
                    <a:cubicBezTo>
                      <a:pt x="3608" y="859"/>
                      <a:pt x="3367" y="898"/>
                      <a:pt x="3119" y="898"/>
                    </a:cubicBezTo>
                    <a:cubicBezTo>
                      <a:pt x="3009" y="898"/>
                      <a:pt x="2899" y="897"/>
                      <a:pt x="2792" y="897"/>
                    </a:cubicBezTo>
                    <a:cubicBezTo>
                      <a:pt x="2264" y="897"/>
                      <a:pt x="1781" y="932"/>
                      <a:pt x="1365" y="1354"/>
                    </a:cubicBezTo>
                    <a:cubicBezTo>
                      <a:pt x="1385" y="1301"/>
                      <a:pt x="1424" y="1210"/>
                      <a:pt x="1365" y="1171"/>
                    </a:cubicBezTo>
                    <a:cubicBezTo>
                      <a:pt x="1351" y="1162"/>
                      <a:pt x="1336" y="1157"/>
                      <a:pt x="1322" y="1157"/>
                    </a:cubicBezTo>
                    <a:cubicBezTo>
                      <a:pt x="1277" y="1157"/>
                      <a:pt x="1235" y="1197"/>
                      <a:pt x="1215" y="1237"/>
                    </a:cubicBezTo>
                    <a:cubicBezTo>
                      <a:pt x="1209" y="1262"/>
                      <a:pt x="1203" y="1288"/>
                      <a:pt x="1203" y="1307"/>
                    </a:cubicBezTo>
                    <a:cubicBezTo>
                      <a:pt x="1176" y="1255"/>
                      <a:pt x="1131" y="1210"/>
                      <a:pt x="1073" y="1210"/>
                    </a:cubicBezTo>
                    <a:cubicBezTo>
                      <a:pt x="1001" y="1210"/>
                      <a:pt x="956" y="1268"/>
                      <a:pt x="975" y="1333"/>
                    </a:cubicBezTo>
                    <a:cubicBezTo>
                      <a:pt x="981" y="1372"/>
                      <a:pt x="1008" y="1405"/>
                      <a:pt x="1028" y="1432"/>
                    </a:cubicBezTo>
                    <a:cubicBezTo>
                      <a:pt x="1053" y="1457"/>
                      <a:pt x="1073" y="1483"/>
                      <a:pt x="1098" y="1502"/>
                    </a:cubicBezTo>
                    <a:cubicBezTo>
                      <a:pt x="1089" y="1501"/>
                      <a:pt x="1080" y="1501"/>
                      <a:pt x="1071" y="1501"/>
                    </a:cubicBezTo>
                    <a:cubicBezTo>
                      <a:pt x="950" y="1501"/>
                      <a:pt x="825" y="1539"/>
                      <a:pt x="722" y="1594"/>
                    </a:cubicBezTo>
                    <a:cubicBezTo>
                      <a:pt x="540" y="1690"/>
                      <a:pt x="396" y="1846"/>
                      <a:pt x="293" y="2023"/>
                    </a:cubicBezTo>
                    <a:cubicBezTo>
                      <a:pt x="0" y="2536"/>
                      <a:pt x="33" y="3192"/>
                      <a:pt x="228" y="3732"/>
                    </a:cubicBezTo>
                    <a:cubicBezTo>
                      <a:pt x="298" y="3932"/>
                      <a:pt x="415" y="4133"/>
                      <a:pt x="606" y="4133"/>
                    </a:cubicBezTo>
                    <a:cubicBezTo>
                      <a:pt x="662" y="4133"/>
                      <a:pt x="724" y="4115"/>
                      <a:pt x="794" y="4075"/>
                    </a:cubicBezTo>
                    <a:cubicBezTo>
                      <a:pt x="903" y="4017"/>
                      <a:pt x="975" y="3913"/>
                      <a:pt x="1040" y="3802"/>
                    </a:cubicBezTo>
                    <a:cubicBezTo>
                      <a:pt x="1184" y="3568"/>
                      <a:pt x="1293" y="3316"/>
                      <a:pt x="1352" y="3049"/>
                    </a:cubicBezTo>
                    <a:cubicBezTo>
                      <a:pt x="1488" y="3004"/>
                      <a:pt x="1625" y="2958"/>
                      <a:pt x="1761" y="2926"/>
                    </a:cubicBezTo>
                    <a:cubicBezTo>
                      <a:pt x="2067" y="2841"/>
                      <a:pt x="2379" y="2788"/>
                      <a:pt x="2691" y="2757"/>
                    </a:cubicBezTo>
                    <a:cubicBezTo>
                      <a:pt x="2871" y="2742"/>
                      <a:pt x="3052" y="2734"/>
                      <a:pt x="3232" y="2734"/>
                    </a:cubicBezTo>
                    <a:cubicBezTo>
                      <a:pt x="3369" y="2734"/>
                      <a:pt x="3505" y="2739"/>
                      <a:pt x="3640" y="2749"/>
                    </a:cubicBezTo>
                    <a:cubicBezTo>
                      <a:pt x="3959" y="2770"/>
                      <a:pt x="4270" y="2821"/>
                      <a:pt x="4576" y="2893"/>
                    </a:cubicBezTo>
                    <a:cubicBezTo>
                      <a:pt x="4640" y="2913"/>
                      <a:pt x="4706" y="2926"/>
                      <a:pt x="4763" y="2944"/>
                    </a:cubicBezTo>
                    <a:cubicBezTo>
                      <a:pt x="4823" y="3250"/>
                      <a:pt x="4940" y="3543"/>
                      <a:pt x="5102" y="3802"/>
                    </a:cubicBezTo>
                    <a:cubicBezTo>
                      <a:pt x="5167" y="3913"/>
                      <a:pt x="5245" y="4017"/>
                      <a:pt x="5348" y="4075"/>
                    </a:cubicBezTo>
                    <a:cubicBezTo>
                      <a:pt x="5428" y="4121"/>
                      <a:pt x="5498" y="4141"/>
                      <a:pt x="5559" y="4141"/>
                    </a:cubicBezTo>
                    <a:cubicBezTo>
                      <a:pt x="5835" y="4141"/>
                      <a:pt x="5925" y="3731"/>
                      <a:pt x="5947" y="3465"/>
                    </a:cubicBezTo>
                    <a:cubicBezTo>
                      <a:pt x="5960" y="3328"/>
                      <a:pt x="5960" y="3205"/>
                      <a:pt x="5960" y="3075"/>
                    </a:cubicBezTo>
                    <a:cubicBezTo>
                      <a:pt x="5941" y="2731"/>
                      <a:pt x="5863" y="2399"/>
                      <a:pt x="5668" y="2080"/>
                    </a:cubicBezTo>
                    <a:cubicBezTo>
                      <a:pt x="5654" y="2062"/>
                      <a:pt x="5641" y="2041"/>
                      <a:pt x="5621" y="2016"/>
                    </a:cubicBezTo>
                    <a:cubicBezTo>
                      <a:pt x="5668" y="2002"/>
                      <a:pt x="5707" y="1990"/>
                      <a:pt x="5738" y="1970"/>
                    </a:cubicBezTo>
                    <a:cubicBezTo>
                      <a:pt x="5816" y="1924"/>
                      <a:pt x="5882" y="1840"/>
                      <a:pt x="5849" y="1750"/>
                    </a:cubicBezTo>
                    <a:cubicBezTo>
                      <a:pt x="5824" y="1666"/>
                      <a:pt x="5746" y="1627"/>
                      <a:pt x="5668" y="1612"/>
                    </a:cubicBezTo>
                    <a:cubicBezTo>
                      <a:pt x="5719" y="1555"/>
                      <a:pt x="5771" y="1496"/>
                      <a:pt x="5810" y="1438"/>
                    </a:cubicBezTo>
                    <a:cubicBezTo>
                      <a:pt x="5863" y="1360"/>
                      <a:pt x="5894" y="1268"/>
                      <a:pt x="5888" y="1177"/>
                    </a:cubicBezTo>
                    <a:cubicBezTo>
                      <a:pt x="5882" y="1106"/>
                      <a:pt x="5849" y="1028"/>
                      <a:pt x="5791" y="976"/>
                    </a:cubicBezTo>
                    <a:cubicBezTo>
                      <a:pt x="5752" y="945"/>
                      <a:pt x="5705" y="930"/>
                      <a:pt x="5658" y="930"/>
                    </a:cubicBezTo>
                    <a:cubicBezTo>
                      <a:pt x="5626" y="930"/>
                      <a:pt x="5594" y="937"/>
                      <a:pt x="5563" y="950"/>
                    </a:cubicBezTo>
                    <a:cubicBezTo>
                      <a:pt x="5537" y="964"/>
                      <a:pt x="5512" y="976"/>
                      <a:pt x="5492" y="989"/>
                    </a:cubicBezTo>
                    <a:cubicBezTo>
                      <a:pt x="5492" y="964"/>
                      <a:pt x="5498" y="937"/>
                      <a:pt x="5498" y="911"/>
                    </a:cubicBezTo>
                    <a:cubicBezTo>
                      <a:pt x="5518" y="697"/>
                      <a:pt x="5485" y="463"/>
                      <a:pt x="5368" y="281"/>
                    </a:cubicBezTo>
                    <a:cubicBezTo>
                      <a:pt x="5263" y="120"/>
                      <a:pt x="5086" y="1"/>
                      <a:pt x="4890" y="1"/>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7"/>
              <p:cNvSpPr/>
              <p:nvPr/>
            </p:nvSpPr>
            <p:spPr>
              <a:xfrm>
                <a:off x="746675" y="2038575"/>
                <a:ext cx="41375" cy="40475"/>
              </a:xfrm>
              <a:custGeom>
                <a:avLst/>
                <a:gdLst/>
                <a:ahLst/>
                <a:cxnLst/>
                <a:rect l="l" t="t" r="r" b="b"/>
                <a:pathLst>
                  <a:path w="1655" h="1619" extrusionOk="0">
                    <a:moveTo>
                      <a:pt x="833" y="1"/>
                    </a:moveTo>
                    <a:cubicBezTo>
                      <a:pt x="370" y="1"/>
                      <a:pt x="1" y="534"/>
                      <a:pt x="155" y="1027"/>
                    </a:cubicBezTo>
                    <a:cubicBezTo>
                      <a:pt x="262" y="1368"/>
                      <a:pt x="598" y="1618"/>
                      <a:pt x="957" y="1618"/>
                    </a:cubicBezTo>
                    <a:cubicBezTo>
                      <a:pt x="966" y="1618"/>
                      <a:pt x="976" y="1618"/>
                      <a:pt x="986" y="1618"/>
                    </a:cubicBezTo>
                    <a:cubicBezTo>
                      <a:pt x="1207" y="1612"/>
                      <a:pt x="1441" y="1501"/>
                      <a:pt x="1552" y="1306"/>
                    </a:cubicBezTo>
                    <a:cubicBezTo>
                      <a:pt x="1655" y="1137"/>
                      <a:pt x="1655" y="924"/>
                      <a:pt x="1610" y="735"/>
                    </a:cubicBezTo>
                    <a:cubicBezTo>
                      <a:pt x="1603" y="702"/>
                      <a:pt x="1597" y="676"/>
                      <a:pt x="1583" y="651"/>
                    </a:cubicBezTo>
                    <a:cubicBezTo>
                      <a:pt x="1519" y="442"/>
                      <a:pt x="1396" y="247"/>
                      <a:pt x="1214" y="124"/>
                    </a:cubicBezTo>
                    <a:cubicBezTo>
                      <a:pt x="1085" y="38"/>
                      <a:pt x="956" y="1"/>
                      <a:pt x="833" y="1"/>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7"/>
              <p:cNvSpPr/>
              <p:nvPr/>
            </p:nvSpPr>
            <p:spPr>
              <a:xfrm>
                <a:off x="750375" y="2063925"/>
                <a:ext cx="175" cy="325"/>
              </a:xfrm>
              <a:custGeom>
                <a:avLst/>
                <a:gdLst/>
                <a:ahLst/>
                <a:cxnLst/>
                <a:rect l="l" t="t" r="r" b="b"/>
                <a:pathLst>
                  <a:path w="7" h="13" extrusionOk="0">
                    <a:moveTo>
                      <a:pt x="7" y="6"/>
                    </a:moveTo>
                    <a:lnTo>
                      <a:pt x="7" y="13"/>
                    </a:lnTo>
                    <a:lnTo>
                      <a:pt x="7" y="6"/>
                    </a:lnTo>
                    <a:close/>
                    <a:moveTo>
                      <a:pt x="7" y="0"/>
                    </a:moveTo>
                    <a:lnTo>
                      <a:pt x="7" y="6"/>
                    </a:lnTo>
                    <a:lnTo>
                      <a:pt x="7" y="0"/>
                    </a:lnTo>
                    <a:close/>
                    <a:moveTo>
                      <a:pt x="0" y="0"/>
                    </a:moveTo>
                    <a:lnTo>
                      <a:pt x="0" y="0"/>
                    </a:lnTo>
                    <a:close/>
                  </a:path>
                </a:pathLst>
              </a:custGeom>
              <a:solidFill>
                <a:srgbClr val="AD9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7"/>
              <p:cNvSpPr/>
              <p:nvPr/>
            </p:nvSpPr>
            <p:spPr>
              <a:xfrm>
                <a:off x="749700" y="2058725"/>
                <a:ext cx="27650" cy="20300"/>
              </a:xfrm>
              <a:custGeom>
                <a:avLst/>
                <a:gdLst/>
                <a:ahLst/>
                <a:cxnLst/>
                <a:rect l="l" t="t" r="r" b="b"/>
                <a:pathLst>
                  <a:path w="1106" h="812" extrusionOk="0">
                    <a:moveTo>
                      <a:pt x="1" y="1"/>
                    </a:moveTo>
                    <a:cubicBezTo>
                      <a:pt x="1" y="71"/>
                      <a:pt x="7" y="136"/>
                      <a:pt x="27" y="208"/>
                    </a:cubicBezTo>
                    <a:lnTo>
                      <a:pt x="34" y="208"/>
                    </a:lnTo>
                    <a:lnTo>
                      <a:pt x="34" y="214"/>
                    </a:lnTo>
                    <a:lnTo>
                      <a:pt x="34" y="221"/>
                    </a:lnTo>
                    <a:cubicBezTo>
                      <a:pt x="137" y="565"/>
                      <a:pt x="481" y="812"/>
                      <a:pt x="838" y="812"/>
                    </a:cubicBezTo>
                    <a:lnTo>
                      <a:pt x="865" y="812"/>
                    </a:lnTo>
                    <a:cubicBezTo>
                      <a:pt x="943" y="812"/>
                      <a:pt x="1027" y="793"/>
                      <a:pt x="1105" y="767"/>
                    </a:cubicBezTo>
                    <a:cubicBezTo>
                      <a:pt x="1066" y="578"/>
                      <a:pt x="1047" y="383"/>
                      <a:pt x="1041" y="196"/>
                    </a:cubicBezTo>
                    <a:cubicBezTo>
                      <a:pt x="943" y="221"/>
                      <a:pt x="838" y="235"/>
                      <a:pt x="735" y="235"/>
                    </a:cubicBezTo>
                    <a:cubicBezTo>
                      <a:pt x="475" y="235"/>
                      <a:pt x="208" y="149"/>
                      <a:pt x="1" y="1"/>
                    </a:cubicBezTo>
                    <a:close/>
                  </a:path>
                </a:pathLst>
              </a:custGeom>
              <a:solidFill>
                <a:srgbClr val="FF9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7"/>
              <p:cNvSpPr/>
              <p:nvPr/>
            </p:nvSpPr>
            <p:spPr>
              <a:xfrm>
                <a:off x="896075" y="2038575"/>
                <a:ext cx="41225" cy="40475"/>
              </a:xfrm>
              <a:custGeom>
                <a:avLst/>
                <a:gdLst/>
                <a:ahLst/>
                <a:cxnLst/>
                <a:rect l="l" t="t" r="r" b="b"/>
                <a:pathLst>
                  <a:path w="1649" h="1619" extrusionOk="0">
                    <a:moveTo>
                      <a:pt x="816" y="1"/>
                    </a:moveTo>
                    <a:cubicBezTo>
                      <a:pt x="693" y="1"/>
                      <a:pt x="564" y="38"/>
                      <a:pt x="436" y="124"/>
                    </a:cubicBezTo>
                    <a:cubicBezTo>
                      <a:pt x="255" y="247"/>
                      <a:pt x="130" y="442"/>
                      <a:pt x="66" y="651"/>
                    </a:cubicBezTo>
                    <a:cubicBezTo>
                      <a:pt x="60" y="676"/>
                      <a:pt x="52" y="702"/>
                      <a:pt x="46" y="735"/>
                    </a:cubicBezTo>
                    <a:cubicBezTo>
                      <a:pt x="1" y="924"/>
                      <a:pt x="1" y="1137"/>
                      <a:pt x="99" y="1306"/>
                    </a:cubicBezTo>
                    <a:cubicBezTo>
                      <a:pt x="216" y="1501"/>
                      <a:pt x="442" y="1612"/>
                      <a:pt x="670" y="1618"/>
                    </a:cubicBezTo>
                    <a:cubicBezTo>
                      <a:pt x="679" y="1618"/>
                      <a:pt x="689" y="1618"/>
                      <a:pt x="699" y="1618"/>
                    </a:cubicBezTo>
                    <a:cubicBezTo>
                      <a:pt x="1053" y="1618"/>
                      <a:pt x="1395" y="1368"/>
                      <a:pt x="1495" y="1027"/>
                    </a:cubicBezTo>
                    <a:cubicBezTo>
                      <a:pt x="1649" y="534"/>
                      <a:pt x="1280" y="1"/>
                      <a:pt x="816" y="1"/>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7"/>
              <p:cNvSpPr/>
              <p:nvPr/>
            </p:nvSpPr>
            <p:spPr>
              <a:xfrm>
                <a:off x="908600" y="2058725"/>
                <a:ext cx="25825" cy="20300"/>
              </a:xfrm>
              <a:custGeom>
                <a:avLst/>
                <a:gdLst/>
                <a:ahLst/>
                <a:cxnLst/>
                <a:rect l="l" t="t" r="r" b="b"/>
                <a:pathLst>
                  <a:path w="1033" h="812" extrusionOk="0">
                    <a:moveTo>
                      <a:pt x="1033" y="1"/>
                    </a:moveTo>
                    <a:lnTo>
                      <a:pt x="1033" y="1"/>
                    </a:lnTo>
                    <a:cubicBezTo>
                      <a:pt x="819" y="149"/>
                      <a:pt x="552" y="235"/>
                      <a:pt x="300" y="235"/>
                    </a:cubicBezTo>
                    <a:cubicBezTo>
                      <a:pt x="222" y="235"/>
                      <a:pt x="150" y="227"/>
                      <a:pt x="72" y="214"/>
                    </a:cubicBezTo>
                    <a:cubicBezTo>
                      <a:pt x="58" y="409"/>
                      <a:pt x="39" y="598"/>
                      <a:pt x="0" y="787"/>
                    </a:cubicBezTo>
                    <a:cubicBezTo>
                      <a:pt x="52" y="806"/>
                      <a:pt x="111" y="812"/>
                      <a:pt x="169" y="812"/>
                    </a:cubicBezTo>
                    <a:lnTo>
                      <a:pt x="189" y="812"/>
                    </a:lnTo>
                    <a:cubicBezTo>
                      <a:pt x="546" y="812"/>
                      <a:pt x="891" y="565"/>
                      <a:pt x="994" y="221"/>
                    </a:cubicBezTo>
                    <a:cubicBezTo>
                      <a:pt x="994" y="221"/>
                      <a:pt x="1002" y="221"/>
                      <a:pt x="1002" y="214"/>
                    </a:cubicBezTo>
                    <a:cubicBezTo>
                      <a:pt x="1020" y="143"/>
                      <a:pt x="1033" y="71"/>
                      <a:pt x="1033" y="1"/>
                    </a:cubicBezTo>
                    <a:close/>
                  </a:path>
                </a:pathLst>
              </a:custGeom>
              <a:solidFill>
                <a:srgbClr val="FF9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7"/>
              <p:cNvSpPr/>
              <p:nvPr/>
            </p:nvSpPr>
            <p:spPr>
              <a:xfrm>
                <a:off x="823125" y="2107950"/>
                <a:ext cx="44550" cy="76425"/>
              </a:xfrm>
              <a:custGeom>
                <a:avLst/>
                <a:gdLst/>
                <a:ahLst/>
                <a:cxnLst/>
                <a:rect l="l" t="t" r="r" b="b"/>
                <a:pathLst>
                  <a:path w="1782" h="3057" extrusionOk="0">
                    <a:moveTo>
                      <a:pt x="1652" y="0"/>
                    </a:moveTo>
                    <a:cubicBezTo>
                      <a:pt x="1411" y="98"/>
                      <a:pt x="1154" y="140"/>
                      <a:pt x="892" y="140"/>
                    </a:cubicBezTo>
                    <a:cubicBezTo>
                      <a:pt x="630" y="140"/>
                      <a:pt x="362" y="98"/>
                      <a:pt x="99" y="27"/>
                    </a:cubicBezTo>
                    <a:cubicBezTo>
                      <a:pt x="33" y="618"/>
                      <a:pt x="1" y="1215"/>
                      <a:pt x="7" y="1814"/>
                    </a:cubicBezTo>
                    <a:cubicBezTo>
                      <a:pt x="7" y="2165"/>
                      <a:pt x="46" y="2541"/>
                      <a:pt x="249" y="2795"/>
                    </a:cubicBezTo>
                    <a:cubicBezTo>
                      <a:pt x="397" y="2980"/>
                      <a:pt x="616" y="3057"/>
                      <a:pt x="835" y="3057"/>
                    </a:cubicBezTo>
                    <a:cubicBezTo>
                      <a:pt x="922" y="3057"/>
                      <a:pt x="1009" y="3045"/>
                      <a:pt x="1092" y="3023"/>
                    </a:cubicBezTo>
                    <a:cubicBezTo>
                      <a:pt x="1333" y="2951"/>
                      <a:pt x="1574" y="2789"/>
                      <a:pt x="1691" y="2516"/>
                    </a:cubicBezTo>
                    <a:cubicBezTo>
                      <a:pt x="1769" y="2327"/>
                      <a:pt x="1782" y="2099"/>
                      <a:pt x="1782" y="1884"/>
                    </a:cubicBezTo>
                    <a:cubicBezTo>
                      <a:pt x="1782" y="1794"/>
                      <a:pt x="1775" y="1703"/>
                      <a:pt x="1775" y="1619"/>
                    </a:cubicBezTo>
                    <a:cubicBezTo>
                      <a:pt x="1755" y="1079"/>
                      <a:pt x="1704" y="540"/>
                      <a:pt x="1652" y="0"/>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7"/>
              <p:cNvSpPr/>
              <p:nvPr/>
            </p:nvSpPr>
            <p:spPr>
              <a:xfrm>
                <a:off x="775525" y="1980825"/>
                <a:ext cx="136325" cy="147650"/>
              </a:xfrm>
              <a:custGeom>
                <a:avLst/>
                <a:gdLst/>
                <a:ahLst/>
                <a:cxnLst/>
                <a:rect l="l" t="t" r="r" b="b"/>
                <a:pathLst>
                  <a:path w="5453" h="5906" extrusionOk="0">
                    <a:moveTo>
                      <a:pt x="2849" y="1"/>
                    </a:moveTo>
                    <a:cubicBezTo>
                      <a:pt x="1790" y="1"/>
                      <a:pt x="746" y="519"/>
                      <a:pt x="306" y="1479"/>
                    </a:cubicBezTo>
                    <a:cubicBezTo>
                      <a:pt x="99" y="1939"/>
                      <a:pt x="14" y="2440"/>
                      <a:pt x="0" y="2947"/>
                    </a:cubicBezTo>
                    <a:lnTo>
                      <a:pt x="0" y="3078"/>
                    </a:lnTo>
                    <a:cubicBezTo>
                      <a:pt x="0" y="3642"/>
                      <a:pt x="86" y="4227"/>
                      <a:pt x="384" y="4715"/>
                    </a:cubicBezTo>
                    <a:cubicBezTo>
                      <a:pt x="846" y="5469"/>
                      <a:pt x="1781" y="5871"/>
                      <a:pt x="2691" y="5904"/>
                    </a:cubicBezTo>
                    <a:cubicBezTo>
                      <a:pt x="2726" y="5905"/>
                      <a:pt x="2761" y="5905"/>
                      <a:pt x="2796" y="5905"/>
                    </a:cubicBezTo>
                    <a:cubicBezTo>
                      <a:pt x="3426" y="5905"/>
                      <a:pt x="4069" y="5732"/>
                      <a:pt x="4544" y="5331"/>
                    </a:cubicBezTo>
                    <a:cubicBezTo>
                      <a:pt x="5297" y="4683"/>
                      <a:pt x="5453" y="3603"/>
                      <a:pt x="5401" y="2635"/>
                    </a:cubicBezTo>
                    <a:cubicBezTo>
                      <a:pt x="5330" y="1440"/>
                      <a:pt x="4660" y="238"/>
                      <a:pt x="3329" y="37"/>
                    </a:cubicBezTo>
                    <a:cubicBezTo>
                      <a:pt x="3170" y="13"/>
                      <a:pt x="3009" y="1"/>
                      <a:pt x="2849" y="1"/>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7"/>
              <p:cNvSpPr/>
              <p:nvPr/>
            </p:nvSpPr>
            <p:spPr>
              <a:xfrm>
                <a:off x="788550" y="2071050"/>
                <a:ext cx="37525" cy="23575"/>
              </a:xfrm>
              <a:custGeom>
                <a:avLst/>
                <a:gdLst/>
                <a:ahLst/>
                <a:cxnLst/>
                <a:rect l="l" t="t" r="r" b="b"/>
                <a:pathLst>
                  <a:path w="1501" h="943" extrusionOk="0">
                    <a:moveTo>
                      <a:pt x="747" y="1"/>
                    </a:moveTo>
                    <a:cubicBezTo>
                      <a:pt x="337" y="1"/>
                      <a:pt x="0" y="216"/>
                      <a:pt x="0" y="475"/>
                    </a:cubicBezTo>
                    <a:cubicBezTo>
                      <a:pt x="0" y="735"/>
                      <a:pt x="337" y="943"/>
                      <a:pt x="747" y="943"/>
                    </a:cubicBezTo>
                    <a:cubicBezTo>
                      <a:pt x="1164" y="943"/>
                      <a:pt x="1501" y="735"/>
                      <a:pt x="1501" y="475"/>
                    </a:cubicBezTo>
                    <a:cubicBezTo>
                      <a:pt x="1501" y="216"/>
                      <a:pt x="1164" y="1"/>
                      <a:pt x="747" y="1"/>
                    </a:cubicBezTo>
                    <a:close/>
                  </a:path>
                </a:pathLst>
              </a:custGeom>
              <a:solidFill>
                <a:srgbClr val="FF9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37"/>
              <p:cNvSpPr/>
              <p:nvPr/>
            </p:nvSpPr>
            <p:spPr>
              <a:xfrm>
                <a:off x="859550" y="2071050"/>
                <a:ext cx="37375" cy="23575"/>
              </a:xfrm>
              <a:custGeom>
                <a:avLst/>
                <a:gdLst/>
                <a:ahLst/>
                <a:cxnLst/>
                <a:rect l="l" t="t" r="r" b="b"/>
                <a:pathLst>
                  <a:path w="1495" h="943" extrusionOk="0">
                    <a:moveTo>
                      <a:pt x="747" y="1"/>
                    </a:moveTo>
                    <a:cubicBezTo>
                      <a:pt x="331" y="1"/>
                      <a:pt x="0" y="216"/>
                      <a:pt x="0" y="475"/>
                    </a:cubicBezTo>
                    <a:cubicBezTo>
                      <a:pt x="0" y="735"/>
                      <a:pt x="331" y="943"/>
                      <a:pt x="747" y="943"/>
                    </a:cubicBezTo>
                    <a:cubicBezTo>
                      <a:pt x="1162" y="943"/>
                      <a:pt x="1494" y="735"/>
                      <a:pt x="1494" y="475"/>
                    </a:cubicBezTo>
                    <a:cubicBezTo>
                      <a:pt x="1494" y="216"/>
                      <a:pt x="1162" y="1"/>
                      <a:pt x="747" y="1"/>
                    </a:cubicBezTo>
                    <a:close/>
                  </a:path>
                </a:pathLst>
              </a:custGeom>
              <a:solidFill>
                <a:srgbClr val="FF9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37"/>
              <p:cNvSpPr/>
              <p:nvPr/>
            </p:nvSpPr>
            <p:spPr>
              <a:xfrm>
                <a:off x="836625" y="2059050"/>
                <a:ext cx="12225" cy="16750"/>
              </a:xfrm>
              <a:custGeom>
                <a:avLst/>
                <a:gdLst/>
                <a:ahLst/>
                <a:cxnLst/>
                <a:rect l="l" t="t" r="r" b="b"/>
                <a:pathLst>
                  <a:path w="489" h="670" extrusionOk="0">
                    <a:moveTo>
                      <a:pt x="198" y="0"/>
                    </a:moveTo>
                    <a:cubicBezTo>
                      <a:pt x="188" y="0"/>
                      <a:pt x="180" y="7"/>
                      <a:pt x="183" y="19"/>
                    </a:cubicBezTo>
                    <a:cubicBezTo>
                      <a:pt x="183" y="105"/>
                      <a:pt x="183" y="189"/>
                      <a:pt x="176" y="267"/>
                    </a:cubicBezTo>
                    <a:cubicBezTo>
                      <a:pt x="84" y="286"/>
                      <a:pt x="21" y="364"/>
                      <a:pt x="13" y="462"/>
                    </a:cubicBezTo>
                    <a:cubicBezTo>
                      <a:pt x="0" y="552"/>
                      <a:pt x="78" y="637"/>
                      <a:pt x="169" y="657"/>
                    </a:cubicBezTo>
                    <a:cubicBezTo>
                      <a:pt x="185" y="661"/>
                      <a:pt x="201" y="663"/>
                      <a:pt x="217" y="663"/>
                    </a:cubicBezTo>
                    <a:cubicBezTo>
                      <a:pt x="247" y="663"/>
                      <a:pt x="276" y="656"/>
                      <a:pt x="306" y="643"/>
                    </a:cubicBezTo>
                    <a:cubicBezTo>
                      <a:pt x="328" y="661"/>
                      <a:pt x="353" y="669"/>
                      <a:pt x="378" y="669"/>
                    </a:cubicBezTo>
                    <a:cubicBezTo>
                      <a:pt x="391" y="669"/>
                      <a:pt x="404" y="667"/>
                      <a:pt x="417" y="663"/>
                    </a:cubicBezTo>
                    <a:cubicBezTo>
                      <a:pt x="456" y="651"/>
                      <a:pt x="488" y="604"/>
                      <a:pt x="488" y="559"/>
                    </a:cubicBezTo>
                    <a:cubicBezTo>
                      <a:pt x="488" y="534"/>
                      <a:pt x="481" y="507"/>
                      <a:pt x="468" y="487"/>
                    </a:cubicBezTo>
                    <a:cubicBezTo>
                      <a:pt x="465" y="482"/>
                      <a:pt x="460" y="479"/>
                      <a:pt x="454" y="479"/>
                    </a:cubicBezTo>
                    <a:cubicBezTo>
                      <a:pt x="441" y="479"/>
                      <a:pt x="426" y="494"/>
                      <a:pt x="435" y="513"/>
                    </a:cubicBezTo>
                    <a:cubicBezTo>
                      <a:pt x="456" y="540"/>
                      <a:pt x="456" y="591"/>
                      <a:pt x="423" y="612"/>
                    </a:cubicBezTo>
                    <a:cubicBezTo>
                      <a:pt x="411" y="623"/>
                      <a:pt x="393" y="629"/>
                      <a:pt x="375" y="629"/>
                    </a:cubicBezTo>
                    <a:cubicBezTo>
                      <a:pt x="354" y="629"/>
                      <a:pt x="333" y="621"/>
                      <a:pt x="318" y="604"/>
                    </a:cubicBezTo>
                    <a:lnTo>
                      <a:pt x="312" y="604"/>
                    </a:lnTo>
                    <a:lnTo>
                      <a:pt x="312" y="598"/>
                    </a:lnTo>
                    <a:cubicBezTo>
                      <a:pt x="306" y="598"/>
                      <a:pt x="300" y="598"/>
                      <a:pt x="293" y="604"/>
                    </a:cubicBezTo>
                    <a:cubicBezTo>
                      <a:pt x="269" y="619"/>
                      <a:pt x="242" y="625"/>
                      <a:pt x="216" y="625"/>
                    </a:cubicBezTo>
                    <a:cubicBezTo>
                      <a:pt x="173" y="625"/>
                      <a:pt x="131" y="607"/>
                      <a:pt x="99" y="579"/>
                    </a:cubicBezTo>
                    <a:cubicBezTo>
                      <a:pt x="39" y="520"/>
                      <a:pt x="39" y="435"/>
                      <a:pt x="84" y="370"/>
                    </a:cubicBezTo>
                    <a:cubicBezTo>
                      <a:pt x="105" y="339"/>
                      <a:pt x="144" y="312"/>
                      <a:pt x="189" y="306"/>
                    </a:cubicBezTo>
                    <a:cubicBezTo>
                      <a:pt x="192" y="307"/>
                      <a:pt x="195" y="308"/>
                      <a:pt x="198" y="308"/>
                    </a:cubicBezTo>
                    <a:cubicBezTo>
                      <a:pt x="208" y="308"/>
                      <a:pt x="215" y="301"/>
                      <a:pt x="215" y="286"/>
                    </a:cubicBezTo>
                    <a:cubicBezTo>
                      <a:pt x="222" y="201"/>
                      <a:pt x="222" y="111"/>
                      <a:pt x="222" y="19"/>
                    </a:cubicBezTo>
                    <a:cubicBezTo>
                      <a:pt x="219" y="7"/>
                      <a:pt x="207" y="0"/>
                      <a:pt x="198"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37"/>
              <p:cNvSpPr/>
              <p:nvPr/>
            </p:nvSpPr>
            <p:spPr>
              <a:xfrm>
                <a:off x="865450" y="2056100"/>
                <a:ext cx="15275" cy="5600"/>
              </a:xfrm>
              <a:custGeom>
                <a:avLst/>
                <a:gdLst/>
                <a:ahLst/>
                <a:cxnLst/>
                <a:rect l="l" t="t" r="r" b="b"/>
                <a:pathLst>
                  <a:path w="611" h="224" extrusionOk="0">
                    <a:moveTo>
                      <a:pt x="301" y="1"/>
                    </a:moveTo>
                    <a:cubicBezTo>
                      <a:pt x="176" y="1"/>
                      <a:pt x="60" y="72"/>
                      <a:pt x="5" y="184"/>
                    </a:cubicBezTo>
                    <a:cubicBezTo>
                      <a:pt x="0" y="197"/>
                      <a:pt x="14" y="211"/>
                      <a:pt x="28" y="211"/>
                    </a:cubicBezTo>
                    <a:cubicBezTo>
                      <a:pt x="34" y="211"/>
                      <a:pt x="39" y="208"/>
                      <a:pt x="43" y="202"/>
                    </a:cubicBezTo>
                    <a:cubicBezTo>
                      <a:pt x="93" y="103"/>
                      <a:pt x="190" y="40"/>
                      <a:pt x="301" y="40"/>
                    </a:cubicBezTo>
                    <a:cubicBezTo>
                      <a:pt x="306" y="40"/>
                      <a:pt x="311" y="40"/>
                      <a:pt x="316" y="40"/>
                    </a:cubicBezTo>
                    <a:cubicBezTo>
                      <a:pt x="427" y="40"/>
                      <a:pt x="524" y="112"/>
                      <a:pt x="569" y="215"/>
                    </a:cubicBezTo>
                    <a:cubicBezTo>
                      <a:pt x="573" y="221"/>
                      <a:pt x="579" y="223"/>
                      <a:pt x="584" y="223"/>
                    </a:cubicBezTo>
                    <a:cubicBezTo>
                      <a:pt x="598" y="223"/>
                      <a:pt x="611" y="209"/>
                      <a:pt x="602" y="196"/>
                    </a:cubicBezTo>
                    <a:cubicBezTo>
                      <a:pt x="550" y="79"/>
                      <a:pt x="440" y="1"/>
                      <a:pt x="316" y="1"/>
                    </a:cubicBezTo>
                    <a:cubicBezTo>
                      <a:pt x="311" y="1"/>
                      <a:pt x="306" y="1"/>
                      <a:pt x="30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7"/>
              <p:cNvSpPr/>
              <p:nvPr/>
            </p:nvSpPr>
            <p:spPr>
              <a:xfrm>
                <a:off x="835850" y="2082650"/>
                <a:ext cx="15325" cy="5675"/>
              </a:xfrm>
              <a:custGeom>
                <a:avLst/>
                <a:gdLst/>
                <a:ahLst/>
                <a:cxnLst/>
                <a:rect l="l" t="t" r="r" b="b"/>
                <a:pathLst>
                  <a:path w="613" h="227" extrusionOk="0">
                    <a:moveTo>
                      <a:pt x="29" y="0"/>
                    </a:moveTo>
                    <a:cubicBezTo>
                      <a:pt x="15" y="0"/>
                      <a:pt x="0" y="17"/>
                      <a:pt x="5" y="31"/>
                    </a:cubicBezTo>
                    <a:cubicBezTo>
                      <a:pt x="58" y="142"/>
                      <a:pt x="175" y="220"/>
                      <a:pt x="298" y="226"/>
                    </a:cubicBezTo>
                    <a:cubicBezTo>
                      <a:pt x="303" y="226"/>
                      <a:pt x="308" y="226"/>
                      <a:pt x="312" y="226"/>
                    </a:cubicBezTo>
                    <a:cubicBezTo>
                      <a:pt x="436" y="226"/>
                      <a:pt x="547" y="150"/>
                      <a:pt x="604" y="44"/>
                    </a:cubicBezTo>
                    <a:cubicBezTo>
                      <a:pt x="612" y="30"/>
                      <a:pt x="599" y="16"/>
                      <a:pt x="586" y="16"/>
                    </a:cubicBezTo>
                    <a:cubicBezTo>
                      <a:pt x="580" y="16"/>
                      <a:pt x="575" y="19"/>
                      <a:pt x="571" y="25"/>
                    </a:cubicBezTo>
                    <a:cubicBezTo>
                      <a:pt x="519" y="121"/>
                      <a:pt x="415" y="187"/>
                      <a:pt x="298" y="187"/>
                    </a:cubicBezTo>
                    <a:cubicBezTo>
                      <a:pt x="187" y="181"/>
                      <a:pt x="91" y="109"/>
                      <a:pt x="44" y="11"/>
                    </a:cubicBezTo>
                    <a:cubicBezTo>
                      <a:pt x="40" y="3"/>
                      <a:pt x="34" y="0"/>
                      <a:pt x="29" y="0"/>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7"/>
              <p:cNvSpPr/>
              <p:nvPr/>
            </p:nvSpPr>
            <p:spPr>
              <a:xfrm>
                <a:off x="803375" y="2056100"/>
                <a:ext cx="15300" cy="5600"/>
              </a:xfrm>
              <a:custGeom>
                <a:avLst/>
                <a:gdLst/>
                <a:ahLst/>
                <a:cxnLst/>
                <a:rect l="l" t="t" r="r" b="b"/>
                <a:pathLst>
                  <a:path w="612" h="224" extrusionOk="0">
                    <a:moveTo>
                      <a:pt x="313" y="1"/>
                    </a:moveTo>
                    <a:cubicBezTo>
                      <a:pt x="308" y="1"/>
                      <a:pt x="303" y="1"/>
                      <a:pt x="298" y="1"/>
                    </a:cubicBezTo>
                    <a:cubicBezTo>
                      <a:pt x="173" y="1"/>
                      <a:pt x="56" y="79"/>
                      <a:pt x="5" y="196"/>
                    </a:cubicBezTo>
                    <a:cubicBezTo>
                      <a:pt x="0" y="209"/>
                      <a:pt x="15" y="223"/>
                      <a:pt x="27" y="223"/>
                    </a:cubicBezTo>
                    <a:cubicBezTo>
                      <a:pt x="31" y="223"/>
                      <a:pt x="35" y="221"/>
                      <a:pt x="37" y="215"/>
                    </a:cubicBezTo>
                    <a:cubicBezTo>
                      <a:pt x="89" y="112"/>
                      <a:pt x="187" y="40"/>
                      <a:pt x="298" y="40"/>
                    </a:cubicBezTo>
                    <a:cubicBezTo>
                      <a:pt x="303" y="40"/>
                      <a:pt x="308" y="40"/>
                      <a:pt x="312" y="40"/>
                    </a:cubicBezTo>
                    <a:cubicBezTo>
                      <a:pt x="417" y="40"/>
                      <a:pt x="520" y="103"/>
                      <a:pt x="571" y="202"/>
                    </a:cubicBezTo>
                    <a:cubicBezTo>
                      <a:pt x="574" y="208"/>
                      <a:pt x="580" y="211"/>
                      <a:pt x="585" y="211"/>
                    </a:cubicBezTo>
                    <a:cubicBezTo>
                      <a:pt x="598" y="211"/>
                      <a:pt x="612" y="197"/>
                      <a:pt x="602" y="184"/>
                    </a:cubicBezTo>
                    <a:cubicBezTo>
                      <a:pt x="547" y="72"/>
                      <a:pt x="431" y="1"/>
                      <a:pt x="313"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7"/>
              <p:cNvSpPr/>
              <p:nvPr/>
            </p:nvSpPr>
            <p:spPr>
              <a:xfrm>
                <a:off x="776500" y="1977259"/>
                <a:ext cx="133400" cy="60700"/>
              </a:xfrm>
              <a:custGeom>
                <a:avLst/>
                <a:gdLst/>
                <a:ahLst/>
                <a:cxnLst/>
                <a:rect l="l" t="t" r="r" b="b"/>
                <a:pathLst>
                  <a:path w="5336" h="2428" extrusionOk="0">
                    <a:moveTo>
                      <a:pt x="2813" y="0"/>
                    </a:moveTo>
                    <a:cubicBezTo>
                      <a:pt x="2667" y="0"/>
                      <a:pt x="2522" y="10"/>
                      <a:pt x="2379" y="29"/>
                    </a:cubicBezTo>
                    <a:cubicBezTo>
                      <a:pt x="2231" y="49"/>
                      <a:pt x="2081" y="82"/>
                      <a:pt x="1937" y="121"/>
                    </a:cubicBezTo>
                    <a:cubicBezTo>
                      <a:pt x="1217" y="328"/>
                      <a:pt x="585" y="790"/>
                      <a:pt x="267" y="1479"/>
                    </a:cubicBezTo>
                    <a:cubicBezTo>
                      <a:pt x="255" y="1510"/>
                      <a:pt x="234" y="1549"/>
                      <a:pt x="222" y="1582"/>
                    </a:cubicBezTo>
                    <a:cubicBezTo>
                      <a:pt x="216" y="1596"/>
                      <a:pt x="216" y="1602"/>
                      <a:pt x="209" y="1615"/>
                    </a:cubicBezTo>
                    <a:cubicBezTo>
                      <a:pt x="203" y="1641"/>
                      <a:pt x="189" y="1666"/>
                      <a:pt x="183" y="1693"/>
                    </a:cubicBezTo>
                    <a:cubicBezTo>
                      <a:pt x="177" y="1699"/>
                      <a:pt x="177" y="1713"/>
                      <a:pt x="170" y="1719"/>
                    </a:cubicBezTo>
                    <a:cubicBezTo>
                      <a:pt x="156" y="1752"/>
                      <a:pt x="144" y="1791"/>
                      <a:pt x="138" y="1822"/>
                    </a:cubicBezTo>
                    <a:cubicBezTo>
                      <a:pt x="125" y="1861"/>
                      <a:pt x="111" y="1900"/>
                      <a:pt x="99" y="1939"/>
                    </a:cubicBezTo>
                    <a:lnTo>
                      <a:pt x="99" y="1953"/>
                    </a:lnTo>
                    <a:cubicBezTo>
                      <a:pt x="86" y="1986"/>
                      <a:pt x="78" y="2017"/>
                      <a:pt x="72" y="2056"/>
                    </a:cubicBezTo>
                    <a:cubicBezTo>
                      <a:pt x="72" y="2056"/>
                      <a:pt x="72" y="2064"/>
                      <a:pt x="66" y="2070"/>
                    </a:cubicBezTo>
                    <a:cubicBezTo>
                      <a:pt x="39" y="2187"/>
                      <a:pt x="21" y="2304"/>
                      <a:pt x="0" y="2427"/>
                    </a:cubicBezTo>
                    <a:cubicBezTo>
                      <a:pt x="345" y="2265"/>
                      <a:pt x="632" y="1992"/>
                      <a:pt x="852" y="1687"/>
                    </a:cubicBezTo>
                    <a:cubicBezTo>
                      <a:pt x="1014" y="1453"/>
                      <a:pt x="1145" y="1198"/>
                      <a:pt x="1256" y="940"/>
                    </a:cubicBezTo>
                    <a:lnTo>
                      <a:pt x="1256" y="940"/>
                    </a:lnTo>
                    <a:cubicBezTo>
                      <a:pt x="1229" y="1186"/>
                      <a:pt x="1151" y="1426"/>
                      <a:pt x="1014" y="1641"/>
                    </a:cubicBezTo>
                    <a:cubicBezTo>
                      <a:pt x="963" y="1719"/>
                      <a:pt x="905" y="1791"/>
                      <a:pt x="839" y="1855"/>
                    </a:cubicBezTo>
                    <a:cubicBezTo>
                      <a:pt x="824" y="1870"/>
                      <a:pt x="839" y="1888"/>
                      <a:pt x="853" y="1888"/>
                    </a:cubicBezTo>
                    <a:cubicBezTo>
                      <a:pt x="858" y="1888"/>
                      <a:pt x="862" y="1886"/>
                      <a:pt x="866" y="1882"/>
                    </a:cubicBezTo>
                    <a:cubicBezTo>
                      <a:pt x="1080" y="1660"/>
                      <a:pt x="1223" y="1381"/>
                      <a:pt x="1275" y="1075"/>
                    </a:cubicBezTo>
                    <a:lnTo>
                      <a:pt x="1275" y="1075"/>
                    </a:lnTo>
                    <a:cubicBezTo>
                      <a:pt x="1287" y="1258"/>
                      <a:pt x="1256" y="1446"/>
                      <a:pt x="1184" y="1615"/>
                    </a:cubicBezTo>
                    <a:cubicBezTo>
                      <a:pt x="1180" y="1631"/>
                      <a:pt x="1193" y="1642"/>
                      <a:pt x="1206" y="1642"/>
                    </a:cubicBezTo>
                    <a:cubicBezTo>
                      <a:pt x="1213" y="1642"/>
                      <a:pt x="1221" y="1638"/>
                      <a:pt x="1223" y="1627"/>
                    </a:cubicBezTo>
                    <a:cubicBezTo>
                      <a:pt x="1307" y="1420"/>
                      <a:pt x="1334" y="1186"/>
                      <a:pt x="1307" y="958"/>
                    </a:cubicBezTo>
                    <a:lnTo>
                      <a:pt x="1307" y="958"/>
                    </a:lnTo>
                    <a:cubicBezTo>
                      <a:pt x="1326" y="972"/>
                      <a:pt x="1346" y="979"/>
                      <a:pt x="1365" y="991"/>
                    </a:cubicBezTo>
                    <a:cubicBezTo>
                      <a:pt x="1463" y="1081"/>
                      <a:pt x="1574" y="1167"/>
                      <a:pt x="1685" y="1237"/>
                    </a:cubicBezTo>
                    <a:cubicBezTo>
                      <a:pt x="1944" y="1401"/>
                      <a:pt x="2223" y="1510"/>
                      <a:pt x="2516" y="1576"/>
                    </a:cubicBezTo>
                    <a:cubicBezTo>
                      <a:pt x="2729" y="1629"/>
                      <a:pt x="2953" y="1658"/>
                      <a:pt x="3177" y="1658"/>
                    </a:cubicBezTo>
                    <a:cubicBezTo>
                      <a:pt x="3254" y="1658"/>
                      <a:pt x="3330" y="1654"/>
                      <a:pt x="3407" y="1648"/>
                    </a:cubicBezTo>
                    <a:cubicBezTo>
                      <a:pt x="3556" y="1635"/>
                      <a:pt x="3698" y="1609"/>
                      <a:pt x="3848" y="1576"/>
                    </a:cubicBezTo>
                    <a:cubicBezTo>
                      <a:pt x="3920" y="1557"/>
                      <a:pt x="3991" y="1537"/>
                      <a:pt x="4063" y="1510"/>
                    </a:cubicBezTo>
                    <a:cubicBezTo>
                      <a:pt x="4141" y="1485"/>
                      <a:pt x="4225" y="1459"/>
                      <a:pt x="4310" y="1446"/>
                    </a:cubicBezTo>
                    <a:cubicBezTo>
                      <a:pt x="4336" y="1442"/>
                      <a:pt x="4362" y="1440"/>
                      <a:pt x="4387" y="1440"/>
                    </a:cubicBezTo>
                    <a:cubicBezTo>
                      <a:pt x="4507" y="1440"/>
                      <a:pt x="4616" y="1489"/>
                      <a:pt x="4712" y="1570"/>
                    </a:cubicBezTo>
                    <a:cubicBezTo>
                      <a:pt x="4823" y="1660"/>
                      <a:pt x="4907" y="1783"/>
                      <a:pt x="4979" y="1908"/>
                    </a:cubicBezTo>
                    <a:cubicBezTo>
                      <a:pt x="5057" y="2038"/>
                      <a:pt x="5128" y="2173"/>
                      <a:pt x="5225" y="2290"/>
                    </a:cubicBezTo>
                    <a:cubicBezTo>
                      <a:pt x="5252" y="2323"/>
                      <a:pt x="5291" y="2368"/>
                      <a:pt x="5336" y="2376"/>
                    </a:cubicBezTo>
                    <a:cubicBezTo>
                      <a:pt x="5233" y="1576"/>
                      <a:pt x="4855" y="809"/>
                      <a:pt x="4186" y="373"/>
                    </a:cubicBezTo>
                    <a:lnTo>
                      <a:pt x="4180" y="367"/>
                    </a:lnTo>
                    <a:cubicBezTo>
                      <a:pt x="4024" y="270"/>
                      <a:pt x="3854" y="185"/>
                      <a:pt x="3659" y="121"/>
                    </a:cubicBezTo>
                    <a:lnTo>
                      <a:pt x="3653" y="121"/>
                    </a:lnTo>
                    <a:cubicBezTo>
                      <a:pt x="3620" y="107"/>
                      <a:pt x="3587" y="100"/>
                      <a:pt x="3556" y="88"/>
                    </a:cubicBezTo>
                    <a:lnTo>
                      <a:pt x="3536" y="88"/>
                    </a:lnTo>
                    <a:cubicBezTo>
                      <a:pt x="3503" y="76"/>
                      <a:pt x="3470" y="68"/>
                      <a:pt x="3439" y="62"/>
                    </a:cubicBezTo>
                    <a:cubicBezTo>
                      <a:pt x="3431" y="62"/>
                      <a:pt x="3419" y="62"/>
                      <a:pt x="3413" y="55"/>
                    </a:cubicBezTo>
                    <a:cubicBezTo>
                      <a:pt x="3374" y="49"/>
                      <a:pt x="3335" y="43"/>
                      <a:pt x="3290" y="37"/>
                    </a:cubicBezTo>
                    <a:cubicBezTo>
                      <a:pt x="3133" y="12"/>
                      <a:pt x="2973" y="0"/>
                      <a:pt x="2813"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7"/>
              <p:cNvSpPr/>
              <p:nvPr/>
            </p:nvSpPr>
            <p:spPr>
              <a:xfrm>
                <a:off x="776175" y="2069925"/>
                <a:ext cx="133575" cy="58550"/>
              </a:xfrm>
              <a:custGeom>
                <a:avLst/>
                <a:gdLst/>
                <a:ahLst/>
                <a:cxnLst/>
                <a:rect l="l" t="t" r="r" b="b"/>
                <a:pathLst>
                  <a:path w="5343" h="2342" extrusionOk="0">
                    <a:moveTo>
                      <a:pt x="1" y="0"/>
                    </a:moveTo>
                    <a:lnTo>
                      <a:pt x="1" y="0"/>
                    </a:lnTo>
                    <a:cubicBezTo>
                      <a:pt x="40" y="403"/>
                      <a:pt x="144" y="800"/>
                      <a:pt x="358" y="1151"/>
                    </a:cubicBezTo>
                    <a:cubicBezTo>
                      <a:pt x="820" y="1905"/>
                      <a:pt x="1755" y="2307"/>
                      <a:pt x="2665" y="2340"/>
                    </a:cubicBezTo>
                    <a:cubicBezTo>
                      <a:pt x="2700" y="2341"/>
                      <a:pt x="2735" y="2341"/>
                      <a:pt x="2770" y="2341"/>
                    </a:cubicBezTo>
                    <a:cubicBezTo>
                      <a:pt x="3400" y="2341"/>
                      <a:pt x="4043" y="2168"/>
                      <a:pt x="4518" y="1767"/>
                    </a:cubicBezTo>
                    <a:cubicBezTo>
                      <a:pt x="5018" y="1339"/>
                      <a:pt x="5252" y="715"/>
                      <a:pt x="5343" y="66"/>
                    </a:cubicBezTo>
                    <a:cubicBezTo>
                      <a:pt x="5310" y="66"/>
                      <a:pt x="5277" y="72"/>
                      <a:pt x="5246" y="85"/>
                    </a:cubicBezTo>
                    <a:cubicBezTo>
                      <a:pt x="5121" y="124"/>
                      <a:pt x="5043" y="234"/>
                      <a:pt x="4985" y="345"/>
                    </a:cubicBezTo>
                    <a:cubicBezTo>
                      <a:pt x="4920" y="475"/>
                      <a:pt x="4868" y="618"/>
                      <a:pt x="4803" y="747"/>
                    </a:cubicBezTo>
                    <a:cubicBezTo>
                      <a:pt x="4673" y="1014"/>
                      <a:pt x="4505" y="1248"/>
                      <a:pt x="4284" y="1443"/>
                    </a:cubicBezTo>
                    <a:cubicBezTo>
                      <a:pt x="4081" y="1616"/>
                      <a:pt x="3821" y="1755"/>
                      <a:pt x="3554" y="1755"/>
                    </a:cubicBezTo>
                    <a:cubicBezTo>
                      <a:pt x="3548" y="1755"/>
                      <a:pt x="3542" y="1755"/>
                      <a:pt x="3537" y="1755"/>
                    </a:cubicBezTo>
                    <a:cubicBezTo>
                      <a:pt x="3257" y="1749"/>
                      <a:pt x="3030" y="1554"/>
                      <a:pt x="2750" y="1548"/>
                    </a:cubicBezTo>
                    <a:cubicBezTo>
                      <a:pt x="2613" y="1548"/>
                      <a:pt x="2490" y="1605"/>
                      <a:pt x="2367" y="1658"/>
                    </a:cubicBezTo>
                    <a:cubicBezTo>
                      <a:pt x="2244" y="1722"/>
                      <a:pt x="2113" y="1767"/>
                      <a:pt x="1977" y="1788"/>
                    </a:cubicBezTo>
                    <a:cubicBezTo>
                      <a:pt x="1921" y="1796"/>
                      <a:pt x="1866" y="1800"/>
                      <a:pt x="1809" y="1800"/>
                    </a:cubicBezTo>
                    <a:cubicBezTo>
                      <a:pt x="1589" y="1800"/>
                      <a:pt x="1368" y="1740"/>
                      <a:pt x="1177" y="1632"/>
                    </a:cubicBezTo>
                    <a:cubicBezTo>
                      <a:pt x="957" y="1502"/>
                      <a:pt x="774" y="1314"/>
                      <a:pt x="645" y="1092"/>
                    </a:cubicBezTo>
                    <a:cubicBezTo>
                      <a:pt x="579" y="981"/>
                      <a:pt x="528" y="858"/>
                      <a:pt x="489" y="735"/>
                    </a:cubicBezTo>
                    <a:cubicBezTo>
                      <a:pt x="450" y="606"/>
                      <a:pt x="411" y="475"/>
                      <a:pt x="352" y="345"/>
                    </a:cubicBezTo>
                    <a:cubicBezTo>
                      <a:pt x="300" y="234"/>
                      <a:pt x="235" y="138"/>
                      <a:pt x="130" y="66"/>
                    </a:cubicBezTo>
                    <a:cubicBezTo>
                      <a:pt x="91" y="39"/>
                      <a:pt x="46" y="13"/>
                      <a:pt x="1"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7"/>
              <p:cNvSpPr/>
              <p:nvPr/>
            </p:nvSpPr>
            <p:spPr>
              <a:xfrm>
                <a:off x="864225" y="2108750"/>
                <a:ext cx="1350" cy="1000"/>
              </a:xfrm>
              <a:custGeom>
                <a:avLst/>
                <a:gdLst/>
                <a:ahLst/>
                <a:cxnLst/>
                <a:rect l="l" t="t" r="r" b="b"/>
                <a:pathLst>
                  <a:path w="54" h="40" extrusionOk="0">
                    <a:moveTo>
                      <a:pt x="27" y="1"/>
                    </a:moveTo>
                    <a:cubicBezTo>
                      <a:pt x="0" y="1"/>
                      <a:pt x="0" y="40"/>
                      <a:pt x="27" y="40"/>
                    </a:cubicBezTo>
                    <a:cubicBezTo>
                      <a:pt x="54" y="40"/>
                      <a:pt x="54" y="1"/>
                      <a:pt x="27" y="1"/>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7"/>
              <p:cNvSpPr/>
              <p:nvPr/>
            </p:nvSpPr>
            <p:spPr>
              <a:xfrm>
                <a:off x="867000" y="2110875"/>
                <a:ext cx="1350" cy="1000"/>
              </a:xfrm>
              <a:custGeom>
                <a:avLst/>
                <a:gdLst/>
                <a:ahLst/>
                <a:cxnLst/>
                <a:rect l="l" t="t" r="r" b="b"/>
                <a:pathLst>
                  <a:path w="54" h="40" extrusionOk="0">
                    <a:moveTo>
                      <a:pt x="27" y="0"/>
                    </a:moveTo>
                    <a:cubicBezTo>
                      <a:pt x="0" y="0"/>
                      <a:pt x="0" y="39"/>
                      <a:pt x="27" y="39"/>
                    </a:cubicBezTo>
                    <a:cubicBezTo>
                      <a:pt x="53" y="39"/>
                      <a:pt x="53" y="0"/>
                      <a:pt x="27"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7"/>
              <p:cNvSpPr/>
              <p:nvPr/>
            </p:nvSpPr>
            <p:spPr>
              <a:xfrm>
                <a:off x="867800" y="2108600"/>
                <a:ext cx="1175" cy="1000"/>
              </a:xfrm>
              <a:custGeom>
                <a:avLst/>
                <a:gdLst/>
                <a:ahLst/>
                <a:cxnLst/>
                <a:rect l="l" t="t" r="r" b="b"/>
                <a:pathLst>
                  <a:path w="47" h="40" extrusionOk="0">
                    <a:moveTo>
                      <a:pt x="27" y="1"/>
                    </a:moveTo>
                    <a:cubicBezTo>
                      <a:pt x="1" y="1"/>
                      <a:pt x="1" y="40"/>
                      <a:pt x="27" y="40"/>
                    </a:cubicBezTo>
                    <a:cubicBezTo>
                      <a:pt x="46" y="40"/>
                      <a:pt x="46" y="1"/>
                      <a:pt x="27" y="1"/>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7"/>
              <p:cNvSpPr/>
              <p:nvPr/>
            </p:nvSpPr>
            <p:spPr>
              <a:xfrm>
                <a:off x="863650" y="2110875"/>
                <a:ext cx="1200" cy="1025"/>
              </a:xfrm>
              <a:custGeom>
                <a:avLst/>
                <a:gdLst/>
                <a:ahLst/>
                <a:cxnLst/>
                <a:rect l="l" t="t" r="r" b="b"/>
                <a:pathLst>
                  <a:path w="48" h="41" extrusionOk="0">
                    <a:moveTo>
                      <a:pt x="20" y="1"/>
                    </a:moveTo>
                    <a:cubicBezTo>
                      <a:pt x="13" y="1"/>
                      <a:pt x="7" y="4"/>
                      <a:pt x="5" y="12"/>
                    </a:cubicBezTo>
                    <a:cubicBezTo>
                      <a:pt x="1" y="29"/>
                      <a:pt x="12" y="40"/>
                      <a:pt x="24" y="40"/>
                    </a:cubicBezTo>
                    <a:cubicBezTo>
                      <a:pt x="31" y="40"/>
                      <a:pt x="39" y="36"/>
                      <a:pt x="44" y="27"/>
                    </a:cubicBezTo>
                    <a:cubicBezTo>
                      <a:pt x="48" y="13"/>
                      <a:pt x="32" y="1"/>
                      <a:pt x="20" y="1"/>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7"/>
              <p:cNvSpPr/>
              <p:nvPr/>
            </p:nvSpPr>
            <p:spPr>
              <a:xfrm>
                <a:off x="858675" y="2108925"/>
                <a:ext cx="1250" cy="975"/>
              </a:xfrm>
              <a:custGeom>
                <a:avLst/>
                <a:gdLst/>
                <a:ahLst/>
                <a:cxnLst/>
                <a:rect l="l" t="t" r="r" b="b"/>
                <a:pathLst>
                  <a:path w="50" h="39" extrusionOk="0">
                    <a:moveTo>
                      <a:pt x="23" y="1"/>
                    </a:moveTo>
                    <a:cubicBezTo>
                      <a:pt x="17" y="1"/>
                      <a:pt x="11" y="4"/>
                      <a:pt x="9" y="13"/>
                    </a:cubicBezTo>
                    <a:cubicBezTo>
                      <a:pt x="1" y="26"/>
                      <a:pt x="15" y="39"/>
                      <a:pt x="27" y="39"/>
                    </a:cubicBezTo>
                    <a:cubicBezTo>
                      <a:pt x="33" y="39"/>
                      <a:pt x="39" y="35"/>
                      <a:pt x="42" y="27"/>
                    </a:cubicBezTo>
                    <a:cubicBezTo>
                      <a:pt x="50" y="13"/>
                      <a:pt x="36" y="1"/>
                      <a:pt x="23" y="1"/>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7"/>
              <p:cNvSpPr/>
              <p:nvPr/>
            </p:nvSpPr>
            <p:spPr>
              <a:xfrm>
                <a:off x="875025" y="2106450"/>
                <a:ext cx="1225" cy="1025"/>
              </a:xfrm>
              <a:custGeom>
                <a:avLst/>
                <a:gdLst/>
                <a:ahLst/>
                <a:cxnLst/>
                <a:rect l="l" t="t" r="r" b="b"/>
                <a:pathLst>
                  <a:path w="49" h="41" extrusionOk="0">
                    <a:moveTo>
                      <a:pt x="25" y="1"/>
                    </a:moveTo>
                    <a:cubicBezTo>
                      <a:pt x="18" y="1"/>
                      <a:pt x="10" y="5"/>
                      <a:pt x="5" y="15"/>
                    </a:cubicBezTo>
                    <a:cubicBezTo>
                      <a:pt x="0" y="27"/>
                      <a:pt x="12" y="40"/>
                      <a:pt x="25" y="40"/>
                    </a:cubicBezTo>
                    <a:cubicBezTo>
                      <a:pt x="32" y="40"/>
                      <a:pt x="39" y="36"/>
                      <a:pt x="44" y="27"/>
                    </a:cubicBezTo>
                    <a:cubicBezTo>
                      <a:pt x="48" y="12"/>
                      <a:pt x="37" y="1"/>
                      <a:pt x="25" y="1"/>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7"/>
              <p:cNvSpPr/>
              <p:nvPr/>
            </p:nvSpPr>
            <p:spPr>
              <a:xfrm>
                <a:off x="901675" y="2070975"/>
                <a:ext cx="1200" cy="1000"/>
              </a:xfrm>
              <a:custGeom>
                <a:avLst/>
                <a:gdLst/>
                <a:ahLst/>
                <a:cxnLst/>
                <a:rect l="l" t="t" r="r" b="b"/>
                <a:pathLst>
                  <a:path w="48" h="40" extrusionOk="0">
                    <a:moveTo>
                      <a:pt x="21" y="1"/>
                    </a:moveTo>
                    <a:cubicBezTo>
                      <a:pt x="15" y="1"/>
                      <a:pt x="9" y="4"/>
                      <a:pt x="4" y="10"/>
                    </a:cubicBezTo>
                    <a:cubicBezTo>
                      <a:pt x="0" y="28"/>
                      <a:pt x="14" y="39"/>
                      <a:pt x="27" y="39"/>
                    </a:cubicBezTo>
                    <a:cubicBezTo>
                      <a:pt x="33" y="39"/>
                      <a:pt x="39" y="36"/>
                      <a:pt x="43" y="30"/>
                    </a:cubicBezTo>
                    <a:cubicBezTo>
                      <a:pt x="48" y="12"/>
                      <a:pt x="34" y="1"/>
                      <a:pt x="21" y="1"/>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7"/>
              <p:cNvSpPr/>
              <p:nvPr/>
            </p:nvSpPr>
            <p:spPr>
              <a:xfrm>
                <a:off x="861200" y="2109425"/>
                <a:ext cx="1225" cy="950"/>
              </a:xfrm>
              <a:custGeom>
                <a:avLst/>
                <a:gdLst/>
                <a:ahLst/>
                <a:cxnLst/>
                <a:rect l="l" t="t" r="r" b="b"/>
                <a:pathLst>
                  <a:path w="49" h="38" extrusionOk="0">
                    <a:moveTo>
                      <a:pt x="23" y="0"/>
                    </a:moveTo>
                    <a:cubicBezTo>
                      <a:pt x="16" y="0"/>
                      <a:pt x="9" y="4"/>
                      <a:pt x="5" y="13"/>
                    </a:cubicBezTo>
                    <a:cubicBezTo>
                      <a:pt x="0" y="25"/>
                      <a:pt x="16" y="38"/>
                      <a:pt x="29" y="38"/>
                    </a:cubicBezTo>
                    <a:cubicBezTo>
                      <a:pt x="35" y="38"/>
                      <a:pt x="41" y="34"/>
                      <a:pt x="43" y="25"/>
                    </a:cubicBezTo>
                    <a:cubicBezTo>
                      <a:pt x="49" y="13"/>
                      <a:pt x="36" y="0"/>
                      <a:pt x="23"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7"/>
              <p:cNvSpPr/>
              <p:nvPr/>
            </p:nvSpPr>
            <p:spPr>
              <a:xfrm>
                <a:off x="871175" y="2106825"/>
                <a:ext cx="1275" cy="1000"/>
              </a:xfrm>
              <a:custGeom>
                <a:avLst/>
                <a:gdLst/>
                <a:ahLst/>
                <a:cxnLst/>
                <a:rect l="l" t="t" r="r" b="b"/>
                <a:pathLst>
                  <a:path w="51" h="40" extrusionOk="0">
                    <a:moveTo>
                      <a:pt x="24" y="0"/>
                    </a:moveTo>
                    <a:cubicBezTo>
                      <a:pt x="18" y="0"/>
                      <a:pt x="12" y="4"/>
                      <a:pt x="9" y="12"/>
                    </a:cubicBezTo>
                    <a:cubicBezTo>
                      <a:pt x="1" y="29"/>
                      <a:pt x="13" y="40"/>
                      <a:pt x="25" y="40"/>
                    </a:cubicBezTo>
                    <a:cubicBezTo>
                      <a:pt x="32" y="40"/>
                      <a:pt x="39" y="36"/>
                      <a:pt x="42" y="26"/>
                    </a:cubicBezTo>
                    <a:cubicBezTo>
                      <a:pt x="50" y="13"/>
                      <a:pt x="36" y="0"/>
                      <a:pt x="24"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7"/>
              <p:cNvSpPr/>
              <p:nvPr/>
            </p:nvSpPr>
            <p:spPr>
              <a:xfrm>
                <a:off x="873125" y="2109825"/>
                <a:ext cx="1325" cy="925"/>
              </a:xfrm>
              <a:custGeom>
                <a:avLst/>
                <a:gdLst/>
                <a:ahLst/>
                <a:cxnLst/>
                <a:rect l="l" t="t" r="r" b="b"/>
                <a:pathLst>
                  <a:path w="53" h="37" extrusionOk="0">
                    <a:moveTo>
                      <a:pt x="24" y="0"/>
                    </a:moveTo>
                    <a:cubicBezTo>
                      <a:pt x="18" y="0"/>
                      <a:pt x="12" y="3"/>
                      <a:pt x="9" y="9"/>
                    </a:cubicBezTo>
                    <a:cubicBezTo>
                      <a:pt x="1" y="26"/>
                      <a:pt x="12" y="37"/>
                      <a:pt x="26" y="37"/>
                    </a:cubicBezTo>
                    <a:cubicBezTo>
                      <a:pt x="34" y="37"/>
                      <a:pt x="43" y="33"/>
                      <a:pt x="48" y="23"/>
                    </a:cubicBezTo>
                    <a:cubicBezTo>
                      <a:pt x="53" y="10"/>
                      <a:pt x="37" y="0"/>
                      <a:pt x="24"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7"/>
              <p:cNvSpPr/>
              <p:nvPr/>
            </p:nvSpPr>
            <p:spPr>
              <a:xfrm>
                <a:off x="877150" y="2107800"/>
                <a:ext cx="1200" cy="1000"/>
              </a:xfrm>
              <a:custGeom>
                <a:avLst/>
                <a:gdLst/>
                <a:ahLst/>
                <a:cxnLst/>
                <a:rect l="l" t="t" r="r" b="b"/>
                <a:pathLst>
                  <a:path w="48" h="40" extrusionOk="0">
                    <a:moveTo>
                      <a:pt x="22" y="0"/>
                    </a:moveTo>
                    <a:cubicBezTo>
                      <a:pt x="15" y="0"/>
                      <a:pt x="9" y="4"/>
                      <a:pt x="4" y="12"/>
                    </a:cubicBezTo>
                    <a:cubicBezTo>
                      <a:pt x="1" y="29"/>
                      <a:pt x="11" y="40"/>
                      <a:pt x="23" y="40"/>
                    </a:cubicBezTo>
                    <a:cubicBezTo>
                      <a:pt x="30" y="40"/>
                      <a:pt x="38" y="36"/>
                      <a:pt x="43" y="26"/>
                    </a:cubicBezTo>
                    <a:cubicBezTo>
                      <a:pt x="47" y="13"/>
                      <a:pt x="35" y="0"/>
                      <a:pt x="22"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37"/>
              <p:cNvSpPr/>
              <p:nvPr/>
            </p:nvSpPr>
            <p:spPr>
              <a:xfrm>
                <a:off x="904650" y="2070375"/>
                <a:ext cx="1300" cy="1025"/>
              </a:xfrm>
              <a:custGeom>
                <a:avLst/>
                <a:gdLst/>
                <a:ahLst/>
                <a:cxnLst/>
                <a:rect l="l" t="t" r="r" b="b"/>
                <a:pathLst>
                  <a:path w="52" h="41" extrusionOk="0">
                    <a:moveTo>
                      <a:pt x="26" y="1"/>
                    </a:moveTo>
                    <a:cubicBezTo>
                      <a:pt x="18" y="1"/>
                      <a:pt x="11" y="5"/>
                      <a:pt x="9" y="15"/>
                    </a:cubicBezTo>
                    <a:cubicBezTo>
                      <a:pt x="0" y="27"/>
                      <a:pt x="14" y="40"/>
                      <a:pt x="28" y="40"/>
                    </a:cubicBezTo>
                    <a:cubicBezTo>
                      <a:pt x="36" y="40"/>
                      <a:pt x="43" y="37"/>
                      <a:pt x="48" y="28"/>
                    </a:cubicBezTo>
                    <a:cubicBezTo>
                      <a:pt x="51" y="12"/>
                      <a:pt x="38" y="1"/>
                      <a:pt x="26" y="1"/>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37"/>
              <p:cNvSpPr/>
              <p:nvPr/>
            </p:nvSpPr>
            <p:spPr>
              <a:xfrm>
                <a:off x="879100" y="2105850"/>
                <a:ext cx="1200" cy="1000"/>
              </a:xfrm>
              <a:custGeom>
                <a:avLst/>
                <a:gdLst/>
                <a:ahLst/>
                <a:cxnLst/>
                <a:rect l="l" t="t" r="r" b="b"/>
                <a:pathLst>
                  <a:path w="48" h="40" extrusionOk="0">
                    <a:moveTo>
                      <a:pt x="22" y="0"/>
                    </a:moveTo>
                    <a:cubicBezTo>
                      <a:pt x="15" y="0"/>
                      <a:pt x="9" y="4"/>
                      <a:pt x="4" y="12"/>
                    </a:cubicBezTo>
                    <a:cubicBezTo>
                      <a:pt x="0" y="29"/>
                      <a:pt x="11" y="40"/>
                      <a:pt x="23" y="40"/>
                    </a:cubicBezTo>
                    <a:cubicBezTo>
                      <a:pt x="30" y="40"/>
                      <a:pt x="38" y="36"/>
                      <a:pt x="43" y="26"/>
                    </a:cubicBezTo>
                    <a:cubicBezTo>
                      <a:pt x="47" y="13"/>
                      <a:pt x="35" y="0"/>
                      <a:pt x="22"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37"/>
              <p:cNvSpPr/>
              <p:nvPr/>
            </p:nvSpPr>
            <p:spPr>
              <a:xfrm>
                <a:off x="869225" y="2110800"/>
                <a:ext cx="1275" cy="975"/>
              </a:xfrm>
              <a:custGeom>
                <a:avLst/>
                <a:gdLst/>
                <a:ahLst/>
                <a:cxnLst/>
                <a:rect l="l" t="t" r="r" b="b"/>
                <a:pathLst>
                  <a:path w="51" h="39" extrusionOk="0">
                    <a:moveTo>
                      <a:pt x="23" y="0"/>
                    </a:moveTo>
                    <a:cubicBezTo>
                      <a:pt x="17" y="0"/>
                      <a:pt x="12" y="3"/>
                      <a:pt x="9" y="9"/>
                    </a:cubicBezTo>
                    <a:cubicBezTo>
                      <a:pt x="0" y="27"/>
                      <a:pt x="14" y="38"/>
                      <a:pt x="27" y="38"/>
                    </a:cubicBezTo>
                    <a:cubicBezTo>
                      <a:pt x="34" y="38"/>
                      <a:pt x="40" y="36"/>
                      <a:pt x="42" y="30"/>
                    </a:cubicBezTo>
                    <a:cubicBezTo>
                      <a:pt x="51" y="12"/>
                      <a:pt x="36" y="0"/>
                      <a:pt x="23"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37"/>
              <p:cNvSpPr/>
              <p:nvPr/>
            </p:nvSpPr>
            <p:spPr>
              <a:xfrm>
                <a:off x="881050" y="2103850"/>
                <a:ext cx="1300" cy="1025"/>
              </a:xfrm>
              <a:custGeom>
                <a:avLst/>
                <a:gdLst/>
                <a:ahLst/>
                <a:cxnLst/>
                <a:rect l="l" t="t" r="r" b="b"/>
                <a:pathLst>
                  <a:path w="52" h="41" extrusionOk="0">
                    <a:moveTo>
                      <a:pt x="26" y="1"/>
                    </a:moveTo>
                    <a:cubicBezTo>
                      <a:pt x="18" y="1"/>
                      <a:pt x="9" y="5"/>
                      <a:pt x="4" y="14"/>
                    </a:cubicBezTo>
                    <a:cubicBezTo>
                      <a:pt x="0" y="28"/>
                      <a:pt x="16" y="40"/>
                      <a:pt x="29" y="40"/>
                    </a:cubicBezTo>
                    <a:cubicBezTo>
                      <a:pt x="35" y="40"/>
                      <a:pt x="41" y="37"/>
                      <a:pt x="43" y="28"/>
                    </a:cubicBezTo>
                    <a:cubicBezTo>
                      <a:pt x="51" y="12"/>
                      <a:pt x="39" y="1"/>
                      <a:pt x="26" y="1"/>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904650" y="2067425"/>
                <a:ext cx="1300" cy="975"/>
              </a:xfrm>
              <a:custGeom>
                <a:avLst/>
                <a:gdLst/>
                <a:ahLst/>
                <a:cxnLst/>
                <a:rect l="l" t="t" r="r" b="b"/>
                <a:pathLst>
                  <a:path w="52" h="39" extrusionOk="0">
                    <a:moveTo>
                      <a:pt x="23" y="0"/>
                    </a:moveTo>
                    <a:cubicBezTo>
                      <a:pt x="16" y="0"/>
                      <a:pt x="11" y="3"/>
                      <a:pt x="9" y="10"/>
                    </a:cubicBezTo>
                    <a:cubicBezTo>
                      <a:pt x="0" y="27"/>
                      <a:pt x="15" y="38"/>
                      <a:pt x="29" y="38"/>
                    </a:cubicBezTo>
                    <a:cubicBezTo>
                      <a:pt x="36" y="38"/>
                      <a:pt x="43" y="35"/>
                      <a:pt x="48" y="29"/>
                    </a:cubicBezTo>
                    <a:cubicBezTo>
                      <a:pt x="52" y="12"/>
                      <a:pt x="36" y="0"/>
                      <a:pt x="23"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870200" y="2108775"/>
                <a:ext cx="1275" cy="1000"/>
              </a:xfrm>
              <a:custGeom>
                <a:avLst/>
                <a:gdLst/>
                <a:ahLst/>
                <a:cxnLst/>
                <a:rect l="l" t="t" r="r" b="b"/>
                <a:pathLst>
                  <a:path w="51" h="40" extrusionOk="0">
                    <a:moveTo>
                      <a:pt x="24" y="0"/>
                    </a:moveTo>
                    <a:cubicBezTo>
                      <a:pt x="18" y="0"/>
                      <a:pt x="12" y="4"/>
                      <a:pt x="9" y="12"/>
                    </a:cubicBezTo>
                    <a:cubicBezTo>
                      <a:pt x="1" y="29"/>
                      <a:pt x="13" y="40"/>
                      <a:pt x="25" y="40"/>
                    </a:cubicBezTo>
                    <a:cubicBezTo>
                      <a:pt x="32" y="40"/>
                      <a:pt x="39" y="36"/>
                      <a:pt x="42" y="26"/>
                    </a:cubicBezTo>
                    <a:cubicBezTo>
                      <a:pt x="50" y="13"/>
                      <a:pt x="36" y="0"/>
                      <a:pt x="24"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822300" y="2109725"/>
                <a:ext cx="1200" cy="1000"/>
              </a:xfrm>
              <a:custGeom>
                <a:avLst/>
                <a:gdLst/>
                <a:ahLst/>
                <a:cxnLst/>
                <a:rect l="l" t="t" r="r" b="b"/>
                <a:pathLst>
                  <a:path w="48" h="40" extrusionOk="0">
                    <a:moveTo>
                      <a:pt x="27" y="1"/>
                    </a:moveTo>
                    <a:cubicBezTo>
                      <a:pt x="1" y="1"/>
                      <a:pt x="1" y="40"/>
                      <a:pt x="27" y="40"/>
                    </a:cubicBezTo>
                    <a:cubicBezTo>
                      <a:pt x="48" y="40"/>
                      <a:pt x="48" y="1"/>
                      <a:pt x="27" y="1"/>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819575" y="2111850"/>
                <a:ext cx="1150" cy="975"/>
              </a:xfrm>
              <a:custGeom>
                <a:avLst/>
                <a:gdLst/>
                <a:ahLst/>
                <a:cxnLst/>
                <a:rect l="l" t="t" r="r" b="b"/>
                <a:pathLst>
                  <a:path w="46" h="39" extrusionOk="0">
                    <a:moveTo>
                      <a:pt x="19" y="0"/>
                    </a:moveTo>
                    <a:cubicBezTo>
                      <a:pt x="1" y="0"/>
                      <a:pt x="1" y="39"/>
                      <a:pt x="19" y="39"/>
                    </a:cubicBezTo>
                    <a:cubicBezTo>
                      <a:pt x="46" y="39"/>
                      <a:pt x="46" y="0"/>
                      <a:pt x="19"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818750" y="2109575"/>
                <a:ext cx="1325" cy="1000"/>
              </a:xfrm>
              <a:custGeom>
                <a:avLst/>
                <a:gdLst/>
                <a:ahLst/>
                <a:cxnLst/>
                <a:rect l="l" t="t" r="r" b="b"/>
                <a:pathLst>
                  <a:path w="53" h="40" extrusionOk="0">
                    <a:moveTo>
                      <a:pt x="26" y="1"/>
                    </a:moveTo>
                    <a:cubicBezTo>
                      <a:pt x="1" y="1"/>
                      <a:pt x="1" y="40"/>
                      <a:pt x="26" y="40"/>
                    </a:cubicBezTo>
                    <a:cubicBezTo>
                      <a:pt x="52" y="40"/>
                      <a:pt x="52" y="1"/>
                      <a:pt x="26" y="1"/>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822925" y="2111850"/>
                <a:ext cx="1250" cy="1025"/>
              </a:xfrm>
              <a:custGeom>
                <a:avLst/>
                <a:gdLst/>
                <a:ahLst/>
                <a:cxnLst/>
                <a:rect l="l" t="t" r="r" b="b"/>
                <a:pathLst>
                  <a:path w="50" h="41" extrusionOk="0">
                    <a:moveTo>
                      <a:pt x="27" y="1"/>
                    </a:moveTo>
                    <a:cubicBezTo>
                      <a:pt x="14" y="1"/>
                      <a:pt x="0" y="13"/>
                      <a:pt x="9" y="27"/>
                    </a:cubicBezTo>
                    <a:cubicBezTo>
                      <a:pt x="11" y="36"/>
                      <a:pt x="18" y="40"/>
                      <a:pt x="25" y="40"/>
                    </a:cubicBezTo>
                    <a:cubicBezTo>
                      <a:pt x="37" y="40"/>
                      <a:pt x="49" y="29"/>
                      <a:pt x="41" y="12"/>
                    </a:cubicBezTo>
                    <a:cubicBezTo>
                      <a:pt x="39" y="4"/>
                      <a:pt x="33" y="1"/>
                      <a:pt x="27" y="1"/>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827800" y="2109900"/>
                <a:ext cx="1300" cy="1025"/>
              </a:xfrm>
              <a:custGeom>
                <a:avLst/>
                <a:gdLst/>
                <a:ahLst/>
                <a:cxnLst/>
                <a:rect l="l" t="t" r="r" b="b"/>
                <a:pathLst>
                  <a:path w="52" h="41" extrusionOk="0">
                    <a:moveTo>
                      <a:pt x="29" y="1"/>
                    </a:moveTo>
                    <a:cubicBezTo>
                      <a:pt x="14" y="1"/>
                      <a:pt x="0" y="13"/>
                      <a:pt x="9" y="27"/>
                    </a:cubicBezTo>
                    <a:cubicBezTo>
                      <a:pt x="11" y="36"/>
                      <a:pt x="18" y="40"/>
                      <a:pt x="25" y="40"/>
                    </a:cubicBezTo>
                    <a:cubicBezTo>
                      <a:pt x="38" y="40"/>
                      <a:pt x="51" y="29"/>
                      <a:pt x="48" y="13"/>
                    </a:cubicBezTo>
                    <a:cubicBezTo>
                      <a:pt x="43" y="4"/>
                      <a:pt x="36" y="1"/>
                      <a:pt x="29" y="1"/>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811500" y="2107425"/>
                <a:ext cx="1225" cy="1000"/>
              </a:xfrm>
              <a:custGeom>
                <a:avLst/>
                <a:gdLst/>
                <a:ahLst/>
                <a:cxnLst/>
                <a:rect l="l" t="t" r="r" b="b"/>
                <a:pathLst>
                  <a:path w="49" h="40" extrusionOk="0">
                    <a:moveTo>
                      <a:pt x="23" y="1"/>
                    </a:moveTo>
                    <a:cubicBezTo>
                      <a:pt x="11" y="1"/>
                      <a:pt x="0" y="12"/>
                      <a:pt x="4" y="27"/>
                    </a:cubicBezTo>
                    <a:cubicBezTo>
                      <a:pt x="9" y="36"/>
                      <a:pt x="16" y="40"/>
                      <a:pt x="23" y="40"/>
                    </a:cubicBezTo>
                    <a:cubicBezTo>
                      <a:pt x="36" y="40"/>
                      <a:pt x="48" y="27"/>
                      <a:pt x="43" y="15"/>
                    </a:cubicBezTo>
                    <a:cubicBezTo>
                      <a:pt x="38" y="5"/>
                      <a:pt x="31" y="1"/>
                      <a:pt x="23" y="1"/>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784900" y="2071950"/>
                <a:ext cx="1275" cy="1000"/>
              </a:xfrm>
              <a:custGeom>
                <a:avLst/>
                <a:gdLst/>
                <a:ahLst/>
                <a:cxnLst/>
                <a:rect l="l" t="t" r="r" b="b"/>
                <a:pathLst>
                  <a:path w="51" h="40" extrusionOk="0">
                    <a:moveTo>
                      <a:pt x="28" y="1"/>
                    </a:moveTo>
                    <a:cubicBezTo>
                      <a:pt x="15" y="1"/>
                      <a:pt x="1" y="12"/>
                      <a:pt x="9" y="30"/>
                    </a:cubicBezTo>
                    <a:cubicBezTo>
                      <a:pt x="11" y="36"/>
                      <a:pt x="17" y="39"/>
                      <a:pt x="23" y="39"/>
                    </a:cubicBezTo>
                    <a:cubicBezTo>
                      <a:pt x="35" y="39"/>
                      <a:pt x="50" y="28"/>
                      <a:pt x="42" y="10"/>
                    </a:cubicBezTo>
                    <a:cubicBezTo>
                      <a:pt x="40" y="4"/>
                      <a:pt x="34" y="1"/>
                      <a:pt x="28" y="1"/>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825300" y="2110400"/>
                <a:ext cx="1225" cy="1000"/>
              </a:xfrm>
              <a:custGeom>
                <a:avLst/>
                <a:gdLst/>
                <a:ahLst/>
                <a:cxnLst/>
                <a:rect l="l" t="t" r="r" b="b"/>
                <a:pathLst>
                  <a:path w="49" h="40" extrusionOk="0">
                    <a:moveTo>
                      <a:pt x="26" y="0"/>
                    </a:moveTo>
                    <a:cubicBezTo>
                      <a:pt x="13" y="0"/>
                      <a:pt x="1" y="13"/>
                      <a:pt x="6" y="25"/>
                    </a:cubicBezTo>
                    <a:cubicBezTo>
                      <a:pt x="10" y="36"/>
                      <a:pt x="18" y="40"/>
                      <a:pt x="26" y="40"/>
                    </a:cubicBezTo>
                    <a:cubicBezTo>
                      <a:pt x="38" y="40"/>
                      <a:pt x="48" y="29"/>
                      <a:pt x="45" y="13"/>
                    </a:cubicBezTo>
                    <a:cubicBezTo>
                      <a:pt x="40" y="4"/>
                      <a:pt x="33" y="0"/>
                      <a:pt x="26"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815275" y="2107800"/>
                <a:ext cx="1275" cy="1000"/>
              </a:xfrm>
              <a:custGeom>
                <a:avLst/>
                <a:gdLst/>
                <a:ahLst/>
                <a:cxnLst/>
                <a:rect l="l" t="t" r="r" b="b"/>
                <a:pathLst>
                  <a:path w="51" h="40" extrusionOk="0">
                    <a:moveTo>
                      <a:pt x="27" y="0"/>
                    </a:moveTo>
                    <a:cubicBezTo>
                      <a:pt x="15" y="0"/>
                      <a:pt x="1" y="13"/>
                      <a:pt x="9" y="26"/>
                    </a:cubicBezTo>
                    <a:cubicBezTo>
                      <a:pt x="12" y="36"/>
                      <a:pt x="19" y="40"/>
                      <a:pt x="27" y="40"/>
                    </a:cubicBezTo>
                    <a:cubicBezTo>
                      <a:pt x="39" y="40"/>
                      <a:pt x="50" y="29"/>
                      <a:pt x="42" y="12"/>
                    </a:cubicBezTo>
                    <a:cubicBezTo>
                      <a:pt x="40" y="4"/>
                      <a:pt x="34" y="0"/>
                      <a:pt x="27"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813325" y="2110800"/>
                <a:ext cx="1300" cy="975"/>
              </a:xfrm>
              <a:custGeom>
                <a:avLst/>
                <a:gdLst/>
                <a:ahLst/>
                <a:cxnLst/>
                <a:rect l="l" t="t" r="r" b="b"/>
                <a:pathLst>
                  <a:path w="52" h="39" extrusionOk="0">
                    <a:moveTo>
                      <a:pt x="28" y="0"/>
                    </a:moveTo>
                    <a:cubicBezTo>
                      <a:pt x="15" y="0"/>
                      <a:pt x="1" y="12"/>
                      <a:pt x="9" y="30"/>
                    </a:cubicBezTo>
                    <a:cubicBezTo>
                      <a:pt x="12" y="36"/>
                      <a:pt x="18" y="38"/>
                      <a:pt x="24" y="38"/>
                    </a:cubicBezTo>
                    <a:cubicBezTo>
                      <a:pt x="37" y="38"/>
                      <a:pt x="51" y="27"/>
                      <a:pt x="42" y="9"/>
                    </a:cubicBezTo>
                    <a:cubicBezTo>
                      <a:pt x="40" y="3"/>
                      <a:pt x="34" y="0"/>
                      <a:pt x="28"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809375" y="2108775"/>
                <a:ext cx="1325" cy="1000"/>
              </a:xfrm>
              <a:custGeom>
                <a:avLst/>
                <a:gdLst/>
                <a:ahLst/>
                <a:cxnLst/>
                <a:rect l="l" t="t" r="r" b="b"/>
                <a:pathLst>
                  <a:path w="53" h="40" extrusionOk="0">
                    <a:moveTo>
                      <a:pt x="29" y="0"/>
                    </a:moveTo>
                    <a:cubicBezTo>
                      <a:pt x="16" y="0"/>
                      <a:pt x="1" y="13"/>
                      <a:pt x="5" y="26"/>
                    </a:cubicBezTo>
                    <a:cubicBezTo>
                      <a:pt x="10" y="36"/>
                      <a:pt x="19" y="40"/>
                      <a:pt x="27" y="40"/>
                    </a:cubicBezTo>
                    <a:cubicBezTo>
                      <a:pt x="41" y="40"/>
                      <a:pt x="52" y="29"/>
                      <a:pt x="44" y="12"/>
                    </a:cubicBezTo>
                    <a:cubicBezTo>
                      <a:pt x="42" y="4"/>
                      <a:pt x="36" y="0"/>
                      <a:pt x="29"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781850" y="2071350"/>
                <a:ext cx="1225" cy="1025"/>
              </a:xfrm>
              <a:custGeom>
                <a:avLst/>
                <a:gdLst/>
                <a:ahLst/>
                <a:cxnLst/>
                <a:rect l="l" t="t" r="r" b="b"/>
                <a:pathLst>
                  <a:path w="49" h="41" extrusionOk="0">
                    <a:moveTo>
                      <a:pt x="24" y="1"/>
                    </a:moveTo>
                    <a:cubicBezTo>
                      <a:pt x="12" y="1"/>
                      <a:pt x="0" y="12"/>
                      <a:pt x="8" y="28"/>
                    </a:cubicBezTo>
                    <a:cubicBezTo>
                      <a:pt x="10" y="37"/>
                      <a:pt x="16" y="40"/>
                      <a:pt x="22" y="40"/>
                    </a:cubicBezTo>
                    <a:cubicBezTo>
                      <a:pt x="35" y="40"/>
                      <a:pt x="49" y="27"/>
                      <a:pt x="41" y="15"/>
                    </a:cubicBezTo>
                    <a:cubicBezTo>
                      <a:pt x="38" y="5"/>
                      <a:pt x="31" y="1"/>
                      <a:pt x="24" y="1"/>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807425" y="2106825"/>
                <a:ext cx="1200" cy="1000"/>
              </a:xfrm>
              <a:custGeom>
                <a:avLst/>
                <a:gdLst/>
                <a:ahLst/>
                <a:cxnLst/>
                <a:rect l="l" t="t" r="r" b="b"/>
                <a:pathLst>
                  <a:path w="48" h="40" extrusionOk="0">
                    <a:moveTo>
                      <a:pt x="26" y="0"/>
                    </a:moveTo>
                    <a:cubicBezTo>
                      <a:pt x="13" y="0"/>
                      <a:pt x="1" y="13"/>
                      <a:pt x="5" y="26"/>
                    </a:cubicBezTo>
                    <a:cubicBezTo>
                      <a:pt x="10" y="36"/>
                      <a:pt x="18" y="40"/>
                      <a:pt x="25" y="40"/>
                    </a:cubicBezTo>
                    <a:cubicBezTo>
                      <a:pt x="37" y="40"/>
                      <a:pt x="48" y="29"/>
                      <a:pt x="44" y="12"/>
                    </a:cubicBezTo>
                    <a:cubicBezTo>
                      <a:pt x="40" y="4"/>
                      <a:pt x="33" y="0"/>
                      <a:pt x="26"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817325" y="2111775"/>
                <a:ext cx="1250" cy="975"/>
              </a:xfrm>
              <a:custGeom>
                <a:avLst/>
                <a:gdLst/>
                <a:ahLst/>
                <a:cxnLst/>
                <a:rect l="l" t="t" r="r" b="b"/>
                <a:pathLst>
                  <a:path w="50" h="39" extrusionOk="0">
                    <a:moveTo>
                      <a:pt x="27" y="0"/>
                    </a:moveTo>
                    <a:cubicBezTo>
                      <a:pt x="14" y="0"/>
                      <a:pt x="1" y="12"/>
                      <a:pt x="5" y="30"/>
                    </a:cubicBezTo>
                    <a:cubicBezTo>
                      <a:pt x="7" y="36"/>
                      <a:pt x="13" y="38"/>
                      <a:pt x="20" y="38"/>
                    </a:cubicBezTo>
                    <a:cubicBezTo>
                      <a:pt x="33" y="38"/>
                      <a:pt x="49" y="27"/>
                      <a:pt x="44" y="9"/>
                    </a:cubicBezTo>
                    <a:cubicBezTo>
                      <a:pt x="40" y="3"/>
                      <a:pt x="33" y="0"/>
                      <a:pt x="27"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805475" y="2104875"/>
                <a:ext cx="1200" cy="975"/>
              </a:xfrm>
              <a:custGeom>
                <a:avLst/>
                <a:gdLst/>
                <a:ahLst/>
                <a:cxnLst/>
                <a:rect l="l" t="t" r="r" b="b"/>
                <a:pathLst>
                  <a:path w="48" h="39" extrusionOk="0">
                    <a:moveTo>
                      <a:pt x="26" y="0"/>
                    </a:moveTo>
                    <a:cubicBezTo>
                      <a:pt x="13" y="0"/>
                      <a:pt x="1" y="13"/>
                      <a:pt x="5" y="26"/>
                    </a:cubicBezTo>
                    <a:cubicBezTo>
                      <a:pt x="10" y="35"/>
                      <a:pt x="16" y="38"/>
                      <a:pt x="23" y="38"/>
                    </a:cubicBezTo>
                    <a:cubicBezTo>
                      <a:pt x="36" y="38"/>
                      <a:pt x="48" y="26"/>
                      <a:pt x="44" y="12"/>
                    </a:cubicBezTo>
                    <a:cubicBezTo>
                      <a:pt x="40" y="4"/>
                      <a:pt x="33" y="0"/>
                      <a:pt x="26"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781825" y="2068400"/>
                <a:ext cx="1250" cy="975"/>
              </a:xfrm>
              <a:custGeom>
                <a:avLst/>
                <a:gdLst/>
                <a:ahLst/>
                <a:cxnLst/>
                <a:rect l="l" t="t" r="r" b="b"/>
                <a:pathLst>
                  <a:path w="50" h="39" extrusionOk="0">
                    <a:moveTo>
                      <a:pt x="27" y="0"/>
                    </a:moveTo>
                    <a:cubicBezTo>
                      <a:pt x="15" y="0"/>
                      <a:pt x="0" y="12"/>
                      <a:pt x="9" y="29"/>
                    </a:cubicBezTo>
                    <a:cubicBezTo>
                      <a:pt x="11" y="35"/>
                      <a:pt x="17" y="38"/>
                      <a:pt x="23" y="38"/>
                    </a:cubicBezTo>
                    <a:cubicBezTo>
                      <a:pt x="35" y="38"/>
                      <a:pt x="50" y="27"/>
                      <a:pt x="42" y="10"/>
                    </a:cubicBezTo>
                    <a:cubicBezTo>
                      <a:pt x="39" y="3"/>
                      <a:pt x="34" y="0"/>
                      <a:pt x="27"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816250" y="2109825"/>
                <a:ext cx="1325" cy="925"/>
              </a:xfrm>
              <a:custGeom>
                <a:avLst/>
                <a:gdLst/>
                <a:ahLst/>
                <a:cxnLst/>
                <a:rect l="l" t="t" r="r" b="b"/>
                <a:pathLst>
                  <a:path w="53" h="37" extrusionOk="0">
                    <a:moveTo>
                      <a:pt x="29" y="0"/>
                    </a:moveTo>
                    <a:cubicBezTo>
                      <a:pt x="15" y="0"/>
                      <a:pt x="1" y="10"/>
                      <a:pt x="9" y="23"/>
                    </a:cubicBezTo>
                    <a:cubicBezTo>
                      <a:pt x="12" y="33"/>
                      <a:pt x="19" y="37"/>
                      <a:pt x="27" y="37"/>
                    </a:cubicBezTo>
                    <a:cubicBezTo>
                      <a:pt x="40" y="37"/>
                      <a:pt x="53" y="26"/>
                      <a:pt x="48" y="9"/>
                    </a:cubicBezTo>
                    <a:cubicBezTo>
                      <a:pt x="44" y="3"/>
                      <a:pt x="36" y="0"/>
                      <a:pt x="29" y="0"/>
                    </a:cubicBezTo>
                    <a:close/>
                  </a:path>
                </a:pathLst>
              </a:custGeom>
              <a:solidFill>
                <a:srgbClr val="664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807100" y="2043400"/>
                <a:ext cx="13200" cy="8200"/>
              </a:xfrm>
              <a:custGeom>
                <a:avLst/>
                <a:gdLst/>
                <a:ahLst/>
                <a:cxnLst/>
                <a:rect l="l" t="t" r="r" b="b"/>
                <a:pathLst>
                  <a:path w="528" h="328" extrusionOk="0">
                    <a:moveTo>
                      <a:pt x="499" y="1"/>
                    </a:moveTo>
                    <a:cubicBezTo>
                      <a:pt x="492" y="1"/>
                      <a:pt x="485" y="3"/>
                      <a:pt x="479" y="9"/>
                    </a:cubicBezTo>
                    <a:cubicBezTo>
                      <a:pt x="369" y="152"/>
                      <a:pt x="206" y="255"/>
                      <a:pt x="24" y="288"/>
                    </a:cubicBezTo>
                    <a:cubicBezTo>
                      <a:pt x="1" y="294"/>
                      <a:pt x="5" y="328"/>
                      <a:pt x="26" y="328"/>
                    </a:cubicBezTo>
                    <a:cubicBezTo>
                      <a:pt x="28" y="328"/>
                      <a:pt x="30" y="327"/>
                      <a:pt x="32" y="327"/>
                    </a:cubicBezTo>
                    <a:cubicBezTo>
                      <a:pt x="227" y="294"/>
                      <a:pt x="395" y="185"/>
                      <a:pt x="518" y="29"/>
                    </a:cubicBezTo>
                    <a:cubicBezTo>
                      <a:pt x="527" y="15"/>
                      <a:pt x="514" y="1"/>
                      <a:pt x="499"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863250" y="2043400"/>
                <a:ext cx="13300" cy="8200"/>
              </a:xfrm>
              <a:custGeom>
                <a:avLst/>
                <a:gdLst/>
                <a:ahLst/>
                <a:cxnLst/>
                <a:rect l="l" t="t" r="r" b="b"/>
                <a:pathLst>
                  <a:path w="532" h="328" extrusionOk="0">
                    <a:moveTo>
                      <a:pt x="31" y="1"/>
                    </a:moveTo>
                    <a:cubicBezTo>
                      <a:pt x="16" y="1"/>
                      <a:pt x="0" y="15"/>
                      <a:pt x="15" y="29"/>
                    </a:cubicBezTo>
                    <a:cubicBezTo>
                      <a:pt x="131" y="185"/>
                      <a:pt x="300" y="294"/>
                      <a:pt x="495" y="327"/>
                    </a:cubicBezTo>
                    <a:cubicBezTo>
                      <a:pt x="497" y="327"/>
                      <a:pt x="499" y="328"/>
                      <a:pt x="501" y="328"/>
                    </a:cubicBezTo>
                    <a:cubicBezTo>
                      <a:pt x="523" y="328"/>
                      <a:pt x="532" y="294"/>
                      <a:pt x="507" y="288"/>
                    </a:cubicBezTo>
                    <a:cubicBezTo>
                      <a:pt x="326" y="255"/>
                      <a:pt x="156" y="152"/>
                      <a:pt x="47" y="9"/>
                    </a:cubicBezTo>
                    <a:cubicBezTo>
                      <a:pt x="43" y="3"/>
                      <a:pt x="37" y="1"/>
                      <a:pt x="3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AC8A31B0-4F92-2BE5-6B38-64E354348ACC}"/>
              </a:ext>
            </a:extLst>
          </p:cNvPr>
          <p:cNvSpPr>
            <a:spLocks noGrp="1"/>
          </p:cNvSpPr>
          <p:nvPr>
            <p:ph type="body" idx="1"/>
          </p:nvPr>
        </p:nvSpPr>
        <p:spPr>
          <a:xfrm>
            <a:off x="501445" y="451977"/>
            <a:ext cx="8819536" cy="779416"/>
          </a:xfrm>
        </p:spPr>
        <p:txBody>
          <a:bodyPr>
            <a:noAutofit/>
          </a:bodyPr>
          <a:lstStyle/>
          <a:p>
            <a:pPr marL="0" indent="0">
              <a:buNone/>
              <a:defRPr/>
            </a:pPr>
            <a:r>
              <a:rPr lang="fr-FR" sz="3200" dirty="0">
                <a:latin typeface="Verdana" panose="020B0604030504040204" pitchFamily="34" charset="0"/>
                <a:ea typeface="Verdana" panose="020B0604030504040204" pitchFamily="34" charset="0"/>
              </a:rPr>
              <a:t>Codes de langue : nouveau référentiel ISO 639-3</a:t>
            </a:r>
            <a:endParaRPr lang="fr-FR" altLang="fr-FR" sz="3200" dirty="0">
              <a:solidFill>
                <a:schemeClr val="accent1"/>
              </a:solidFill>
              <a:latin typeface="Verdana" panose="020B0604030504040204" pitchFamily="34" charset="0"/>
              <a:ea typeface="Verdana" panose="020B0604030504040204" pitchFamily="34" charset="0"/>
            </a:endParaRPr>
          </a:p>
        </p:txBody>
      </p:sp>
      <p:sp>
        <p:nvSpPr>
          <p:cNvPr id="2" name="Espace réservé du contenu 2">
            <a:extLst>
              <a:ext uri="{FF2B5EF4-FFF2-40B4-BE49-F238E27FC236}">
                <a16:creationId xmlns:a16="http://schemas.microsoft.com/office/drawing/2014/main" id="{F73C8D0B-E622-165C-C3D7-DD268766D526}"/>
              </a:ext>
            </a:extLst>
          </p:cNvPr>
          <p:cNvSpPr txBox="1">
            <a:spLocks/>
          </p:cNvSpPr>
          <p:nvPr/>
        </p:nvSpPr>
        <p:spPr>
          <a:xfrm>
            <a:off x="298705" y="1698152"/>
            <a:ext cx="8735567" cy="28982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Quicksand"/>
              <a:buAutoNum type="arabicPeriod"/>
              <a:defRPr sz="1150" b="0" i="0" u="none" strike="noStrike" cap="none">
                <a:solidFill>
                  <a:schemeClr val="lt1"/>
                </a:solidFill>
                <a:latin typeface="Quicksand"/>
                <a:ea typeface="Quicksand"/>
                <a:cs typeface="Quicksand"/>
                <a:sym typeface="Quicksand"/>
              </a:defRPr>
            </a:lvl1pPr>
            <a:lvl2pPr marL="914400" marR="0" lvl="1" indent="-304800" algn="l" rtl="0">
              <a:lnSpc>
                <a:spcPct val="115000"/>
              </a:lnSpc>
              <a:spcBef>
                <a:spcPts val="0"/>
              </a:spcBef>
              <a:spcAft>
                <a:spcPts val="0"/>
              </a:spcAft>
              <a:buClr>
                <a:schemeClr val="lt1"/>
              </a:buClr>
              <a:buSzPts val="1200"/>
              <a:buFont typeface="Roboto Condensed Light"/>
              <a:buAutoNum type="alphaLcPeriod"/>
              <a:defRPr sz="1400" b="0" i="0" u="none" strike="noStrike" cap="none">
                <a:solidFill>
                  <a:schemeClr val="lt1"/>
                </a:solidFill>
                <a:latin typeface="Quicksand"/>
                <a:ea typeface="Quicksand"/>
                <a:cs typeface="Quicksand"/>
                <a:sym typeface="Quicksand"/>
              </a:defRPr>
            </a:lvl2pPr>
            <a:lvl3pPr marL="1371600" marR="0" lvl="2" indent="-304800" algn="l" rtl="0">
              <a:lnSpc>
                <a:spcPct val="115000"/>
              </a:lnSpc>
              <a:spcBef>
                <a:spcPts val="0"/>
              </a:spcBef>
              <a:spcAft>
                <a:spcPts val="0"/>
              </a:spcAft>
              <a:buClr>
                <a:schemeClr val="lt1"/>
              </a:buClr>
              <a:buSzPts val="1200"/>
              <a:buFont typeface="Roboto Condensed Light"/>
              <a:buAutoNum type="romanLcPeriod"/>
              <a:defRPr sz="1400" b="0" i="0" u="none" strike="noStrike" cap="none">
                <a:solidFill>
                  <a:schemeClr val="lt1"/>
                </a:solidFill>
                <a:latin typeface="Quicksand"/>
                <a:ea typeface="Quicksand"/>
                <a:cs typeface="Quicksand"/>
                <a:sym typeface="Quicksand"/>
              </a:defRPr>
            </a:lvl3pPr>
            <a:lvl4pPr marL="1828800" marR="0" lvl="3" indent="-304800" algn="l" rtl="0">
              <a:lnSpc>
                <a:spcPct val="115000"/>
              </a:lnSpc>
              <a:spcBef>
                <a:spcPts val="0"/>
              </a:spcBef>
              <a:spcAft>
                <a:spcPts val="0"/>
              </a:spcAft>
              <a:buClr>
                <a:schemeClr val="lt1"/>
              </a:buClr>
              <a:buSzPts val="1200"/>
              <a:buFont typeface="Roboto Condensed Light"/>
              <a:buAutoNum type="arabicPeriod"/>
              <a:defRPr sz="1400" b="0" i="0" u="none" strike="noStrike" cap="none">
                <a:solidFill>
                  <a:schemeClr val="lt1"/>
                </a:solidFill>
                <a:latin typeface="Quicksand"/>
                <a:ea typeface="Quicksand"/>
                <a:cs typeface="Quicksand"/>
                <a:sym typeface="Quicksand"/>
              </a:defRPr>
            </a:lvl4pPr>
            <a:lvl5pPr marL="2286000" marR="0" lvl="4" indent="-304800" algn="l" rtl="0">
              <a:lnSpc>
                <a:spcPct val="115000"/>
              </a:lnSpc>
              <a:spcBef>
                <a:spcPts val="0"/>
              </a:spcBef>
              <a:spcAft>
                <a:spcPts val="0"/>
              </a:spcAft>
              <a:buClr>
                <a:schemeClr val="lt1"/>
              </a:buClr>
              <a:buSzPts val="1200"/>
              <a:buFont typeface="Roboto Condensed Light"/>
              <a:buAutoNum type="alphaLcPeriod"/>
              <a:defRPr sz="1400" b="0" i="0" u="none" strike="noStrike" cap="none">
                <a:solidFill>
                  <a:schemeClr val="lt1"/>
                </a:solidFill>
                <a:latin typeface="Quicksand"/>
                <a:ea typeface="Quicksand"/>
                <a:cs typeface="Quicksand"/>
                <a:sym typeface="Quicksand"/>
              </a:defRPr>
            </a:lvl5pPr>
            <a:lvl6pPr marL="2743200" marR="0" lvl="5" indent="-304800" algn="l" rtl="0">
              <a:lnSpc>
                <a:spcPct val="115000"/>
              </a:lnSpc>
              <a:spcBef>
                <a:spcPts val="0"/>
              </a:spcBef>
              <a:spcAft>
                <a:spcPts val="0"/>
              </a:spcAft>
              <a:buClr>
                <a:schemeClr val="lt1"/>
              </a:buClr>
              <a:buSzPts val="1200"/>
              <a:buFont typeface="Roboto Condensed Light"/>
              <a:buAutoNum type="romanLcPeriod"/>
              <a:defRPr sz="1400" b="0" i="0" u="none" strike="noStrike" cap="none">
                <a:solidFill>
                  <a:schemeClr val="lt1"/>
                </a:solidFill>
                <a:latin typeface="Quicksand"/>
                <a:ea typeface="Quicksand"/>
                <a:cs typeface="Quicksand"/>
                <a:sym typeface="Quicksand"/>
              </a:defRPr>
            </a:lvl6pPr>
            <a:lvl7pPr marL="3200400" marR="0" lvl="6" indent="-304800" algn="l" rtl="0">
              <a:lnSpc>
                <a:spcPct val="115000"/>
              </a:lnSpc>
              <a:spcBef>
                <a:spcPts val="0"/>
              </a:spcBef>
              <a:spcAft>
                <a:spcPts val="0"/>
              </a:spcAft>
              <a:buClr>
                <a:schemeClr val="lt1"/>
              </a:buClr>
              <a:buSzPts val="1200"/>
              <a:buFont typeface="Roboto Condensed Light"/>
              <a:buAutoNum type="arabicPeriod"/>
              <a:defRPr sz="1400" b="0" i="0" u="none" strike="noStrike" cap="none">
                <a:solidFill>
                  <a:schemeClr val="lt1"/>
                </a:solidFill>
                <a:latin typeface="Quicksand"/>
                <a:ea typeface="Quicksand"/>
                <a:cs typeface="Quicksand"/>
                <a:sym typeface="Quicksand"/>
              </a:defRPr>
            </a:lvl7pPr>
            <a:lvl8pPr marL="3657600" marR="0" lvl="7" indent="-304800" algn="l" rtl="0">
              <a:lnSpc>
                <a:spcPct val="115000"/>
              </a:lnSpc>
              <a:spcBef>
                <a:spcPts val="0"/>
              </a:spcBef>
              <a:spcAft>
                <a:spcPts val="0"/>
              </a:spcAft>
              <a:buClr>
                <a:schemeClr val="lt1"/>
              </a:buClr>
              <a:buSzPts val="1200"/>
              <a:buFont typeface="Roboto Condensed Light"/>
              <a:buAutoNum type="alphaLcPeriod"/>
              <a:defRPr sz="1400" b="0" i="0" u="none" strike="noStrike" cap="none">
                <a:solidFill>
                  <a:schemeClr val="lt1"/>
                </a:solidFill>
                <a:latin typeface="Quicksand"/>
                <a:ea typeface="Quicksand"/>
                <a:cs typeface="Quicksand"/>
                <a:sym typeface="Quicksand"/>
              </a:defRPr>
            </a:lvl8pPr>
            <a:lvl9pPr marL="4114800" marR="0" lvl="8" indent="-304800" algn="l" rtl="0">
              <a:lnSpc>
                <a:spcPct val="115000"/>
              </a:lnSpc>
              <a:spcBef>
                <a:spcPts val="0"/>
              </a:spcBef>
              <a:spcAft>
                <a:spcPts val="0"/>
              </a:spcAft>
              <a:buClr>
                <a:schemeClr val="lt1"/>
              </a:buClr>
              <a:buSzPts val="1200"/>
              <a:buFont typeface="Roboto Condensed Light"/>
              <a:buAutoNum type="romanLcPeriod"/>
              <a:defRPr sz="1400" b="0" i="0" u="none" strike="noStrike" cap="none">
                <a:solidFill>
                  <a:schemeClr val="lt1"/>
                </a:solidFill>
                <a:latin typeface="Quicksand"/>
                <a:ea typeface="Quicksand"/>
                <a:cs typeface="Quicksand"/>
                <a:sym typeface="Quicksand"/>
              </a:defRPr>
            </a:lvl9pPr>
          </a:lstStyle>
          <a:p>
            <a:pPr marL="152400" indent="0">
              <a:buNone/>
              <a:defRPr/>
            </a:pPr>
            <a:r>
              <a:rPr lang="fr-FR" sz="1800" dirty="0">
                <a:latin typeface="Verdana" panose="020B0604030504040204" pitchFamily="34" charset="0"/>
                <a:ea typeface="Verdana" panose="020B0604030504040204" pitchFamily="34" charset="0"/>
              </a:rPr>
              <a:t>Pour répondre à une demande interministérielle de mieux signaler les langues régionales dans les catalogues de bibliothèque (franco-provençal, picard, créole martiniquais…), utilisation de la norme ISO 639-3 </a:t>
            </a:r>
            <a:r>
              <a:rPr lang="fr-FR" sz="1800" dirty="0">
                <a:solidFill>
                  <a:schemeClr val="accent6"/>
                </a:solidFill>
                <a:latin typeface="Verdana" panose="020B0604030504040204" pitchFamily="34" charset="0"/>
                <a:ea typeface="Verdana" panose="020B0604030504040204" pitchFamily="34" charset="0"/>
              </a:rPr>
              <a:t>en complément de la norme ISO 639-2 actuellement utilisée.</a:t>
            </a:r>
          </a:p>
          <a:p>
            <a:pPr marL="152400" indent="0">
              <a:buNone/>
              <a:defRPr/>
            </a:pPr>
            <a:endParaRPr lang="fr-FR" sz="1800" dirty="0">
              <a:solidFill>
                <a:schemeClr val="accent6"/>
              </a:solidFill>
            </a:endParaRPr>
          </a:p>
          <a:p>
            <a:pPr lvl="1">
              <a:buFont typeface="Wingdings" panose="05000000000000000000" pitchFamily="2" charset="2"/>
              <a:buChar char="à"/>
              <a:defRPr/>
            </a:pPr>
            <a:r>
              <a:rPr lang="fr-FR" b="1" i="0" dirty="0">
                <a:latin typeface="Verdana" panose="020B0604030504040204" pitchFamily="34" charset="0"/>
                <a:ea typeface="Verdana" panose="020B0604030504040204" pitchFamily="34" charset="0"/>
              </a:rPr>
              <a:t>Il ne peut y avoir d’utilisation de la norme ISO 639-3 seule</a:t>
            </a:r>
          </a:p>
          <a:p>
            <a:pPr lvl="1">
              <a:buFont typeface="Wingdings" panose="05000000000000000000" pitchFamily="2" charset="2"/>
              <a:buChar char="à"/>
              <a:defRPr/>
            </a:pPr>
            <a:endParaRPr lang="fr-FR" b="1" dirty="0"/>
          </a:p>
          <a:p>
            <a:pPr marL="609600" lvl="1" indent="0">
              <a:buNone/>
              <a:defRPr/>
            </a:pPr>
            <a:endParaRPr lang="fr-FR" b="1" i="0" dirty="0"/>
          </a:p>
          <a:p>
            <a:pPr marL="152400" indent="0">
              <a:buNone/>
              <a:defRPr/>
            </a:pPr>
            <a:r>
              <a:rPr lang="fr-FR" sz="1800" dirty="0">
                <a:latin typeface="Verdana" panose="020B0604030504040204" pitchFamily="34" charset="0"/>
                <a:ea typeface="Verdana" panose="020B0604030504040204" pitchFamily="34" charset="0"/>
              </a:rPr>
              <a:t>Référentiel bien plus riche et complet, codes également sur 3 positions.</a:t>
            </a:r>
          </a:p>
          <a:p>
            <a:pPr lvl="1">
              <a:buFont typeface="Wingdings" panose="05000000000000000000" pitchFamily="2" charset="2"/>
              <a:buChar char="à"/>
              <a:defRPr/>
            </a:pPr>
            <a:endParaRPr lang="fr-FR" b="1" i="0" dirty="0"/>
          </a:p>
          <a:p>
            <a:pPr marL="152400" indent="0">
              <a:buNone/>
              <a:tabLst>
                <a:tab pos="9779000" algn="l"/>
              </a:tabLst>
              <a:defRPr/>
            </a:pPr>
            <a:endParaRPr lang="fr-FR"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90117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5" name="ZoneTexte 4">
            <a:extLst>
              <a:ext uri="{FF2B5EF4-FFF2-40B4-BE49-F238E27FC236}">
                <a16:creationId xmlns:a16="http://schemas.microsoft.com/office/drawing/2014/main" id="{187A03B7-4890-8B27-4D3F-044E6C41EAB3}"/>
              </a:ext>
            </a:extLst>
          </p:cNvPr>
          <p:cNvSpPr txBox="1"/>
          <p:nvPr/>
        </p:nvSpPr>
        <p:spPr>
          <a:xfrm>
            <a:off x="399239" y="1726736"/>
            <a:ext cx="8345521" cy="923330"/>
          </a:xfrm>
          <a:prstGeom prst="rect">
            <a:avLst/>
          </a:prstGeom>
          <a:noFill/>
        </p:spPr>
        <p:txBody>
          <a:bodyPr wrap="square">
            <a:spAutoFit/>
          </a:bodyPr>
          <a:lstStyle/>
          <a:p>
            <a:pPr>
              <a:defRPr/>
            </a:pPr>
            <a:r>
              <a:rPr lang="fr-FR" sz="1800" b="1" dirty="0">
                <a:solidFill>
                  <a:schemeClr val="accent1"/>
                </a:solidFill>
                <a:latin typeface="Verdana" panose="020B0604030504040204" pitchFamily="34" charset="0"/>
                <a:ea typeface="Verdana" panose="020B0604030504040204" pitchFamily="34" charset="0"/>
                <a:sym typeface="Wingdings" panose="05000000000000000000" pitchFamily="2" charset="2"/>
              </a:rPr>
              <a:t>Ces nouvelles valeurs sont à enregistrer </a:t>
            </a:r>
            <a:r>
              <a:rPr lang="fr-FR" sz="1800" b="1" dirty="0">
                <a:solidFill>
                  <a:schemeClr val="accent1"/>
                </a:solidFill>
                <a:latin typeface="Verdana" panose="020B0604030504040204" pitchFamily="34" charset="0"/>
                <a:ea typeface="Verdana" panose="020B0604030504040204" pitchFamily="34" charset="0"/>
              </a:rPr>
              <a:t> : </a:t>
            </a:r>
            <a:br>
              <a:rPr lang="fr-FR" sz="1800" b="1" dirty="0">
                <a:solidFill>
                  <a:schemeClr val="accent1"/>
                </a:solidFill>
                <a:latin typeface="Verdana" panose="020B0604030504040204" pitchFamily="34" charset="0"/>
                <a:ea typeface="Verdana" panose="020B0604030504040204" pitchFamily="34" charset="0"/>
              </a:rPr>
            </a:br>
            <a:r>
              <a:rPr lang="fr-FR" sz="1800" b="1" dirty="0">
                <a:solidFill>
                  <a:schemeClr val="accent1"/>
                </a:solidFill>
                <a:latin typeface="Verdana" panose="020B0604030504040204" pitchFamily="34" charset="0"/>
                <a:ea typeface="Verdana" panose="020B0604030504040204" pitchFamily="34" charset="0"/>
              </a:rPr>
              <a:t>- UNIMARC B : 101</a:t>
            </a:r>
            <a:br>
              <a:rPr lang="fr-FR" sz="1800" b="1" dirty="0">
                <a:solidFill>
                  <a:schemeClr val="accent1"/>
                </a:solidFill>
                <a:latin typeface="Verdana" panose="020B0604030504040204" pitchFamily="34" charset="0"/>
                <a:ea typeface="Verdana" panose="020B0604030504040204" pitchFamily="34" charset="0"/>
              </a:rPr>
            </a:br>
            <a:r>
              <a:rPr lang="fr-FR" sz="1800" b="1" dirty="0">
                <a:solidFill>
                  <a:schemeClr val="accent1"/>
                </a:solidFill>
                <a:latin typeface="Verdana" panose="020B0604030504040204" pitchFamily="34" charset="0"/>
                <a:ea typeface="Verdana" panose="020B0604030504040204" pitchFamily="34" charset="0"/>
              </a:rPr>
              <a:t>- UNIMARC A : 101</a:t>
            </a:r>
          </a:p>
        </p:txBody>
      </p:sp>
      <p:sp>
        <p:nvSpPr>
          <p:cNvPr id="3" name="Rectangle 2">
            <a:extLst>
              <a:ext uri="{FF2B5EF4-FFF2-40B4-BE49-F238E27FC236}">
                <a16:creationId xmlns:a16="http://schemas.microsoft.com/office/drawing/2014/main" id="{9B5063B0-AC5C-DAC2-C931-EF2E96DFF58E}"/>
              </a:ext>
            </a:extLst>
          </p:cNvPr>
          <p:cNvSpPr/>
          <p:nvPr/>
        </p:nvSpPr>
        <p:spPr>
          <a:xfrm>
            <a:off x="0" y="2650066"/>
            <a:ext cx="9074018" cy="18444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0" indent="-411163">
              <a:buNone/>
              <a:defRPr/>
            </a:pPr>
            <a:r>
              <a:rPr lang="fr-FR" b="1" dirty="0">
                <a:solidFill>
                  <a:schemeClr val="bg1"/>
                </a:solidFill>
                <a:latin typeface="Verdana" panose="020B0604030504040204" pitchFamily="34" charset="0"/>
                <a:ea typeface="Verdana" panose="020B0604030504040204" pitchFamily="34" charset="0"/>
              </a:rPr>
              <a:t>L’usage du nouveau référentiel ISO 639-3 entraîne une nouvelle valeur de l’indicateur 2</a:t>
            </a:r>
          </a:p>
          <a:p>
            <a:pPr marL="719138" indent="-685800">
              <a:spcBef>
                <a:spcPts val="0"/>
              </a:spcBef>
              <a:buNone/>
              <a:defRPr/>
            </a:pPr>
            <a:r>
              <a:rPr lang="fr-FR" b="1" dirty="0">
                <a:solidFill>
                  <a:schemeClr val="bg1"/>
                </a:solidFill>
                <a:latin typeface="Verdana" panose="020B0604030504040204" pitchFamily="34" charset="0"/>
                <a:ea typeface="Verdana" panose="020B0604030504040204" pitchFamily="34" charset="0"/>
              </a:rPr>
              <a:t>	</a:t>
            </a:r>
          </a:p>
          <a:p>
            <a:pPr marL="719138" indent="-685800">
              <a:spcBef>
                <a:spcPts val="0"/>
              </a:spcBef>
              <a:buNone/>
              <a:defRPr/>
            </a:pPr>
            <a:r>
              <a:rPr lang="fr-FR" b="1" dirty="0">
                <a:solidFill>
                  <a:schemeClr val="bg1"/>
                </a:solidFill>
                <a:latin typeface="Verdana" panose="020B0604030504040204" pitchFamily="34" charset="0"/>
                <a:ea typeface="Verdana" panose="020B0604030504040204" pitchFamily="34" charset="0"/>
              </a:rPr>
              <a:t>	# = usage de la norme ISO 639-2 dans les sous-zones</a:t>
            </a:r>
          </a:p>
          <a:p>
            <a:pPr marL="719138" indent="-685800">
              <a:spcBef>
                <a:spcPts val="0"/>
              </a:spcBef>
              <a:buNone/>
              <a:defRPr/>
            </a:pPr>
            <a:r>
              <a:rPr lang="fr-FR" b="1" dirty="0">
                <a:solidFill>
                  <a:schemeClr val="accent1"/>
                </a:solidFill>
                <a:latin typeface="Verdana" panose="020B0604030504040204" pitchFamily="34" charset="0"/>
                <a:ea typeface="Verdana" panose="020B0604030504040204" pitchFamily="34" charset="0"/>
              </a:rPr>
              <a:t>	7 = usage de la norme ISO 639-3 dans les sous-zones</a:t>
            </a:r>
          </a:p>
          <a:p>
            <a:pPr marL="88900" indent="-55563">
              <a:spcBef>
                <a:spcPts val="0"/>
              </a:spcBef>
              <a:buNone/>
              <a:defRPr/>
            </a:pPr>
            <a:endParaRPr lang="fr-FR" b="1" dirty="0">
              <a:solidFill>
                <a:schemeClr val="accent1"/>
              </a:solidFill>
              <a:latin typeface="Verdana" panose="020B0604030504040204" pitchFamily="34" charset="0"/>
              <a:ea typeface="Verdana" panose="020B0604030504040204" pitchFamily="34" charset="0"/>
            </a:endParaRPr>
          </a:p>
          <a:p>
            <a:pPr marL="88900" indent="-55563">
              <a:spcBef>
                <a:spcPts val="0"/>
              </a:spcBef>
              <a:buNone/>
              <a:defRPr/>
            </a:pPr>
            <a:endParaRPr lang="fr-FR" b="1" dirty="0">
              <a:solidFill>
                <a:schemeClr val="accent1"/>
              </a:solidFill>
              <a:latin typeface="Verdana" panose="020B0604030504040204" pitchFamily="34" charset="0"/>
              <a:ea typeface="Verdana" panose="020B0604030504040204" pitchFamily="34" charset="0"/>
            </a:endParaRPr>
          </a:p>
          <a:p>
            <a:pPr marL="88900" indent="-55563">
              <a:spcBef>
                <a:spcPts val="0"/>
              </a:spcBef>
              <a:buNone/>
              <a:defRPr/>
            </a:pPr>
            <a:r>
              <a:rPr lang="fr-FR" b="1" dirty="0">
                <a:solidFill>
                  <a:schemeClr val="bg1"/>
                </a:solidFill>
                <a:latin typeface="Verdana" panose="020B0604030504040204" pitchFamily="34" charset="0"/>
                <a:ea typeface="Verdana" panose="020B0604030504040204" pitchFamily="34" charset="0"/>
              </a:rPr>
              <a:t>À l’export, une sous-zone $2 sera ajoutée pour préciser quelle norme ISO est utilisée pour renseigner les codes de la zone, en fonction de la valeur d’indicateur enregistrée.</a:t>
            </a:r>
          </a:p>
        </p:txBody>
      </p:sp>
      <p:sp>
        <p:nvSpPr>
          <p:cNvPr id="7" name="Espace réservé du contenu 2">
            <a:extLst>
              <a:ext uri="{FF2B5EF4-FFF2-40B4-BE49-F238E27FC236}">
                <a16:creationId xmlns:a16="http://schemas.microsoft.com/office/drawing/2014/main" id="{3CC9C71C-2A71-C14B-DF42-C69321A511B7}"/>
              </a:ext>
            </a:extLst>
          </p:cNvPr>
          <p:cNvSpPr>
            <a:spLocks noGrp="1"/>
          </p:cNvSpPr>
          <p:nvPr>
            <p:ph type="body" idx="1"/>
          </p:nvPr>
        </p:nvSpPr>
        <p:spPr>
          <a:xfrm>
            <a:off x="501445" y="451977"/>
            <a:ext cx="8819536" cy="779416"/>
          </a:xfrm>
        </p:spPr>
        <p:txBody>
          <a:bodyPr>
            <a:noAutofit/>
          </a:bodyPr>
          <a:lstStyle/>
          <a:p>
            <a:pPr marL="0" indent="0">
              <a:buNone/>
              <a:defRPr/>
            </a:pPr>
            <a:r>
              <a:rPr lang="fr-FR" sz="3200" dirty="0">
                <a:latin typeface="Verdana" panose="020B0604030504040204" pitchFamily="34" charset="0"/>
                <a:ea typeface="Verdana" panose="020B0604030504040204" pitchFamily="34" charset="0"/>
              </a:rPr>
              <a:t>Codes de langue : nouveau référentiel ISO 639-3</a:t>
            </a:r>
            <a:endParaRPr lang="fr-FR" altLang="fr-FR" sz="3200" dirty="0">
              <a:solidFill>
                <a:schemeClr val="accent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66604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Google Shape;3870;p51"/>
          <p:cNvSpPr txBox="1">
            <a:spLocks noGrp="1"/>
          </p:cNvSpPr>
          <p:nvPr>
            <p:ph type="title"/>
          </p:nvPr>
        </p:nvSpPr>
        <p:spPr>
          <a:xfrm>
            <a:off x="609600" y="224983"/>
            <a:ext cx="5474110" cy="6772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latin typeface="Verdana" panose="020B0604030504040204" pitchFamily="34" charset="0"/>
                <a:ea typeface="Verdana" panose="020B0604030504040204" pitchFamily="34" charset="0"/>
              </a:rPr>
              <a:t>Exemple</a:t>
            </a:r>
            <a:endParaRPr dirty="0">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4195D416-8FD7-B56C-C29C-9899C89D2FCD}"/>
              </a:ext>
            </a:extLst>
          </p:cNvPr>
          <p:cNvSpPr/>
          <p:nvPr/>
        </p:nvSpPr>
        <p:spPr>
          <a:xfrm>
            <a:off x="265176" y="3076955"/>
            <a:ext cx="8174736" cy="137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Verdana" panose="020B0604030504040204" pitchFamily="34" charset="0"/>
                <a:ea typeface="Verdana" panose="020B0604030504040204" pitchFamily="34" charset="0"/>
              </a:rPr>
              <a:t>Pour cataloguer un document en picard : </a:t>
            </a:r>
          </a:p>
          <a:p>
            <a:endParaRPr lang="fr-FR" sz="1600" dirty="0">
              <a:solidFill>
                <a:schemeClr val="tx2">
                  <a:lumMod val="75000"/>
                </a:schemeClr>
              </a:solidFill>
              <a:latin typeface="Verdana" panose="020B0604030504040204" pitchFamily="34" charset="0"/>
              <a:ea typeface="Verdana" panose="020B0604030504040204" pitchFamily="34" charset="0"/>
            </a:endParaRPr>
          </a:p>
          <a:p>
            <a:r>
              <a:rPr lang="fr-FR" sz="1600" dirty="0">
                <a:solidFill>
                  <a:schemeClr val="tx2">
                    <a:lumMod val="75000"/>
                  </a:schemeClr>
                </a:solidFill>
                <a:latin typeface="Verdana" panose="020B0604030504040204" pitchFamily="34" charset="0"/>
                <a:ea typeface="Verdana" panose="020B0604030504040204" pitchFamily="34" charset="0"/>
              </a:rPr>
              <a:t>101 0# </a:t>
            </a:r>
            <a:r>
              <a:rPr lang="fr-FR" sz="1600" dirty="0">
                <a:solidFill>
                  <a:schemeClr val="accent4">
                    <a:lumMod val="50000"/>
                  </a:schemeClr>
                </a:solidFill>
                <a:latin typeface="Verdana" panose="020B0604030504040204" pitchFamily="34" charset="0"/>
                <a:ea typeface="Verdana" panose="020B0604030504040204" pitchFamily="34" charset="0"/>
              </a:rPr>
              <a:t>$</a:t>
            </a:r>
            <a:r>
              <a:rPr lang="fr-FR" sz="1600" dirty="0" err="1">
                <a:solidFill>
                  <a:schemeClr val="accent4">
                    <a:lumMod val="50000"/>
                  </a:schemeClr>
                </a:solidFill>
                <a:latin typeface="Verdana" panose="020B0604030504040204" pitchFamily="34" charset="0"/>
                <a:ea typeface="Verdana" panose="020B0604030504040204" pitchFamily="34" charset="0"/>
              </a:rPr>
              <a:t>a</a:t>
            </a:r>
            <a:r>
              <a:rPr lang="fr-FR" sz="1600" dirty="0" err="1">
                <a:solidFill>
                  <a:schemeClr val="tx2">
                    <a:lumMod val="75000"/>
                  </a:schemeClr>
                </a:solidFill>
                <a:latin typeface="Verdana" panose="020B0604030504040204" pitchFamily="34" charset="0"/>
                <a:ea typeface="Verdana" panose="020B0604030504040204" pitchFamily="34" charset="0"/>
              </a:rPr>
              <a:t>roa</a:t>
            </a:r>
            <a:r>
              <a:rPr lang="fr-FR" sz="1600" dirty="0">
                <a:solidFill>
                  <a:schemeClr val="tx2">
                    <a:lumMod val="75000"/>
                  </a:schemeClr>
                </a:solidFill>
                <a:latin typeface="Verdana" panose="020B0604030504040204" pitchFamily="34" charset="0"/>
                <a:ea typeface="Verdana" panose="020B0604030504040204" pitchFamily="34" charset="0"/>
              </a:rPr>
              <a:t>	(</a:t>
            </a:r>
            <a:r>
              <a:rPr lang="fr-FR" sz="1600" dirty="0">
                <a:solidFill>
                  <a:schemeClr val="accent4">
                    <a:lumMod val="50000"/>
                  </a:schemeClr>
                </a:solidFill>
                <a:latin typeface="Verdana" panose="020B0604030504040204" pitchFamily="34" charset="0"/>
                <a:ea typeface="Verdana" panose="020B0604030504040204" pitchFamily="34" charset="0"/>
              </a:rPr>
              <a:t>$2</a:t>
            </a:r>
            <a:r>
              <a:rPr lang="fr-FR" sz="1600" dirty="0">
                <a:solidFill>
                  <a:schemeClr val="tx2"/>
                </a:solidFill>
              </a:rPr>
              <a:t>ISO 639-2 sera généré à l’export)</a:t>
            </a:r>
            <a:endParaRPr lang="fr-FR" sz="1600" dirty="0">
              <a:solidFill>
                <a:schemeClr val="tx2"/>
              </a:solidFill>
              <a:latin typeface="Verdana" panose="020B0604030504040204" pitchFamily="34" charset="0"/>
              <a:ea typeface="Verdana" panose="020B0604030504040204" pitchFamily="34" charset="0"/>
            </a:endParaRPr>
          </a:p>
          <a:p>
            <a:endParaRPr lang="fr-FR" sz="1600" dirty="0">
              <a:solidFill>
                <a:schemeClr val="tx2">
                  <a:lumMod val="75000"/>
                </a:schemeClr>
              </a:solidFill>
              <a:latin typeface="Verdana" panose="020B0604030504040204" pitchFamily="34" charset="0"/>
              <a:ea typeface="Verdana" panose="020B0604030504040204" pitchFamily="34" charset="0"/>
            </a:endParaRPr>
          </a:p>
          <a:p>
            <a:r>
              <a:rPr lang="fr-FR" sz="1600" dirty="0">
                <a:solidFill>
                  <a:schemeClr val="tx2">
                    <a:lumMod val="75000"/>
                  </a:schemeClr>
                </a:solidFill>
                <a:latin typeface="Verdana" panose="020B0604030504040204" pitchFamily="34" charset="0"/>
                <a:ea typeface="Verdana" panose="020B0604030504040204" pitchFamily="34" charset="0"/>
              </a:rPr>
              <a:t>‎101 0</a:t>
            </a:r>
            <a:r>
              <a:rPr lang="fr-FR" sz="1600" b="1" dirty="0">
                <a:solidFill>
                  <a:schemeClr val="tx2">
                    <a:lumMod val="75000"/>
                  </a:schemeClr>
                </a:solidFill>
                <a:latin typeface="Verdana" panose="020B0604030504040204" pitchFamily="34" charset="0"/>
                <a:ea typeface="Verdana" panose="020B0604030504040204" pitchFamily="34" charset="0"/>
              </a:rPr>
              <a:t>7</a:t>
            </a:r>
            <a:r>
              <a:rPr lang="fr-FR" sz="1600" dirty="0">
                <a:solidFill>
                  <a:schemeClr val="tx2">
                    <a:lumMod val="75000"/>
                  </a:schemeClr>
                </a:solidFill>
                <a:latin typeface="Verdana" panose="020B0604030504040204" pitchFamily="34" charset="0"/>
                <a:ea typeface="Verdana" panose="020B0604030504040204" pitchFamily="34" charset="0"/>
              </a:rPr>
              <a:t> </a:t>
            </a:r>
            <a:r>
              <a:rPr lang="fr-FR" sz="1600" dirty="0">
                <a:solidFill>
                  <a:schemeClr val="accent4">
                    <a:lumMod val="50000"/>
                  </a:schemeClr>
                </a:solidFill>
                <a:latin typeface="Verdana" panose="020B0604030504040204" pitchFamily="34" charset="0"/>
                <a:ea typeface="Verdana" panose="020B0604030504040204" pitchFamily="34" charset="0"/>
              </a:rPr>
              <a:t>$</a:t>
            </a:r>
            <a:r>
              <a:rPr lang="fr-FR" sz="1600" dirty="0" err="1">
                <a:solidFill>
                  <a:schemeClr val="accent4">
                    <a:lumMod val="50000"/>
                  </a:schemeClr>
                </a:solidFill>
                <a:latin typeface="Verdana" panose="020B0604030504040204" pitchFamily="34" charset="0"/>
                <a:ea typeface="Verdana" panose="020B0604030504040204" pitchFamily="34" charset="0"/>
              </a:rPr>
              <a:t>a</a:t>
            </a:r>
            <a:r>
              <a:rPr lang="fr-FR" sz="1600" b="1" dirty="0" err="1">
                <a:solidFill>
                  <a:schemeClr val="tx2">
                    <a:lumMod val="75000"/>
                  </a:schemeClr>
                </a:solidFill>
                <a:latin typeface="Verdana" panose="020B0604030504040204" pitchFamily="34" charset="0"/>
                <a:ea typeface="Verdana" panose="020B0604030504040204" pitchFamily="34" charset="0"/>
              </a:rPr>
              <a:t>pcd</a:t>
            </a:r>
            <a:r>
              <a:rPr lang="fr-FR" sz="1600" dirty="0">
                <a:solidFill>
                  <a:schemeClr val="tx2">
                    <a:lumMod val="75000"/>
                  </a:schemeClr>
                </a:solidFill>
                <a:latin typeface="Verdana" panose="020B0604030504040204" pitchFamily="34" charset="0"/>
                <a:ea typeface="Verdana" panose="020B0604030504040204" pitchFamily="34" charset="0"/>
              </a:rPr>
              <a:t> 	(</a:t>
            </a:r>
            <a:r>
              <a:rPr lang="fr-FR" sz="1600" dirty="0">
                <a:solidFill>
                  <a:schemeClr val="accent4">
                    <a:lumMod val="50000"/>
                  </a:schemeClr>
                </a:solidFill>
                <a:latin typeface="Verdana" panose="020B0604030504040204" pitchFamily="34" charset="0"/>
                <a:ea typeface="Verdana" panose="020B0604030504040204" pitchFamily="34" charset="0"/>
              </a:rPr>
              <a:t>$2</a:t>
            </a:r>
            <a:r>
              <a:rPr lang="fr-FR" sz="1600" dirty="0">
                <a:solidFill>
                  <a:schemeClr val="tx2"/>
                </a:solidFill>
              </a:rPr>
              <a:t>ISO 639-3 sera généré à l’export)</a:t>
            </a:r>
            <a:endParaRPr lang="fr-FR" sz="1600" dirty="0">
              <a:solidFill>
                <a:schemeClr val="tx2"/>
              </a:solidFill>
              <a:latin typeface="Verdana" panose="020B0604030504040204" pitchFamily="34" charset="0"/>
              <a:ea typeface="Verdana" panose="020B0604030504040204" pitchFamily="34" charset="0"/>
            </a:endParaRPr>
          </a:p>
          <a:p>
            <a:endParaRPr lang="fr-FR" sz="1600" dirty="0">
              <a:solidFill>
                <a:schemeClr val="tx2">
                  <a:lumMod val="75000"/>
                </a:schemeClr>
              </a:solidFill>
              <a:latin typeface="Verdana" panose="020B0604030504040204" pitchFamily="34" charset="0"/>
              <a:ea typeface="Verdana" panose="020B0604030504040204" pitchFamily="34" charset="0"/>
            </a:endParaRPr>
          </a:p>
        </p:txBody>
      </p:sp>
      <p:pic>
        <p:nvPicPr>
          <p:cNvPr id="5" name="Image 4">
            <a:extLst>
              <a:ext uri="{FF2B5EF4-FFF2-40B4-BE49-F238E27FC236}">
                <a16:creationId xmlns:a16="http://schemas.microsoft.com/office/drawing/2014/main" id="{728E1AA0-97B1-1549-A611-72120CCFA68D}"/>
              </a:ext>
            </a:extLst>
          </p:cNvPr>
          <p:cNvPicPr>
            <a:picLocks noChangeAspect="1"/>
          </p:cNvPicPr>
          <p:nvPr/>
        </p:nvPicPr>
        <p:blipFill>
          <a:blip r:embed="rId3"/>
          <a:stretch>
            <a:fillRect/>
          </a:stretch>
        </p:blipFill>
        <p:spPr>
          <a:xfrm>
            <a:off x="5784533" y="446722"/>
            <a:ext cx="1798892" cy="2542604"/>
          </a:xfrm>
          <a:prstGeom prst="rect">
            <a:avLst/>
          </a:prstGeom>
        </p:spPr>
      </p:pic>
      <p:sp>
        <p:nvSpPr>
          <p:cNvPr id="2" name="Rectangle 1">
            <a:extLst>
              <a:ext uri="{FF2B5EF4-FFF2-40B4-BE49-F238E27FC236}">
                <a16:creationId xmlns:a16="http://schemas.microsoft.com/office/drawing/2014/main" id="{BF5FE3CB-65C3-F177-DFB1-B0E7DB294359}"/>
              </a:ext>
            </a:extLst>
          </p:cNvPr>
          <p:cNvSpPr/>
          <p:nvPr/>
        </p:nvSpPr>
        <p:spPr>
          <a:xfrm>
            <a:off x="721895" y="4783756"/>
            <a:ext cx="7680960" cy="231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25842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Google Shape;3870;p51"/>
          <p:cNvSpPr txBox="1">
            <a:spLocks noGrp="1"/>
          </p:cNvSpPr>
          <p:nvPr>
            <p:ph type="title"/>
          </p:nvPr>
        </p:nvSpPr>
        <p:spPr>
          <a:xfrm>
            <a:off x="609600" y="224983"/>
            <a:ext cx="5474110" cy="6772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latin typeface="Verdana" panose="020B0604030504040204" pitchFamily="34" charset="0"/>
                <a:ea typeface="Verdana" panose="020B0604030504040204" pitchFamily="34" charset="0"/>
              </a:rPr>
              <a:t>Exemple</a:t>
            </a:r>
            <a:endParaRPr dirty="0">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4195D416-8FD7-B56C-C29C-9899C89D2FCD}"/>
              </a:ext>
            </a:extLst>
          </p:cNvPr>
          <p:cNvSpPr/>
          <p:nvPr/>
        </p:nvSpPr>
        <p:spPr>
          <a:xfrm>
            <a:off x="265176" y="3076955"/>
            <a:ext cx="8174736" cy="1375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2">
                    <a:lumMod val="75000"/>
                  </a:schemeClr>
                </a:solidFill>
                <a:latin typeface="Verdana" panose="020B0604030504040204" pitchFamily="34" charset="0"/>
                <a:ea typeface="Verdana" panose="020B0604030504040204" pitchFamily="34" charset="0"/>
              </a:rPr>
              <a:t>Pour cataloguer un document en picard : </a:t>
            </a:r>
          </a:p>
          <a:p>
            <a:endParaRPr lang="fr-FR" sz="1600" dirty="0">
              <a:solidFill>
                <a:schemeClr val="tx2">
                  <a:lumMod val="75000"/>
                </a:schemeClr>
              </a:solidFill>
              <a:latin typeface="Verdana" panose="020B0604030504040204" pitchFamily="34" charset="0"/>
              <a:ea typeface="Verdana" panose="020B0604030504040204" pitchFamily="34" charset="0"/>
            </a:endParaRPr>
          </a:p>
          <a:p>
            <a:r>
              <a:rPr lang="fr-FR" sz="1600" dirty="0">
                <a:solidFill>
                  <a:schemeClr val="tx2">
                    <a:lumMod val="75000"/>
                  </a:schemeClr>
                </a:solidFill>
                <a:latin typeface="Verdana" panose="020B0604030504040204" pitchFamily="34" charset="0"/>
                <a:ea typeface="Verdana" panose="020B0604030504040204" pitchFamily="34" charset="0"/>
              </a:rPr>
              <a:t>101 0# </a:t>
            </a:r>
            <a:r>
              <a:rPr lang="fr-FR" sz="1600" dirty="0">
                <a:solidFill>
                  <a:schemeClr val="accent4">
                    <a:lumMod val="50000"/>
                  </a:schemeClr>
                </a:solidFill>
                <a:latin typeface="Verdana" panose="020B0604030504040204" pitchFamily="34" charset="0"/>
                <a:ea typeface="Verdana" panose="020B0604030504040204" pitchFamily="34" charset="0"/>
              </a:rPr>
              <a:t>$</a:t>
            </a:r>
            <a:r>
              <a:rPr lang="fr-FR" sz="1600" dirty="0" err="1">
                <a:solidFill>
                  <a:schemeClr val="accent4">
                    <a:lumMod val="50000"/>
                  </a:schemeClr>
                </a:solidFill>
                <a:latin typeface="Verdana" panose="020B0604030504040204" pitchFamily="34" charset="0"/>
                <a:ea typeface="Verdana" panose="020B0604030504040204" pitchFamily="34" charset="0"/>
              </a:rPr>
              <a:t>a</a:t>
            </a:r>
            <a:r>
              <a:rPr lang="fr-FR" sz="1600" dirty="0" err="1">
                <a:solidFill>
                  <a:schemeClr val="tx2">
                    <a:lumMod val="75000"/>
                  </a:schemeClr>
                </a:solidFill>
                <a:latin typeface="Verdana" panose="020B0604030504040204" pitchFamily="34" charset="0"/>
                <a:ea typeface="Verdana" panose="020B0604030504040204" pitchFamily="34" charset="0"/>
              </a:rPr>
              <a:t>roa</a:t>
            </a:r>
            <a:r>
              <a:rPr lang="fr-FR" sz="1600" dirty="0">
                <a:solidFill>
                  <a:schemeClr val="tx2">
                    <a:lumMod val="75000"/>
                  </a:schemeClr>
                </a:solidFill>
                <a:latin typeface="Verdana" panose="020B0604030504040204" pitchFamily="34" charset="0"/>
                <a:ea typeface="Verdana" panose="020B0604030504040204" pitchFamily="34" charset="0"/>
              </a:rPr>
              <a:t>	(</a:t>
            </a:r>
            <a:r>
              <a:rPr lang="fr-FR" sz="1600" dirty="0">
                <a:solidFill>
                  <a:schemeClr val="accent4">
                    <a:lumMod val="50000"/>
                  </a:schemeClr>
                </a:solidFill>
                <a:latin typeface="Verdana" panose="020B0604030504040204" pitchFamily="34" charset="0"/>
                <a:ea typeface="Verdana" panose="020B0604030504040204" pitchFamily="34" charset="0"/>
              </a:rPr>
              <a:t>$2</a:t>
            </a:r>
            <a:r>
              <a:rPr lang="fr-FR" sz="1600" dirty="0">
                <a:solidFill>
                  <a:schemeClr val="tx2"/>
                </a:solidFill>
              </a:rPr>
              <a:t>ISO 639-2 sera généré à l’export)</a:t>
            </a:r>
            <a:endParaRPr lang="fr-FR" sz="1600" dirty="0">
              <a:solidFill>
                <a:schemeClr val="tx2"/>
              </a:solidFill>
              <a:latin typeface="Verdana" panose="020B0604030504040204" pitchFamily="34" charset="0"/>
              <a:ea typeface="Verdana" panose="020B0604030504040204" pitchFamily="34" charset="0"/>
            </a:endParaRPr>
          </a:p>
          <a:p>
            <a:endParaRPr lang="fr-FR" sz="1600" dirty="0">
              <a:solidFill>
                <a:schemeClr val="tx2">
                  <a:lumMod val="75000"/>
                </a:schemeClr>
              </a:solidFill>
              <a:latin typeface="Verdana" panose="020B0604030504040204" pitchFamily="34" charset="0"/>
              <a:ea typeface="Verdana" panose="020B0604030504040204" pitchFamily="34" charset="0"/>
            </a:endParaRPr>
          </a:p>
          <a:p>
            <a:r>
              <a:rPr lang="fr-FR" sz="1600" dirty="0">
                <a:solidFill>
                  <a:schemeClr val="tx2">
                    <a:lumMod val="75000"/>
                  </a:schemeClr>
                </a:solidFill>
                <a:latin typeface="Verdana" panose="020B0604030504040204" pitchFamily="34" charset="0"/>
                <a:ea typeface="Verdana" panose="020B0604030504040204" pitchFamily="34" charset="0"/>
              </a:rPr>
              <a:t>‎101 0</a:t>
            </a:r>
            <a:r>
              <a:rPr lang="fr-FR" sz="1600" b="1" dirty="0">
                <a:solidFill>
                  <a:schemeClr val="tx2">
                    <a:lumMod val="75000"/>
                  </a:schemeClr>
                </a:solidFill>
                <a:latin typeface="Verdana" panose="020B0604030504040204" pitchFamily="34" charset="0"/>
                <a:ea typeface="Verdana" panose="020B0604030504040204" pitchFamily="34" charset="0"/>
              </a:rPr>
              <a:t>7</a:t>
            </a:r>
            <a:r>
              <a:rPr lang="fr-FR" sz="1600" dirty="0">
                <a:solidFill>
                  <a:schemeClr val="tx2">
                    <a:lumMod val="75000"/>
                  </a:schemeClr>
                </a:solidFill>
                <a:latin typeface="Verdana" panose="020B0604030504040204" pitchFamily="34" charset="0"/>
                <a:ea typeface="Verdana" panose="020B0604030504040204" pitchFamily="34" charset="0"/>
              </a:rPr>
              <a:t> </a:t>
            </a:r>
            <a:r>
              <a:rPr lang="fr-FR" sz="1600" dirty="0">
                <a:solidFill>
                  <a:schemeClr val="accent4">
                    <a:lumMod val="50000"/>
                  </a:schemeClr>
                </a:solidFill>
                <a:latin typeface="Verdana" panose="020B0604030504040204" pitchFamily="34" charset="0"/>
                <a:ea typeface="Verdana" panose="020B0604030504040204" pitchFamily="34" charset="0"/>
              </a:rPr>
              <a:t>$</a:t>
            </a:r>
            <a:r>
              <a:rPr lang="fr-FR" sz="1600" dirty="0" err="1">
                <a:solidFill>
                  <a:schemeClr val="accent4">
                    <a:lumMod val="50000"/>
                  </a:schemeClr>
                </a:solidFill>
                <a:latin typeface="Verdana" panose="020B0604030504040204" pitchFamily="34" charset="0"/>
                <a:ea typeface="Verdana" panose="020B0604030504040204" pitchFamily="34" charset="0"/>
              </a:rPr>
              <a:t>a</a:t>
            </a:r>
            <a:r>
              <a:rPr lang="fr-FR" sz="1600" b="1" dirty="0" err="1">
                <a:solidFill>
                  <a:schemeClr val="tx2">
                    <a:lumMod val="75000"/>
                  </a:schemeClr>
                </a:solidFill>
                <a:latin typeface="Verdana" panose="020B0604030504040204" pitchFamily="34" charset="0"/>
                <a:ea typeface="Verdana" panose="020B0604030504040204" pitchFamily="34" charset="0"/>
              </a:rPr>
              <a:t>pcd</a:t>
            </a:r>
            <a:r>
              <a:rPr lang="fr-FR" sz="1600" dirty="0">
                <a:solidFill>
                  <a:schemeClr val="tx2">
                    <a:lumMod val="75000"/>
                  </a:schemeClr>
                </a:solidFill>
                <a:latin typeface="Verdana" panose="020B0604030504040204" pitchFamily="34" charset="0"/>
                <a:ea typeface="Verdana" panose="020B0604030504040204" pitchFamily="34" charset="0"/>
              </a:rPr>
              <a:t> 	(</a:t>
            </a:r>
            <a:r>
              <a:rPr lang="fr-FR" sz="1600" dirty="0">
                <a:solidFill>
                  <a:schemeClr val="accent4">
                    <a:lumMod val="50000"/>
                  </a:schemeClr>
                </a:solidFill>
                <a:latin typeface="Verdana" panose="020B0604030504040204" pitchFamily="34" charset="0"/>
                <a:ea typeface="Verdana" panose="020B0604030504040204" pitchFamily="34" charset="0"/>
              </a:rPr>
              <a:t>$2</a:t>
            </a:r>
            <a:r>
              <a:rPr lang="fr-FR" sz="1600" dirty="0">
                <a:solidFill>
                  <a:schemeClr val="tx2"/>
                </a:solidFill>
              </a:rPr>
              <a:t>ISO 639-3 sera généré à l’export)</a:t>
            </a:r>
            <a:endParaRPr lang="fr-FR" sz="1600" dirty="0">
              <a:solidFill>
                <a:schemeClr val="tx2"/>
              </a:solidFill>
              <a:latin typeface="Verdana" panose="020B0604030504040204" pitchFamily="34" charset="0"/>
              <a:ea typeface="Verdana" panose="020B0604030504040204" pitchFamily="34" charset="0"/>
            </a:endParaRPr>
          </a:p>
          <a:p>
            <a:endParaRPr lang="fr-FR" sz="1600" dirty="0">
              <a:solidFill>
                <a:schemeClr val="tx2">
                  <a:lumMod val="75000"/>
                </a:schemeClr>
              </a:solidFill>
              <a:latin typeface="Verdana" panose="020B0604030504040204" pitchFamily="34" charset="0"/>
              <a:ea typeface="Verdana" panose="020B0604030504040204" pitchFamily="34" charset="0"/>
            </a:endParaRPr>
          </a:p>
        </p:txBody>
      </p:sp>
      <p:pic>
        <p:nvPicPr>
          <p:cNvPr id="5" name="Image 4">
            <a:extLst>
              <a:ext uri="{FF2B5EF4-FFF2-40B4-BE49-F238E27FC236}">
                <a16:creationId xmlns:a16="http://schemas.microsoft.com/office/drawing/2014/main" id="{728E1AA0-97B1-1549-A611-72120CCFA68D}"/>
              </a:ext>
            </a:extLst>
          </p:cNvPr>
          <p:cNvPicPr>
            <a:picLocks noChangeAspect="1"/>
          </p:cNvPicPr>
          <p:nvPr/>
        </p:nvPicPr>
        <p:blipFill>
          <a:blip r:embed="rId3"/>
          <a:stretch>
            <a:fillRect/>
          </a:stretch>
        </p:blipFill>
        <p:spPr>
          <a:xfrm>
            <a:off x="5784533" y="446722"/>
            <a:ext cx="1798892" cy="2542604"/>
          </a:xfrm>
          <a:prstGeom prst="rect">
            <a:avLst/>
          </a:prstGeom>
        </p:spPr>
      </p:pic>
      <p:sp>
        <p:nvSpPr>
          <p:cNvPr id="7" name="Rectangle : avec coins arrondis en diagonale 6">
            <a:extLst>
              <a:ext uri="{FF2B5EF4-FFF2-40B4-BE49-F238E27FC236}">
                <a16:creationId xmlns:a16="http://schemas.microsoft.com/office/drawing/2014/main" id="{EEEFEF01-16F9-9E8A-4078-E517BE66A635}"/>
              </a:ext>
            </a:extLst>
          </p:cNvPr>
          <p:cNvSpPr/>
          <p:nvPr/>
        </p:nvSpPr>
        <p:spPr>
          <a:xfrm>
            <a:off x="5784533" y="3174803"/>
            <a:ext cx="2589929" cy="1180167"/>
          </a:xfrm>
          <a:prstGeom prst="round2DiagRect">
            <a:avLst>
              <a:gd name="adj1" fmla="val 16667"/>
              <a:gd name="adj2" fmla="val 21918"/>
            </a:avLst>
          </a:prstGeom>
        </p:spPr>
        <p:style>
          <a:lnRef idx="1">
            <a:schemeClr val="accent3"/>
          </a:lnRef>
          <a:fillRef idx="2">
            <a:schemeClr val="accent3"/>
          </a:fillRef>
          <a:effectRef idx="1">
            <a:schemeClr val="accent3"/>
          </a:effectRef>
          <a:fontRef idx="minor">
            <a:schemeClr val="dk1"/>
          </a:fontRef>
        </p:style>
        <p:txBody>
          <a:bodyPr rtlCol="0" anchor="ctr"/>
          <a:lstStyle/>
          <a:p>
            <a:pPr marL="182563"/>
            <a:r>
              <a:rPr lang="fr-FR" b="1" dirty="0">
                <a:solidFill>
                  <a:schemeClr val="accent2"/>
                </a:solidFill>
              </a:rPr>
              <a:t>ATTENTION</a:t>
            </a:r>
          </a:p>
          <a:p>
            <a:pPr marL="182563"/>
            <a:r>
              <a:rPr lang="fr-FR" dirty="0">
                <a:solidFill>
                  <a:schemeClr val="tx2"/>
                </a:solidFill>
              </a:rPr>
              <a:t>Enregistrement de la seconde zone 101 en mode expert seulement</a:t>
            </a:r>
          </a:p>
        </p:txBody>
      </p:sp>
      <p:sp>
        <p:nvSpPr>
          <p:cNvPr id="2" name="Rectangle 1">
            <a:extLst>
              <a:ext uri="{FF2B5EF4-FFF2-40B4-BE49-F238E27FC236}">
                <a16:creationId xmlns:a16="http://schemas.microsoft.com/office/drawing/2014/main" id="{966D4214-4261-95CC-9DBA-1C29C8A76AB1}"/>
              </a:ext>
            </a:extLst>
          </p:cNvPr>
          <p:cNvSpPr/>
          <p:nvPr/>
        </p:nvSpPr>
        <p:spPr>
          <a:xfrm>
            <a:off x="721895" y="4783756"/>
            <a:ext cx="7680960" cy="231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329195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20"/>
        <p:cNvGrpSpPr/>
        <p:nvPr/>
      </p:nvGrpSpPr>
      <p:grpSpPr>
        <a:xfrm>
          <a:off x="0" y="0"/>
          <a:ext cx="0" cy="0"/>
          <a:chOff x="0" y="0"/>
          <a:chExt cx="0" cy="0"/>
        </a:xfrm>
      </p:grpSpPr>
      <p:sp>
        <p:nvSpPr>
          <p:cNvPr id="3221" name="Google Shape;3221;p41"/>
          <p:cNvSpPr txBox="1">
            <a:spLocks noGrp="1"/>
          </p:cNvSpPr>
          <p:nvPr>
            <p:ph type="title"/>
          </p:nvPr>
        </p:nvSpPr>
        <p:spPr>
          <a:xfrm>
            <a:off x="1989999" y="2450336"/>
            <a:ext cx="5443188"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rPr>
              <a:t>NOUVELLES SOUS-ZONES</a:t>
            </a:r>
            <a:endParaRPr dirty="0">
              <a:latin typeface="Verdana" panose="020B0604030504040204" pitchFamily="34" charset="0"/>
              <a:ea typeface="Verdana" panose="020B0604030504040204" pitchFamily="34" charset="0"/>
            </a:endParaRPr>
          </a:p>
        </p:txBody>
      </p:sp>
      <p:sp>
        <p:nvSpPr>
          <p:cNvPr id="3222" name="Google Shape;3222;p41"/>
          <p:cNvSpPr txBox="1">
            <a:spLocks noGrp="1"/>
          </p:cNvSpPr>
          <p:nvPr>
            <p:ph type="title" idx="2"/>
          </p:nvPr>
        </p:nvSpPr>
        <p:spPr>
          <a:xfrm>
            <a:off x="1989999" y="1319837"/>
            <a:ext cx="1151700" cy="72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rPr>
              <a:t>02</a:t>
            </a:r>
            <a:endParaRP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35147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AC8A31B0-4F92-2BE5-6B38-64E354348ACC}"/>
              </a:ext>
            </a:extLst>
          </p:cNvPr>
          <p:cNvSpPr>
            <a:spLocks noGrp="1"/>
          </p:cNvSpPr>
          <p:nvPr>
            <p:ph type="body" idx="1"/>
          </p:nvPr>
        </p:nvSpPr>
        <p:spPr>
          <a:xfrm>
            <a:off x="501445" y="451976"/>
            <a:ext cx="8819536" cy="4038907"/>
          </a:xfrm>
        </p:spPr>
        <p:txBody>
          <a:bodyPr>
            <a:normAutofit/>
          </a:bodyPr>
          <a:lstStyle/>
          <a:p>
            <a:pPr marL="0" indent="0">
              <a:buNone/>
              <a:defRPr/>
            </a:pPr>
            <a:r>
              <a:rPr lang="fr-FR" altLang="fr-FR" sz="3200" dirty="0">
                <a:solidFill>
                  <a:schemeClr val="accent1"/>
                </a:solidFill>
                <a:latin typeface="Verdana" panose="020B0604030504040204" pitchFamily="34" charset="0"/>
                <a:ea typeface="Verdana" panose="020B0604030504040204" pitchFamily="34" charset="0"/>
              </a:rPr>
              <a:t>Nouvelles sous-zones</a:t>
            </a:r>
          </a:p>
          <a:p>
            <a:pPr marL="0" indent="0">
              <a:buNone/>
              <a:defRPr/>
            </a:pPr>
            <a:endParaRPr lang="fr-FR" altLang="fr-FR" sz="3200" dirty="0">
              <a:solidFill>
                <a:schemeClr val="accent1"/>
              </a:solidFill>
            </a:endParaRPr>
          </a:p>
          <a:p>
            <a:pPr>
              <a:defRPr/>
            </a:pPr>
            <a:r>
              <a:rPr lang="fr-FR" altLang="fr-FR" sz="2400" dirty="0">
                <a:latin typeface="Verdana" panose="020B0604030504040204" pitchFamily="34" charset="0"/>
                <a:ea typeface="Verdana" panose="020B0604030504040204" pitchFamily="34" charset="0"/>
              </a:rPr>
              <a:t>B215 $b : matériau et technique</a:t>
            </a:r>
            <a:br>
              <a:rPr lang="fr-FR" altLang="fr-FR" sz="2400" dirty="0">
                <a:latin typeface="Verdana" panose="020B0604030504040204" pitchFamily="34" charset="0"/>
                <a:ea typeface="Verdana" panose="020B0604030504040204" pitchFamily="34" charset="0"/>
              </a:rPr>
            </a:br>
            <a:endParaRPr lang="fr-FR" altLang="fr-FR" sz="2400" dirty="0">
              <a:latin typeface="Verdana" panose="020B0604030504040204" pitchFamily="34" charset="0"/>
              <a:ea typeface="Verdana" panose="020B0604030504040204" pitchFamily="34" charset="0"/>
            </a:endParaRPr>
          </a:p>
          <a:p>
            <a:pPr>
              <a:defRPr/>
            </a:pPr>
            <a:r>
              <a:rPr lang="fr-FR" altLang="fr-FR" sz="2400" dirty="0">
                <a:latin typeface="Verdana" panose="020B0604030504040204" pitchFamily="34" charset="0"/>
                <a:ea typeface="Verdana" panose="020B0604030504040204" pitchFamily="34" charset="0"/>
              </a:rPr>
              <a:t>B330 et B610 $z : code de langue utilisée</a:t>
            </a:r>
            <a:br>
              <a:rPr lang="fr-FR" altLang="fr-FR" sz="2400" dirty="0">
                <a:latin typeface="Verdana" panose="020B0604030504040204" pitchFamily="34" charset="0"/>
                <a:ea typeface="Verdana" panose="020B0604030504040204" pitchFamily="34" charset="0"/>
              </a:rPr>
            </a:br>
            <a:endParaRPr lang="fr-FR" altLang="fr-FR" sz="2400" dirty="0">
              <a:latin typeface="Verdana" panose="020B0604030504040204" pitchFamily="34" charset="0"/>
              <a:ea typeface="Verdana" panose="020B0604030504040204" pitchFamily="34" charset="0"/>
            </a:endParaRPr>
          </a:p>
          <a:p>
            <a:pPr>
              <a:defRPr/>
            </a:pPr>
            <a:r>
              <a:rPr lang="fr-FR" altLang="fr-FR" sz="2400" dirty="0">
                <a:latin typeface="Verdana" panose="020B0604030504040204" pitchFamily="34" charset="0"/>
                <a:ea typeface="Verdana" panose="020B0604030504040204" pitchFamily="34" charset="0"/>
              </a:rPr>
              <a:t>B225 indicateur 1 : nouvelle valeur pour les titres d’ensemble</a:t>
            </a:r>
          </a:p>
          <a:p>
            <a:pPr marL="152400" indent="0">
              <a:buNone/>
              <a:defRPr/>
            </a:pPr>
            <a:endParaRPr lang="fr-FR" altLang="fr-FR" dirty="0"/>
          </a:p>
        </p:txBody>
      </p:sp>
    </p:spTree>
    <p:extLst>
      <p:ext uri="{BB962C8B-B14F-4D97-AF65-F5344CB8AC3E}">
        <p14:creationId xmlns:p14="http://schemas.microsoft.com/office/powerpoint/2010/main" val="824713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AC8A31B0-4F92-2BE5-6B38-64E354348ACC}"/>
              </a:ext>
            </a:extLst>
          </p:cNvPr>
          <p:cNvSpPr>
            <a:spLocks noGrp="1"/>
          </p:cNvSpPr>
          <p:nvPr>
            <p:ph type="body" idx="1"/>
          </p:nvPr>
        </p:nvSpPr>
        <p:spPr>
          <a:xfrm>
            <a:off x="501445" y="451977"/>
            <a:ext cx="8819536" cy="1254903"/>
          </a:xfrm>
        </p:spPr>
        <p:txBody>
          <a:bodyPr>
            <a:normAutofit/>
          </a:bodyPr>
          <a:lstStyle/>
          <a:p>
            <a:pPr marL="0" indent="0">
              <a:buNone/>
              <a:defRPr/>
            </a:pPr>
            <a:r>
              <a:rPr lang="fr-FR" altLang="fr-FR" sz="3800" dirty="0">
                <a:latin typeface="Verdana" panose="020B0604030504040204" pitchFamily="34" charset="0"/>
                <a:ea typeface="Verdana" panose="020B0604030504040204" pitchFamily="34" charset="0"/>
              </a:rPr>
              <a:t>B215 : </a:t>
            </a:r>
            <a:br>
              <a:rPr lang="fr-FR" altLang="fr-FR" sz="3900" dirty="0">
                <a:latin typeface="Verdana" panose="020B0604030504040204" pitchFamily="34" charset="0"/>
                <a:ea typeface="Verdana" panose="020B0604030504040204" pitchFamily="34" charset="0"/>
              </a:rPr>
            </a:br>
            <a:r>
              <a:rPr lang="fr-FR" altLang="fr-FR" sz="2400" dirty="0">
                <a:latin typeface="Verdana" panose="020B0604030504040204" pitchFamily="34" charset="0"/>
                <a:ea typeface="Verdana" panose="020B0604030504040204" pitchFamily="34" charset="0"/>
              </a:rPr>
              <a:t>ajout de la sous-zone $b « Matériau et technique »</a:t>
            </a:r>
            <a:endParaRPr lang="fr-FR" altLang="fr-FR" sz="2400" dirty="0">
              <a:solidFill>
                <a:schemeClr val="accent1"/>
              </a:solidFill>
              <a:latin typeface="Verdana" panose="020B0604030504040204" pitchFamily="34" charset="0"/>
              <a:ea typeface="Verdana" panose="020B0604030504040204" pitchFamily="34" charset="0"/>
            </a:endParaRPr>
          </a:p>
        </p:txBody>
      </p:sp>
      <p:sp>
        <p:nvSpPr>
          <p:cNvPr id="5" name="ZoneTexte 4">
            <a:extLst>
              <a:ext uri="{FF2B5EF4-FFF2-40B4-BE49-F238E27FC236}">
                <a16:creationId xmlns:a16="http://schemas.microsoft.com/office/drawing/2014/main" id="{082F1159-C752-4A8D-2986-F2D6E045C4D2}"/>
              </a:ext>
            </a:extLst>
          </p:cNvPr>
          <p:cNvSpPr txBox="1"/>
          <p:nvPr/>
        </p:nvSpPr>
        <p:spPr>
          <a:xfrm>
            <a:off x="159620" y="2026920"/>
            <a:ext cx="8984379" cy="1938992"/>
          </a:xfrm>
          <a:prstGeom prst="rect">
            <a:avLst/>
          </a:prstGeom>
          <a:noFill/>
        </p:spPr>
        <p:txBody>
          <a:bodyPr wrap="square" rtlCol="0">
            <a:spAutoFit/>
          </a:bodyPr>
          <a:lstStyle/>
          <a:p>
            <a:r>
              <a:rPr lang="fr-FR" sz="2400" dirty="0">
                <a:solidFill>
                  <a:schemeClr val="bg1"/>
                </a:solidFill>
                <a:latin typeface="Verdana" panose="020B0604030504040204" pitchFamily="34" charset="0"/>
                <a:ea typeface="Verdana" panose="020B0604030504040204" pitchFamily="34" charset="0"/>
              </a:rPr>
              <a:t>Pour préciser la </a:t>
            </a:r>
            <a:r>
              <a:rPr lang="fr-FR" sz="2400" b="1" dirty="0">
                <a:solidFill>
                  <a:schemeClr val="accent1"/>
                </a:solidFill>
                <a:latin typeface="Verdana" panose="020B0604030504040204" pitchFamily="34" charset="0"/>
                <a:ea typeface="Verdana" panose="020B0604030504040204" pitchFamily="34" charset="0"/>
              </a:rPr>
              <a:t>description matérielle </a:t>
            </a:r>
            <a:r>
              <a:rPr lang="fr-FR" sz="2400" dirty="0">
                <a:solidFill>
                  <a:schemeClr val="bg1"/>
                </a:solidFill>
                <a:latin typeface="Verdana" panose="020B0604030504040204" pitchFamily="34" charset="0"/>
                <a:ea typeface="Verdana" panose="020B0604030504040204" pitchFamily="34" charset="0"/>
              </a:rPr>
              <a:t>des documents iconographiques</a:t>
            </a:r>
          </a:p>
          <a:p>
            <a:endParaRPr lang="fr-FR" sz="2400" dirty="0">
              <a:solidFill>
                <a:schemeClr val="bg1"/>
              </a:solidFill>
              <a:latin typeface="Verdana" panose="020B0604030504040204" pitchFamily="34" charset="0"/>
              <a:ea typeface="Verdana" panose="020B0604030504040204" pitchFamily="34" charset="0"/>
            </a:endParaRPr>
          </a:p>
          <a:p>
            <a:r>
              <a:rPr lang="fr-FR" sz="2400" dirty="0">
                <a:solidFill>
                  <a:schemeClr val="bg1"/>
                </a:solidFill>
                <a:latin typeface="Verdana" panose="020B0604030504040204" pitchFamily="34" charset="0"/>
                <a:ea typeface="Verdana" panose="020B0604030504040204" pitchFamily="34" charset="0"/>
              </a:rPr>
              <a:t>Sous-zone validée par le PUC en 2016, déjà implémentée par la BnF</a:t>
            </a:r>
          </a:p>
        </p:txBody>
      </p:sp>
    </p:spTree>
    <p:extLst>
      <p:ext uri="{BB962C8B-B14F-4D97-AF65-F5344CB8AC3E}">
        <p14:creationId xmlns:p14="http://schemas.microsoft.com/office/powerpoint/2010/main" val="26395835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Google Shape;3870;p51"/>
          <p:cNvSpPr txBox="1">
            <a:spLocks noGrp="1"/>
          </p:cNvSpPr>
          <p:nvPr>
            <p:ph type="title"/>
          </p:nvPr>
        </p:nvSpPr>
        <p:spPr>
          <a:xfrm>
            <a:off x="609600" y="224983"/>
            <a:ext cx="3812700" cy="6772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latin typeface="Verdana" panose="020B0604030504040204" pitchFamily="34" charset="0"/>
                <a:ea typeface="Verdana" panose="020B0604030504040204" pitchFamily="34" charset="0"/>
              </a:rPr>
              <a:t>Exemple</a:t>
            </a:r>
            <a:endParaRPr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DB786716-0637-E43C-244C-20B9800BBF30}"/>
              </a:ext>
            </a:extLst>
          </p:cNvPr>
          <p:cNvSpPr/>
          <p:nvPr/>
        </p:nvSpPr>
        <p:spPr>
          <a:xfrm>
            <a:off x="278568" y="2986279"/>
            <a:ext cx="8109528" cy="1256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dirty="0">
                <a:solidFill>
                  <a:schemeClr val="tx2">
                    <a:lumMod val="75000"/>
                  </a:schemeClr>
                </a:solidFill>
                <a:latin typeface="Verdana" panose="020B0604030504040204" pitchFamily="34" charset="0"/>
                <a:ea typeface="Verdana" panose="020B0604030504040204" pitchFamily="34" charset="0"/>
              </a:rPr>
              <a:t>215 </a:t>
            </a:r>
            <a:r>
              <a:rPr lang="fr-FR" altLang="fr-FR" sz="1800" dirty="0">
                <a:solidFill>
                  <a:schemeClr val="tx2">
                    <a:lumMod val="75000"/>
                  </a:schemeClr>
                </a:solidFill>
                <a:latin typeface="Verdana" panose="020B0604030504040204" pitchFamily="34" charset="0"/>
                <a:ea typeface="Verdana" panose="020B0604030504040204" pitchFamily="34" charset="0"/>
              </a:rPr>
              <a:t>## </a:t>
            </a:r>
            <a:r>
              <a:rPr lang="fr-FR" altLang="fr-FR" sz="1800" dirty="0">
                <a:solidFill>
                  <a:schemeClr val="accent4">
                    <a:lumMod val="50000"/>
                  </a:schemeClr>
                </a:solidFill>
                <a:latin typeface="Verdana" panose="020B0604030504040204" pitchFamily="34" charset="0"/>
                <a:ea typeface="Verdana" panose="020B0604030504040204" pitchFamily="34" charset="0"/>
              </a:rPr>
              <a:t>$a</a:t>
            </a:r>
            <a:r>
              <a:rPr lang="fr-FR" altLang="fr-FR" sz="1800" dirty="0">
                <a:solidFill>
                  <a:schemeClr val="tx2">
                    <a:lumMod val="75000"/>
                  </a:schemeClr>
                </a:solidFill>
                <a:latin typeface="Verdana" panose="020B0604030504040204" pitchFamily="34" charset="0"/>
                <a:ea typeface="Verdana" panose="020B0604030504040204" pitchFamily="34" charset="0"/>
              </a:rPr>
              <a:t>1 </a:t>
            </a:r>
            <a:r>
              <a:rPr lang="fr-FR" altLang="fr-FR" sz="1800" dirty="0" err="1">
                <a:solidFill>
                  <a:schemeClr val="tx2">
                    <a:lumMod val="75000"/>
                  </a:schemeClr>
                </a:solidFill>
                <a:latin typeface="Verdana" panose="020B0604030504040204" pitchFamily="34" charset="0"/>
                <a:ea typeface="Verdana" panose="020B0604030504040204" pitchFamily="34" charset="0"/>
              </a:rPr>
              <a:t>estampe</a:t>
            </a:r>
            <a:r>
              <a:rPr lang="fr-FR" altLang="fr-FR" sz="1800" b="1" dirty="0" err="1">
                <a:solidFill>
                  <a:schemeClr val="accent4">
                    <a:lumMod val="50000"/>
                  </a:schemeClr>
                </a:solidFill>
                <a:latin typeface="Verdana" panose="020B0604030504040204" pitchFamily="34" charset="0"/>
                <a:ea typeface="Verdana" panose="020B0604030504040204" pitchFamily="34" charset="0"/>
              </a:rPr>
              <a:t>$b</a:t>
            </a:r>
            <a:r>
              <a:rPr lang="fr-FR" altLang="fr-FR" sz="1800" b="1" dirty="0" err="1">
                <a:solidFill>
                  <a:schemeClr val="tx2">
                    <a:lumMod val="75000"/>
                  </a:schemeClr>
                </a:solidFill>
                <a:latin typeface="Verdana" panose="020B0604030504040204" pitchFamily="34" charset="0"/>
                <a:ea typeface="Verdana" panose="020B0604030504040204" pitchFamily="34" charset="0"/>
              </a:rPr>
              <a:t>burin</a:t>
            </a:r>
            <a:r>
              <a:rPr lang="fr-FR" altLang="fr-FR" sz="1800" b="1" dirty="0">
                <a:solidFill>
                  <a:schemeClr val="tx2">
                    <a:lumMod val="75000"/>
                  </a:schemeClr>
                </a:solidFill>
                <a:latin typeface="Verdana" panose="020B0604030504040204" pitchFamily="34" charset="0"/>
                <a:ea typeface="Verdana" panose="020B0604030504040204" pitchFamily="34" charset="0"/>
              </a:rPr>
              <a:t> et eau-forte</a:t>
            </a:r>
            <a:r>
              <a:rPr lang="fr-FR" altLang="fr-FR" sz="1800" dirty="0">
                <a:solidFill>
                  <a:schemeClr val="accent4">
                    <a:lumMod val="50000"/>
                  </a:schemeClr>
                </a:solidFill>
                <a:latin typeface="Verdana" panose="020B0604030504040204" pitchFamily="34" charset="0"/>
                <a:ea typeface="Verdana" panose="020B0604030504040204" pitchFamily="34" charset="0"/>
              </a:rPr>
              <a:t>$d</a:t>
            </a:r>
            <a:r>
              <a:rPr lang="fr-FR" altLang="fr-FR" sz="1800" dirty="0">
                <a:solidFill>
                  <a:schemeClr val="tx2">
                    <a:lumMod val="75000"/>
                  </a:schemeClr>
                </a:solidFill>
                <a:latin typeface="Verdana" panose="020B0604030504040204" pitchFamily="34" charset="0"/>
                <a:ea typeface="Verdana" panose="020B0604030504040204" pitchFamily="34" charset="0"/>
              </a:rPr>
              <a:t>15x20 cm (cuvette)</a:t>
            </a:r>
            <a:endParaRPr lang="fr-FR" sz="1800" dirty="0">
              <a:solidFill>
                <a:schemeClr val="accent4">
                  <a:lumMod val="50000"/>
                </a:schemeClr>
              </a:solidFill>
              <a:latin typeface="Verdana" panose="020B0604030504040204" pitchFamily="34" charset="0"/>
              <a:ea typeface="Verdana" panose="020B0604030504040204" pitchFamily="34" charset="0"/>
            </a:endParaRPr>
          </a:p>
        </p:txBody>
      </p:sp>
      <p:pic>
        <p:nvPicPr>
          <p:cNvPr id="3074" name="Picture 2" descr="Révolution dans l'estampe">
            <a:extLst>
              <a:ext uri="{FF2B5EF4-FFF2-40B4-BE49-F238E27FC236}">
                <a16:creationId xmlns:a16="http://schemas.microsoft.com/office/drawing/2014/main" id="{78D2FFE1-C5CC-7432-D1D6-CD096806CC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960" y="563595"/>
            <a:ext cx="3213354" cy="22216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AF516D6-80CB-B57A-6468-40F6CB5082E7}"/>
              </a:ext>
            </a:extLst>
          </p:cNvPr>
          <p:cNvSpPr/>
          <p:nvPr/>
        </p:nvSpPr>
        <p:spPr>
          <a:xfrm>
            <a:off x="721895" y="4783756"/>
            <a:ext cx="7680960" cy="231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93260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AC8A31B0-4F92-2BE5-6B38-64E354348ACC}"/>
              </a:ext>
            </a:extLst>
          </p:cNvPr>
          <p:cNvSpPr>
            <a:spLocks noGrp="1"/>
          </p:cNvSpPr>
          <p:nvPr>
            <p:ph type="body" idx="1"/>
          </p:nvPr>
        </p:nvSpPr>
        <p:spPr>
          <a:xfrm>
            <a:off x="501445" y="451977"/>
            <a:ext cx="8819536" cy="1254903"/>
          </a:xfrm>
        </p:spPr>
        <p:txBody>
          <a:bodyPr>
            <a:normAutofit/>
          </a:bodyPr>
          <a:lstStyle/>
          <a:p>
            <a:pPr marL="0" indent="0">
              <a:buNone/>
              <a:defRPr/>
            </a:pPr>
            <a:r>
              <a:rPr lang="fr-FR" altLang="fr-FR" sz="3800" dirty="0">
                <a:latin typeface="Verdana" panose="020B0604030504040204" pitchFamily="34" charset="0"/>
                <a:ea typeface="Verdana" panose="020B0604030504040204" pitchFamily="34" charset="0"/>
              </a:rPr>
              <a:t>B330 et B610 : </a:t>
            </a:r>
            <a:br>
              <a:rPr lang="fr-FR" altLang="fr-FR" sz="3900" dirty="0">
                <a:latin typeface="Verdana" panose="020B0604030504040204" pitchFamily="34" charset="0"/>
                <a:ea typeface="Verdana" panose="020B0604030504040204" pitchFamily="34" charset="0"/>
              </a:rPr>
            </a:br>
            <a:r>
              <a:rPr lang="fr-FR" altLang="fr-FR" sz="2400" dirty="0">
                <a:latin typeface="Verdana" panose="020B0604030504040204" pitchFamily="34" charset="0"/>
                <a:ea typeface="Verdana" panose="020B0604030504040204" pitchFamily="34" charset="0"/>
              </a:rPr>
              <a:t>ajout de la sous-zone $z « Langue utilisée »</a:t>
            </a:r>
            <a:endParaRPr lang="fr-FR" altLang="fr-FR" sz="2400" dirty="0">
              <a:solidFill>
                <a:schemeClr val="accent1"/>
              </a:solidFill>
              <a:latin typeface="Verdana" panose="020B0604030504040204" pitchFamily="34" charset="0"/>
              <a:ea typeface="Verdana" panose="020B0604030504040204" pitchFamily="34" charset="0"/>
            </a:endParaRPr>
          </a:p>
        </p:txBody>
      </p:sp>
      <p:sp>
        <p:nvSpPr>
          <p:cNvPr id="5" name="ZoneTexte 4">
            <a:extLst>
              <a:ext uri="{FF2B5EF4-FFF2-40B4-BE49-F238E27FC236}">
                <a16:creationId xmlns:a16="http://schemas.microsoft.com/office/drawing/2014/main" id="{082F1159-C752-4A8D-2986-F2D6E045C4D2}"/>
              </a:ext>
            </a:extLst>
          </p:cNvPr>
          <p:cNvSpPr txBox="1"/>
          <p:nvPr/>
        </p:nvSpPr>
        <p:spPr>
          <a:xfrm>
            <a:off x="162232" y="1706880"/>
            <a:ext cx="8819535" cy="2862322"/>
          </a:xfrm>
          <a:prstGeom prst="rect">
            <a:avLst/>
          </a:prstGeom>
          <a:noFill/>
        </p:spPr>
        <p:txBody>
          <a:bodyPr wrap="square" rtlCol="0">
            <a:spAutoFit/>
          </a:bodyPr>
          <a:lstStyle/>
          <a:p>
            <a:r>
              <a:rPr lang="fr-FR" sz="2000" dirty="0">
                <a:solidFill>
                  <a:schemeClr val="bg1"/>
                </a:solidFill>
                <a:latin typeface="Verdana" panose="020B0604030504040204" pitchFamily="34" charset="0"/>
                <a:ea typeface="Verdana" panose="020B0604030504040204" pitchFamily="34" charset="0"/>
              </a:rPr>
              <a:t>Créées pour les besoins d’interopérabilité dans la diffusion des données décrivant les documents universitaires</a:t>
            </a:r>
          </a:p>
          <a:p>
            <a:pPr marL="342900" indent="-342900">
              <a:buClr>
                <a:schemeClr val="bg1"/>
              </a:buClr>
              <a:buFont typeface="Arial" panose="020B0604020202020204" pitchFamily="34" charset="0"/>
              <a:buChar char="•"/>
            </a:pPr>
            <a:r>
              <a:rPr lang="fr-FR" sz="2000" dirty="0">
                <a:solidFill>
                  <a:schemeClr val="bg1"/>
                </a:solidFill>
                <a:latin typeface="Verdana" panose="020B0604030504040204" pitchFamily="34" charset="0"/>
                <a:ea typeface="Verdana" panose="020B0604030504040204" pitchFamily="34" charset="0"/>
              </a:rPr>
              <a:t>B330 $z : pour préciser la langue du résumé</a:t>
            </a:r>
          </a:p>
          <a:p>
            <a:pPr marL="342900" indent="-342900">
              <a:buClr>
                <a:schemeClr val="bg1"/>
              </a:buClr>
              <a:buFont typeface="Arial" panose="020B0604020202020204" pitchFamily="34" charset="0"/>
              <a:buChar char="•"/>
            </a:pPr>
            <a:r>
              <a:rPr lang="fr-FR" sz="2000" dirty="0">
                <a:solidFill>
                  <a:schemeClr val="bg1"/>
                </a:solidFill>
                <a:latin typeface="Verdana" panose="020B0604030504040204" pitchFamily="34" charset="0"/>
                <a:ea typeface="Verdana" panose="020B0604030504040204" pitchFamily="34" charset="0"/>
              </a:rPr>
              <a:t>B610 $z : pour préciser la langue de l’indexation libre</a:t>
            </a:r>
          </a:p>
          <a:p>
            <a:endParaRPr lang="fr-FR" sz="2000" dirty="0">
              <a:solidFill>
                <a:schemeClr val="bg1"/>
              </a:solidFill>
              <a:latin typeface="Verdana" panose="020B0604030504040204" pitchFamily="34" charset="0"/>
              <a:ea typeface="Verdana" panose="020B0604030504040204" pitchFamily="34" charset="0"/>
            </a:endParaRPr>
          </a:p>
          <a:p>
            <a:r>
              <a:rPr lang="fr-FR" sz="2000" dirty="0">
                <a:solidFill>
                  <a:schemeClr val="bg1"/>
                </a:solidFill>
                <a:latin typeface="Verdana" panose="020B0604030504040204" pitchFamily="34" charset="0"/>
                <a:ea typeface="Verdana" panose="020B0604030504040204" pitchFamily="34" charset="0"/>
              </a:rPr>
              <a:t>Sous-zone uniquement en catalogage, non exportée dans les SGB.</a:t>
            </a:r>
          </a:p>
          <a:p>
            <a:r>
              <a:rPr lang="fr-FR" sz="2000" dirty="0">
                <a:solidFill>
                  <a:schemeClr val="bg1"/>
                </a:solidFill>
                <a:latin typeface="Verdana" panose="020B0604030504040204" pitchFamily="34" charset="0"/>
                <a:ea typeface="Verdana" panose="020B0604030504040204" pitchFamily="34" charset="0"/>
              </a:rPr>
              <a:t>Sa saisie est désormais </a:t>
            </a:r>
            <a:r>
              <a:rPr lang="fr-FR" sz="2000" b="1" dirty="0">
                <a:solidFill>
                  <a:schemeClr val="bg1"/>
                </a:solidFill>
                <a:latin typeface="Verdana" panose="020B0604030504040204" pitchFamily="34" charset="0"/>
                <a:ea typeface="Verdana" panose="020B0604030504040204" pitchFamily="34" charset="0"/>
              </a:rPr>
              <a:t>obligatoire</a:t>
            </a:r>
            <a:r>
              <a:rPr lang="fr-FR" sz="2000" dirty="0">
                <a:solidFill>
                  <a:schemeClr val="bg1"/>
                </a:solidFill>
                <a:latin typeface="Verdana" panose="020B0604030504040204" pitchFamily="34" charset="0"/>
                <a:ea typeface="Verdana" panose="020B0604030504040204" pitchFamily="34" charset="0"/>
              </a:rPr>
              <a:t> dans le signalement des documents universitaires.</a:t>
            </a:r>
          </a:p>
          <a:p>
            <a:r>
              <a:rPr lang="fr-FR" sz="2000" dirty="0">
                <a:solidFill>
                  <a:schemeClr val="bg1"/>
                </a:solidFill>
                <a:latin typeface="Verdana" panose="020B0604030504040204" pitchFamily="34" charset="0"/>
                <a:ea typeface="Verdana" panose="020B0604030504040204" pitchFamily="34" charset="0"/>
              </a:rPr>
              <a:t>Codes de langue issus de l’ISO 639-2</a:t>
            </a:r>
          </a:p>
        </p:txBody>
      </p:sp>
    </p:spTree>
    <p:extLst>
      <p:ext uri="{BB962C8B-B14F-4D97-AF65-F5344CB8AC3E}">
        <p14:creationId xmlns:p14="http://schemas.microsoft.com/office/powerpoint/2010/main" val="836721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Google Shape;3870;p51"/>
          <p:cNvSpPr txBox="1">
            <a:spLocks noGrp="1"/>
          </p:cNvSpPr>
          <p:nvPr>
            <p:ph type="title"/>
          </p:nvPr>
        </p:nvSpPr>
        <p:spPr>
          <a:xfrm>
            <a:off x="609600" y="224983"/>
            <a:ext cx="3812700" cy="6772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latin typeface="Verdana" panose="020B0604030504040204" pitchFamily="34" charset="0"/>
                <a:ea typeface="Verdana" panose="020B0604030504040204" pitchFamily="34" charset="0"/>
              </a:rPr>
              <a:t>Exemple</a:t>
            </a:r>
            <a:endParaRPr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DB786716-0637-E43C-244C-20B9800BBF30}"/>
              </a:ext>
            </a:extLst>
          </p:cNvPr>
          <p:cNvSpPr/>
          <p:nvPr/>
        </p:nvSpPr>
        <p:spPr>
          <a:xfrm>
            <a:off x="240739" y="2984753"/>
            <a:ext cx="8109528" cy="15045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dirty="0">
                <a:solidFill>
                  <a:schemeClr val="tx2">
                    <a:lumMod val="75000"/>
                  </a:schemeClr>
                </a:solidFill>
                <a:latin typeface="Verdana" panose="020B0604030504040204" pitchFamily="34" charset="0"/>
                <a:ea typeface="Verdana" panose="020B0604030504040204" pitchFamily="34" charset="0"/>
              </a:rPr>
              <a:t>330 </a:t>
            </a:r>
            <a:r>
              <a:rPr lang="fr-FR" altLang="fr-FR" sz="1800" dirty="0">
                <a:solidFill>
                  <a:schemeClr val="tx2">
                    <a:lumMod val="75000"/>
                  </a:schemeClr>
                </a:solidFill>
                <a:latin typeface="Verdana" panose="020B0604030504040204" pitchFamily="34" charset="0"/>
                <a:ea typeface="Verdana" panose="020B0604030504040204" pitchFamily="34" charset="0"/>
              </a:rPr>
              <a:t>## </a:t>
            </a:r>
            <a:r>
              <a:rPr lang="fr-FR" altLang="fr-FR" sz="1800" dirty="0">
                <a:solidFill>
                  <a:schemeClr val="accent4">
                    <a:lumMod val="50000"/>
                  </a:schemeClr>
                </a:solidFill>
                <a:latin typeface="Verdana" panose="020B0604030504040204" pitchFamily="34" charset="0"/>
                <a:ea typeface="Verdana" panose="020B0604030504040204" pitchFamily="34" charset="0"/>
              </a:rPr>
              <a:t>$</a:t>
            </a:r>
            <a:r>
              <a:rPr lang="fr-FR" altLang="fr-FR" sz="1800" dirty="0" err="1">
                <a:solidFill>
                  <a:schemeClr val="accent4">
                    <a:lumMod val="50000"/>
                  </a:schemeClr>
                </a:solidFill>
                <a:latin typeface="Verdana" panose="020B0604030504040204" pitchFamily="34" charset="0"/>
                <a:ea typeface="Verdana" panose="020B0604030504040204" pitchFamily="34" charset="0"/>
              </a:rPr>
              <a:t>a</a:t>
            </a:r>
            <a:r>
              <a:rPr lang="fr-FR" altLang="fr-FR" sz="1800" dirty="0" err="1">
                <a:solidFill>
                  <a:schemeClr val="tx2">
                    <a:lumMod val="75000"/>
                  </a:schemeClr>
                </a:solidFill>
                <a:latin typeface="Verdana" panose="020B0604030504040204" pitchFamily="34" charset="0"/>
                <a:ea typeface="Verdana" panose="020B0604030504040204" pitchFamily="34" charset="0"/>
              </a:rPr>
              <a:t>Résumé</a:t>
            </a:r>
            <a:r>
              <a:rPr lang="fr-FR" altLang="fr-FR" sz="1800" dirty="0">
                <a:solidFill>
                  <a:schemeClr val="tx2">
                    <a:lumMod val="75000"/>
                  </a:schemeClr>
                </a:solidFill>
                <a:latin typeface="Verdana" panose="020B0604030504040204" pitchFamily="34" charset="0"/>
                <a:ea typeface="Verdana" panose="020B0604030504040204" pitchFamily="34" charset="0"/>
              </a:rPr>
              <a:t> en </a:t>
            </a:r>
            <a:r>
              <a:rPr lang="fr-FR" altLang="fr-FR" sz="1800" dirty="0" err="1">
                <a:solidFill>
                  <a:schemeClr val="tx2">
                    <a:lumMod val="75000"/>
                  </a:schemeClr>
                </a:solidFill>
                <a:latin typeface="Verdana" panose="020B0604030504040204" pitchFamily="34" charset="0"/>
                <a:ea typeface="Verdana" panose="020B0604030504040204" pitchFamily="34" charset="0"/>
              </a:rPr>
              <a:t>français</a:t>
            </a:r>
            <a:r>
              <a:rPr lang="fr-FR" altLang="fr-FR" sz="1800" b="1" dirty="0" err="1">
                <a:solidFill>
                  <a:schemeClr val="accent4">
                    <a:lumMod val="50000"/>
                  </a:schemeClr>
                </a:solidFill>
                <a:latin typeface="Verdana" panose="020B0604030504040204" pitchFamily="34" charset="0"/>
                <a:ea typeface="Verdana" panose="020B0604030504040204" pitchFamily="34" charset="0"/>
              </a:rPr>
              <a:t>$z</a:t>
            </a:r>
            <a:r>
              <a:rPr lang="fr-FR" altLang="fr-FR" sz="1800" b="1" dirty="0" err="1">
                <a:solidFill>
                  <a:schemeClr val="tx2">
                    <a:lumMod val="75000"/>
                  </a:schemeClr>
                </a:solidFill>
                <a:latin typeface="Verdana" panose="020B0604030504040204" pitchFamily="34" charset="0"/>
                <a:ea typeface="Verdana" panose="020B0604030504040204" pitchFamily="34" charset="0"/>
              </a:rPr>
              <a:t>fre</a:t>
            </a:r>
            <a:endParaRPr lang="fr-FR" altLang="fr-FR" sz="1800" b="1" dirty="0">
              <a:solidFill>
                <a:schemeClr val="tx2">
                  <a:lumMod val="75000"/>
                </a:schemeClr>
              </a:solidFill>
              <a:latin typeface="Verdana" panose="020B0604030504040204" pitchFamily="34" charset="0"/>
              <a:ea typeface="Verdana" panose="020B0604030504040204" pitchFamily="34" charset="0"/>
            </a:endParaRPr>
          </a:p>
          <a:p>
            <a:r>
              <a:rPr lang="fr-FR" sz="1800" dirty="0">
                <a:solidFill>
                  <a:schemeClr val="tx2">
                    <a:lumMod val="75000"/>
                  </a:schemeClr>
                </a:solidFill>
                <a:latin typeface="Verdana" panose="020B0604030504040204" pitchFamily="34" charset="0"/>
                <a:ea typeface="Verdana" panose="020B0604030504040204" pitchFamily="34" charset="0"/>
              </a:rPr>
              <a:t>330 </a:t>
            </a:r>
            <a:r>
              <a:rPr lang="fr-FR" altLang="fr-FR" sz="1800" dirty="0">
                <a:solidFill>
                  <a:schemeClr val="tx2">
                    <a:lumMod val="75000"/>
                  </a:schemeClr>
                </a:solidFill>
                <a:latin typeface="Verdana" panose="020B0604030504040204" pitchFamily="34" charset="0"/>
                <a:ea typeface="Verdana" panose="020B0604030504040204" pitchFamily="34" charset="0"/>
              </a:rPr>
              <a:t>## </a:t>
            </a:r>
            <a:r>
              <a:rPr lang="fr-FR" altLang="fr-FR" sz="1800" dirty="0">
                <a:solidFill>
                  <a:schemeClr val="accent4">
                    <a:lumMod val="50000"/>
                  </a:schemeClr>
                </a:solidFill>
                <a:latin typeface="Verdana" panose="020B0604030504040204" pitchFamily="34" charset="0"/>
                <a:ea typeface="Verdana" panose="020B0604030504040204" pitchFamily="34" charset="0"/>
              </a:rPr>
              <a:t>$</a:t>
            </a:r>
            <a:r>
              <a:rPr lang="fr-FR" altLang="fr-FR" sz="1800" dirty="0" err="1">
                <a:solidFill>
                  <a:schemeClr val="accent4">
                    <a:lumMod val="50000"/>
                  </a:schemeClr>
                </a:solidFill>
                <a:latin typeface="Verdana" panose="020B0604030504040204" pitchFamily="34" charset="0"/>
                <a:ea typeface="Verdana" panose="020B0604030504040204" pitchFamily="34" charset="0"/>
              </a:rPr>
              <a:t>a</a:t>
            </a:r>
            <a:r>
              <a:rPr lang="fr-FR" altLang="fr-FR" sz="1800" dirty="0" err="1">
                <a:solidFill>
                  <a:schemeClr val="tx2">
                    <a:lumMod val="75000"/>
                  </a:schemeClr>
                </a:solidFill>
                <a:latin typeface="Verdana" panose="020B0604030504040204" pitchFamily="34" charset="0"/>
                <a:ea typeface="Verdana" panose="020B0604030504040204" pitchFamily="34" charset="0"/>
              </a:rPr>
              <a:t>Résumé</a:t>
            </a:r>
            <a:r>
              <a:rPr lang="fr-FR" altLang="fr-FR" sz="1800" dirty="0">
                <a:solidFill>
                  <a:schemeClr val="tx2">
                    <a:lumMod val="75000"/>
                  </a:schemeClr>
                </a:solidFill>
                <a:latin typeface="Verdana" panose="020B0604030504040204" pitchFamily="34" charset="0"/>
                <a:ea typeface="Verdana" panose="020B0604030504040204" pitchFamily="34" charset="0"/>
              </a:rPr>
              <a:t> en </a:t>
            </a:r>
            <a:r>
              <a:rPr lang="fr-FR" altLang="fr-FR" sz="1800" dirty="0" err="1">
                <a:solidFill>
                  <a:schemeClr val="tx2">
                    <a:lumMod val="75000"/>
                  </a:schemeClr>
                </a:solidFill>
                <a:latin typeface="Verdana" panose="020B0604030504040204" pitchFamily="34" charset="0"/>
                <a:ea typeface="Verdana" panose="020B0604030504040204" pitchFamily="34" charset="0"/>
              </a:rPr>
              <a:t>anglais</a:t>
            </a:r>
            <a:r>
              <a:rPr lang="fr-FR" altLang="fr-FR" sz="1800" b="1" dirty="0" err="1">
                <a:solidFill>
                  <a:schemeClr val="accent4">
                    <a:lumMod val="50000"/>
                  </a:schemeClr>
                </a:solidFill>
                <a:latin typeface="Verdana" panose="020B0604030504040204" pitchFamily="34" charset="0"/>
                <a:ea typeface="Verdana" panose="020B0604030504040204" pitchFamily="34" charset="0"/>
              </a:rPr>
              <a:t>$z</a:t>
            </a:r>
            <a:r>
              <a:rPr lang="fr-FR" altLang="fr-FR" sz="1800" b="1" dirty="0" err="1">
                <a:solidFill>
                  <a:schemeClr val="tx2">
                    <a:lumMod val="75000"/>
                  </a:schemeClr>
                </a:solidFill>
                <a:latin typeface="Verdana" panose="020B0604030504040204" pitchFamily="34" charset="0"/>
                <a:ea typeface="Verdana" panose="020B0604030504040204" pitchFamily="34" charset="0"/>
              </a:rPr>
              <a:t>eng</a:t>
            </a:r>
            <a:endParaRPr lang="fr-FR" altLang="fr-FR" sz="1800" b="1" dirty="0">
              <a:solidFill>
                <a:schemeClr val="tx2">
                  <a:lumMod val="75000"/>
                </a:schemeClr>
              </a:solidFill>
              <a:latin typeface="Verdana" panose="020B0604030504040204" pitchFamily="34" charset="0"/>
              <a:ea typeface="Verdana" panose="020B0604030504040204" pitchFamily="34" charset="0"/>
            </a:endParaRPr>
          </a:p>
          <a:p>
            <a:endParaRPr lang="fr-FR" sz="1800" dirty="0">
              <a:solidFill>
                <a:schemeClr val="tx2">
                  <a:lumMod val="75000"/>
                </a:schemeClr>
              </a:solidFill>
              <a:latin typeface="Verdana" panose="020B0604030504040204" pitchFamily="34" charset="0"/>
              <a:ea typeface="Verdana" panose="020B0604030504040204" pitchFamily="34" charset="0"/>
            </a:endParaRPr>
          </a:p>
          <a:p>
            <a:r>
              <a:rPr lang="fr-FR" sz="1800" dirty="0">
                <a:solidFill>
                  <a:schemeClr val="tx2">
                    <a:lumMod val="75000"/>
                  </a:schemeClr>
                </a:solidFill>
                <a:latin typeface="Verdana" panose="020B0604030504040204" pitchFamily="34" charset="0"/>
                <a:ea typeface="Verdana" panose="020B0604030504040204" pitchFamily="34" charset="0"/>
              </a:rPr>
              <a:t>610 </a:t>
            </a:r>
            <a:r>
              <a:rPr lang="fr-FR" altLang="fr-FR" sz="1800" dirty="0">
                <a:solidFill>
                  <a:schemeClr val="tx2">
                    <a:lumMod val="75000"/>
                  </a:schemeClr>
                </a:solidFill>
                <a:latin typeface="Verdana" panose="020B0604030504040204" pitchFamily="34" charset="0"/>
                <a:ea typeface="Verdana" panose="020B0604030504040204" pitchFamily="34" charset="0"/>
              </a:rPr>
              <a:t>## </a:t>
            </a:r>
            <a:r>
              <a:rPr lang="fr-FR" altLang="fr-FR" sz="1800" dirty="0">
                <a:solidFill>
                  <a:schemeClr val="accent4">
                    <a:lumMod val="50000"/>
                  </a:schemeClr>
                </a:solidFill>
                <a:latin typeface="Verdana" panose="020B0604030504040204" pitchFamily="34" charset="0"/>
                <a:ea typeface="Verdana" panose="020B0604030504040204" pitchFamily="34" charset="0"/>
              </a:rPr>
              <a:t>$</a:t>
            </a:r>
            <a:r>
              <a:rPr lang="fr-FR" altLang="fr-FR" sz="1800" dirty="0" err="1">
                <a:solidFill>
                  <a:schemeClr val="accent4">
                    <a:lumMod val="50000"/>
                  </a:schemeClr>
                </a:solidFill>
                <a:latin typeface="Verdana" panose="020B0604030504040204" pitchFamily="34" charset="0"/>
                <a:ea typeface="Verdana" panose="020B0604030504040204" pitchFamily="34" charset="0"/>
              </a:rPr>
              <a:t>a</a:t>
            </a:r>
            <a:r>
              <a:rPr lang="fr-FR" altLang="fr-FR" sz="1800" dirty="0" err="1">
                <a:solidFill>
                  <a:schemeClr val="tx2">
                    <a:lumMod val="75000"/>
                  </a:schemeClr>
                </a:solidFill>
                <a:latin typeface="Verdana" panose="020B0604030504040204" pitchFamily="34" charset="0"/>
                <a:ea typeface="Verdana" panose="020B0604030504040204" pitchFamily="34" charset="0"/>
              </a:rPr>
              <a:t>Indexation</a:t>
            </a:r>
            <a:r>
              <a:rPr lang="fr-FR" altLang="fr-FR" sz="1800" dirty="0">
                <a:solidFill>
                  <a:schemeClr val="tx2">
                    <a:lumMod val="75000"/>
                  </a:schemeClr>
                </a:solidFill>
                <a:latin typeface="Verdana" panose="020B0604030504040204" pitchFamily="34" charset="0"/>
                <a:ea typeface="Verdana" panose="020B0604030504040204" pitchFamily="34" charset="0"/>
              </a:rPr>
              <a:t> libre en </a:t>
            </a:r>
            <a:r>
              <a:rPr lang="fr-FR" altLang="fr-FR" sz="1800" dirty="0" err="1">
                <a:solidFill>
                  <a:schemeClr val="tx2">
                    <a:lumMod val="75000"/>
                  </a:schemeClr>
                </a:solidFill>
                <a:latin typeface="Verdana" panose="020B0604030504040204" pitchFamily="34" charset="0"/>
                <a:ea typeface="Verdana" panose="020B0604030504040204" pitchFamily="34" charset="0"/>
              </a:rPr>
              <a:t>français</a:t>
            </a:r>
            <a:r>
              <a:rPr lang="fr-FR" altLang="fr-FR" sz="1800" b="1" dirty="0" err="1">
                <a:solidFill>
                  <a:schemeClr val="accent4">
                    <a:lumMod val="50000"/>
                  </a:schemeClr>
                </a:solidFill>
                <a:latin typeface="Verdana" panose="020B0604030504040204" pitchFamily="34" charset="0"/>
                <a:ea typeface="Verdana" panose="020B0604030504040204" pitchFamily="34" charset="0"/>
              </a:rPr>
              <a:t>$z</a:t>
            </a:r>
            <a:r>
              <a:rPr lang="fr-FR" altLang="fr-FR" sz="1800" b="1" dirty="0" err="1">
                <a:solidFill>
                  <a:schemeClr val="tx2">
                    <a:lumMod val="75000"/>
                  </a:schemeClr>
                </a:solidFill>
                <a:latin typeface="Verdana" panose="020B0604030504040204" pitchFamily="34" charset="0"/>
                <a:ea typeface="Verdana" panose="020B0604030504040204" pitchFamily="34" charset="0"/>
              </a:rPr>
              <a:t>fre</a:t>
            </a:r>
            <a:endParaRPr lang="fr-FR" altLang="fr-FR" sz="1800" b="1" dirty="0">
              <a:solidFill>
                <a:schemeClr val="tx2">
                  <a:lumMod val="75000"/>
                </a:schemeClr>
              </a:solidFill>
              <a:latin typeface="Verdana" panose="020B0604030504040204" pitchFamily="34" charset="0"/>
              <a:ea typeface="Verdana" panose="020B0604030504040204" pitchFamily="34" charset="0"/>
            </a:endParaRPr>
          </a:p>
          <a:p>
            <a:r>
              <a:rPr lang="fr-FR" sz="1800" dirty="0">
                <a:solidFill>
                  <a:schemeClr val="tx2">
                    <a:lumMod val="75000"/>
                  </a:schemeClr>
                </a:solidFill>
                <a:latin typeface="Verdana" panose="020B0604030504040204" pitchFamily="34" charset="0"/>
                <a:ea typeface="Verdana" panose="020B0604030504040204" pitchFamily="34" charset="0"/>
              </a:rPr>
              <a:t>610 </a:t>
            </a:r>
            <a:r>
              <a:rPr lang="fr-FR" altLang="fr-FR" sz="1800" dirty="0">
                <a:solidFill>
                  <a:schemeClr val="tx2">
                    <a:lumMod val="75000"/>
                  </a:schemeClr>
                </a:solidFill>
                <a:latin typeface="Verdana" panose="020B0604030504040204" pitchFamily="34" charset="0"/>
                <a:ea typeface="Verdana" panose="020B0604030504040204" pitchFamily="34" charset="0"/>
              </a:rPr>
              <a:t>## </a:t>
            </a:r>
            <a:r>
              <a:rPr lang="fr-FR" altLang="fr-FR" sz="1800" dirty="0">
                <a:solidFill>
                  <a:schemeClr val="accent4">
                    <a:lumMod val="50000"/>
                  </a:schemeClr>
                </a:solidFill>
                <a:latin typeface="Verdana" panose="020B0604030504040204" pitchFamily="34" charset="0"/>
                <a:ea typeface="Verdana" panose="020B0604030504040204" pitchFamily="34" charset="0"/>
              </a:rPr>
              <a:t>$</a:t>
            </a:r>
            <a:r>
              <a:rPr lang="fr-FR" altLang="fr-FR" sz="1800" dirty="0" err="1">
                <a:solidFill>
                  <a:schemeClr val="accent4">
                    <a:lumMod val="50000"/>
                  </a:schemeClr>
                </a:solidFill>
                <a:latin typeface="Verdana" panose="020B0604030504040204" pitchFamily="34" charset="0"/>
                <a:ea typeface="Verdana" panose="020B0604030504040204" pitchFamily="34" charset="0"/>
              </a:rPr>
              <a:t>a</a:t>
            </a:r>
            <a:r>
              <a:rPr lang="fr-FR" altLang="fr-FR" sz="1800" dirty="0" err="1">
                <a:solidFill>
                  <a:schemeClr val="tx2">
                    <a:lumMod val="75000"/>
                  </a:schemeClr>
                </a:solidFill>
                <a:latin typeface="Verdana" panose="020B0604030504040204" pitchFamily="34" charset="0"/>
                <a:ea typeface="Verdana" panose="020B0604030504040204" pitchFamily="34" charset="0"/>
              </a:rPr>
              <a:t>Indexation</a:t>
            </a:r>
            <a:r>
              <a:rPr lang="fr-FR" altLang="fr-FR" sz="1800" dirty="0">
                <a:solidFill>
                  <a:schemeClr val="tx2">
                    <a:lumMod val="75000"/>
                  </a:schemeClr>
                </a:solidFill>
                <a:latin typeface="Verdana" panose="020B0604030504040204" pitchFamily="34" charset="0"/>
                <a:ea typeface="Verdana" panose="020B0604030504040204" pitchFamily="34" charset="0"/>
              </a:rPr>
              <a:t> libre en </a:t>
            </a:r>
            <a:r>
              <a:rPr lang="fr-FR" altLang="fr-FR" sz="1800" dirty="0" err="1">
                <a:solidFill>
                  <a:schemeClr val="tx2">
                    <a:lumMod val="75000"/>
                  </a:schemeClr>
                </a:solidFill>
                <a:latin typeface="Verdana" panose="020B0604030504040204" pitchFamily="34" charset="0"/>
                <a:ea typeface="Verdana" panose="020B0604030504040204" pitchFamily="34" charset="0"/>
              </a:rPr>
              <a:t>anglais</a:t>
            </a:r>
            <a:r>
              <a:rPr lang="fr-FR" altLang="fr-FR" sz="1800" b="1" dirty="0" err="1">
                <a:solidFill>
                  <a:schemeClr val="accent4">
                    <a:lumMod val="50000"/>
                  </a:schemeClr>
                </a:solidFill>
                <a:latin typeface="Verdana" panose="020B0604030504040204" pitchFamily="34" charset="0"/>
                <a:ea typeface="Verdana" panose="020B0604030504040204" pitchFamily="34" charset="0"/>
              </a:rPr>
              <a:t>$z</a:t>
            </a:r>
            <a:r>
              <a:rPr lang="fr-FR" altLang="fr-FR" sz="1800" b="1" dirty="0" err="1">
                <a:solidFill>
                  <a:schemeClr val="tx2">
                    <a:lumMod val="75000"/>
                  </a:schemeClr>
                </a:solidFill>
                <a:latin typeface="Verdana" panose="020B0604030504040204" pitchFamily="34" charset="0"/>
                <a:ea typeface="Verdana" panose="020B0604030504040204" pitchFamily="34" charset="0"/>
              </a:rPr>
              <a:t>eng</a:t>
            </a:r>
            <a:endParaRPr lang="fr-FR" altLang="fr-FR" sz="1800" b="1" dirty="0">
              <a:solidFill>
                <a:schemeClr val="tx2">
                  <a:lumMod val="75000"/>
                </a:schemeClr>
              </a:solidFill>
              <a:latin typeface="Verdana" panose="020B0604030504040204" pitchFamily="34" charset="0"/>
              <a:ea typeface="Verdana" panose="020B0604030504040204" pitchFamily="34" charset="0"/>
            </a:endParaRPr>
          </a:p>
        </p:txBody>
      </p:sp>
      <p:sp>
        <p:nvSpPr>
          <p:cNvPr id="6" name="ZoneTexte 5">
            <a:extLst>
              <a:ext uri="{FF2B5EF4-FFF2-40B4-BE49-F238E27FC236}">
                <a16:creationId xmlns:a16="http://schemas.microsoft.com/office/drawing/2014/main" id="{47193ADF-483B-F29F-6BEF-D84BC8E1099C}"/>
              </a:ext>
            </a:extLst>
          </p:cNvPr>
          <p:cNvSpPr txBox="1"/>
          <p:nvPr/>
        </p:nvSpPr>
        <p:spPr>
          <a:xfrm>
            <a:off x="3309142" y="2418606"/>
            <a:ext cx="2192845" cy="306288"/>
          </a:xfrm>
          <a:prstGeom prst="rect">
            <a:avLst/>
          </a:prstGeom>
          <a:noFill/>
        </p:spPr>
        <p:txBody>
          <a:bodyPr wrap="square">
            <a:spAutoFit/>
          </a:bodyPr>
          <a:lstStyle/>
          <a:p>
            <a:pPr marL="0" lvl="0" indent="0" algn="l" rtl="0">
              <a:spcBef>
                <a:spcPts val="0"/>
              </a:spcBef>
              <a:spcAft>
                <a:spcPts val="0"/>
              </a:spcAft>
              <a:buNone/>
            </a:pPr>
            <a:r>
              <a:rPr lang="fr-FR" dirty="0">
                <a:solidFill>
                  <a:schemeClr val="bg1"/>
                </a:solidFill>
              </a:rPr>
              <a:t>Mémoire d’orthophoniste</a:t>
            </a:r>
          </a:p>
        </p:txBody>
      </p:sp>
      <p:pic>
        <p:nvPicPr>
          <p:cNvPr id="8" name="Image 7">
            <a:extLst>
              <a:ext uri="{FF2B5EF4-FFF2-40B4-BE49-F238E27FC236}">
                <a16:creationId xmlns:a16="http://schemas.microsoft.com/office/drawing/2014/main" id="{28231F4E-6E2A-E4AD-F671-1ED41D154DEE}"/>
              </a:ext>
            </a:extLst>
          </p:cNvPr>
          <p:cNvPicPr>
            <a:picLocks noChangeAspect="1"/>
          </p:cNvPicPr>
          <p:nvPr/>
        </p:nvPicPr>
        <p:blipFill>
          <a:blip r:embed="rId3"/>
          <a:stretch>
            <a:fillRect/>
          </a:stretch>
        </p:blipFill>
        <p:spPr>
          <a:xfrm>
            <a:off x="5769609" y="369066"/>
            <a:ext cx="2257931" cy="2485757"/>
          </a:xfrm>
          <a:prstGeom prst="rect">
            <a:avLst/>
          </a:prstGeom>
        </p:spPr>
      </p:pic>
      <p:sp>
        <p:nvSpPr>
          <p:cNvPr id="2" name="Rectangle 1">
            <a:extLst>
              <a:ext uri="{FF2B5EF4-FFF2-40B4-BE49-F238E27FC236}">
                <a16:creationId xmlns:a16="http://schemas.microsoft.com/office/drawing/2014/main" id="{76CCF8E0-ACF3-4F61-F2C5-D4525FA6BD7F}"/>
              </a:ext>
            </a:extLst>
          </p:cNvPr>
          <p:cNvSpPr/>
          <p:nvPr/>
        </p:nvSpPr>
        <p:spPr>
          <a:xfrm>
            <a:off x="721895" y="4783756"/>
            <a:ext cx="7680960" cy="231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0037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83"/>
        <p:cNvGrpSpPr/>
        <p:nvPr/>
      </p:nvGrpSpPr>
      <p:grpSpPr>
        <a:xfrm>
          <a:off x="0" y="0"/>
          <a:ext cx="0" cy="0"/>
          <a:chOff x="0" y="0"/>
          <a:chExt cx="0" cy="0"/>
        </a:xfrm>
      </p:grpSpPr>
      <p:sp>
        <p:nvSpPr>
          <p:cNvPr id="3084" name="Google Shape;3084;p39"/>
          <p:cNvSpPr txBox="1">
            <a:spLocks noGrp="1"/>
          </p:cNvSpPr>
          <p:nvPr>
            <p:ph type="subTitle" idx="1"/>
          </p:nvPr>
        </p:nvSpPr>
        <p:spPr>
          <a:xfrm>
            <a:off x="995620" y="2504369"/>
            <a:ext cx="2336400" cy="484800"/>
          </a:xfrm>
          <a:prstGeom prst="rect">
            <a:avLst/>
          </a:prstGeom>
        </p:spPr>
        <p:txBody>
          <a:bodyPr spcFirstLastPara="1" wrap="square" lIns="91425" tIns="91425" rIns="91425" bIns="91425" anchor="ctr" anchorCtr="0">
            <a:noAutofit/>
          </a:bodyPr>
          <a:lstStyle/>
          <a:p>
            <a:pPr marL="0" lvl="0" indent="0">
              <a:buSzPts val="3000"/>
            </a:pPr>
            <a:r>
              <a:rPr lang="en" dirty="0">
                <a:latin typeface="Verdana" panose="020B0604030504040204" pitchFamily="34" charset="0"/>
                <a:ea typeface="Verdana" panose="020B0604030504040204" pitchFamily="34" charset="0"/>
                <a:sym typeface="Chewy"/>
              </a:rPr>
              <a:t>Nouvelles valeurs,</a:t>
            </a:r>
            <a:br>
              <a:rPr lang="en" dirty="0">
                <a:latin typeface="Verdana" panose="020B0604030504040204" pitchFamily="34" charset="0"/>
                <a:ea typeface="Verdana" panose="020B0604030504040204" pitchFamily="34" charset="0"/>
                <a:sym typeface="Chewy"/>
              </a:rPr>
            </a:br>
            <a:r>
              <a:rPr lang="en" dirty="0">
                <a:latin typeface="Verdana" panose="020B0604030504040204" pitchFamily="34" charset="0"/>
                <a:ea typeface="Verdana" panose="020B0604030504040204" pitchFamily="34" charset="0"/>
                <a:sym typeface="Chewy"/>
              </a:rPr>
              <a:t>Nouveaux référentiels</a:t>
            </a:r>
            <a:endParaRPr dirty="0">
              <a:latin typeface="Verdana" panose="020B0604030504040204" pitchFamily="34" charset="0"/>
              <a:ea typeface="Verdana" panose="020B0604030504040204" pitchFamily="34" charset="0"/>
              <a:sym typeface="Chewy"/>
            </a:endParaRPr>
          </a:p>
        </p:txBody>
      </p:sp>
      <p:sp>
        <p:nvSpPr>
          <p:cNvPr id="3085" name="Google Shape;3085;p39"/>
          <p:cNvSpPr txBox="1">
            <a:spLocks noGrp="1"/>
          </p:cNvSpPr>
          <p:nvPr>
            <p:ph type="title"/>
          </p:nvPr>
        </p:nvSpPr>
        <p:spPr>
          <a:xfrm>
            <a:off x="995620" y="2152529"/>
            <a:ext cx="2336400" cy="347400"/>
          </a:xfrm>
          <a:prstGeom prst="rect">
            <a:avLst/>
          </a:prstGeom>
        </p:spPr>
        <p:txBody>
          <a:bodyPr spcFirstLastPara="1" wrap="square" lIns="91425" tIns="91425" rIns="91425" bIns="91425" anchor="ctr" anchorCtr="0">
            <a:noAutofit/>
          </a:bodyPr>
          <a:lstStyle/>
          <a:p>
            <a:pPr>
              <a:buSzPts val="3000"/>
            </a:pPr>
            <a:r>
              <a:rPr lang="en" sz="2000" dirty="0">
                <a:solidFill>
                  <a:schemeClr val="lt1"/>
                </a:solidFill>
                <a:latin typeface="Verdana" panose="020B0604030504040204" pitchFamily="34" charset="0"/>
                <a:ea typeface="Verdana" panose="020B0604030504040204" pitchFamily="34" charset="0"/>
              </a:rPr>
              <a:t>RÉFÉRENTIELS</a:t>
            </a:r>
            <a:endParaRPr sz="2000" dirty="0">
              <a:solidFill>
                <a:schemeClr val="lt1"/>
              </a:solidFill>
              <a:latin typeface="Verdana" panose="020B0604030504040204" pitchFamily="34" charset="0"/>
              <a:ea typeface="Verdana" panose="020B0604030504040204" pitchFamily="34" charset="0"/>
            </a:endParaRPr>
          </a:p>
        </p:txBody>
      </p:sp>
      <p:sp>
        <p:nvSpPr>
          <p:cNvPr id="3086" name="Google Shape;3086;p39"/>
          <p:cNvSpPr txBox="1">
            <a:spLocks noGrp="1"/>
          </p:cNvSpPr>
          <p:nvPr>
            <p:ph type="title" idx="2"/>
          </p:nvPr>
        </p:nvSpPr>
        <p:spPr>
          <a:xfrm>
            <a:off x="1707970" y="1656702"/>
            <a:ext cx="911700" cy="411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Verdana" panose="020B0604030504040204" pitchFamily="34" charset="0"/>
                <a:ea typeface="Verdana" panose="020B0604030504040204" pitchFamily="34" charset="0"/>
              </a:rPr>
              <a:t>01</a:t>
            </a:r>
            <a:endParaRPr dirty="0">
              <a:latin typeface="Verdana" panose="020B0604030504040204" pitchFamily="34" charset="0"/>
              <a:ea typeface="Verdana" panose="020B0604030504040204" pitchFamily="34" charset="0"/>
            </a:endParaRPr>
          </a:p>
        </p:txBody>
      </p:sp>
      <p:sp>
        <p:nvSpPr>
          <p:cNvPr id="3087" name="Google Shape;3087;p39"/>
          <p:cNvSpPr txBox="1">
            <a:spLocks noGrp="1"/>
          </p:cNvSpPr>
          <p:nvPr>
            <p:ph type="title" idx="3"/>
          </p:nvPr>
        </p:nvSpPr>
        <p:spPr>
          <a:xfrm>
            <a:off x="720000" y="521225"/>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rPr>
              <a:t>PROGRAMME</a:t>
            </a:r>
            <a:endParaRPr dirty="0">
              <a:latin typeface="Verdana" panose="020B0604030504040204" pitchFamily="34" charset="0"/>
              <a:ea typeface="Verdana" panose="020B0604030504040204" pitchFamily="34" charset="0"/>
            </a:endParaRPr>
          </a:p>
        </p:txBody>
      </p:sp>
      <p:sp>
        <p:nvSpPr>
          <p:cNvPr id="3088" name="Google Shape;3088;p39"/>
          <p:cNvSpPr txBox="1">
            <a:spLocks noGrp="1"/>
          </p:cNvSpPr>
          <p:nvPr>
            <p:ph type="title" idx="4"/>
          </p:nvPr>
        </p:nvSpPr>
        <p:spPr>
          <a:xfrm>
            <a:off x="3679420" y="2152529"/>
            <a:ext cx="2336400" cy="347400"/>
          </a:xfrm>
          <a:prstGeom prst="rect">
            <a:avLst/>
          </a:prstGeom>
        </p:spPr>
        <p:txBody>
          <a:bodyPr spcFirstLastPara="1" wrap="square" lIns="91425" tIns="91425" rIns="91425" bIns="91425" anchor="ctr" anchorCtr="0">
            <a:noAutofit/>
          </a:bodyPr>
          <a:lstStyle/>
          <a:p>
            <a:pPr marL="0" lvl="0" indent="0">
              <a:buSzPts val="3000"/>
            </a:pPr>
            <a:r>
              <a:rPr lang="en" sz="2000" dirty="0">
                <a:solidFill>
                  <a:schemeClr val="lt1"/>
                </a:solidFill>
                <a:latin typeface="Verdana" panose="020B0604030504040204" pitchFamily="34" charset="0"/>
                <a:ea typeface="Verdana" panose="020B0604030504040204" pitchFamily="34" charset="0"/>
              </a:rPr>
              <a:t>SOUS-ZONES</a:t>
            </a:r>
            <a:endParaRPr sz="2000" dirty="0">
              <a:solidFill>
                <a:schemeClr val="lt1"/>
              </a:solidFill>
              <a:latin typeface="Verdana" panose="020B0604030504040204" pitchFamily="34" charset="0"/>
              <a:ea typeface="Verdana" panose="020B0604030504040204" pitchFamily="34" charset="0"/>
            </a:endParaRPr>
          </a:p>
        </p:txBody>
      </p:sp>
      <p:sp>
        <p:nvSpPr>
          <p:cNvPr id="3089" name="Google Shape;3089;p39"/>
          <p:cNvSpPr txBox="1">
            <a:spLocks noGrp="1"/>
          </p:cNvSpPr>
          <p:nvPr>
            <p:ph type="title" idx="5"/>
          </p:nvPr>
        </p:nvSpPr>
        <p:spPr>
          <a:xfrm>
            <a:off x="4391770" y="1656702"/>
            <a:ext cx="911700" cy="411600"/>
          </a:xfrm>
          <a:prstGeom prst="rect">
            <a:avLst/>
          </a:prstGeom>
        </p:spPr>
        <p:txBody>
          <a:bodyPr spcFirstLastPara="1" wrap="square" lIns="91425" tIns="91425" rIns="91425" bIns="91425" anchor="ctr" anchorCtr="0">
            <a:noAutofit/>
          </a:bodyPr>
          <a:lstStyle/>
          <a:p>
            <a:r>
              <a:rPr lang="en" dirty="0">
                <a:latin typeface="Verdana" panose="020B0604030504040204" pitchFamily="34" charset="0"/>
                <a:ea typeface="Verdana" panose="020B0604030504040204" pitchFamily="34" charset="0"/>
              </a:rPr>
              <a:t>02</a:t>
            </a:r>
            <a:endParaRPr dirty="0">
              <a:latin typeface="Verdana" panose="020B0604030504040204" pitchFamily="34" charset="0"/>
              <a:ea typeface="Verdana" panose="020B0604030504040204" pitchFamily="34" charset="0"/>
            </a:endParaRPr>
          </a:p>
        </p:txBody>
      </p:sp>
      <p:sp>
        <p:nvSpPr>
          <p:cNvPr id="3090" name="Google Shape;3090;p39"/>
          <p:cNvSpPr txBox="1">
            <a:spLocks noGrp="1"/>
          </p:cNvSpPr>
          <p:nvPr>
            <p:ph type="subTitle" idx="6"/>
          </p:nvPr>
        </p:nvSpPr>
        <p:spPr>
          <a:xfrm>
            <a:off x="3679420" y="2504369"/>
            <a:ext cx="2336400" cy="484800"/>
          </a:xfrm>
          <a:prstGeom prst="rect">
            <a:avLst/>
          </a:prstGeom>
        </p:spPr>
        <p:txBody>
          <a:bodyPr spcFirstLastPara="1" wrap="square" lIns="91425" tIns="91425" rIns="91425" bIns="91425" anchor="ctr" anchorCtr="0">
            <a:noAutofit/>
          </a:bodyPr>
          <a:lstStyle/>
          <a:p>
            <a:pPr marL="0" indent="0">
              <a:buSzPts val="3000"/>
            </a:pPr>
            <a:r>
              <a:rPr lang="en" dirty="0">
                <a:latin typeface="Verdana" panose="020B0604030504040204" pitchFamily="34" charset="0"/>
                <a:ea typeface="Verdana" panose="020B0604030504040204" pitchFamily="34" charset="0"/>
              </a:rPr>
              <a:t>Nouvelles sous-zones</a:t>
            </a:r>
            <a:endParaRPr dirty="0">
              <a:latin typeface="Verdana" panose="020B0604030504040204" pitchFamily="34" charset="0"/>
              <a:ea typeface="Verdana" panose="020B0604030504040204" pitchFamily="34" charset="0"/>
            </a:endParaRPr>
          </a:p>
        </p:txBody>
      </p:sp>
      <p:sp>
        <p:nvSpPr>
          <p:cNvPr id="3091" name="Google Shape;3091;p39"/>
          <p:cNvSpPr txBox="1">
            <a:spLocks noGrp="1"/>
          </p:cNvSpPr>
          <p:nvPr>
            <p:ph type="title" idx="7"/>
          </p:nvPr>
        </p:nvSpPr>
        <p:spPr>
          <a:xfrm>
            <a:off x="6363220" y="2152529"/>
            <a:ext cx="2336400" cy="347400"/>
          </a:xfrm>
          <a:prstGeom prst="rect">
            <a:avLst/>
          </a:prstGeom>
        </p:spPr>
        <p:txBody>
          <a:bodyPr spcFirstLastPara="1" wrap="square" lIns="91425" tIns="91425" rIns="91425" bIns="91425" anchor="ctr" anchorCtr="0">
            <a:noAutofit/>
          </a:bodyPr>
          <a:lstStyle/>
          <a:p>
            <a:pPr marL="0" lvl="0" indent="0">
              <a:buSzPts val="3000"/>
            </a:pPr>
            <a:r>
              <a:rPr lang="en" sz="2000" dirty="0">
                <a:solidFill>
                  <a:schemeClr val="lt1"/>
                </a:solidFill>
                <a:latin typeface="Verdana" panose="020B0604030504040204" pitchFamily="34" charset="0"/>
                <a:ea typeface="Verdana" panose="020B0604030504040204" pitchFamily="34" charset="0"/>
              </a:rPr>
              <a:t>QUESTIONS</a:t>
            </a:r>
            <a:endParaRPr sz="2000" dirty="0">
              <a:solidFill>
                <a:schemeClr val="lt1"/>
              </a:solidFill>
              <a:latin typeface="Verdana" panose="020B0604030504040204" pitchFamily="34" charset="0"/>
              <a:ea typeface="Verdana" panose="020B0604030504040204" pitchFamily="34" charset="0"/>
            </a:endParaRPr>
          </a:p>
        </p:txBody>
      </p:sp>
      <p:sp>
        <p:nvSpPr>
          <p:cNvPr id="3092" name="Google Shape;3092;p39"/>
          <p:cNvSpPr txBox="1">
            <a:spLocks noGrp="1"/>
          </p:cNvSpPr>
          <p:nvPr>
            <p:ph type="title" idx="8"/>
          </p:nvPr>
        </p:nvSpPr>
        <p:spPr>
          <a:xfrm>
            <a:off x="7075570" y="1656702"/>
            <a:ext cx="911700" cy="411600"/>
          </a:xfrm>
          <a:prstGeom prst="rect">
            <a:avLst/>
          </a:prstGeom>
        </p:spPr>
        <p:txBody>
          <a:bodyPr spcFirstLastPara="1" wrap="square" lIns="91425" tIns="91425" rIns="91425" bIns="91425" anchor="ctr" anchorCtr="0">
            <a:noAutofit/>
          </a:bodyPr>
          <a:lstStyle/>
          <a:p>
            <a:r>
              <a:rPr lang="en" dirty="0">
                <a:latin typeface="Verdana" panose="020B0604030504040204" pitchFamily="34" charset="0"/>
                <a:ea typeface="Verdana" panose="020B0604030504040204" pitchFamily="34" charset="0"/>
              </a:rPr>
              <a:t>03</a:t>
            </a:r>
            <a:endParaRPr dirty="0">
              <a:latin typeface="Verdana" panose="020B0604030504040204" pitchFamily="34" charset="0"/>
              <a:ea typeface="Verdana" panose="020B0604030504040204" pitchFamily="34" charset="0"/>
            </a:endParaRPr>
          </a:p>
        </p:txBody>
      </p:sp>
      <p:sp>
        <p:nvSpPr>
          <p:cNvPr id="3093" name="Google Shape;3093;p39"/>
          <p:cNvSpPr txBox="1">
            <a:spLocks noGrp="1"/>
          </p:cNvSpPr>
          <p:nvPr>
            <p:ph type="subTitle" idx="9"/>
          </p:nvPr>
        </p:nvSpPr>
        <p:spPr>
          <a:xfrm>
            <a:off x="6363220" y="2504369"/>
            <a:ext cx="2336400" cy="484800"/>
          </a:xfrm>
          <a:prstGeom prst="rect">
            <a:avLst/>
          </a:prstGeom>
        </p:spPr>
        <p:txBody>
          <a:bodyPr spcFirstLastPara="1" wrap="square" lIns="91425" tIns="91425" rIns="91425" bIns="91425" anchor="ctr" anchorCtr="0">
            <a:noAutofit/>
          </a:bodyPr>
          <a:lstStyle/>
          <a:p>
            <a:pPr marL="0" indent="0">
              <a:buSzPts val="3000"/>
            </a:pPr>
            <a:r>
              <a:rPr lang="en" dirty="0">
                <a:latin typeface="Verdana" panose="020B0604030504040204" pitchFamily="34" charset="0"/>
                <a:ea typeface="Verdana" panose="020B0604030504040204" pitchFamily="34" charset="0"/>
              </a:rPr>
              <a:t>Réponses des experts</a:t>
            </a:r>
            <a:endParaRPr dirty="0">
              <a:latin typeface="Verdana" panose="020B0604030504040204" pitchFamily="34" charset="0"/>
              <a:ea typeface="Verdana" panose="020B0604030504040204" pitchFamily="34" charset="0"/>
            </a:endParaRPr>
          </a:p>
        </p:txBody>
      </p:sp>
      <p:grpSp>
        <p:nvGrpSpPr>
          <p:cNvPr id="3100" name="Google Shape;3100;p39"/>
          <p:cNvGrpSpPr/>
          <p:nvPr/>
        </p:nvGrpSpPr>
        <p:grpSpPr>
          <a:xfrm>
            <a:off x="398135" y="3093128"/>
            <a:ext cx="839981" cy="1816219"/>
            <a:chOff x="4773700" y="4444775"/>
            <a:chExt cx="332100" cy="718100"/>
          </a:xfrm>
        </p:grpSpPr>
        <p:sp>
          <p:nvSpPr>
            <p:cNvPr id="3101" name="Google Shape;3101;p39"/>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9"/>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9"/>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9"/>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9"/>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9"/>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9"/>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9"/>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9"/>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9"/>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9"/>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9"/>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9"/>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4" name="Google Shape;3114;p39"/>
          <p:cNvGrpSpPr/>
          <p:nvPr/>
        </p:nvGrpSpPr>
        <p:grpSpPr>
          <a:xfrm flipH="1">
            <a:off x="7905885" y="3070953"/>
            <a:ext cx="839981" cy="1816219"/>
            <a:chOff x="4773700" y="4444775"/>
            <a:chExt cx="332100" cy="718100"/>
          </a:xfrm>
        </p:grpSpPr>
        <p:sp>
          <p:nvSpPr>
            <p:cNvPr id="3115" name="Google Shape;3115;p39"/>
            <p:cNvSpPr/>
            <p:nvPr/>
          </p:nvSpPr>
          <p:spPr>
            <a:xfrm>
              <a:off x="4773700" y="5131650"/>
              <a:ext cx="332100" cy="31225"/>
            </a:xfrm>
            <a:custGeom>
              <a:avLst/>
              <a:gdLst/>
              <a:ahLst/>
              <a:cxnLst/>
              <a:rect l="l" t="t" r="r" b="b"/>
              <a:pathLst>
                <a:path w="13284" h="1249" extrusionOk="0">
                  <a:moveTo>
                    <a:pt x="618" y="1"/>
                  </a:moveTo>
                  <a:cubicBezTo>
                    <a:pt x="280" y="1"/>
                    <a:pt x="1" y="280"/>
                    <a:pt x="1" y="625"/>
                  </a:cubicBezTo>
                  <a:cubicBezTo>
                    <a:pt x="1" y="970"/>
                    <a:pt x="280" y="1249"/>
                    <a:pt x="618" y="1249"/>
                  </a:cubicBezTo>
                  <a:lnTo>
                    <a:pt x="12660" y="1249"/>
                  </a:lnTo>
                  <a:cubicBezTo>
                    <a:pt x="13005" y="1249"/>
                    <a:pt x="13284" y="970"/>
                    <a:pt x="13284" y="625"/>
                  </a:cubicBezTo>
                  <a:cubicBezTo>
                    <a:pt x="13284" y="280"/>
                    <a:pt x="13005" y="1"/>
                    <a:pt x="126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9"/>
            <p:cNvSpPr/>
            <p:nvPr/>
          </p:nvSpPr>
          <p:spPr>
            <a:xfrm>
              <a:off x="4987175" y="4600425"/>
              <a:ext cx="103025" cy="50050"/>
            </a:xfrm>
            <a:custGeom>
              <a:avLst/>
              <a:gdLst/>
              <a:ahLst/>
              <a:cxnLst/>
              <a:rect l="l" t="t" r="r" b="b"/>
              <a:pathLst>
                <a:path w="4121" h="2002" extrusionOk="0">
                  <a:moveTo>
                    <a:pt x="0" y="0"/>
                  </a:moveTo>
                  <a:lnTo>
                    <a:pt x="0" y="2001"/>
                  </a:lnTo>
                  <a:lnTo>
                    <a:pt x="4121" y="2001"/>
                  </a:lnTo>
                  <a:lnTo>
                    <a:pt x="2118"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9"/>
            <p:cNvSpPr/>
            <p:nvPr/>
          </p:nvSpPr>
          <p:spPr>
            <a:xfrm>
              <a:off x="4987175" y="4444775"/>
              <a:ext cx="103025" cy="50075"/>
            </a:xfrm>
            <a:custGeom>
              <a:avLst/>
              <a:gdLst/>
              <a:ahLst/>
              <a:cxnLst/>
              <a:rect l="l" t="t" r="r" b="b"/>
              <a:pathLst>
                <a:path w="4121" h="2003" extrusionOk="0">
                  <a:moveTo>
                    <a:pt x="0" y="0"/>
                  </a:moveTo>
                  <a:lnTo>
                    <a:pt x="0" y="2003"/>
                  </a:lnTo>
                  <a:lnTo>
                    <a:pt x="2118" y="2003"/>
                  </a:lnTo>
                  <a:lnTo>
                    <a:pt x="4121"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9"/>
            <p:cNvSpPr/>
            <p:nvPr/>
          </p:nvSpPr>
          <p:spPr>
            <a:xfrm>
              <a:off x="4931300" y="4974050"/>
              <a:ext cx="117975" cy="173225"/>
            </a:xfrm>
            <a:custGeom>
              <a:avLst/>
              <a:gdLst/>
              <a:ahLst/>
              <a:cxnLst/>
              <a:rect l="l" t="t" r="r" b="b"/>
              <a:pathLst>
                <a:path w="4719" h="6929" extrusionOk="0">
                  <a:moveTo>
                    <a:pt x="715" y="1"/>
                  </a:moveTo>
                  <a:lnTo>
                    <a:pt x="1" y="417"/>
                  </a:lnTo>
                  <a:lnTo>
                    <a:pt x="3756" y="6929"/>
                  </a:lnTo>
                  <a:lnTo>
                    <a:pt x="4718" y="6929"/>
                  </a:lnTo>
                  <a:lnTo>
                    <a:pt x="715"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9"/>
            <p:cNvSpPr/>
            <p:nvPr/>
          </p:nvSpPr>
          <p:spPr>
            <a:xfrm>
              <a:off x="4830225" y="4974050"/>
              <a:ext cx="117975" cy="173225"/>
            </a:xfrm>
            <a:custGeom>
              <a:avLst/>
              <a:gdLst/>
              <a:ahLst/>
              <a:cxnLst/>
              <a:rect l="l" t="t" r="r" b="b"/>
              <a:pathLst>
                <a:path w="4719" h="6929" extrusionOk="0">
                  <a:moveTo>
                    <a:pt x="3998" y="1"/>
                  </a:moveTo>
                  <a:lnTo>
                    <a:pt x="1" y="6929"/>
                  </a:lnTo>
                  <a:lnTo>
                    <a:pt x="963" y="6929"/>
                  </a:lnTo>
                  <a:lnTo>
                    <a:pt x="4719" y="417"/>
                  </a:lnTo>
                  <a:lnTo>
                    <a:pt x="3998" y="1"/>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9"/>
            <p:cNvSpPr/>
            <p:nvPr/>
          </p:nvSpPr>
          <p:spPr>
            <a:xfrm>
              <a:off x="4929350" y="4640075"/>
              <a:ext cx="20800" cy="69375"/>
            </a:xfrm>
            <a:custGeom>
              <a:avLst/>
              <a:gdLst/>
              <a:ahLst/>
              <a:cxnLst/>
              <a:rect l="l" t="t" r="r" b="b"/>
              <a:pathLst>
                <a:path w="832" h="2775" extrusionOk="0">
                  <a:moveTo>
                    <a:pt x="1" y="0"/>
                  </a:moveTo>
                  <a:lnTo>
                    <a:pt x="1" y="2775"/>
                  </a:lnTo>
                  <a:lnTo>
                    <a:pt x="832" y="2775"/>
                  </a:lnTo>
                  <a:lnTo>
                    <a:pt x="832" y="0"/>
                  </a:ln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9"/>
            <p:cNvSpPr/>
            <p:nvPr/>
          </p:nvSpPr>
          <p:spPr>
            <a:xfrm>
              <a:off x="4954200" y="4537200"/>
              <a:ext cx="20650" cy="113275"/>
            </a:xfrm>
            <a:custGeom>
              <a:avLst/>
              <a:gdLst/>
              <a:ahLst/>
              <a:cxnLst/>
              <a:rect l="l" t="t" r="r" b="b"/>
              <a:pathLst>
                <a:path w="826" h="4531" extrusionOk="0">
                  <a:moveTo>
                    <a:pt x="410" y="1"/>
                  </a:moveTo>
                  <a:cubicBezTo>
                    <a:pt x="182" y="1"/>
                    <a:pt x="0" y="190"/>
                    <a:pt x="0" y="417"/>
                  </a:cubicBezTo>
                  <a:lnTo>
                    <a:pt x="0" y="4115"/>
                  </a:lnTo>
                  <a:cubicBezTo>
                    <a:pt x="0" y="4343"/>
                    <a:pt x="182" y="4530"/>
                    <a:pt x="410" y="4530"/>
                  </a:cubicBezTo>
                  <a:cubicBezTo>
                    <a:pt x="644" y="4530"/>
                    <a:pt x="825" y="4343"/>
                    <a:pt x="825" y="4115"/>
                  </a:cubicBezTo>
                  <a:lnTo>
                    <a:pt x="825" y="417"/>
                  </a:lnTo>
                  <a:cubicBezTo>
                    <a:pt x="825" y="190"/>
                    <a:pt x="644" y="1"/>
                    <a:pt x="410"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9"/>
            <p:cNvSpPr/>
            <p:nvPr/>
          </p:nvSpPr>
          <p:spPr>
            <a:xfrm>
              <a:off x="5044850" y="4463125"/>
              <a:ext cx="45350" cy="169025"/>
            </a:xfrm>
            <a:custGeom>
              <a:avLst/>
              <a:gdLst/>
              <a:ahLst/>
              <a:cxnLst/>
              <a:rect l="l" t="t" r="r" b="b"/>
              <a:pathLst>
                <a:path w="1814" h="6761" extrusionOk="0">
                  <a:moveTo>
                    <a:pt x="1814" y="1"/>
                  </a:moveTo>
                  <a:lnTo>
                    <a:pt x="0" y="1269"/>
                  </a:lnTo>
                  <a:lnTo>
                    <a:pt x="0" y="5492"/>
                  </a:lnTo>
                  <a:lnTo>
                    <a:pt x="1814" y="6760"/>
                  </a:lnTo>
                  <a:lnTo>
                    <a:pt x="1814"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9"/>
            <p:cNvSpPr/>
            <p:nvPr/>
          </p:nvSpPr>
          <p:spPr>
            <a:xfrm>
              <a:off x="4844850" y="4478875"/>
              <a:ext cx="222600" cy="137475"/>
            </a:xfrm>
            <a:custGeom>
              <a:avLst/>
              <a:gdLst/>
              <a:ahLst/>
              <a:cxnLst/>
              <a:rect l="l" t="t" r="r" b="b"/>
              <a:pathLst>
                <a:path w="8904" h="5499" extrusionOk="0">
                  <a:moveTo>
                    <a:pt x="1815" y="1"/>
                  </a:moveTo>
                  <a:cubicBezTo>
                    <a:pt x="813" y="1"/>
                    <a:pt x="1" y="1230"/>
                    <a:pt x="1" y="2750"/>
                  </a:cubicBezTo>
                  <a:cubicBezTo>
                    <a:pt x="1" y="4271"/>
                    <a:pt x="813" y="5498"/>
                    <a:pt x="1815" y="5498"/>
                  </a:cubicBezTo>
                  <a:lnTo>
                    <a:pt x="7091" y="5498"/>
                  </a:lnTo>
                  <a:cubicBezTo>
                    <a:pt x="8092" y="5498"/>
                    <a:pt x="8903" y="4271"/>
                    <a:pt x="8903" y="2750"/>
                  </a:cubicBezTo>
                  <a:cubicBezTo>
                    <a:pt x="8903" y="1230"/>
                    <a:pt x="8092" y="1"/>
                    <a:pt x="7091"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9"/>
            <p:cNvSpPr/>
            <p:nvPr/>
          </p:nvSpPr>
          <p:spPr>
            <a:xfrm>
              <a:off x="4987175" y="4489125"/>
              <a:ext cx="69900" cy="116850"/>
            </a:xfrm>
            <a:custGeom>
              <a:avLst/>
              <a:gdLst/>
              <a:ahLst/>
              <a:cxnLst/>
              <a:rect l="l" t="t" r="r" b="b"/>
              <a:pathLst>
                <a:path w="2796" h="4674" extrusionOk="0">
                  <a:moveTo>
                    <a:pt x="1398" y="1"/>
                  </a:moveTo>
                  <a:cubicBezTo>
                    <a:pt x="645" y="1"/>
                    <a:pt x="0" y="1072"/>
                    <a:pt x="0" y="2340"/>
                  </a:cubicBezTo>
                  <a:cubicBezTo>
                    <a:pt x="0" y="3607"/>
                    <a:pt x="645" y="4674"/>
                    <a:pt x="1398" y="4674"/>
                  </a:cubicBezTo>
                  <a:cubicBezTo>
                    <a:pt x="2157" y="4674"/>
                    <a:pt x="2795" y="3607"/>
                    <a:pt x="2795" y="2340"/>
                  </a:cubicBezTo>
                  <a:cubicBezTo>
                    <a:pt x="2795" y="1072"/>
                    <a:pt x="2157" y="1"/>
                    <a:pt x="13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9"/>
            <p:cNvSpPr/>
            <p:nvPr/>
          </p:nvSpPr>
          <p:spPr>
            <a:xfrm>
              <a:off x="4964600" y="4463125"/>
              <a:ext cx="45325" cy="169025"/>
            </a:xfrm>
            <a:custGeom>
              <a:avLst/>
              <a:gdLst/>
              <a:ahLst/>
              <a:cxnLst/>
              <a:rect l="l" t="t" r="r" b="b"/>
              <a:pathLst>
                <a:path w="1813" h="6761" extrusionOk="0">
                  <a:moveTo>
                    <a:pt x="1813" y="1"/>
                  </a:moveTo>
                  <a:lnTo>
                    <a:pt x="0" y="1269"/>
                  </a:lnTo>
                  <a:lnTo>
                    <a:pt x="0" y="5492"/>
                  </a:lnTo>
                  <a:lnTo>
                    <a:pt x="1813" y="6760"/>
                  </a:lnTo>
                  <a:lnTo>
                    <a:pt x="1813" y="1"/>
                  </a:lnTo>
                  <a:close/>
                </a:path>
              </a:pathLst>
            </a:custGeom>
            <a:solidFill>
              <a:srgbClr val="8686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9"/>
            <p:cNvSpPr/>
            <p:nvPr/>
          </p:nvSpPr>
          <p:spPr>
            <a:xfrm>
              <a:off x="4904475" y="4537200"/>
              <a:ext cx="70375" cy="113275"/>
            </a:xfrm>
            <a:custGeom>
              <a:avLst/>
              <a:gdLst/>
              <a:ahLst/>
              <a:cxnLst/>
              <a:rect l="l" t="t" r="r" b="b"/>
              <a:pathLst>
                <a:path w="2815" h="4531" extrusionOk="0">
                  <a:moveTo>
                    <a:pt x="417" y="1"/>
                  </a:moveTo>
                  <a:cubicBezTo>
                    <a:pt x="189" y="1"/>
                    <a:pt x="0" y="190"/>
                    <a:pt x="0" y="417"/>
                  </a:cubicBezTo>
                  <a:lnTo>
                    <a:pt x="0" y="4115"/>
                  </a:lnTo>
                  <a:cubicBezTo>
                    <a:pt x="0" y="4343"/>
                    <a:pt x="189" y="4530"/>
                    <a:pt x="417" y="4530"/>
                  </a:cubicBezTo>
                  <a:lnTo>
                    <a:pt x="2399" y="4530"/>
                  </a:lnTo>
                  <a:cubicBezTo>
                    <a:pt x="2633" y="4530"/>
                    <a:pt x="2814" y="4343"/>
                    <a:pt x="2814" y="4115"/>
                  </a:cubicBezTo>
                  <a:cubicBezTo>
                    <a:pt x="2814" y="3881"/>
                    <a:pt x="2633" y="3699"/>
                    <a:pt x="2399" y="3699"/>
                  </a:cubicBezTo>
                  <a:lnTo>
                    <a:pt x="833" y="3699"/>
                  </a:lnTo>
                  <a:lnTo>
                    <a:pt x="833" y="417"/>
                  </a:lnTo>
                  <a:cubicBezTo>
                    <a:pt x="833" y="190"/>
                    <a:pt x="645" y="1"/>
                    <a:pt x="417" y="1"/>
                  </a:cubicBezTo>
                  <a:close/>
                </a:path>
              </a:pathLst>
            </a:custGeom>
            <a:solidFill>
              <a:srgbClr val="B1B1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9"/>
            <p:cNvSpPr/>
            <p:nvPr/>
          </p:nvSpPr>
          <p:spPr>
            <a:xfrm>
              <a:off x="4924125" y="4699025"/>
              <a:ext cx="31225" cy="448250"/>
            </a:xfrm>
            <a:custGeom>
              <a:avLst/>
              <a:gdLst/>
              <a:ahLst/>
              <a:cxnLst/>
              <a:rect l="l" t="t" r="r" b="b"/>
              <a:pathLst>
                <a:path w="1249" h="17930" extrusionOk="0">
                  <a:moveTo>
                    <a:pt x="1" y="0"/>
                  </a:moveTo>
                  <a:lnTo>
                    <a:pt x="1" y="17930"/>
                  </a:lnTo>
                  <a:lnTo>
                    <a:pt x="1248" y="17930"/>
                  </a:lnTo>
                  <a:lnTo>
                    <a:pt x="1248"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AC8A31B0-4F92-2BE5-6B38-64E354348ACC}"/>
              </a:ext>
            </a:extLst>
          </p:cNvPr>
          <p:cNvSpPr>
            <a:spLocks noGrp="1"/>
          </p:cNvSpPr>
          <p:nvPr>
            <p:ph type="body" idx="1"/>
          </p:nvPr>
        </p:nvSpPr>
        <p:spPr>
          <a:xfrm>
            <a:off x="501445" y="451977"/>
            <a:ext cx="8819536" cy="1254903"/>
          </a:xfrm>
        </p:spPr>
        <p:txBody>
          <a:bodyPr>
            <a:normAutofit/>
          </a:bodyPr>
          <a:lstStyle/>
          <a:p>
            <a:pPr marL="0" indent="0">
              <a:buNone/>
              <a:defRPr/>
            </a:pPr>
            <a:r>
              <a:rPr lang="fr-FR" altLang="fr-FR" sz="3800" dirty="0">
                <a:latin typeface="Verdana" panose="020B0604030504040204" pitchFamily="34" charset="0"/>
                <a:ea typeface="Verdana" panose="020B0604030504040204" pitchFamily="34" charset="0"/>
              </a:rPr>
              <a:t>B225: </a:t>
            </a:r>
            <a:br>
              <a:rPr lang="fr-FR" altLang="fr-FR" sz="3900" dirty="0">
                <a:latin typeface="Verdana" panose="020B0604030504040204" pitchFamily="34" charset="0"/>
                <a:ea typeface="Verdana" panose="020B0604030504040204" pitchFamily="34" charset="0"/>
              </a:rPr>
            </a:br>
            <a:r>
              <a:rPr lang="fr-FR" altLang="fr-FR" sz="2400" dirty="0">
                <a:latin typeface="Verdana" panose="020B0604030504040204" pitchFamily="34" charset="0"/>
                <a:ea typeface="Verdana" panose="020B0604030504040204" pitchFamily="34" charset="0"/>
              </a:rPr>
              <a:t>indicateur 1 et titre d’ensemble</a:t>
            </a:r>
            <a:endParaRPr lang="fr-FR" altLang="fr-FR" sz="2400" dirty="0">
              <a:solidFill>
                <a:schemeClr val="accent1"/>
              </a:solidFill>
              <a:latin typeface="Verdana" panose="020B0604030504040204" pitchFamily="34" charset="0"/>
              <a:ea typeface="Verdana" panose="020B0604030504040204" pitchFamily="34" charset="0"/>
            </a:endParaRPr>
          </a:p>
        </p:txBody>
      </p:sp>
      <p:sp>
        <p:nvSpPr>
          <p:cNvPr id="5" name="ZoneTexte 4">
            <a:extLst>
              <a:ext uri="{FF2B5EF4-FFF2-40B4-BE49-F238E27FC236}">
                <a16:creationId xmlns:a16="http://schemas.microsoft.com/office/drawing/2014/main" id="{082F1159-C752-4A8D-2986-F2D6E045C4D2}"/>
              </a:ext>
            </a:extLst>
          </p:cNvPr>
          <p:cNvSpPr txBox="1"/>
          <p:nvPr/>
        </p:nvSpPr>
        <p:spPr>
          <a:xfrm>
            <a:off x="162232" y="1706880"/>
            <a:ext cx="8894304" cy="2739211"/>
          </a:xfrm>
          <a:prstGeom prst="rect">
            <a:avLst/>
          </a:prstGeom>
          <a:noFill/>
        </p:spPr>
        <p:txBody>
          <a:bodyPr wrap="square" rtlCol="0">
            <a:spAutoFit/>
          </a:bodyPr>
          <a:lstStyle/>
          <a:p>
            <a:r>
              <a:rPr lang="fr-FR" sz="2000" dirty="0">
                <a:solidFill>
                  <a:schemeClr val="bg1"/>
                </a:solidFill>
                <a:latin typeface="Verdana" panose="020B0604030504040204" pitchFamily="34" charset="0"/>
                <a:ea typeface="Verdana" panose="020B0604030504040204" pitchFamily="34" charset="0"/>
              </a:rPr>
              <a:t>Conformément aux évolutions du format UNIMARC B validées par le PUC en 2020 (non encore traduites en français), il existe désormais 4 valeurs à enregistrer dans l’indicateur 1 de la zone 225 : </a:t>
            </a:r>
          </a:p>
          <a:p>
            <a:endParaRPr lang="fr-FR" sz="2000" dirty="0">
              <a:solidFill>
                <a:schemeClr val="bg1"/>
              </a:solidFill>
              <a:latin typeface="Verdana" panose="020B0604030504040204" pitchFamily="34" charset="0"/>
              <a:ea typeface="Verdana" panose="020B0604030504040204" pitchFamily="34" charset="0"/>
            </a:endParaRPr>
          </a:p>
          <a:p>
            <a:pPr marL="444500" indent="-444500"/>
            <a:r>
              <a:rPr lang="fr-FR" sz="1800" dirty="0">
                <a:solidFill>
                  <a:schemeClr val="accent1"/>
                </a:solidFill>
                <a:latin typeface="Verdana" panose="020B0604030504040204" pitchFamily="34" charset="0"/>
                <a:ea typeface="Verdana" panose="020B0604030504040204" pitchFamily="34" charset="0"/>
              </a:rPr>
              <a:t># - Titre des monographies en plusieurs volumes, en lien avec la zone 461</a:t>
            </a:r>
          </a:p>
          <a:p>
            <a:r>
              <a:rPr lang="fr-FR" sz="1800" dirty="0">
                <a:solidFill>
                  <a:schemeClr val="bg1"/>
                </a:solidFill>
                <a:latin typeface="Verdana" panose="020B0604030504040204" pitchFamily="34" charset="0"/>
                <a:ea typeface="Verdana" panose="020B0604030504040204" pitchFamily="34" charset="0"/>
              </a:rPr>
              <a:t>0 – Forme du titre ≠ de la forme d’autorité en 410</a:t>
            </a:r>
          </a:p>
          <a:p>
            <a:r>
              <a:rPr lang="fr-FR" sz="1800" dirty="0">
                <a:solidFill>
                  <a:schemeClr val="bg1"/>
                </a:solidFill>
                <a:latin typeface="Verdana" panose="020B0604030504040204" pitchFamily="34" charset="0"/>
                <a:ea typeface="Verdana" panose="020B0604030504040204" pitchFamily="34" charset="0"/>
              </a:rPr>
              <a:t>1 – Pas de forme de titre établie </a:t>
            </a:r>
          </a:p>
          <a:p>
            <a:pPr marL="444500" indent="-444500"/>
            <a:r>
              <a:rPr lang="fr-FR" sz="1800" dirty="0">
                <a:solidFill>
                  <a:schemeClr val="bg1"/>
                </a:solidFill>
                <a:latin typeface="Verdana" panose="020B0604030504040204" pitchFamily="34" charset="0"/>
                <a:ea typeface="Verdana" panose="020B0604030504040204" pitchFamily="34" charset="0"/>
              </a:rPr>
              <a:t>2 – Forme du titre identique à la forme d’autorité en 410</a:t>
            </a:r>
          </a:p>
          <a:p>
            <a:endParaRPr lang="fr-FR" sz="20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403233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AC8A31B0-4F92-2BE5-6B38-64E354348ACC}"/>
              </a:ext>
            </a:extLst>
          </p:cNvPr>
          <p:cNvSpPr>
            <a:spLocks noGrp="1"/>
          </p:cNvSpPr>
          <p:nvPr>
            <p:ph type="body" idx="1"/>
          </p:nvPr>
        </p:nvSpPr>
        <p:spPr>
          <a:xfrm>
            <a:off x="501445" y="451977"/>
            <a:ext cx="8819536" cy="1254903"/>
          </a:xfrm>
        </p:spPr>
        <p:txBody>
          <a:bodyPr>
            <a:normAutofit/>
          </a:bodyPr>
          <a:lstStyle/>
          <a:p>
            <a:pPr marL="0" indent="0">
              <a:buNone/>
              <a:defRPr/>
            </a:pPr>
            <a:r>
              <a:rPr lang="fr-FR" altLang="fr-FR" sz="3800" dirty="0">
                <a:latin typeface="Verdana" panose="020B0604030504040204" pitchFamily="34" charset="0"/>
                <a:ea typeface="Verdana" panose="020B0604030504040204" pitchFamily="34" charset="0"/>
              </a:rPr>
              <a:t>B225: </a:t>
            </a:r>
            <a:br>
              <a:rPr lang="fr-FR" altLang="fr-FR" sz="3900" dirty="0">
                <a:latin typeface="Verdana" panose="020B0604030504040204" pitchFamily="34" charset="0"/>
                <a:ea typeface="Verdana" panose="020B0604030504040204" pitchFamily="34" charset="0"/>
              </a:rPr>
            </a:br>
            <a:r>
              <a:rPr lang="fr-FR" altLang="fr-FR" sz="2400" dirty="0">
                <a:latin typeface="Verdana" panose="020B0604030504040204" pitchFamily="34" charset="0"/>
                <a:ea typeface="Verdana" panose="020B0604030504040204" pitchFamily="34" charset="0"/>
              </a:rPr>
              <a:t>indicateur 1 et titre d’ensemble</a:t>
            </a:r>
            <a:endParaRPr lang="fr-FR" altLang="fr-FR" sz="2400" dirty="0">
              <a:solidFill>
                <a:schemeClr val="accent1"/>
              </a:solidFill>
              <a:latin typeface="Verdana" panose="020B0604030504040204" pitchFamily="34" charset="0"/>
              <a:ea typeface="Verdana" panose="020B0604030504040204" pitchFamily="34" charset="0"/>
            </a:endParaRPr>
          </a:p>
        </p:txBody>
      </p:sp>
      <p:pic>
        <p:nvPicPr>
          <p:cNvPr id="2" name="Image 1">
            <a:extLst>
              <a:ext uri="{FF2B5EF4-FFF2-40B4-BE49-F238E27FC236}">
                <a16:creationId xmlns:a16="http://schemas.microsoft.com/office/drawing/2014/main" id="{4529D8CC-FFD4-C136-18FE-24AB2027B4C3}"/>
              </a:ext>
            </a:extLst>
          </p:cNvPr>
          <p:cNvPicPr>
            <a:picLocks noChangeAspect="1"/>
          </p:cNvPicPr>
          <p:nvPr/>
        </p:nvPicPr>
        <p:blipFill>
          <a:blip r:embed="rId3"/>
          <a:stretch>
            <a:fillRect/>
          </a:stretch>
        </p:blipFill>
        <p:spPr>
          <a:xfrm>
            <a:off x="1732108" y="1584960"/>
            <a:ext cx="6180500" cy="2971196"/>
          </a:xfrm>
          <a:prstGeom prst="rect">
            <a:avLst/>
          </a:prstGeom>
        </p:spPr>
      </p:pic>
      <p:sp>
        <p:nvSpPr>
          <p:cNvPr id="3" name="ZoneTexte 2">
            <a:extLst>
              <a:ext uri="{FF2B5EF4-FFF2-40B4-BE49-F238E27FC236}">
                <a16:creationId xmlns:a16="http://schemas.microsoft.com/office/drawing/2014/main" id="{65C35BF3-80C2-D74D-C7BD-676095EE5F61}"/>
              </a:ext>
            </a:extLst>
          </p:cNvPr>
          <p:cNvSpPr txBox="1"/>
          <p:nvPr/>
        </p:nvSpPr>
        <p:spPr>
          <a:xfrm>
            <a:off x="774192" y="4691523"/>
            <a:ext cx="7595615" cy="261610"/>
          </a:xfrm>
          <a:prstGeom prst="rect">
            <a:avLst/>
          </a:prstGeom>
          <a:noFill/>
        </p:spPr>
        <p:txBody>
          <a:bodyPr wrap="square" rtlCol="0">
            <a:spAutoFit/>
          </a:bodyPr>
          <a:lstStyle/>
          <a:p>
            <a:r>
              <a:rPr lang="fr-FR" sz="1100" dirty="0"/>
              <a:t>Voir : </a:t>
            </a:r>
            <a:r>
              <a:rPr lang="fr-FR" sz="1100" dirty="0">
                <a:hlinkClick r:id="rId4"/>
              </a:rPr>
              <a:t>https://www.ifla.org/files/assets/uca/unimarc_updates/BIBLIOGRAPHIC/u_b_225_update2020_online_final.pdf</a:t>
            </a:r>
            <a:r>
              <a:rPr lang="fr-FR" sz="1100" dirty="0"/>
              <a:t> </a:t>
            </a:r>
          </a:p>
        </p:txBody>
      </p:sp>
    </p:spTree>
    <p:extLst>
      <p:ext uri="{BB962C8B-B14F-4D97-AF65-F5344CB8AC3E}">
        <p14:creationId xmlns:p14="http://schemas.microsoft.com/office/powerpoint/2010/main" val="957710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AC8A31B0-4F92-2BE5-6B38-64E354348ACC}"/>
              </a:ext>
            </a:extLst>
          </p:cNvPr>
          <p:cNvSpPr>
            <a:spLocks noGrp="1"/>
          </p:cNvSpPr>
          <p:nvPr>
            <p:ph type="body" idx="1"/>
          </p:nvPr>
        </p:nvSpPr>
        <p:spPr>
          <a:xfrm>
            <a:off x="501445" y="451977"/>
            <a:ext cx="8819536" cy="1254903"/>
          </a:xfrm>
        </p:spPr>
        <p:txBody>
          <a:bodyPr>
            <a:normAutofit/>
          </a:bodyPr>
          <a:lstStyle/>
          <a:p>
            <a:pPr marL="0" indent="0">
              <a:buNone/>
              <a:defRPr/>
            </a:pPr>
            <a:r>
              <a:rPr lang="fr-FR" altLang="fr-FR" sz="3800" dirty="0">
                <a:latin typeface="Verdana" panose="020B0604030504040204" pitchFamily="34" charset="0"/>
                <a:ea typeface="Verdana" panose="020B0604030504040204" pitchFamily="34" charset="0"/>
              </a:rPr>
              <a:t>B225: </a:t>
            </a:r>
            <a:br>
              <a:rPr lang="fr-FR" altLang="fr-FR" sz="3900" dirty="0">
                <a:latin typeface="Verdana" panose="020B0604030504040204" pitchFamily="34" charset="0"/>
                <a:ea typeface="Verdana" panose="020B0604030504040204" pitchFamily="34" charset="0"/>
              </a:rPr>
            </a:br>
            <a:r>
              <a:rPr lang="fr-FR" altLang="fr-FR" sz="2400" dirty="0">
                <a:latin typeface="Verdana" panose="020B0604030504040204" pitchFamily="34" charset="0"/>
                <a:ea typeface="Verdana" panose="020B0604030504040204" pitchFamily="34" charset="0"/>
              </a:rPr>
              <a:t>indicateur 1 et titre d’ensemble</a:t>
            </a:r>
            <a:endParaRPr lang="fr-FR" altLang="fr-FR" sz="2400" dirty="0">
              <a:solidFill>
                <a:schemeClr val="accent1"/>
              </a:solidFill>
              <a:latin typeface="Verdana" panose="020B0604030504040204" pitchFamily="34" charset="0"/>
              <a:ea typeface="Verdana" panose="020B0604030504040204" pitchFamily="34" charset="0"/>
            </a:endParaRPr>
          </a:p>
        </p:txBody>
      </p:sp>
      <p:sp>
        <p:nvSpPr>
          <p:cNvPr id="5" name="ZoneTexte 4">
            <a:extLst>
              <a:ext uri="{FF2B5EF4-FFF2-40B4-BE49-F238E27FC236}">
                <a16:creationId xmlns:a16="http://schemas.microsoft.com/office/drawing/2014/main" id="{5340996C-EA60-D640-0BF4-C9A179E664CD}"/>
              </a:ext>
            </a:extLst>
          </p:cNvPr>
          <p:cNvSpPr txBox="1"/>
          <p:nvPr/>
        </p:nvSpPr>
        <p:spPr>
          <a:xfrm>
            <a:off x="170689" y="2034438"/>
            <a:ext cx="8595360" cy="2462213"/>
          </a:xfrm>
          <a:prstGeom prst="rect">
            <a:avLst/>
          </a:prstGeom>
          <a:noFill/>
        </p:spPr>
        <p:txBody>
          <a:bodyPr wrap="square" rtlCol="0">
            <a:spAutoFit/>
          </a:bodyPr>
          <a:lstStyle/>
          <a:p>
            <a:r>
              <a:rPr lang="fr-FR" sz="2000" dirty="0">
                <a:solidFill>
                  <a:schemeClr val="bg1"/>
                </a:solidFill>
                <a:latin typeface="Verdana" panose="020B0604030504040204" pitchFamily="34" charset="0"/>
                <a:ea typeface="Verdana" panose="020B0604030504040204" pitchFamily="34" charset="0"/>
              </a:rPr>
              <a:t>La nouvelle valeur </a:t>
            </a:r>
            <a:r>
              <a:rPr lang="fr-FR" sz="2000" dirty="0">
                <a:solidFill>
                  <a:schemeClr val="accent1"/>
                </a:solidFill>
                <a:latin typeface="Verdana" panose="020B0604030504040204" pitchFamily="34" charset="0"/>
                <a:ea typeface="Verdana" panose="020B0604030504040204" pitchFamily="34" charset="0"/>
              </a:rPr>
              <a:t>#</a:t>
            </a:r>
            <a:r>
              <a:rPr lang="fr-FR" sz="2000" dirty="0">
                <a:solidFill>
                  <a:schemeClr val="bg1"/>
                </a:solidFill>
                <a:latin typeface="Verdana" panose="020B0604030504040204" pitchFamily="34" charset="0"/>
                <a:ea typeface="Verdana" panose="020B0604030504040204" pitchFamily="34" charset="0"/>
              </a:rPr>
              <a:t> est réservée au signalement des ressources en plusieurs volumes pour enregistrer le titre collectif s’il y a lieu. </a:t>
            </a:r>
          </a:p>
          <a:p>
            <a:endParaRPr lang="fr-FR" sz="2000" dirty="0">
              <a:solidFill>
                <a:schemeClr val="bg1"/>
              </a:solidFill>
              <a:latin typeface="Verdana" panose="020B0604030504040204" pitchFamily="34" charset="0"/>
              <a:ea typeface="Verdana" panose="020B0604030504040204" pitchFamily="34" charset="0"/>
            </a:endParaRPr>
          </a:p>
          <a:p>
            <a:r>
              <a:rPr lang="fr-FR" sz="2000" b="1" dirty="0">
                <a:solidFill>
                  <a:schemeClr val="bg1"/>
                </a:solidFill>
                <a:latin typeface="Verdana" panose="020B0604030504040204" pitchFamily="34" charset="0"/>
                <a:ea typeface="Verdana" panose="020B0604030504040204" pitchFamily="34" charset="0"/>
              </a:rPr>
              <a:t>Elle est associée à l’enregistrement de la zone B461</a:t>
            </a:r>
            <a:r>
              <a:rPr lang="fr-FR" sz="2000" dirty="0">
                <a:solidFill>
                  <a:schemeClr val="bg1"/>
                </a:solidFill>
                <a:latin typeface="Verdana" panose="020B0604030504040204" pitchFamily="34" charset="0"/>
                <a:ea typeface="Verdana" panose="020B0604030504040204" pitchFamily="34" charset="0"/>
              </a:rPr>
              <a:t>.</a:t>
            </a:r>
          </a:p>
          <a:p>
            <a:endParaRPr lang="fr-FR" sz="2000" dirty="0">
              <a:solidFill>
                <a:schemeClr val="bg1"/>
              </a:solidFill>
              <a:latin typeface="Verdana" panose="020B0604030504040204" pitchFamily="34" charset="0"/>
              <a:ea typeface="Verdana" panose="020B0604030504040204" pitchFamily="34" charset="0"/>
            </a:endParaRPr>
          </a:p>
          <a:p>
            <a:r>
              <a:rPr lang="fr-FR" sz="2000" dirty="0">
                <a:solidFill>
                  <a:schemeClr val="bg1"/>
                </a:solidFill>
                <a:latin typeface="Verdana" panose="020B0604030504040204" pitchFamily="34" charset="0"/>
                <a:ea typeface="Verdana" panose="020B0604030504040204" pitchFamily="34" charset="0"/>
              </a:rPr>
              <a:t>La zone B225 ## est </a:t>
            </a:r>
            <a:r>
              <a:rPr lang="fr-FR" sz="2000" b="1" dirty="0">
                <a:solidFill>
                  <a:schemeClr val="bg1"/>
                </a:solidFill>
                <a:latin typeface="Verdana" panose="020B0604030504040204" pitchFamily="34" charset="0"/>
                <a:ea typeface="Verdana" panose="020B0604030504040204" pitchFamily="34" charset="0"/>
              </a:rPr>
              <a:t>interdite</a:t>
            </a:r>
            <a:r>
              <a:rPr lang="fr-FR" sz="2000" dirty="0">
                <a:solidFill>
                  <a:schemeClr val="bg1"/>
                </a:solidFill>
                <a:latin typeface="Verdana" panose="020B0604030504040204" pitchFamily="34" charset="0"/>
                <a:ea typeface="Verdana" panose="020B0604030504040204" pitchFamily="34" charset="0"/>
              </a:rPr>
              <a:t> dans les notices de ressources continues.</a:t>
            </a:r>
          </a:p>
          <a:p>
            <a:endParaRPr lang="fr-FR" dirty="0"/>
          </a:p>
        </p:txBody>
      </p:sp>
    </p:spTree>
    <p:extLst>
      <p:ext uri="{BB962C8B-B14F-4D97-AF65-F5344CB8AC3E}">
        <p14:creationId xmlns:p14="http://schemas.microsoft.com/office/powerpoint/2010/main" val="2009623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69"/>
        <p:cNvGrpSpPr/>
        <p:nvPr/>
      </p:nvGrpSpPr>
      <p:grpSpPr>
        <a:xfrm>
          <a:off x="0" y="0"/>
          <a:ext cx="0" cy="0"/>
          <a:chOff x="0" y="0"/>
          <a:chExt cx="0" cy="0"/>
        </a:xfrm>
      </p:grpSpPr>
      <p:sp>
        <p:nvSpPr>
          <p:cNvPr id="3870" name="Google Shape;3870;p51"/>
          <p:cNvSpPr txBox="1">
            <a:spLocks noGrp="1"/>
          </p:cNvSpPr>
          <p:nvPr>
            <p:ph type="title"/>
          </p:nvPr>
        </p:nvSpPr>
        <p:spPr>
          <a:xfrm>
            <a:off x="609600" y="224983"/>
            <a:ext cx="3812700" cy="67722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FR" dirty="0">
                <a:latin typeface="Verdana" panose="020B0604030504040204" pitchFamily="34" charset="0"/>
                <a:ea typeface="Verdana" panose="020B0604030504040204" pitchFamily="34" charset="0"/>
              </a:rPr>
              <a:t>Exemple</a:t>
            </a:r>
            <a:endParaRPr dirty="0">
              <a:latin typeface="Verdana" panose="020B0604030504040204" pitchFamily="34" charset="0"/>
              <a:ea typeface="Verdana" panose="020B0604030504040204" pitchFamily="34" charset="0"/>
            </a:endParaRPr>
          </a:p>
        </p:txBody>
      </p:sp>
      <p:sp>
        <p:nvSpPr>
          <p:cNvPr id="4" name="Rectangle 3">
            <a:extLst>
              <a:ext uri="{FF2B5EF4-FFF2-40B4-BE49-F238E27FC236}">
                <a16:creationId xmlns:a16="http://schemas.microsoft.com/office/drawing/2014/main" id="{DB786716-0637-E43C-244C-20B9800BBF30}"/>
              </a:ext>
            </a:extLst>
          </p:cNvPr>
          <p:cNvSpPr/>
          <p:nvPr/>
        </p:nvSpPr>
        <p:spPr>
          <a:xfrm>
            <a:off x="241992" y="2938273"/>
            <a:ext cx="8109528" cy="1402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800" dirty="0">
                <a:solidFill>
                  <a:schemeClr val="tx2">
                    <a:lumMod val="75000"/>
                  </a:schemeClr>
                </a:solidFill>
                <a:latin typeface="Verdana" panose="020B0604030504040204" pitchFamily="34" charset="0"/>
                <a:ea typeface="Verdana" panose="020B0604030504040204" pitchFamily="34" charset="0"/>
              </a:rPr>
              <a:t>200 #1</a:t>
            </a:r>
            <a:r>
              <a:rPr lang="fr-FR" sz="1800" dirty="0">
                <a:solidFill>
                  <a:schemeClr val="accent4">
                    <a:lumMod val="50000"/>
                  </a:schemeClr>
                </a:solidFill>
                <a:latin typeface="Verdana" panose="020B0604030504040204" pitchFamily="34" charset="0"/>
                <a:ea typeface="Verdana" panose="020B0604030504040204" pitchFamily="34" charset="0"/>
              </a:rPr>
              <a:t>$a</a:t>
            </a:r>
            <a:r>
              <a:rPr lang="fr-FR" sz="1800" dirty="0">
                <a:solidFill>
                  <a:schemeClr val="tx2">
                    <a:lumMod val="75000"/>
                  </a:schemeClr>
                </a:solidFill>
                <a:latin typeface="Verdana" panose="020B0604030504040204" pitchFamily="34" charset="0"/>
                <a:ea typeface="Verdana" panose="020B0604030504040204" pitchFamily="34" charset="0"/>
              </a:rPr>
              <a:t>Les @Whiteoaks de </a:t>
            </a:r>
            <a:r>
              <a:rPr lang="fr-FR" sz="1800" dirty="0" err="1">
                <a:solidFill>
                  <a:schemeClr val="tx2">
                    <a:lumMod val="75000"/>
                  </a:schemeClr>
                </a:solidFill>
                <a:latin typeface="Verdana" panose="020B0604030504040204" pitchFamily="34" charset="0"/>
                <a:ea typeface="Verdana" panose="020B0604030504040204" pitchFamily="34" charset="0"/>
              </a:rPr>
              <a:t>Jalna</a:t>
            </a:r>
            <a:r>
              <a:rPr lang="fr-FR" sz="1800" dirty="0">
                <a:solidFill>
                  <a:schemeClr val="tx2">
                    <a:lumMod val="75000"/>
                  </a:schemeClr>
                </a:solidFill>
                <a:latin typeface="Verdana" panose="020B0604030504040204" pitchFamily="34" charset="0"/>
                <a:ea typeface="Verdana" panose="020B0604030504040204" pitchFamily="34" charset="0"/>
              </a:rPr>
              <a:t>‎</a:t>
            </a:r>
            <a:r>
              <a:rPr lang="fr-FR" sz="1800" dirty="0">
                <a:solidFill>
                  <a:schemeClr val="accent4">
                    <a:lumMod val="50000"/>
                  </a:schemeClr>
                </a:solidFill>
                <a:latin typeface="Verdana" panose="020B0604030504040204" pitchFamily="34" charset="0"/>
                <a:ea typeface="Verdana" panose="020B0604030504040204" pitchFamily="34" charset="0"/>
              </a:rPr>
              <a:t>$</a:t>
            </a:r>
            <a:r>
              <a:rPr lang="fr-FR" sz="1800" dirty="0" err="1">
                <a:solidFill>
                  <a:schemeClr val="accent4">
                    <a:lumMod val="50000"/>
                  </a:schemeClr>
                </a:solidFill>
                <a:latin typeface="Verdana" panose="020B0604030504040204" pitchFamily="34" charset="0"/>
                <a:ea typeface="Verdana" panose="020B0604030504040204" pitchFamily="34" charset="0"/>
              </a:rPr>
              <a:t>f</a:t>
            </a:r>
            <a:r>
              <a:rPr lang="fr-FR" sz="1800" dirty="0" err="1">
                <a:solidFill>
                  <a:schemeClr val="tx2">
                    <a:lumMod val="75000"/>
                  </a:schemeClr>
                </a:solidFill>
                <a:latin typeface="Verdana" panose="020B0604030504040204" pitchFamily="34" charset="0"/>
                <a:ea typeface="Verdana" panose="020B0604030504040204" pitchFamily="34" charset="0"/>
              </a:rPr>
              <a:t>Mazo</a:t>
            </a:r>
            <a:r>
              <a:rPr lang="fr-FR" sz="1800" dirty="0">
                <a:solidFill>
                  <a:schemeClr val="tx2">
                    <a:lumMod val="75000"/>
                  </a:schemeClr>
                </a:solidFill>
                <a:latin typeface="Verdana" panose="020B0604030504040204" pitchFamily="34" charset="0"/>
                <a:ea typeface="Verdana" panose="020B0604030504040204" pitchFamily="34" charset="0"/>
              </a:rPr>
              <a:t> De La Roche‎</a:t>
            </a:r>
            <a:r>
              <a:rPr lang="fr-FR" sz="1800" dirty="0">
                <a:solidFill>
                  <a:schemeClr val="accent4">
                    <a:lumMod val="50000"/>
                  </a:schemeClr>
                </a:solidFill>
                <a:latin typeface="Verdana" panose="020B0604030504040204" pitchFamily="34" charset="0"/>
                <a:ea typeface="Verdana" panose="020B0604030504040204" pitchFamily="34" charset="0"/>
              </a:rPr>
              <a:t>$g</a:t>
            </a:r>
            <a:r>
              <a:rPr lang="fr-FR" sz="1800" dirty="0">
                <a:solidFill>
                  <a:schemeClr val="tx2">
                    <a:lumMod val="75000"/>
                  </a:schemeClr>
                </a:solidFill>
                <a:latin typeface="Verdana" panose="020B0604030504040204" pitchFamily="34" charset="0"/>
                <a:ea typeface="Verdana" panose="020B0604030504040204" pitchFamily="34" charset="0"/>
              </a:rPr>
              <a:t>[traduit de l'anglais par G. Lalande] </a:t>
            </a:r>
          </a:p>
          <a:p>
            <a:pPr lvl="2"/>
            <a:r>
              <a:rPr lang="fr-FR" sz="1800" dirty="0">
                <a:solidFill>
                  <a:schemeClr val="tx2">
                    <a:lumMod val="75000"/>
                  </a:schemeClr>
                </a:solidFill>
                <a:latin typeface="Verdana" panose="020B0604030504040204" pitchFamily="34" charset="0"/>
                <a:ea typeface="Verdana" panose="020B0604030504040204" pitchFamily="34" charset="0"/>
              </a:rPr>
              <a:t>225 </a:t>
            </a:r>
            <a:r>
              <a:rPr lang="fr-FR" altLang="fr-FR" sz="1800" b="1" dirty="0">
                <a:solidFill>
                  <a:schemeClr val="tx2">
                    <a:lumMod val="75000"/>
                  </a:schemeClr>
                </a:solidFill>
                <a:latin typeface="Verdana" panose="020B0604030504040204" pitchFamily="34" charset="0"/>
                <a:ea typeface="Verdana" panose="020B0604030504040204" pitchFamily="34" charset="0"/>
              </a:rPr>
              <a:t>#</a:t>
            </a:r>
            <a:r>
              <a:rPr lang="fr-FR" altLang="fr-FR" sz="1800" dirty="0">
                <a:solidFill>
                  <a:schemeClr val="tx2">
                    <a:lumMod val="75000"/>
                  </a:schemeClr>
                </a:solidFill>
                <a:latin typeface="Verdana" panose="020B0604030504040204" pitchFamily="34" charset="0"/>
                <a:ea typeface="Verdana" panose="020B0604030504040204" pitchFamily="34" charset="0"/>
              </a:rPr>
              <a:t># </a:t>
            </a:r>
            <a:r>
              <a:rPr lang="fr-FR" altLang="fr-FR" sz="1800" dirty="0">
                <a:solidFill>
                  <a:schemeClr val="accent4">
                    <a:lumMod val="50000"/>
                  </a:schemeClr>
                </a:solidFill>
                <a:latin typeface="Verdana" panose="020B0604030504040204" pitchFamily="34" charset="0"/>
                <a:ea typeface="Verdana" panose="020B0604030504040204" pitchFamily="34" charset="0"/>
              </a:rPr>
              <a:t>$</a:t>
            </a:r>
            <a:r>
              <a:rPr lang="fr-FR" altLang="fr-FR" sz="1800" dirty="0" err="1">
                <a:solidFill>
                  <a:schemeClr val="accent4">
                    <a:lumMod val="50000"/>
                  </a:schemeClr>
                </a:solidFill>
                <a:latin typeface="Verdana" panose="020B0604030504040204" pitchFamily="34" charset="0"/>
                <a:ea typeface="Verdana" panose="020B0604030504040204" pitchFamily="34" charset="0"/>
              </a:rPr>
              <a:t>a</a:t>
            </a:r>
            <a:r>
              <a:rPr lang="fr-FR" altLang="fr-FR" sz="1800" dirty="0" err="1">
                <a:solidFill>
                  <a:schemeClr val="tx2">
                    <a:lumMod val="75000"/>
                  </a:schemeClr>
                </a:solidFill>
                <a:latin typeface="Verdana" panose="020B0604030504040204" pitchFamily="34" charset="0"/>
                <a:ea typeface="Verdana" panose="020B0604030504040204" pitchFamily="34" charset="0"/>
              </a:rPr>
              <a:t>@Jalna</a:t>
            </a:r>
            <a:endParaRPr lang="fr-FR" altLang="fr-FR" sz="1800" dirty="0">
              <a:solidFill>
                <a:schemeClr val="tx2">
                  <a:lumMod val="75000"/>
                </a:schemeClr>
              </a:solidFill>
              <a:latin typeface="Verdana" panose="020B0604030504040204" pitchFamily="34" charset="0"/>
              <a:ea typeface="Verdana" panose="020B0604030504040204" pitchFamily="34" charset="0"/>
            </a:endParaRPr>
          </a:p>
          <a:p>
            <a:r>
              <a:rPr lang="fr-FR" sz="1800" dirty="0">
                <a:solidFill>
                  <a:schemeClr val="tx2">
                    <a:lumMod val="75000"/>
                  </a:schemeClr>
                </a:solidFill>
                <a:latin typeface="Verdana" panose="020B0604030504040204" pitchFamily="34" charset="0"/>
                <a:ea typeface="Verdana" panose="020B0604030504040204" pitchFamily="34" charset="0"/>
              </a:rPr>
              <a:t>461 ## </a:t>
            </a:r>
            <a:r>
              <a:rPr lang="fr-FR" sz="1800" dirty="0">
                <a:solidFill>
                  <a:schemeClr val="accent4">
                    <a:lumMod val="50000"/>
                  </a:schemeClr>
                </a:solidFill>
                <a:latin typeface="Verdana" panose="020B0604030504040204" pitchFamily="34" charset="0"/>
                <a:ea typeface="Verdana" panose="020B0604030504040204" pitchFamily="34" charset="0"/>
              </a:rPr>
              <a:t>$</a:t>
            </a:r>
            <a:r>
              <a:rPr lang="fr-FR" sz="1800" dirty="0" err="1">
                <a:solidFill>
                  <a:schemeClr val="accent4">
                    <a:lumMod val="50000"/>
                  </a:schemeClr>
                </a:solidFill>
                <a:latin typeface="Verdana" panose="020B0604030504040204" pitchFamily="34" charset="0"/>
                <a:ea typeface="Verdana" panose="020B0604030504040204" pitchFamily="34" charset="0"/>
              </a:rPr>
              <a:t>t</a:t>
            </a:r>
            <a:r>
              <a:rPr lang="fr-FR" sz="1800" dirty="0" err="1">
                <a:solidFill>
                  <a:schemeClr val="tx2">
                    <a:lumMod val="75000"/>
                  </a:schemeClr>
                </a:solidFill>
                <a:latin typeface="Verdana" panose="020B0604030504040204" pitchFamily="34" charset="0"/>
                <a:ea typeface="Verdana" panose="020B0604030504040204" pitchFamily="34" charset="0"/>
              </a:rPr>
              <a:t>@Jalna</a:t>
            </a:r>
            <a:endParaRPr lang="fr-FR" sz="1800" dirty="0">
              <a:solidFill>
                <a:schemeClr val="tx2">
                  <a:lumMod val="75000"/>
                </a:schemeClr>
              </a:solidFill>
              <a:latin typeface="Verdana" panose="020B0604030504040204" pitchFamily="34" charset="0"/>
              <a:ea typeface="Verdana" panose="020B0604030504040204" pitchFamily="34" charset="0"/>
            </a:endParaRPr>
          </a:p>
          <a:p>
            <a:endParaRPr lang="fr-FR" sz="1800" dirty="0">
              <a:solidFill>
                <a:schemeClr val="tx2">
                  <a:lumMod val="75000"/>
                </a:schemeClr>
              </a:solidFill>
              <a:latin typeface="Verdana" panose="020B0604030504040204" pitchFamily="34" charset="0"/>
              <a:ea typeface="Verdana" panose="020B0604030504040204" pitchFamily="34" charset="0"/>
            </a:endParaRPr>
          </a:p>
        </p:txBody>
      </p:sp>
      <p:pic>
        <p:nvPicPr>
          <p:cNvPr id="3074" name="Picture 2" descr="Les Jalna... : Les Whiteoaks De Jalna de Mazo De La Roche">
            <a:extLst>
              <a:ext uri="{FF2B5EF4-FFF2-40B4-BE49-F238E27FC236}">
                <a16:creationId xmlns:a16="http://schemas.microsoft.com/office/drawing/2014/main" id="{7A34C185-CB54-4E58-7A47-5DBBF9F000A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581" r="18790"/>
          <a:stretch/>
        </p:blipFill>
        <p:spPr bwMode="auto">
          <a:xfrm>
            <a:off x="5984239" y="366523"/>
            <a:ext cx="1584961" cy="2571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7C096B6-794E-C0F9-ED61-0B8D64584278}"/>
              </a:ext>
            </a:extLst>
          </p:cNvPr>
          <p:cNvSpPr/>
          <p:nvPr/>
        </p:nvSpPr>
        <p:spPr>
          <a:xfrm>
            <a:off x="721895" y="4783756"/>
            <a:ext cx="7680960" cy="23100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8456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20"/>
        <p:cNvGrpSpPr/>
        <p:nvPr/>
      </p:nvGrpSpPr>
      <p:grpSpPr>
        <a:xfrm>
          <a:off x="0" y="0"/>
          <a:ext cx="0" cy="0"/>
          <a:chOff x="0" y="0"/>
          <a:chExt cx="0" cy="0"/>
        </a:xfrm>
      </p:grpSpPr>
      <p:sp>
        <p:nvSpPr>
          <p:cNvPr id="3221" name="Google Shape;3221;p41"/>
          <p:cNvSpPr txBox="1">
            <a:spLocks noGrp="1"/>
          </p:cNvSpPr>
          <p:nvPr>
            <p:ph type="title"/>
          </p:nvPr>
        </p:nvSpPr>
        <p:spPr>
          <a:xfrm>
            <a:off x="1944658" y="2132627"/>
            <a:ext cx="444181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rPr>
              <a:t>Qui est impacté ? </a:t>
            </a:r>
            <a:endParaRPr dirty="0">
              <a:latin typeface="Verdana" panose="020B0604030504040204" pitchFamily="34" charset="0"/>
              <a:ea typeface="Verdana" panose="020B0604030504040204" pitchFamily="34" charset="0"/>
            </a:endParaRPr>
          </a:p>
        </p:txBody>
      </p:sp>
      <p:grpSp>
        <p:nvGrpSpPr>
          <p:cNvPr id="3224" name="Google Shape;3224;p41"/>
          <p:cNvGrpSpPr/>
          <p:nvPr/>
        </p:nvGrpSpPr>
        <p:grpSpPr>
          <a:xfrm>
            <a:off x="5851736" y="1556262"/>
            <a:ext cx="1302265" cy="2842820"/>
            <a:chOff x="2478125" y="1861825"/>
            <a:chExt cx="320250" cy="699100"/>
          </a:xfrm>
        </p:grpSpPr>
        <p:sp>
          <p:nvSpPr>
            <p:cNvPr id="3225" name="Google Shape;3225;p41"/>
            <p:cNvSpPr/>
            <p:nvPr/>
          </p:nvSpPr>
          <p:spPr>
            <a:xfrm>
              <a:off x="2553025" y="2515075"/>
              <a:ext cx="245350" cy="45850"/>
            </a:xfrm>
            <a:custGeom>
              <a:avLst/>
              <a:gdLst/>
              <a:ahLst/>
              <a:cxnLst/>
              <a:rect l="l" t="t" r="r" b="b"/>
              <a:pathLst>
                <a:path w="9814" h="1834" extrusionOk="0">
                  <a:moveTo>
                    <a:pt x="4907" y="1"/>
                  </a:moveTo>
                  <a:cubicBezTo>
                    <a:pt x="2197" y="1"/>
                    <a:pt x="1" y="409"/>
                    <a:pt x="1" y="916"/>
                  </a:cubicBezTo>
                  <a:cubicBezTo>
                    <a:pt x="1" y="1423"/>
                    <a:pt x="2197" y="1833"/>
                    <a:pt x="4907" y="1833"/>
                  </a:cubicBezTo>
                  <a:cubicBezTo>
                    <a:pt x="7616" y="1833"/>
                    <a:pt x="9814" y="1423"/>
                    <a:pt x="9814" y="916"/>
                  </a:cubicBezTo>
                  <a:cubicBezTo>
                    <a:pt x="9814" y="409"/>
                    <a:pt x="7616" y="1"/>
                    <a:pt x="49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41"/>
            <p:cNvSpPr/>
            <p:nvPr/>
          </p:nvSpPr>
          <p:spPr>
            <a:xfrm>
              <a:off x="2553700" y="1861825"/>
              <a:ext cx="236875" cy="243875"/>
            </a:xfrm>
            <a:custGeom>
              <a:avLst/>
              <a:gdLst/>
              <a:ahLst/>
              <a:cxnLst/>
              <a:rect l="l" t="t" r="r" b="b"/>
              <a:pathLst>
                <a:path w="9475" h="9755" extrusionOk="0">
                  <a:moveTo>
                    <a:pt x="4911" y="0"/>
                  </a:moveTo>
                  <a:cubicBezTo>
                    <a:pt x="4864" y="0"/>
                    <a:pt x="4817" y="4"/>
                    <a:pt x="4769" y="13"/>
                  </a:cubicBezTo>
                  <a:cubicBezTo>
                    <a:pt x="4620" y="40"/>
                    <a:pt x="4503" y="124"/>
                    <a:pt x="4386" y="221"/>
                  </a:cubicBezTo>
                  <a:cubicBezTo>
                    <a:pt x="4314" y="280"/>
                    <a:pt x="4250" y="331"/>
                    <a:pt x="4164" y="358"/>
                  </a:cubicBezTo>
                  <a:cubicBezTo>
                    <a:pt x="4122" y="367"/>
                    <a:pt x="4078" y="372"/>
                    <a:pt x="4035" y="372"/>
                  </a:cubicBezTo>
                  <a:cubicBezTo>
                    <a:pt x="3991" y="372"/>
                    <a:pt x="3947" y="367"/>
                    <a:pt x="3905" y="358"/>
                  </a:cubicBezTo>
                  <a:cubicBezTo>
                    <a:pt x="3735" y="325"/>
                    <a:pt x="3587" y="253"/>
                    <a:pt x="3423" y="202"/>
                  </a:cubicBezTo>
                  <a:cubicBezTo>
                    <a:pt x="3268" y="156"/>
                    <a:pt x="3107" y="133"/>
                    <a:pt x="2946" y="133"/>
                  </a:cubicBezTo>
                  <a:cubicBezTo>
                    <a:pt x="2764" y="133"/>
                    <a:pt x="2582" y="162"/>
                    <a:pt x="2410" y="221"/>
                  </a:cubicBezTo>
                  <a:cubicBezTo>
                    <a:pt x="2157" y="313"/>
                    <a:pt x="1911" y="487"/>
                    <a:pt x="1794" y="734"/>
                  </a:cubicBezTo>
                  <a:cubicBezTo>
                    <a:pt x="1741" y="851"/>
                    <a:pt x="1728" y="982"/>
                    <a:pt x="1747" y="1111"/>
                  </a:cubicBezTo>
                  <a:cubicBezTo>
                    <a:pt x="1780" y="1267"/>
                    <a:pt x="1858" y="1411"/>
                    <a:pt x="1884" y="1567"/>
                  </a:cubicBezTo>
                  <a:cubicBezTo>
                    <a:pt x="1942" y="1885"/>
                    <a:pt x="1683" y="2073"/>
                    <a:pt x="1429" y="2203"/>
                  </a:cubicBezTo>
                  <a:cubicBezTo>
                    <a:pt x="1189" y="2326"/>
                    <a:pt x="909" y="2437"/>
                    <a:pt x="780" y="2697"/>
                  </a:cubicBezTo>
                  <a:cubicBezTo>
                    <a:pt x="721" y="2808"/>
                    <a:pt x="714" y="2931"/>
                    <a:pt x="766" y="3042"/>
                  </a:cubicBezTo>
                  <a:cubicBezTo>
                    <a:pt x="819" y="3165"/>
                    <a:pt x="928" y="3249"/>
                    <a:pt x="1006" y="3354"/>
                  </a:cubicBezTo>
                  <a:cubicBezTo>
                    <a:pt x="1092" y="3471"/>
                    <a:pt x="1117" y="3607"/>
                    <a:pt x="1045" y="3744"/>
                  </a:cubicBezTo>
                  <a:cubicBezTo>
                    <a:pt x="981" y="3867"/>
                    <a:pt x="864" y="3964"/>
                    <a:pt x="760" y="4056"/>
                  </a:cubicBezTo>
                  <a:cubicBezTo>
                    <a:pt x="643" y="4146"/>
                    <a:pt x="526" y="4243"/>
                    <a:pt x="435" y="4360"/>
                  </a:cubicBezTo>
                  <a:cubicBezTo>
                    <a:pt x="337" y="4477"/>
                    <a:pt x="253" y="4602"/>
                    <a:pt x="187" y="4737"/>
                  </a:cubicBezTo>
                  <a:cubicBezTo>
                    <a:pt x="70" y="4984"/>
                    <a:pt x="0" y="5257"/>
                    <a:pt x="39" y="5530"/>
                  </a:cubicBezTo>
                  <a:cubicBezTo>
                    <a:pt x="78" y="5778"/>
                    <a:pt x="208" y="5991"/>
                    <a:pt x="454" y="6069"/>
                  </a:cubicBezTo>
                  <a:cubicBezTo>
                    <a:pt x="702" y="6147"/>
                    <a:pt x="1059" y="6096"/>
                    <a:pt x="1201" y="6362"/>
                  </a:cubicBezTo>
                  <a:cubicBezTo>
                    <a:pt x="1365" y="6674"/>
                    <a:pt x="1117" y="7011"/>
                    <a:pt x="1026" y="7311"/>
                  </a:cubicBezTo>
                  <a:cubicBezTo>
                    <a:pt x="942" y="7616"/>
                    <a:pt x="948" y="7961"/>
                    <a:pt x="1117" y="8240"/>
                  </a:cubicBezTo>
                  <a:cubicBezTo>
                    <a:pt x="1260" y="8474"/>
                    <a:pt x="1507" y="8649"/>
                    <a:pt x="1786" y="8663"/>
                  </a:cubicBezTo>
                  <a:cubicBezTo>
                    <a:pt x="1806" y="8664"/>
                    <a:pt x="1827" y="8664"/>
                    <a:pt x="1847" y="8664"/>
                  </a:cubicBezTo>
                  <a:cubicBezTo>
                    <a:pt x="1944" y="8664"/>
                    <a:pt x="2040" y="8653"/>
                    <a:pt x="2137" y="8636"/>
                  </a:cubicBezTo>
                  <a:cubicBezTo>
                    <a:pt x="2235" y="8624"/>
                    <a:pt x="2334" y="8610"/>
                    <a:pt x="2432" y="8610"/>
                  </a:cubicBezTo>
                  <a:cubicBezTo>
                    <a:pt x="2537" y="8610"/>
                    <a:pt x="2641" y="8625"/>
                    <a:pt x="2742" y="8675"/>
                  </a:cubicBezTo>
                  <a:cubicBezTo>
                    <a:pt x="3144" y="8864"/>
                    <a:pt x="3294" y="9338"/>
                    <a:pt x="3639" y="9605"/>
                  </a:cubicBezTo>
                  <a:cubicBezTo>
                    <a:pt x="3759" y="9701"/>
                    <a:pt x="3900" y="9755"/>
                    <a:pt x="4047" y="9755"/>
                  </a:cubicBezTo>
                  <a:cubicBezTo>
                    <a:pt x="4099" y="9755"/>
                    <a:pt x="4151" y="9748"/>
                    <a:pt x="4203" y="9734"/>
                  </a:cubicBezTo>
                  <a:cubicBezTo>
                    <a:pt x="4437" y="9670"/>
                    <a:pt x="4632" y="9500"/>
                    <a:pt x="4827" y="9358"/>
                  </a:cubicBezTo>
                  <a:cubicBezTo>
                    <a:pt x="4932" y="9293"/>
                    <a:pt x="5036" y="9221"/>
                    <a:pt x="5159" y="9182"/>
                  </a:cubicBezTo>
                  <a:cubicBezTo>
                    <a:pt x="5227" y="9162"/>
                    <a:pt x="5297" y="9152"/>
                    <a:pt x="5367" y="9152"/>
                  </a:cubicBezTo>
                  <a:cubicBezTo>
                    <a:pt x="5432" y="9152"/>
                    <a:pt x="5497" y="9160"/>
                    <a:pt x="5562" y="9176"/>
                  </a:cubicBezTo>
                  <a:cubicBezTo>
                    <a:pt x="5817" y="9240"/>
                    <a:pt x="6059" y="9398"/>
                    <a:pt x="6326" y="9398"/>
                  </a:cubicBezTo>
                  <a:cubicBezTo>
                    <a:pt x="6331" y="9398"/>
                    <a:pt x="6336" y="9398"/>
                    <a:pt x="6342" y="9397"/>
                  </a:cubicBezTo>
                  <a:cubicBezTo>
                    <a:pt x="6473" y="9397"/>
                    <a:pt x="6589" y="9344"/>
                    <a:pt x="6680" y="9254"/>
                  </a:cubicBezTo>
                  <a:cubicBezTo>
                    <a:pt x="6791" y="9143"/>
                    <a:pt x="6869" y="9008"/>
                    <a:pt x="6986" y="8903"/>
                  </a:cubicBezTo>
                  <a:cubicBezTo>
                    <a:pt x="7109" y="8799"/>
                    <a:pt x="7259" y="8721"/>
                    <a:pt x="7415" y="8675"/>
                  </a:cubicBezTo>
                  <a:cubicBezTo>
                    <a:pt x="7577" y="8624"/>
                    <a:pt x="7745" y="8618"/>
                    <a:pt x="7915" y="8618"/>
                  </a:cubicBezTo>
                  <a:cubicBezTo>
                    <a:pt x="8027" y="8618"/>
                    <a:pt x="8142" y="8622"/>
                    <a:pt x="8256" y="8622"/>
                  </a:cubicBezTo>
                  <a:cubicBezTo>
                    <a:pt x="8465" y="8622"/>
                    <a:pt x="8673" y="8606"/>
                    <a:pt x="8863" y="8513"/>
                  </a:cubicBezTo>
                  <a:cubicBezTo>
                    <a:pt x="9085" y="8402"/>
                    <a:pt x="9247" y="8195"/>
                    <a:pt x="9325" y="7961"/>
                  </a:cubicBezTo>
                  <a:cubicBezTo>
                    <a:pt x="9403" y="7713"/>
                    <a:pt x="9377" y="7448"/>
                    <a:pt x="9241" y="7220"/>
                  </a:cubicBezTo>
                  <a:cubicBezTo>
                    <a:pt x="9071" y="6941"/>
                    <a:pt x="8773" y="6720"/>
                    <a:pt x="8720" y="6375"/>
                  </a:cubicBezTo>
                  <a:cubicBezTo>
                    <a:pt x="8629" y="5810"/>
                    <a:pt x="9475" y="5667"/>
                    <a:pt x="9403" y="5101"/>
                  </a:cubicBezTo>
                  <a:cubicBezTo>
                    <a:pt x="9364" y="4803"/>
                    <a:pt x="9116" y="4575"/>
                    <a:pt x="8909" y="4380"/>
                  </a:cubicBezTo>
                  <a:cubicBezTo>
                    <a:pt x="8851" y="4321"/>
                    <a:pt x="8792" y="4257"/>
                    <a:pt x="8759" y="4179"/>
                  </a:cubicBezTo>
                  <a:cubicBezTo>
                    <a:pt x="8726" y="4087"/>
                    <a:pt x="8740" y="3996"/>
                    <a:pt x="8765" y="3912"/>
                  </a:cubicBezTo>
                  <a:cubicBezTo>
                    <a:pt x="8824" y="3750"/>
                    <a:pt x="8921" y="3600"/>
                    <a:pt x="8987" y="3438"/>
                  </a:cubicBezTo>
                  <a:cubicBezTo>
                    <a:pt x="9097" y="3139"/>
                    <a:pt x="9149" y="2800"/>
                    <a:pt x="9032" y="2502"/>
                  </a:cubicBezTo>
                  <a:cubicBezTo>
                    <a:pt x="8980" y="2371"/>
                    <a:pt x="8902" y="2248"/>
                    <a:pt x="8798" y="2158"/>
                  </a:cubicBezTo>
                  <a:cubicBezTo>
                    <a:pt x="8687" y="2059"/>
                    <a:pt x="8545" y="2002"/>
                    <a:pt x="8402" y="1956"/>
                  </a:cubicBezTo>
                  <a:cubicBezTo>
                    <a:pt x="8129" y="1878"/>
                    <a:pt x="7772" y="1833"/>
                    <a:pt x="7603" y="1567"/>
                  </a:cubicBezTo>
                  <a:cubicBezTo>
                    <a:pt x="7511" y="1423"/>
                    <a:pt x="7544" y="1261"/>
                    <a:pt x="7505" y="1105"/>
                  </a:cubicBezTo>
                  <a:cubicBezTo>
                    <a:pt x="7472" y="994"/>
                    <a:pt x="7415" y="890"/>
                    <a:pt x="7330" y="805"/>
                  </a:cubicBezTo>
                  <a:cubicBezTo>
                    <a:pt x="7154" y="625"/>
                    <a:pt x="6901" y="526"/>
                    <a:pt x="6660" y="481"/>
                  </a:cubicBezTo>
                  <a:cubicBezTo>
                    <a:pt x="6551" y="463"/>
                    <a:pt x="6438" y="452"/>
                    <a:pt x="6326" y="452"/>
                  </a:cubicBezTo>
                  <a:cubicBezTo>
                    <a:pt x="6192" y="452"/>
                    <a:pt x="6058" y="468"/>
                    <a:pt x="5932" y="506"/>
                  </a:cubicBezTo>
                  <a:lnTo>
                    <a:pt x="5932" y="506"/>
                  </a:lnTo>
                  <a:cubicBezTo>
                    <a:pt x="5936" y="504"/>
                    <a:pt x="5939" y="500"/>
                    <a:pt x="5939" y="500"/>
                  </a:cubicBezTo>
                  <a:cubicBezTo>
                    <a:pt x="5972" y="475"/>
                    <a:pt x="5997" y="448"/>
                    <a:pt x="6005" y="409"/>
                  </a:cubicBezTo>
                  <a:cubicBezTo>
                    <a:pt x="6011" y="377"/>
                    <a:pt x="5997" y="352"/>
                    <a:pt x="5966" y="331"/>
                  </a:cubicBezTo>
                  <a:cubicBezTo>
                    <a:pt x="5948" y="319"/>
                    <a:pt x="5926" y="312"/>
                    <a:pt x="5904" y="312"/>
                  </a:cubicBezTo>
                  <a:cubicBezTo>
                    <a:pt x="5891" y="312"/>
                    <a:pt x="5879" y="314"/>
                    <a:pt x="5867" y="319"/>
                  </a:cubicBezTo>
                  <a:cubicBezTo>
                    <a:pt x="5822" y="331"/>
                    <a:pt x="5777" y="358"/>
                    <a:pt x="5744" y="391"/>
                  </a:cubicBezTo>
                  <a:cubicBezTo>
                    <a:pt x="5757" y="344"/>
                    <a:pt x="5763" y="299"/>
                    <a:pt x="5771" y="253"/>
                  </a:cubicBezTo>
                  <a:cubicBezTo>
                    <a:pt x="5777" y="221"/>
                    <a:pt x="5777" y="182"/>
                    <a:pt x="5744" y="163"/>
                  </a:cubicBezTo>
                  <a:cubicBezTo>
                    <a:pt x="5735" y="159"/>
                    <a:pt x="5726" y="157"/>
                    <a:pt x="5718" y="157"/>
                  </a:cubicBezTo>
                  <a:cubicBezTo>
                    <a:pt x="5697" y="157"/>
                    <a:pt x="5680" y="168"/>
                    <a:pt x="5666" y="182"/>
                  </a:cubicBezTo>
                  <a:cubicBezTo>
                    <a:pt x="5633" y="208"/>
                    <a:pt x="5621" y="241"/>
                    <a:pt x="5607" y="280"/>
                  </a:cubicBezTo>
                  <a:cubicBezTo>
                    <a:pt x="5594" y="325"/>
                    <a:pt x="5582" y="377"/>
                    <a:pt x="5576" y="422"/>
                  </a:cubicBezTo>
                  <a:cubicBezTo>
                    <a:pt x="5576" y="436"/>
                    <a:pt x="5568" y="442"/>
                    <a:pt x="5568" y="455"/>
                  </a:cubicBezTo>
                  <a:cubicBezTo>
                    <a:pt x="5504" y="280"/>
                    <a:pt x="5367" y="130"/>
                    <a:pt x="5186" y="52"/>
                  </a:cubicBezTo>
                  <a:cubicBezTo>
                    <a:pt x="5098" y="18"/>
                    <a:pt x="5006" y="0"/>
                    <a:pt x="4911" y="0"/>
                  </a:cubicBezTo>
                  <a:close/>
                </a:path>
              </a:pathLst>
            </a:custGeom>
            <a:solidFill>
              <a:srgbClr val="FC8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41"/>
            <p:cNvSpPr/>
            <p:nvPr/>
          </p:nvSpPr>
          <p:spPr>
            <a:xfrm>
              <a:off x="2608900" y="2141600"/>
              <a:ext cx="134900" cy="126225"/>
            </a:xfrm>
            <a:custGeom>
              <a:avLst/>
              <a:gdLst/>
              <a:ahLst/>
              <a:cxnLst/>
              <a:rect l="l" t="t" r="r" b="b"/>
              <a:pathLst>
                <a:path w="5396" h="5049" extrusionOk="0">
                  <a:moveTo>
                    <a:pt x="3953" y="0"/>
                  </a:moveTo>
                  <a:cubicBezTo>
                    <a:pt x="3647" y="195"/>
                    <a:pt x="3165" y="187"/>
                    <a:pt x="2822" y="201"/>
                  </a:cubicBezTo>
                  <a:cubicBezTo>
                    <a:pt x="2794" y="202"/>
                    <a:pt x="2766" y="202"/>
                    <a:pt x="2737" y="202"/>
                  </a:cubicBezTo>
                  <a:cubicBezTo>
                    <a:pt x="2366" y="202"/>
                    <a:pt x="1988" y="165"/>
                    <a:pt x="1632" y="117"/>
                  </a:cubicBezTo>
                  <a:cubicBezTo>
                    <a:pt x="1560" y="103"/>
                    <a:pt x="1488" y="90"/>
                    <a:pt x="1418" y="78"/>
                  </a:cubicBezTo>
                  <a:cubicBezTo>
                    <a:pt x="1287" y="376"/>
                    <a:pt x="1113" y="655"/>
                    <a:pt x="936" y="922"/>
                  </a:cubicBezTo>
                  <a:cubicBezTo>
                    <a:pt x="735" y="1221"/>
                    <a:pt x="546" y="1521"/>
                    <a:pt x="397" y="1851"/>
                  </a:cubicBezTo>
                  <a:cubicBezTo>
                    <a:pt x="261" y="2169"/>
                    <a:pt x="156" y="2502"/>
                    <a:pt x="93" y="2846"/>
                  </a:cubicBezTo>
                  <a:cubicBezTo>
                    <a:pt x="27" y="3183"/>
                    <a:pt x="1" y="3534"/>
                    <a:pt x="21" y="3885"/>
                  </a:cubicBezTo>
                  <a:cubicBezTo>
                    <a:pt x="33" y="4236"/>
                    <a:pt x="93" y="4581"/>
                    <a:pt x="183" y="4919"/>
                  </a:cubicBezTo>
                  <a:cubicBezTo>
                    <a:pt x="195" y="4958"/>
                    <a:pt x="209" y="4997"/>
                    <a:pt x="222" y="5036"/>
                  </a:cubicBezTo>
                  <a:cubicBezTo>
                    <a:pt x="228" y="5049"/>
                    <a:pt x="234" y="5049"/>
                    <a:pt x="241" y="5049"/>
                  </a:cubicBezTo>
                  <a:cubicBezTo>
                    <a:pt x="248" y="5049"/>
                    <a:pt x="248" y="5042"/>
                    <a:pt x="255" y="5042"/>
                  </a:cubicBezTo>
                  <a:lnTo>
                    <a:pt x="255" y="5030"/>
                  </a:lnTo>
                  <a:cubicBezTo>
                    <a:pt x="255" y="5022"/>
                    <a:pt x="255" y="5022"/>
                    <a:pt x="248" y="5016"/>
                  </a:cubicBezTo>
                  <a:cubicBezTo>
                    <a:pt x="280" y="5003"/>
                    <a:pt x="312" y="4983"/>
                    <a:pt x="345" y="4971"/>
                  </a:cubicBezTo>
                  <a:cubicBezTo>
                    <a:pt x="546" y="4821"/>
                    <a:pt x="780" y="4710"/>
                    <a:pt x="1035" y="4652"/>
                  </a:cubicBezTo>
                  <a:cubicBezTo>
                    <a:pt x="1158" y="4620"/>
                    <a:pt x="1283" y="4606"/>
                    <a:pt x="1409" y="4606"/>
                  </a:cubicBezTo>
                  <a:cubicBezTo>
                    <a:pt x="1541" y="4606"/>
                    <a:pt x="1675" y="4622"/>
                    <a:pt x="1808" y="4652"/>
                  </a:cubicBezTo>
                  <a:cubicBezTo>
                    <a:pt x="2099" y="4716"/>
                    <a:pt x="2373" y="4848"/>
                    <a:pt x="2676" y="4848"/>
                  </a:cubicBezTo>
                  <a:cubicBezTo>
                    <a:pt x="2683" y="4848"/>
                    <a:pt x="2690" y="4847"/>
                    <a:pt x="2697" y="4847"/>
                  </a:cubicBezTo>
                  <a:cubicBezTo>
                    <a:pt x="3009" y="4841"/>
                    <a:pt x="3302" y="4730"/>
                    <a:pt x="3608" y="4685"/>
                  </a:cubicBezTo>
                  <a:cubicBezTo>
                    <a:pt x="3746" y="4667"/>
                    <a:pt x="3885" y="4657"/>
                    <a:pt x="4024" y="4657"/>
                  </a:cubicBezTo>
                  <a:cubicBezTo>
                    <a:pt x="4138" y="4657"/>
                    <a:pt x="4253" y="4664"/>
                    <a:pt x="4367" y="4679"/>
                  </a:cubicBezTo>
                  <a:cubicBezTo>
                    <a:pt x="4628" y="4718"/>
                    <a:pt x="4895" y="4788"/>
                    <a:pt x="5129" y="4919"/>
                  </a:cubicBezTo>
                  <a:cubicBezTo>
                    <a:pt x="5154" y="4932"/>
                    <a:pt x="5180" y="4944"/>
                    <a:pt x="5200" y="4958"/>
                  </a:cubicBezTo>
                  <a:cubicBezTo>
                    <a:pt x="5207" y="4944"/>
                    <a:pt x="5213" y="4932"/>
                    <a:pt x="5213" y="4919"/>
                  </a:cubicBezTo>
                  <a:cubicBezTo>
                    <a:pt x="5309" y="4581"/>
                    <a:pt x="5369" y="4236"/>
                    <a:pt x="5381" y="3885"/>
                  </a:cubicBezTo>
                  <a:cubicBezTo>
                    <a:pt x="5395" y="3534"/>
                    <a:pt x="5375" y="3183"/>
                    <a:pt x="5309" y="2846"/>
                  </a:cubicBezTo>
                  <a:cubicBezTo>
                    <a:pt x="5246" y="2502"/>
                    <a:pt x="5141" y="2169"/>
                    <a:pt x="4998" y="1851"/>
                  </a:cubicBezTo>
                  <a:cubicBezTo>
                    <a:pt x="4856" y="1521"/>
                    <a:pt x="4661" y="1221"/>
                    <a:pt x="4466" y="922"/>
                  </a:cubicBezTo>
                  <a:cubicBezTo>
                    <a:pt x="4271" y="630"/>
                    <a:pt x="4082" y="331"/>
                    <a:pt x="3953" y="0"/>
                  </a:cubicBezTo>
                  <a:close/>
                </a:path>
              </a:pathLst>
            </a:custGeom>
            <a:solidFill>
              <a:srgbClr val="FF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41"/>
            <p:cNvSpPr/>
            <p:nvPr/>
          </p:nvSpPr>
          <p:spPr>
            <a:xfrm>
              <a:off x="2683650" y="2225575"/>
              <a:ext cx="61425" cy="311675"/>
            </a:xfrm>
            <a:custGeom>
              <a:avLst/>
              <a:gdLst/>
              <a:ahLst/>
              <a:cxnLst/>
              <a:rect l="l" t="t" r="r" b="b"/>
              <a:pathLst>
                <a:path w="2457" h="12467" extrusionOk="0">
                  <a:moveTo>
                    <a:pt x="1161" y="0"/>
                  </a:moveTo>
                  <a:cubicBezTo>
                    <a:pt x="1077" y="0"/>
                    <a:pt x="994" y="6"/>
                    <a:pt x="910" y="19"/>
                  </a:cubicBezTo>
                  <a:cubicBezTo>
                    <a:pt x="253" y="124"/>
                    <a:pt x="117" y="604"/>
                    <a:pt x="111" y="1150"/>
                  </a:cubicBezTo>
                  <a:cubicBezTo>
                    <a:pt x="66" y="3971"/>
                    <a:pt x="7" y="6797"/>
                    <a:pt x="0" y="9625"/>
                  </a:cubicBezTo>
                  <a:cubicBezTo>
                    <a:pt x="0" y="10405"/>
                    <a:pt x="39" y="11177"/>
                    <a:pt x="46" y="11957"/>
                  </a:cubicBezTo>
                  <a:cubicBezTo>
                    <a:pt x="46" y="12276"/>
                    <a:pt x="144" y="12328"/>
                    <a:pt x="435" y="12360"/>
                  </a:cubicBezTo>
                  <a:cubicBezTo>
                    <a:pt x="702" y="12393"/>
                    <a:pt x="969" y="12418"/>
                    <a:pt x="1236" y="12432"/>
                  </a:cubicBezTo>
                  <a:cubicBezTo>
                    <a:pt x="1291" y="12439"/>
                    <a:pt x="1605" y="12466"/>
                    <a:pt x="1900" y="12466"/>
                  </a:cubicBezTo>
                  <a:cubicBezTo>
                    <a:pt x="2188" y="12466"/>
                    <a:pt x="2457" y="12440"/>
                    <a:pt x="2444" y="12340"/>
                  </a:cubicBezTo>
                  <a:cubicBezTo>
                    <a:pt x="2436" y="12276"/>
                    <a:pt x="2223" y="12172"/>
                    <a:pt x="2171" y="12151"/>
                  </a:cubicBezTo>
                  <a:cubicBezTo>
                    <a:pt x="2067" y="12106"/>
                    <a:pt x="1956" y="12100"/>
                    <a:pt x="1845" y="12094"/>
                  </a:cubicBezTo>
                  <a:cubicBezTo>
                    <a:pt x="1774" y="12088"/>
                    <a:pt x="1696" y="12067"/>
                    <a:pt x="1625" y="12042"/>
                  </a:cubicBezTo>
                  <a:cubicBezTo>
                    <a:pt x="1443" y="11932"/>
                    <a:pt x="1248" y="11833"/>
                    <a:pt x="1059" y="11723"/>
                  </a:cubicBezTo>
                  <a:cubicBezTo>
                    <a:pt x="897" y="11626"/>
                    <a:pt x="885" y="11632"/>
                    <a:pt x="924" y="11450"/>
                  </a:cubicBezTo>
                  <a:cubicBezTo>
                    <a:pt x="949" y="11326"/>
                    <a:pt x="981" y="11203"/>
                    <a:pt x="1008" y="11080"/>
                  </a:cubicBezTo>
                  <a:cubicBezTo>
                    <a:pt x="1131" y="10547"/>
                    <a:pt x="1248" y="10007"/>
                    <a:pt x="1353" y="9469"/>
                  </a:cubicBezTo>
                  <a:cubicBezTo>
                    <a:pt x="1833" y="6974"/>
                    <a:pt x="2106" y="4431"/>
                    <a:pt x="2223" y="1891"/>
                  </a:cubicBezTo>
                  <a:cubicBezTo>
                    <a:pt x="2241" y="1423"/>
                    <a:pt x="2274" y="930"/>
                    <a:pt x="2145" y="475"/>
                  </a:cubicBezTo>
                  <a:cubicBezTo>
                    <a:pt x="2073" y="214"/>
                    <a:pt x="1905" y="97"/>
                    <a:pt x="1650" y="52"/>
                  </a:cubicBezTo>
                  <a:cubicBezTo>
                    <a:pt x="1487" y="22"/>
                    <a:pt x="1324" y="0"/>
                    <a:pt x="1161" y="0"/>
                  </a:cubicBezTo>
                  <a:close/>
                </a:path>
              </a:pathLst>
            </a:custGeom>
            <a:solidFill>
              <a:srgbClr val="FF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41"/>
            <p:cNvSpPr/>
            <p:nvPr/>
          </p:nvSpPr>
          <p:spPr>
            <a:xfrm>
              <a:off x="2609400" y="2225575"/>
              <a:ext cx="61450" cy="311675"/>
            </a:xfrm>
            <a:custGeom>
              <a:avLst/>
              <a:gdLst/>
              <a:ahLst/>
              <a:cxnLst/>
              <a:rect l="l" t="t" r="r" b="b"/>
              <a:pathLst>
                <a:path w="2458" h="12467" extrusionOk="0">
                  <a:moveTo>
                    <a:pt x="1296" y="0"/>
                  </a:moveTo>
                  <a:cubicBezTo>
                    <a:pt x="1133" y="0"/>
                    <a:pt x="970" y="22"/>
                    <a:pt x="806" y="52"/>
                  </a:cubicBezTo>
                  <a:cubicBezTo>
                    <a:pt x="553" y="97"/>
                    <a:pt x="384" y="214"/>
                    <a:pt x="313" y="475"/>
                  </a:cubicBezTo>
                  <a:cubicBezTo>
                    <a:pt x="182" y="930"/>
                    <a:pt x="214" y="1423"/>
                    <a:pt x="235" y="1891"/>
                  </a:cubicBezTo>
                  <a:cubicBezTo>
                    <a:pt x="352" y="4431"/>
                    <a:pt x="625" y="6974"/>
                    <a:pt x="1105" y="9469"/>
                  </a:cubicBezTo>
                  <a:cubicBezTo>
                    <a:pt x="1209" y="10007"/>
                    <a:pt x="1326" y="10547"/>
                    <a:pt x="1450" y="11080"/>
                  </a:cubicBezTo>
                  <a:cubicBezTo>
                    <a:pt x="1476" y="11203"/>
                    <a:pt x="1507" y="11326"/>
                    <a:pt x="1534" y="11450"/>
                  </a:cubicBezTo>
                  <a:cubicBezTo>
                    <a:pt x="1567" y="11632"/>
                    <a:pt x="1560" y="11626"/>
                    <a:pt x="1398" y="11723"/>
                  </a:cubicBezTo>
                  <a:cubicBezTo>
                    <a:pt x="1209" y="11833"/>
                    <a:pt x="1015" y="11932"/>
                    <a:pt x="826" y="12042"/>
                  </a:cubicBezTo>
                  <a:cubicBezTo>
                    <a:pt x="760" y="12067"/>
                    <a:pt x="682" y="12088"/>
                    <a:pt x="611" y="12094"/>
                  </a:cubicBezTo>
                  <a:cubicBezTo>
                    <a:pt x="501" y="12100"/>
                    <a:pt x="391" y="12106"/>
                    <a:pt x="286" y="12151"/>
                  </a:cubicBezTo>
                  <a:cubicBezTo>
                    <a:pt x="235" y="12172"/>
                    <a:pt x="19" y="12276"/>
                    <a:pt x="13" y="12340"/>
                  </a:cubicBezTo>
                  <a:cubicBezTo>
                    <a:pt x="0" y="12440"/>
                    <a:pt x="269" y="12466"/>
                    <a:pt x="557" y="12466"/>
                  </a:cubicBezTo>
                  <a:cubicBezTo>
                    <a:pt x="851" y="12466"/>
                    <a:pt x="1166" y="12439"/>
                    <a:pt x="1222" y="12432"/>
                  </a:cubicBezTo>
                  <a:cubicBezTo>
                    <a:pt x="1489" y="12418"/>
                    <a:pt x="1755" y="12393"/>
                    <a:pt x="2022" y="12360"/>
                  </a:cubicBezTo>
                  <a:cubicBezTo>
                    <a:pt x="2314" y="12328"/>
                    <a:pt x="2412" y="12276"/>
                    <a:pt x="2412" y="11957"/>
                  </a:cubicBezTo>
                  <a:cubicBezTo>
                    <a:pt x="2418" y="11177"/>
                    <a:pt x="2457" y="10405"/>
                    <a:pt x="2457" y="9625"/>
                  </a:cubicBezTo>
                  <a:cubicBezTo>
                    <a:pt x="2451" y="6797"/>
                    <a:pt x="2392" y="3971"/>
                    <a:pt x="2346" y="1150"/>
                  </a:cubicBezTo>
                  <a:cubicBezTo>
                    <a:pt x="2340" y="604"/>
                    <a:pt x="2197" y="124"/>
                    <a:pt x="1546" y="19"/>
                  </a:cubicBezTo>
                  <a:cubicBezTo>
                    <a:pt x="1463" y="6"/>
                    <a:pt x="1380" y="0"/>
                    <a:pt x="1296" y="0"/>
                  </a:cubicBezTo>
                  <a:close/>
                </a:path>
              </a:pathLst>
            </a:custGeom>
            <a:solidFill>
              <a:srgbClr val="FF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41"/>
            <p:cNvSpPr/>
            <p:nvPr/>
          </p:nvSpPr>
          <p:spPr>
            <a:xfrm>
              <a:off x="2684300" y="2525300"/>
              <a:ext cx="60925" cy="12375"/>
            </a:xfrm>
            <a:custGeom>
              <a:avLst/>
              <a:gdLst/>
              <a:ahLst/>
              <a:cxnLst/>
              <a:rect l="l" t="t" r="r" b="b"/>
              <a:pathLst>
                <a:path w="2437" h="495" extrusionOk="0">
                  <a:moveTo>
                    <a:pt x="1" y="0"/>
                  </a:moveTo>
                  <a:lnTo>
                    <a:pt x="7" y="27"/>
                  </a:lnTo>
                  <a:cubicBezTo>
                    <a:pt x="20" y="300"/>
                    <a:pt x="118" y="357"/>
                    <a:pt x="409" y="390"/>
                  </a:cubicBezTo>
                  <a:cubicBezTo>
                    <a:pt x="676" y="423"/>
                    <a:pt x="943" y="443"/>
                    <a:pt x="1210" y="462"/>
                  </a:cubicBezTo>
                  <a:lnTo>
                    <a:pt x="1241" y="462"/>
                  </a:lnTo>
                  <a:cubicBezTo>
                    <a:pt x="1495" y="482"/>
                    <a:pt x="1702" y="495"/>
                    <a:pt x="1879" y="495"/>
                  </a:cubicBezTo>
                  <a:cubicBezTo>
                    <a:pt x="2176" y="495"/>
                    <a:pt x="2359" y="462"/>
                    <a:pt x="2418" y="404"/>
                  </a:cubicBezTo>
                  <a:cubicBezTo>
                    <a:pt x="2431" y="390"/>
                    <a:pt x="2437" y="371"/>
                    <a:pt x="2437" y="351"/>
                  </a:cubicBezTo>
                  <a:cubicBezTo>
                    <a:pt x="2424" y="267"/>
                    <a:pt x="2164" y="150"/>
                    <a:pt x="2152" y="144"/>
                  </a:cubicBezTo>
                  <a:cubicBezTo>
                    <a:pt x="2060" y="105"/>
                    <a:pt x="1963" y="99"/>
                    <a:pt x="1872" y="92"/>
                  </a:cubicBezTo>
                  <a:cubicBezTo>
                    <a:pt x="1852" y="92"/>
                    <a:pt x="1840" y="84"/>
                    <a:pt x="1819" y="84"/>
                  </a:cubicBezTo>
                  <a:cubicBezTo>
                    <a:pt x="1768" y="78"/>
                    <a:pt x="1716" y="72"/>
                    <a:pt x="1657" y="53"/>
                  </a:cubicBezTo>
                  <a:lnTo>
                    <a:pt x="1651" y="53"/>
                  </a:lnTo>
                  <a:cubicBezTo>
                    <a:pt x="1495" y="99"/>
                    <a:pt x="1333" y="131"/>
                    <a:pt x="1157" y="144"/>
                  </a:cubicBezTo>
                  <a:cubicBezTo>
                    <a:pt x="1075" y="153"/>
                    <a:pt x="992" y="157"/>
                    <a:pt x="907" y="157"/>
                  </a:cubicBezTo>
                  <a:cubicBezTo>
                    <a:pt x="743" y="157"/>
                    <a:pt x="575" y="141"/>
                    <a:pt x="403" y="111"/>
                  </a:cubicBezTo>
                  <a:cubicBezTo>
                    <a:pt x="286" y="92"/>
                    <a:pt x="143" y="66"/>
                    <a:pt x="26" y="14"/>
                  </a:cubicBezTo>
                  <a:lnTo>
                    <a:pt x="1" y="0"/>
                  </a:lnTo>
                  <a:close/>
                </a:path>
              </a:pathLst>
            </a:custGeom>
            <a:solidFill>
              <a:srgbClr val="393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41"/>
            <p:cNvSpPr/>
            <p:nvPr/>
          </p:nvSpPr>
          <p:spPr>
            <a:xfrm>
              <a:off x="2609050" y="2525300"/>
              <a:ext cx="60975" cy="12375"/>
            </a:xfrm>
            <a:custGeom>
              <a:avLst/>
              <a:gdLst/>
              <a:ahLst/>
              <a:cxnLst/>
              <a:rect l="l" t="t" r="r" b="b"/>
              <a:pathLst>
                <a:path w="2439" h="495" extrusionOk="0">
                  <a:moveTo>
                    <a:pt x="2438" y="0"/>
                  </a:moveTo>
                  <a:lnTo>
                    <a:pt x="2418" y="14"/>
                  </a:lnTo>
                  <a:cubicBezTo>
                    <a:pt x="2301" y="66"/>
                    <a:pt x="2159" y="92"/>
                    <a:pt x="2036" y="111"/>
                  </a:cubicBezTo>
                  <a:cubicBezTo>
                    <a:pt x="1868" y="141"/>
                    <a:pt x="1701" y="157"/>
                    <a:pt x="1536" y="157"/>
                  </a:cubicBezTo>
                  <a:cubicBezTo>
                    <a:pt x="1451" y="157"/>
                    <a:pt x="1366" y="153"/>
                    <a:pt x="1281" y="144"/>
                  </a:cubicBezTo>
                  <a:cubicBezTo>
                    <a:pt x="1113" y="131"/>
                    <a:pt x="944" y="99"/>
                    <a:pt x="795" y="53"/>
                  </a:cubicBezTo>
                  <a:lnTo>
                    <a:pt x="781" y="53"/>
                  </a:lnTo>
                  <a:cubicBezTo>
                    <a:pt x="729" y="72"/>
                    <a:pt x="671" y="78"/>
                    <a:pt x="618" y="84"/>
                  </a:cubicBezTo>
                  <a:cubicBezTo>
                    <a:pt x="606" y="84"/>
                    <a:pt x="586" y="92"/>
                    <a:pt x="573" y="92"/>
                  </a:cubicBezTo>
                  <a:cubicBezTo>
                    <a:pt x="476" y="99"/>
                    <a:pt x="384" y="105"/>
                    <a:pt x="294" y="144"/>
                  </a:cubicBezTo>
                  <a:cubicBezTo>
                    <a:pt x="281" y="150"/>
                    <a:pt x="15" y="267"/>
                    <a:pt x="9" y="351"/>
                  </a:cubicBezTo>
                  <a:cubicBezTo>
                    <a:pt x="1" y="371"/>
                    <a:pt x="15" y="390"/>
                    <a:pt x="27" y="404"/>
                  </a:cubicBezTo>
                  <a:cubicBezTo>
                    <a:pt x="87" y="462"/>
                    <a:pt x="261" y="495"/>
                    <a:pt x="567" y="495"/>
                  </a:cubicBezTo>
                  <a:cubicBezTo>
                    <a:pt x="735" y="495"/>
                    <a:pt x="951" y="482"/>
                    <a:pt x="1203" y="462"/>
                  </a:cubicBezTo>
                  <a:lnTo>
                    <a:pt x="1236" y="462"/>
                  </a:lnTo>
                  <a:cubicBezTo>
                    <a:pt x="1503" y="443"/>
                    <a:pt x="1769" y="423"/>
                    <a:pt x="2036" y="390"/>
                  </a:cubicBezTo>
                  <a:cubicBezTo>
                    <a:pt x="2328" y="357"/>
                    <a:pt x="2426" y="300"/>
                    <a:pt x="2438" y="27"/>
                  </a:cubicBezTo>
                  <a:lnTo>
                    <a:pt x="2438" y="0"/>
                  </a:lnTo>
                  <a:close/>
                </a:path>
              </a:pathLst>
            </a:custGeom>
            <a:solidFill>
              <a:srgbClr val="393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41"/>
            <p:cNvSpPr/>
            <p:nvPr/>
          </p:nvSpPr>
          <p:spPr>
            <a:xfrm>
              <a:off x="2611000" y="2022400"/>
              <a:ext cx="129675" cy="143825"/>
            </a:xfrm>
            <a:custGeom>
              <a:avLst/>
              <a:gdLst/>
              <a:ahLst/>
              <a:cxnLst/>
              <a:rect l="l" t="t" r="r" b="b"/>
              <a:pathLst>
                <a:path w="5187" h="5753" extrusionOk="0">
                  <a:moveTo>
                    <a:pt x="2540" y="1"/>
                  </a:moveTo>
                  <a:cubicBezTo>
                    <a:pt x="1548" y="1"/>
                    <a:pt x="315" y="396"/>
                    <a:pt x="40" y="1349"/>
                  </a:cubicBezTo>
                  <a:cubicBezTo>
                    <a:pt x="9" y="1446"/>
                    <a:pt x="1" y="1538"/>
                    <a:pt x="1" y="1635"/>
                  </a:cubicBezTo>
                  <a:cubicBezTo>
                    <a:pt x="411" y="2343"/>
                    <a:pt x="795" y="3065"/>
                    <a:pt x="1053" y="3857"/>
                  </a:cubicBezTo>
                  <a:cubicBezTo>
                    <a:pt x="1197" y="4292"/>
                    <a:pt x="1308" y="4741"/>
                    <a:pt x="1359" y="5203"/>
                  </a:cubicBezTo>
                  <a:cubicBezTo>
                    <a:pt x="1365" y="5267"/>
                    <a:pt x="1373" y="5333"/>
                    <a:pt x="1379" y="5392"/>
                  </a:cubicBezTo>
                  <a:cubicBezTo>
                    <a:pt x="1404" y="5417"/>
                    <a:pt x="1437" y="5437"/>
                    <a:pt x="1470" y="5462"/>
                  </a:cubicBezTo>
                  <a:cubicBezTo>
                    <a:pt x="1787" y="5656"/>
                    <a:pt x="2190" y="5752"/>
                    <a:pt x="2591" y="5752"/>
                  </a:cubicBezTo>
                  <a:cubicBezTo>
                    <a:pt x="2996" y="5752"/>
                    <a:pt x="3399" y="5655"/>
                    <a:pt x="3713" y="5462"/>
                  </a:cubicBezTo>
                  <a:cubicBezTo>
                    <a:pt x="3752" y="5437"/>
                    <a:pt x="3783" y="5417"/>
                    <a:pt x="3809" y="5392"/>
                  </a:cubicBezTo>
                  <a:cubicBezTo>
                    <a:pt x="3816" y="5333"/>
                    <a:pt x="3822" y="5267"/>
                    <a:pt x="3830" y="5203"/>
                  </a:cubicBezTo>
                  <a:cubicBezTo>
                    <a:pt x="3881" y="4741"/>
                    <a:pt x="3992" y="4292"/>
                    <a:pt x="4134" y="3857"/>
                  </a:cubicBezTo>
                  <a:cubicBezTo>
                    <a:pt x="4394" y="3065"/>
                    <a:pt x="4778" y="2343"/>
                    <a:pt x="5186" y="1635"/>
                  </a:cubicBezTo>
                  <a:cubicBezTo>
                    <a:pt x="5186" y="1538"/>
                    <a:pt x="5174" y="1446"/>
                    <a:pt x="5147" y="1349"/>
                  </a:cubicBezTo>
                  <a:cubicBezTo>
                    <a:pt x="4921" y="549"/>
                    <a:pt x="3836" y="186"/>
                    <a:pt x="3114" y="50"/>
                  </a:cubicBezTo>
                  <a:cubicBezTo>
                    <a:pt x="2940" y="18"/>
                    <a:pt x="2745" y="1"/>
                    <a:pt x="2540" y="1"/>
                  </a:cubicBezTo>
                  <a:close/>
                </a:path>
              </a:pathLst>
            </a:custGeom>
            <a:solidFill>
              <a:srgbClr val="FF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41"/>
            <p:cNvSpPr/>
            <p:nvPr/>
          </p:nvSpPr>
          <p:spPr>
            <a:xfrm>
              <a:off x="2610550" y="2045875"/>
              <a:ext cx="130625" cy="120725"/>
            </a:xfrm>
            <a:custGeom>
              <a:avLst/>
              <a:gdLst/>
              <a:ahLst/>
              <a:cxnLst/>
              <a:rect l="l" t="t" r="r" b="b"/>
              <a:pathLst>
                <a:path w="5225" h="4829" extrusionOk="0">
                  <a:moveTo>
                    <a:pt x="4971" y="0"/>
                  </a:moveTo>
                  <a:cubicBezTo>
                    <a:pt x="4847" y="78"/>
                    <a:pt x="4718" y="150"/>
                    <a:pt x="4574" y="215"/>
                  </a:cubicBezTo>
                  <a:cubicBezTo>
                    <a:pt x="3969" y="481"/>
                    <a:pt x="3304" y="584"/>
                    <a:pt x="2644" y="584"/>
                  </a:cubicBezTo>
                  <a:cubicBezTo>
                    <a:pt x="2483" y="584"/>
                    <a:pt x="2323" y="578"/>
                    <a:pt x="2163" y="566"/>
                  </a:cubicBezTo>
                  <a:cubicBezTo>
                    <a:pt x="1748" y="540"/>
                    <a:pt x="1338" y="476"/>
                    <a:pt x="942" y="365"/>
                  </a:cubicBezTo>
                  <a:cubicBezTo>
                    <a:pt x="753" y="306"/>
                    <a:pt x="572" y="248"/>
                    <a:pt x="390" y="176"/>
                  </a:cubicBezTo>
                  <a:cubicBezTo>
                    <a:pt x="318" y="144"/>
                    <a:pt x="253" y="111"/>
                    <a:pt x="189" y="72"/>
                  </a:cubicBezTo>
                  <a:cubicBezTo>
                    <a:pt x="123" y="176"/>
                    <a:pt x="78" y="287"/>
                    <a:pt x="39" y="410"/>
                  </a:cubicBezTo>
                  <a:cubicBezTo>
                    <a:pt x="12" y="495"/>
                    <a:pt x="0" y="593"/>
                    <a:pt x="0" y="696"/>
                  </a:cubicBezTo>
                  <a:cubicBezTo>
                    <a:pt x="0" y="696"/>
                    <a:pt x="0" y="702"/>
                    <a:pt x="6" y="702"/>
                  </a:cubicBezTo>
                  <a:cubicBezTo>
                    <a:pt x="370" y="1334"/>
                    <a:pt x="786" y="2093"/>
                    <a:pt x="1053" y="2918"/>
                  </a:cubicBezTo>
                  <a:cubicBezTo>
                    <a:pt x="1209" y="3392"/>
                    <a:pt x="1313" y="3835"/>
                    <a:pt x="1358" y="4270"/>
                  </a:cubicBezTo>
                  <a:cubicBezTo>
                    <a:pt x="1365" y="4328"/>
                    <a:pt x="1371" y="4394"/>
                    <a:pt x="1377" y="4459"/>
                  </a:cubicBezTo>
                  <a:cubicBezTo>
                    <a:pt x="1377" y="4459"/>
                    <a:pt x="1377" y="4465"/>
                    <a:pt x="1383" y="4465"/>
                  </a:cubicBezTo>
                  <a:cubicBezTo>
                    <a:pt x="1416" y="4492"/>
                    <a:pt x="1449" y="4517"/>
                    <a:pt x="1482" y="4537"/>
                  </a:cubicBezTo>
                  <a:cubicBezTo>
                    <a:pt x="1800" y="4732"/>
                    <a:pt x="2202" y="4829"/>
                    <a:pt x="2612" y="4829"/>
                  </a:cubicBezTo>
                  <a:cubicBezTo>
                    <a:pt x="3015" y="4829"/>
                    <a:pt x="3425" y="4732"/>
                    <a:pt x="3743" y="4537"/>
                  </a:cubicBezTo>
                  <a:cubicBezTo>
                    <a:pt x="3776" y="4517"/>
                    <a:pt x="3809" y="4492"/>
                    <a:pt x="3840" y="4465"/>
                  </a:cubicBezTo>
                  <a:lnTo>
                    <a:pt x="3848" y="4459"/>
                  </a:lnTo>
                  <a:cubicBezTo>
                    <a:pt x="3848" y="4394"/>
                    <a:pt x="3854" y="4328"/>
                    <a:pt x="3860" y="4270"/>
                  </a:cubicBezTo>
                  <a:cubicBezTo>
                    <a:pt x="3912" y="3835"/>
                    <a:pt x="4016" y="3392"/>
                    <a:pt x="4172" y="2918"/>
                  </a:cubicBezTo>
                  <a:cubicBezTo>
                    <a:pt x="4439" y="2093"/>
                    <a:pt x="4854" y="1334"/>
                    <a:pt x="5219" y="702"/>
                  </a:cubicBezTo>
                  <a:cubicBezTo>
                    <a:pt x="5225" y="702"/>
                    <a:pt x="5225" y="696"/>
                    <a:pt x="5225" y="696"/>
                  </a:cubicBezTo>
                  <a:cubicBezTo>
                    <a:pt x="5225" y="593"/>
                    <a:pt x="5212" y="495"/>
                    <a:pt x="5186" y="410"/>
                  </a:cubicBezTo>
                  <a:cubicBezTo>
                    <a:pt x="5141" y="254"/>
                    <a:pt x="5069" y="125"/>
                    <a:pt x="4971" y="0"/>
                  </a:cubicBezTo>
                  <a:close/>
                </a:path>
              </a:pathLst>
            </a:custGeom>
            <a:solidFill>
              <a:srgbClr val="393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41"/>
            <p:cNvSpPr/>
            <p:nvPr/>
          </p:nvSpPr>
          <p:spPr>
            <a:xfrm>
              <a:off x="2599300" y="2141225"/>
              <a:ext cx="153075" cy="156375"/>
            </a:xfrm>
            <a:custGeom>
              <a:avLst/>
              <a:gdLst/>
              <a:ahLst/>
              <a:cxnLst/>
              <a:rect l="l" t="t" r="r" b="b"/>
              <a:pathLst>
                <a:path w="6123" h="6255" extrusionOk="0">
                  <a:moveTo>
                    <a:pt x="4329" y="1"/>
                  </a:moveTo>
                  <a:cubicBezTo>
                    <a:pt x="4316" y="7"/>
                    <a:pt x="4304" y="21"/>
                    <a:pt x="4284" y="27"/>
                  </a:cubicBezTo>
                  <a:cubicBezTo>
                    <a:pt x="4245" y="34"/>
                    <a:pt x="4193" y="60"/>
                    <a:pt x="4148" y="79"/>
                  </a:cubicBezTo>
                  <a:cubicBezTo>
                    <a:pt x="4128" y="85"/>
                    <a:pt x="4121" y="93"/>
                    <a:pt x="4109" y="93"/>
                  </a:cubicBezTo>
                  <a:cubicBezTo>
                    <a:pt x="3920" y="151"/>
                    <a:pt x="3705" y="177"/>
                    <a:pt x="3440" y="190"/>
                  </a:cubicBezTo>
                  <a:cubicBezTo>
                    <a:pt x="3374" y="196"/>
                    <a:pt x="3315" y="196"/>
                    <a:pt x="3257" y="196"/>
                  </a:cubicBezTo>
                  <a:lnTo>
                    <a:pt x="3206" y="196"/>
                  </a:lnTo>
                  <a:cubicBezTo>
                    <a:pt x="3167" y="197"/>
                    <a:pt x="3127" y="197"/>
                    <a:pt x="3087" y="197"/>
                  </a:cubicBezTo>
                  <a:cubicBezTo>
                    <a:pt x="2802" y="197"/>
                    <a:pt x="2498" y="177"/>
                    <a:pt x="2172" y="132"/>
                  </a:cubicBezTo>
                  <a:cubicBezTo>
                    <a:pt x="2120" y="124"/>
                    <a:pt x="2067" y="112"/>
                    <a:pt x="2016" y="99"/>
                  </a:cubicBezTo>
                  <a:cubicBezTo>
                    <a:pt x="2010" y="93"/>
                    <a:pt x="1997" y="85"/>
                    <a:pt x="1983" y="79"/>
                  </a:cubicBezTo>
                  <a:cubicBezTo>
                    <a:pt x="1925" y="54"/>
                    <a:pt x="1860" y="21"/>
                    <a:pt x="1808" y="21"/>
                  </a:cubicBezTo>
                  <a:cubicBezTo>
                    <a:pt x="1794" y="15"/>
                    <a:pt x="1782" y="15"/>
                    <a:pt x="1769" y="7"/>
                  </a:cubicBezTo>
                  <a:cubicBezTo>
                    <a:pt x="1767" y="5"/>
                    <a:pt x="1765" y="4"/>
                    <a:pt x="1763" y="4"/>
                  </a:cubicBezTo>
                  <a:cubicBezTo>
                    <a:pt x="1758" y="4"/>
                    <a:pt x="1753" y="7"/>
                    <a:pt x="1749" y="7"/>
                  </a:cubicBezTo>
                  <a:cubicBezTo>
                    <a:pt x="1659" y="112"/>
                    <a:pt x="1587" y="249"/>
                    <a:pt x="1515" y="378"/>
                  </a:cubicBezTo>
                  <a:cubicBezTo>
                    <a:pt x="1482" y="436"/>
                    <a:pt x="1451" y="495"/>
                    <a:pt x="1419" y="553"/>
                  </a:cubicBezTo>
                  <a:cubicBezTo>
                    <a:pt x="1347" y="670"/>
                    <a:pt x="1269" y="795"/>
                    <a:pt x="1197" y="912"/>
                  </a:cubicBezTo>
                  <a:cubicBezTo>
                    <a:pt x="969" y="1263"/>
                    <a:pt x="795" y="1639"/>
                    <a:pt x="664" y="2022"/>
                  </a:cubicBezTo>
                  <a:cubicBezTo>
                    <a:pt x="561" y="2295"/>
                    <a:pt x="469" y="2574"/>
                    <a:pt x="391" y="2861"/>
                  </a:cubicBezTo>
                  <a:cubicBezTo>
                    <a:pt x="151" y="3725"/>
                    <a:pt x="40" y="4622"/>
                    <a:pt x="9" y="5525"/>
                  </a:cubicBezTo>
                  <a:cubicBezTo>
                    <a:pt x="9" y="5570"/>
                    <a:pt x="1" y="5622"/>
                    <a:pt x="1" y="5669"/>
                  </a:cubicBezTo>
                  <a:cubicBezTo>
                    <a:pt x="366" y="5843"/>
                    <a:pt x="762" y="5948"/>
                    <a:pt x="1152" y="6020"/>
                  </a:cubicBezTo>
                  <a:cubicBezTo>
                    <a:pt x="1835" y="6151"/>
                    <a:pt x="2521" y="6254"/>
                    <a:pt x="3209" y="6254"/>
                  </a:cubicBezTo>
                  <a:cubicBezTo>
                    <a:pt x="3576" y="6254"/>
                    <a:pt x="3942" y="6225"/>
                    <a:pt x="4310" y="6155"/>
                  </a:cubicBezTo>
                  <a:cubicBezTo>
                    <a:pt x="4946" y="6032"/>
                    <a:pt x="5552" y="5804"/>
                    <a:pt x="6122" y="5505"/>
                  </a:cubicBezTo>
                  <a:cubicBezTo>
                    <a:pt x="6091" y="4608"/>
                    <a:pt x="5980" y="3719"/>
                    <a:pt x="5740" y="2861"/>
                  </a:cubicBezTo>
                  <a:cubicBezTo>
                    <a:pt x="5701" y="2724"/>
                    <a:pt x="5662" y="2595"/>
                    <a:pt x="5623" y="2457"/>
                  </a:cubicBezTo>
                  <a:cubicBezTo>
                    <a:pt x="5474" y="1912"/>
                    <a:pt x="5233" y="1392"/>
                    <a:pt x="4928" y="912"/>
                  </a:cubicBezTo>
                  <a:cubicBezTo>
                    <a:pt x="4856" y="795"/>
                    <a:pt x="4778" y="670"/>
                    <a:pt x="4706" y="553"/>
                  </a:cubicBezTo>
                  <a:cubicBezTo>
                    <a:pt x="4673" y="495"/>
                    <a:pt x="4641" y="436"/>
                    <a:pt x="4610" y="378"/>
                  </a:cubicBezTo>
                  <a:cubicBezTo>
                    <a:pt x="4538" y="249"/>
                    <a:pt x="4466" y="112"/>
                    <a:pt x="4376" y="7"/>
                  </a:cubicBezTo>
                  <a:cubicBezTo>
                    <a:pt x="4370" y="7"/>
                    <a:pt x="4366" y="4"/>
                    <a:pt x="4362" y="4"/>
                  </a:cubicBezTo>
                  <a:cubicBezTo>
                    <a:pt x="4359" y="4"/>
                    <a:pt x="4357" y="5"/>
                    <a:pt x="4355" y="7"/>
                  </a:cubicBezTo>
                  <a:cubicBezTo>
                    <a:pt x="4349" y="1"/>
                    <a:pt x="4349" y="1"/>
                    <a:pt x="4343" y="1"/>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41"/>
            <p:cNvSpPr/>
            <p:nvPr/>
          </p:nvSpPr>
          <p:spPr>
            <a:xfrm>
              <a:off x="2635225" y="2141225"/>
              <a:ext cx="82550" cy="23450"/>
            </a:xfrm>
            <a:custGeom>
              <a:avLst/>
              <a:gdLst/>
              <a:ahLst/>
              <a:cxnLst/>
              <a:rect l="l" t="t" r="r" b="b"/>
              <a:pathLst>
                <a:path w="3302" h="938" extrusionOk="0">
                  <a:moveTo>
                    <a:pt x="2892" y="1"/>
                  </a:moveTo>
                  <a:cubicBezTo>
                    <a:pt x="2879" y="7"/>
                    <a:pt x="2867" y="21"/>
                    <a:pt x="2847" y="27"/>
                  </a:cubicBezTo>
                  <a:cubicBezTo>
                    <a:pt x="2808" y="34"/>
                    <a:pt x="2756" y="60"/>
                    <a:pt x="2711" y="79"/>
                  </a:cubicBezTo>
                  <a:cubicBezTo>
                    <a:pt x="2691" y="85"/>
                    <a:pt x="2684" y="93"/>
                    <a:pt x="2672" y="93"/>
                  </a:cubicBezTo>
                  <a:cubicBezTo>
                    <a:pt x="2483" y="151"/>
                    <a:pt x="2268" y="177"/>
                    <a:pt x="2003" y="190"/>
                  </a:cubicBezTo>
                  <a:cubicBezTo>
                    <a:pt x="1937" y="190"/>
                    <a:pt x="1878" y="196"/>
                    <a:pt x="1820" y="196"/>
                  </a:cubicBezTo>
                  <a:lnTo>
                    <a:pt x="1769" y="196"/>
                  </a:lnTo>
                  <a:cubicBezTo>
                    <a:pt x="1730" y="197"/>
                    <a:pt x="1690" y="197"/>
                    <a:pt x="1650" y="197"/>
                  </a:cubicBezTo>
                  <a:cubicBezTo>
                    <a:pt x="1365" y="197"/>
                    <a:pt x="1061" y="177"/>
                    <a:pt x="735" y="132"/>
                  </a:cubicBezTo>
                  <a:cubicBezTo>
                    <a:pt x="683" y="124"/>
                    <a:pt x="630" y="112"/>
                    <a:pt x="579" y="99"/>
                  </a:cubicBezTo>
                  <a:cubicBezTo>
                    <a:pt x="573" y="93"/>
                    <a:pt x="560" y="85"/>
                    <a:pt x="546" y="79"/>
                  </a:cubicBezTo>
                  <a:cubicBezTo>
                    <a:pt x="488" y="54"/>
                    <a:pt x="423" y="21"/>
                    <a:pt x="371" y="21"/>
                  </a:cubicBezTo>
                  <a:cubicBezTo>
                    <a:pt x="357" y="15"/>
                    <a:pt x="345" y="15"/>
                    <a:pt x="332" y="7"/>
                  </a:cubicBezTo>
                  <a:cubicBezTo>
                    <a:pt x="330" y="5"/>
                    <a:pt x="328" y="4"/>
                    <a:pt x="326" y="4"/>
                  </a:cubicBezTo>
                  <a:cubicBezTo>
                    <a:pt x="321" y="4"/>
                    <a:pt x="316" y="7"/>
                    <a:pt x="312" y="7"/>
                  </a:cubicBezTo>
                  <a:cubicBezTo>
                    <a:pt x="222" y="112"/>
                    <a:pt x="150" y="249"/>
                    <a:pt x="78" y="378"/>
                  </a:cubicBezTo>
                  <a:cubicBezTo>
                    <a:pt x="53" y="430"/>
                    <a:pt x="27" y="475"/>
                    <a:pt x="0" y="522"/>
                  </a:cubicBezTo>
                  <a:cubicBezTo>
                    <a:pt x="248" y="625"/>
                    <a:pt x="501" y="729"/>
                    <a:pt x="761" y="801"/>
                  </a:cubicBezTo>
                  <a:cubicBezTo>
                    <a:pt x="1089" y="886"/>
                    <a:pt x="1431" y="937"/>
                    <a:pt x="1771" y="937"/>
                  </a:cubicBezTo>
                  <a:cubicBezTo>
                    <a:pt x="1842" y="937"/>
                    <a:pt x="1912" y="935"/>
                    <a:pt x="1983" y="931"/>
                  </a:cubicBezTo>
                  <a:cubicBezTo>
                    <a:pt x="2379" y="912"/>
                    <a:pt x="2769" y="814"/>
                    <a:pt x="3140" y="670"/>
                  </a:cubicBezTo>
                  <a:cubicBezTo>
                    <a:pt x="3197" y="651"/>
                    <a:pt x="3251" y="631"/>
                    <a:pt x="3302" y="606"/>
                  </a:cubicBezTo>
                  <a:cubicBezTo>
                    <a:pt x="3296" y="586"/>
                    <a:pt x="3282" y="573"/>
                    <a:pt x="3269" y="553"/>
                  </a:cubicBezTo>
                  <a:cubicBezTo>
                    <a:pt x="3236" y="495"/>
                    <a:pt x="3204" y="436"/>
                    <a:pt x="3173" y="378"/>
                  </a:cubicBezTo>
                  <a:cubicBezTo>
                    <a:pt x="3101" y="249"/>
                    <a:pt x="3029" y="112"/>
                    <a:pt x="2939" y="7"/>
                  </a:cubicBezTo>
                  <a:cubicBezTo>
                    <a:pt x="2933" y="7"/>
                    <a:pt x="2929" y="4"/>
                    <a:pt x="2925" y="4"/>
                  </a:cubicBezTo>
                  <a:cubicBezTo>
                    <a:pt x="2922" y="4"/>
                    <a:pt x="2920" y="5"/>
                    <a:pt x="2918" y="7"/>
                  </a:cubicBezTo>
                  <a:cubicBezTo>
                    <a:pt x="2912" y="1"/>
                    <a:pt x="2912" y="1"/>
                    <a:pt x="29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41"/>
            <p:cNvSpPr/>
            <p:nvPr/>
          </p:nvSpPr>
          <p:spPr>
            <a:xfrm>
              <a:off x="2510300" y="2033325"/>
              <a:ext cx="146400" cy="115350"/>
            </a:xfrm>
            <a:custGeom>
              <a:avLst/>
              <a:gdLst/>
              <a:ahLst/>
              <a:cxnLst/>
              <a:rect l="l" t="t" r="r" b="b"/>
              <a:pathLst>
                <a:path w="5856" h="4614" extrusionOk="0">
                  <a:moveTo>
                    <a:pt x="5141" y="1"/>
                  </a:moveTo>
                  <a:cubicBezTo>
                    <a:pt x="5100" y="1"/>
                    <a:pt x="5059" y="4"/>
                    <a:pt x="5018" y="9"/>
                  </a:cubicBezTo>
                  <a:cubicBezTo>
                    <a:pt x="4536" y="67"/>
                    <a:pt x="4205" y="393"/>
                    <a:pt x="3920" y="756"/>
                  </a:cubicBezTo>
                  <a:cubicBezTo>
                    <a:pt x="3026" y="1904"/>
                    <a:pt x="2259" y="3631"/>
                    <a:pt x="581" y="3631"/>
                  </a:cubicBezTo>
                  <a:cubicBezTo>
                    <a:pt x="548" y="3631"/>
                    <a:pt x="514" y="3631"/>
                    <a:pt x="481" y="3629"/>
                  </a:cubicBezTo>
                  <a:cubicBezTo>
                    <a:pt x="449" y="3629"/>
                    <a:pt x="403" y="3629"/>
                    <a:pt x="371" y="3621"/>
                  </a:cubicBezTo>
                  <a:cubicBezTo>
                    <a:pt x="306" y="3882"/>
                    <a:pt x="156" y="4128"/>
                    <a:pt x="0" y="4331"/>
                  </a:cubicBezTo>
                  <a:cubicBezTo>
                    <a:pt x="66" y="4356"/>
                    <a:pt x="123" y="4389"/>
                    <a:pt x="189" y="4409"/>
                  </a:cubicBezTo>
                  <a:cubicBezTo>
                    <a:pt x="189" y="4415"/>
                    <a:pt x="195" y="4415"/>
                    <a:pt x="201" y="4415"/>
                  </a:cubicBezTo>
                  <a:lnTo>
                    <a:pt x="208" y="4415"/>
                  </a:lnTo>
                  <a:cubicBezTo>
                    <a:pt x="607" y="4547"/>
                    <a:pt x="1030" y="4614"/>
                    <a:pt x="1452" y="4614"/>
                  </a:cubicBezTo>
                  <a:cubicBezTo>
                    <a:pt x="1924" y="4614"/>
                    <a:pt x="2395" y="4531"/>
                    <a:pt x="2834" y="4362"/>
                  </a:cubicBezTo>
                  <a:cubicBezTo>
                    <a:pt x="3165" y="4233"/>
                    <a:pt x="3470" y="4058"/>
                    <a:pt x="3750" y="3849"/>
                  </a:cubicBezTo>
                  <a:cubicBezTo>
                    <a:pt x="4316" y="3426"/>
                    <a:pt x="4777" y="2874"/>
                    <a:pt x="5102" y="2257"/>
                  </a:cubicBezTo>
                  <a:cubicBezTo>
                    <a:pt x="5329" y="1822"/>
                    <a:pt x="5855" y="736"/>
                    <a:pt x="5588" y="229"/>
                  </a:cubicBezTo>
                  <a:cubicBezTo>
                    <a:pt x="5537" y="132"/>
                    <a:pt x="5446" y="67"/>
                    <a:pt x="5342" y="34"/>
                  </a:cubicBezTo>
                  <a:cubicBezTo>
                    <a:pt x="5277" y="10"/>
                    <a:pt x="5209" y="1"/>
                    <a:pt x="5141" y="1"/>
                  </a:cubicBezTo>
                  <a:close/>
                </a:path>
              </a:pathLst>
            </a:custGeom>
            <a:solidFill>
              <a:srgbClr val="FF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41"/>
            <p:cNvSpPr/>
            <p:nvPr/>
          </p:nvSpPr>
          <p:spPr>
            <a:xfrm>
              <a:off x="2680725" y="2031600"/>
              <a:ext cx="103200" cy="129150"/>
            </a:xfrm>
            <a:custGeom>
              <a:avLst/>
              <a:gdLst/>
              <a:ahLst/>
              <a:cxnLst/>
              <a:rect l="l" t="t" r="r" b="b"/>
              <a:pathLst>
                <a:path w="4128" h="5166" extrusionOk="0">
                  <a:moveTo>
                    <a:pt x="1256" y="0"/>
                  </a:moveTo>
                  <a:cubicBezTo>
                    <a:pt x="1253" y="0"/>
                    <a:pt x="1251" y="0"/>
                    <a:pt x="1248" y="0"/>
                  </a:cubicBezTo>
                  <a:cubicBezTo>
                    <a:pt x="1137" y="7"/>
                    <a:pt x="1041" y="58"/>
                    <a:pt x="963" y="136"/>
                  </a:cubicBezTo>
                  <a:cubicBezTo>
                    <a:pt x="891" y="220"/>
                    <a:pt x="838" y="318"/>
                    <a:pt x="807" y="423"/>
                  </a:cubicBezTo>
                  <a:cubicBezTo>
                    <a:pt x="643" y="877"/>
                    <a:pt x="793" y="1320"/>
                    <a:pt x="1002" y="1735"/>
                  </a:cubicBezTo>
                  <a:cubicBezTo>
                    <a:pt x="1345" y="2424"/>
                    <a:pt x="1845" y="3145"/>
                    <a:pt x="2139" y="3906"/>
                  </a:cubicBezTo>
                  <a:cubicBezTo>
                    <a:pt x="2034" y="3932"/>
                    <a:pt x="1944" y="3963"/>
                    <a:pt x="1872" y="3977"/>
                  </a:cubicBezTo>
                  <a:cubicBezTo>
                    <a:pt x="1280" y="4121"/>
                    <a:pt x="688" y="4323"/>
                    <a:pt x="79" y="4323"/>
                  </a:cubicBezTo>
                  <a:cubicBezTo>
                    <a:pt x="53" y="4323"/>
                    <a:pt x="27" y="4323"/>
                    <a:pt x="0" y="4322"/>
                  </a:cubicBezTo>
                  <a:lnTo>
                    <a:pt x="0" y="4322"/>
                  </a:lnTo>
                  <a:cubicBezTo>
                    <a:pt x="7" y="4478"/>
                    <a:pt x="27" y="4634"/>
                    <a:pt x="39" y="4782"/>
                  </a:cubicBezTo>
                  <a:cubicBezTo>
                    <a:pt x="46" y="4860"/>
                    <a:pt x="52" y="4946"/>
                    <a:pt x="58" y="5024"/>
                  </a:cubicBezTo>
                  <a:cubicBezTo>
                    <a:pt x="163" y="5043"/>
                    <a:pt x="273" y="5063"/>
                    <a:pt x="378" y="5075"/>
                  </a:cubicBezTo>
                  <a:cubicBezTo>
                    <a:pt x="790" y="5133"/>
                    <a:pt x="1207" y="5165"/>
                    <a:pt x="1621" y="5165"/>
                  </a:cubicBezTo>
                  <a:cubicBezTo>
                    <a:pt x="1722" y="5165"/>
                    <a:pt x="1823" y="5164"/>
                    <a:pt x="1923" y="5160"/>
                  </a:cubicBezTo>
                  <a:cubicBezTo>
                    <a:pt x="2184" y="5153"/>
                    <a:pt x="2451" y="5133"/>
                    <a:pt x="2709" y="5108"/>
                  </a:cubicBezTo>
                  <a:cubicBezTo>
                    <a:pt x="3081" y="5063"/>
                    <a:pt x="3561" y="5043"/>
                    <a:pt x="3821" y="4737"/>
                  </a:cubicBezTo>
                  <a:cubicBezTo>
                    <a:pt x="4127" y="4373"/>
                    <a:pt x="3977" y="3840"/>
                    <a:pt x="3873" y="3431"/>
                  </a:cubicBezTo>
                  <a:cubicBezTo>
                    <a:pt x="3600" y="2346"/>
                    <a:pt x="2996" y="1273"/>
                    <a:pt x="2145" y="540"/>
                  </a:cubicBezTo>
                  <a:cubicBezTo>
                    <a:pt x="1925" y="359"/>
                    <a:pt x="1560" y="0"/>
                    <a:pt x="1256" y="0"/>
                  </a:cubicBezTo>
                  <a:close/>
                </a:path>
              </a:pathLst>
            </a:custGeom>
            <a:solidFill>
              <a:srgbClr val="FF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41"/>
            <p:cNvSpPr/>
            <p:nvPr/>
          </p:nvSpPr>
          <p:spPr>
            <a:xfrm>
              <a:off x="2530300" y="2046050"/>
              <a:ext cx="120550" cy="103000"/>
            </a:xfrm>
            <a:custGeom>
              <a:avLst/>
              <a:gdLst/>
              <a:ahLst/>
              <a:cxnLst/>
              <a:rect l="l" t="t" r="r" b="b"/>
              <a:pathLst>
                <a:path w="4822" h="4120" extrusionOk="0">
                  <a:moveTo>
                    <a:pt x="3300" y="1"/>
                  </a:moveTo>
                  <a:cubicBezTo>
                    <a:pt x="3229" y="79"/>
                    <a:pt x="3165" y="157"/>
                    <a:pt x="3106" y="235"/>
                  </a:cubicBezTo>
                  <a:cubicBezTo>
                    <a:pt x="2925" y="469"/>
                    <a:pt x="2755" y="715"/>
                    <a:pt x="2580" y="976"/>
                  </a:cubicBezTo>
                  <a:cubicBezTo>
                    <a:pt x="1942" y="1904"/>
                    <a:pt x="1287" y="2866"/>
                    <a:pt x="208" y="3067"/>
                  </a:cubicBezTo>
                  <a:cubicBezTo>
                    <a:pt x="201" y="3067"/>
                    <a:pt x="195" y="3073"/>
                    <a:pt x="195" y="3087"/>
                  </a:cubicBezTo>
                  <a:cubicBezTo>
                    <a:pt x="187" y="3184"/>
                    <a:pt x="181" y="3282"/>
                    <a:pt x="175" y="3379"/>
                  </a:cubicBezTo>
                  <a:cubicBezTo>
                    <a:pt x="142" y="3640"/>
                    <a:pt x="85" y="3861"/>
                    <a:pt x="0" y="4048"/>
                  </a:cubicBezTo>
                  <a:lnTo>
                    <a:pt x="0" y="4062"/>
                  </a:lnTo>
                  <a:cubicBezTo>
                    <a:pt x="7" y="4068"/>
                    <a:pt x="13" y="4068"/>
                    <a:pt x="13" y="4068"/>
                  </a:cubicBezTo>
                  <a:cubicBezTo>
                    <a:pt x="226" y="4102"/>
                    <a:pt x="441" y="4119"/>
                    <a:pt x="653" y="4119"/>
                  </a:cubicBezTo>
                  <a:cubicBezTo>
                    <a:pt x="1133" y="4119"/>
                    <a:pt x="1604" y="4034"/>
                    <a:pt x="2040" y="3867"/>
                  </a:cubicBezTo>
                  <a:cubicBezTo>
                    <a:pt x="2365" y="3744"/>
                    <a:pt x="2670" y="3568"/>
                    <a:pt x="2964" y="3354"/>
                  </a:cubicBezTo>
                  <a:cubicBezTo>
                    <a:pt x="3516" y="2931"/>
                    <a:pt x="3984" y="2386"/>
                    <a:pt x="4314" y="1755"/>
                  </a:cubicBezTo>
                  <a:cubicBezTo>
                    <a:pt x="4458" y="1489"/>
                    <a:pt x="4704" y="976"/>
                    <a:pt x="4821" y="500"/>
                  </a:cubicBezTo>
                  <a:cubicBezTo>
                    <a:pt x="4593" y="469"/>
                    <a:pt x="4367" y="416"/>
                    <a:pt x="4152" y="358"/>
                  </a:cubicBezTo>
                  <a:cubicBezTo>
                    <a:pt x="3963" y="299"/>
                    <a:pt x="3782" y="241"/>
                    <a:pt x="3600" y="169"/>
                  </a:cubicBezTo>
                  <a:cubicBezTo>
                    <a:pt x="3489" y="124"/>
                    <a:pt x="3399" y="65"/>
                    <a:pt x="3300" y="1"/>
                  </a:cubicBezTo>
                  <a:close/>
                </a:path>
              </a:pathLst>
            </a:custGeom>
            <a:solidFill>
              <a:srgbClr val="393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41"/>
            <p:cNvSpPr/>
            <p:nvPr/>
          </p:nvSpPr>
          <p:spPr>
            <a:xfrm>
              <a:off x="2699400" y="2045550"/>
              <a:ext cx="84675" cy="115725"/>
            </a:xfrm>
            <a:custGeom>
              <a:avLst/>
              <a:gdLst/>
              <a:ahLst/>
              <a:cxnLst/>
              <a:rect l="l" t="t" r="r" b="b"/>
              <a:pathLst>
                <a:path w="3387" h="4629" extrusionOk="0">
                  <a:moveTo>
                    <a:pt x="1443" y="1"/>
                  </a:moveTo>
                  <a:cubicBezTo>
                    <a:pt x="1314" y="85"/>
                    <a:pt x="1170" y="163"/>
                    <a:pt x="1020" y="228"/>
                  </a:cubicBezTo>
                  <a:cubicBezTo>
                    <a:pt x="696" y="372"/>
                    <a:pt x="351" y="469"/>
                    <a:pt x="0" y="528"/>
                  </a:cubicBezTo>
                  <a:cubicBezTo>
                    <a:pt x="39" y="762"/>
                    <a:pt x="138" y="982"/>
                    <a:pt x="234" y="1183"/>
                  </a:cubicBezTo>
                  <a:cubicBezTo>
                    <a:pt x="364" y="1443"/>
                    <a:pt x="520" y="1704"/>
                    <a:pt x="676" y="1983"/>
                  </a:cubicBezTo>
                  <a:cubicBezTo>
                    <a:pt x="930" y="2418"/>
                    <a:pt x="1190" y="2873"/>
                    <a:pt x="1371" y="3335"/>
                  </a:cubicBezTo>
                  <a:cubicBezTo>
                    <a:pt x="1332" y="3348"/>
                    <a:pt x="1293" y="3354"/>
                    <a:pt x="1261" y="3366"/>
                  </a:cubicBezTo>
                  <a:cubicBezTo>
                    <a:pt x="1209" y="3380"/>
                    <a:pt x="1158" y="3393"/>
                    <a:pt x="1119" y="3405"/>
                  </a:cubicBezTo>
                  <a:cubicBezTo>
                    <a:pt x="988" y="3438"/>
                    <a:pt x="858" y="3471"/>
                    <a:pt x="735" y="3504"/>
                  </a:cubicBezTo>
                  <a:cubicBezTo>
                    <a:pt x="585" y="3543"/>
                    <a:pt x="429" y="3588"/>
                    <a:pt x="280" y="3621"/>
                  </a:cubicBezTo>
                  <a:cubicBezTo>
                    <a:pt x="273" y="3621"/>
                    <a:pt x="267" y="3633"/>
                    <a:pt x="267" y="3639"/>
                  </a:cubicBezTo>
                  <a:cubicBezTo>
                    <a:pt x="333" y="3945"/>
                    <a:pt x="333" y="4271"/>
                    <a:pt x="261" y="4583"/>
                  </a:cubicBezTo>
                  <a:cubicBezTo>
                    <a:pt x="255" y="4589"/>
                    <a:pt x="261" y="4595"/>
                    <a:pt x="261" y="4595"/>
                  </a:cubicBezTo>
                  <a:cubicBezTo>
                    <a:pt x="261" y="4602"/>
                    <a:pt x="267" y="4602"/>
                    <a:pt x="273" y="4602"/>
                  </a:cubicBezTo>
                  <a:cubicBezTo>
                    <a:pt x="489" y="4614"/>
                    <a:pt x="702" y="4628"/>
                    <a:pt x="917" y="4628"/>
                  </a:cubicBezTo>
                  <a:cubicBezTo>
                    <a:pt x="1002" y="4628"/>
                    <a:pt x="1092" y="4622"/>
                    <a:pt x="1176" y="4622"/>
                  </a:cubicBezTo>
                  <a:cubicBezTo>
                    <a:pt x="1437" y="4614"/>
                    <a:pt x="1704" y="4595"/>
                    <a:pt x="1962" y="4563"/>
                  </a:cubicBezTo>
                  <a:cubicBezTo>
                    <a:pt x="1995" y="4563"/>
                    <a:pt x="2034" y="4556"/>
                    <a:pt x="2067" y="4556"/>
                  </a:cubicBezTo>
                  <a:cubicBezTo>
                    <a:pt x="2418" y="4517"/>
                    <a:pt x="2847" y="4472"/>
                    <a:pt x="3087" y="4185"/>
                  </a:cubicBezTo>
                  <a:cubicBezTo>
                    <a:pt x="3386" y="3834"/>
                    <a:pt x="3257" y="3321"/>
                    <a:pt x="3152" y="2912"/>
                  </a:cubicBezTo>
                  <a:lnTo>
                    <a:pt x="3146" y="2867"/>
                  </a:lnTo>
                  <a:cubicBezTo>
                    <a:pt x="2859" y="1743"/>
                    <a:pt x="2243" y="702"/>
                    <a:pt x="1443" y="1"/>
                  </a:cubicBezTo>
                  <a:close/>
                </a:path>
              </a:pathLst>
            </a:custGeom>
            <a:solidFill>
              <a:srgbClr val="3935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41"/>
            <p:cNvSpPr/>
            <p:nvPr/>
          </p:nvSpPr>
          <p:spPr>
            <a:xfrm>
              <a:off x="2594650" y="1932950"/>
              <a:ext cx="34900" cy="34200"/>
            </a:xfrm>
            <a:custGeom>
              <a:avLst/>
              <a:gdLst/>
              <a:ahLst/>
              <a:cxnLst/>
              <a:rect l="l" t="t" r="r" b="b"/>
              <a:pathLst>
                <a:path w="1396" h="1368" extrusionOk="0">
                  <a:moveTo>
                    <a:pt x="700" y="1"/>
                  </a:moveTo>
                  <a:cubicBezTo>
                    <a:pt x="311" y="1"/>
                    <a:pt x="1" y="450"/>
                    <a:pt x="129" y="866"/>
                  </a:cubicBezTo>
                  <a:cubicBezTo>
                    <a:pt x="217" y="1156"/>
                    <a:pt x="503" y="1367"/>
                    <a:pt x="805" y="1367"/>
                  </a:cubicBezTo>
                  <a:cubicBezTo>
                    <a:pt x="814" y="1367"/>
                    <a:pt x="822" y="1367"/>
                    <a:pt x="831" y="1367"/>
                  </a:cubicBezTo>
                  <a:cubicBezTo>
                    <a:pt x="1020" y="1359"/>
                    <a:pt x="1215" y="1268"/>
                    <a:pt x="1311" y="1106"/>
                  </a:cubicBezTo>
                  <a:cubicBezTo>
                    <a:pt x="1389" y="956"/>
                    <a:pt x="1396" y="782"/>
                    <a:pt x="1357" y="618"/>
                  </a:cubicBezTo>
                  <a:cubicBezTo>
                    <a:pt x="1350" y="593"/>
                    <a:pt x="1344" y="573"/>
                    <a:pt x="1338" y="548"/>
                  </a:cubicBezTo>
                  <a:cubicBezTo>
                    <a:pt x="1279" y="372"/>
                    <a:pt x="1176" y="209"/>
                    <a:pt x="1020" y="105"/>
                  </a:cubicBezTo>
                  <a:cubicBezTo>
                    <a:pt x="912" y="33"/>
                    <a:pt x="803" y="1"/>
                    <a:pt x="700" y="1"/>
                  </a:cubicBezTo>
                  <a:close/>
                </a:path>
              </a:pathLst>
            </a:custGeom>
            <a:solidFill>
              <a:srgbClr val="FF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41"/>
            <p:cNvSpPr/>
            <p:nvPr/>
          </p:nvSpPr>
          <p:spPr>
            <a:xfrm>
              <a:off x="2597700" y="1954425"/>
              <a:ext cx="650" cy="1775"/>
            </a:xfrm>
            <a:custGeom>
              <a:avLst/>
              <a:gdLst/>
              <a:ahLst/>
              <a:cxnLst/>
              <a:rect l="l" t="t" r="r" b="b"/>
              <a:pathLst>
                <a:path w="26" h="71" extrusionOk="0">
                  <a:moveTo>
                    <a:pt x="26" y="71"/>
                  </a:moveTo>
                  <a:lnTo>
                    <a:pt x="26" y="71"/>
                  </a:lnTo>
                  <a:lnTo>
                    <a:pt x="26" y="71"/>
                  </a:lnTo>
                  <a:close/>
                  <a:moveTo>
                    <a:pt x="7" y="7"/>
                  </a:moveTo>
                  <a:lnTo>
                    <a:pt x="7" y="20"/>
                  </a:lnTo>
                  <a:lnTo>
                    <a:pt x="7" y="7"/>
                  </a:lnTo>
                  <a:close/>
                  <a:moveTo>
                    <a:pt x="7" y="7"/>
                  </a:moveTo>
                  <a:lnTo>
                    <a:pt x="7" y="7"/>
                  </a:lnTo>
                  <a:lnTo>
                    <a:pt x="7" y="7"/>
                  </a:lnTo>
                  <a:close/>
                  <a:moveTo>
                    <a:pt x="1" y="1"/>
                  </a:moveTo>
                  <a:lnTo>
                    <a:pt x="7" y="7"/>
                  </a:lnTo>
                  <a:lnTo>
                    <a:pt x="1" y="1"/>
                  </a:lnTo>
                  <a:close/>
                  <a:moveTo>
                    <a:pt x="1" y="1"/>
                  </a:moveTo>
                  <a:lnTo>
                    <a:pt x="1" y="1"/>
                  </a:lnTo>
                  <a:close/>
                </a:path>
              </a:pathLst>
            </a:custGeom>
            <a:solidFill>
              <a:srgbClr val="FC4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41"/>
            <p:cNvSpPr/>
            <p:nvPr/>
          </p:nvSpPr>
          <p:spPr>
            <a:xfrm>
              <a:off x="2597050" y="1950025"/>
              <a:ext cx="23425" cy="17100"/>
            </a:xfrm>
            <a:custGeom>
              <a:avLst/>
              <a:gdLst/>
              <a:ahLst/>
              <a:cxnLst/>
              <a:rect l="l" t="t" r="r" b="b"/>
              <a:pathLst>
                <a:path w="937" h="684" extrusionOk="0">
                  <a:moveTo>
                    <a:pt x="0" y="1"/>
                  </a:moveTo>
                  <a:cubicBezTo>
                    <a:pt x="0" y="60"/>
                    <a:pt x="13" y="118"/>
                    <a:pt x="27" y="177"/>
                  </a:cubicBezTo>
                  <a:lnTo>
                    <a:pt x="33" y="183"/>
                  </a:lnTo>
                  <a:lnTo>
                    <a:pt x="33" y="196"/>
                  </a:lnTo>
                  <a:cubicBezTo>
                    <a:pt x="39" y="216"/>
                    <a:pt x="46" y="228"/>
                    <a:pt x="52" y="247"/>
                  </a:cubicBezTo>
                  <a:cubicBezTo>
                    <a:pt x="163" y="501"/>
                    <a:pt x="436" y="684"/>
                    <a:pt x="708" y="684"/>
                  </a:cubicBezTo>
                  <a:lnTo>
                    <a:pt x="735" y="684"/>
                  </a:lnTo>
                  <a:cubicBezTo>
                    <a:pt x="800" y="684"/>
                    <a:pt x="871" y="670"/>
                    <a:pt x="936" y="645"/>
                  </a:cubicBezTo>
                  <a:cubicBezTo>
                    <a:pt x="903" y="489"/>
                    <a:pt x="885" y="325"/>
                    <a:pt x="878" y="163"/>
                  </a:cubicBezTo>
                  <a:cubicBezTo>
                    <a:pt x="800" y="183"/>
                    <a:pt x="708" y="196"/>
                    <a:pt x="624" y="196"/>
                  </a:cubicBezTo>
                  <a:cubicBezTo>
                    <a:pt x="403" y="196"/>
                    <a:pt x="183" y="124"/>
                    <a:pt x="0" y="1"/>
                  </a:cubicBezTo>
                  <a:close/>
                </a:path>
              </a:pathLst>
            </a:custGeom>
            <a:solidFill>
              <a:srgbClr val="FFB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41"/>
            <p:cNvSpPr/>
            <p:nvPr/>
          </p:nvSpPr>
          <p:spPr>
            <a:xfrm>
              <a:off x="2720675" y="1932950"/>
              <a:ext cx="34925" cy="34200"/>
            </a:xfrm>
            <a:custGeom>
              <a:avLst/>
              <a:gdLst/>
              <a:ahLst/>
              <a:cxnLst/>
              <a:rect l="l" t="t" r="r" b="b"/>
              <a:pathLst>
                <a:path w="1397" h="1368" extrusionOk="0">
                  <a:moveTo>
                    <a:pt x="694" y="1"/>
                  </a:moveTo>
                  <a:cubicBezTo>
                    <a:pt x="590" y="1"/>
                    <a:pt x="480" y="33"/>
                    <a:pt x="371" y="105"/>
                  </a:cubicBezTo>
                  <a:cubicBezTo>
                    <a:pt x="215" y="209"/>
                    <a:pt x="112" y="372"/>
                    <a:pt x="59" y="548"/>
                  </a:cubicBezTo>
                  <a:cubicBezTo>
                    <a:pt x="52" y="573"/>
                    <a:pt x="46" y="593"/>
                    <a:pt x="40" y="618"/>
                  </a:cubicBezTo>
                  <a:cubicBezTo>
                    <a:pt x="1" y="782"/>
                    <a:pt x="1" y="956"/>
                    <a:pt x="85" y="1106"/>
                  </a:cubicBezTo>
                  <a:cubicBezTo>
                    <a:pt x="183" y="1268"/>
                    <a:pt x="378" y="1359"/>
                    <a:pt x="566" y="1367"/>
                  </a:cubicBezTo>
                  <a:cubicBezTo>
                    <a:pt x="574" y="1367"/>
                    <a:pt x="582" y="1367"/>
                    <a:pt x="591" y="1367"/>
                  </a:cubicBezTo>
                  <a:cubicBezTo>
                    <a:pt x="888" y="1367"/>
                    <a:pt x="1179" y="1156"/>
                    <a:pt x="1267" y="866"/>
                  </a:cubicBezTo>
                  <a:cubicBezTo>
                    <a:pt x="1397" y="450"/>
                    <a:pt x="1087" y="1"/>
                    <a:pt x="694" y="1"/>
                  </a:cubicBezTo>
                  <a:close/>
                </a:path>
              </a:pathLst>
            </a:custGeom>
            <a:solidFill>
              <a:srgbClr val="FF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41"/>
            <p:cNvSpPr/>
            <p:nvPr/>
          </p:nvSpPr>
          <p:spPr>
            <a:xfrm>
              <a:off x="2752200" y="1954425"/>
              <a:ext cx="175" cy="350"/>
            </a:xfrm>
            <a:custGeom>
              <a:avLst/>
              <a:gdLst/>
              <a:ahLst/>
              <a:cxnLst/>
              <a:rect l="l" t="t" r="r" b="b"/>
              <a:pathLst>
                <a:path w="7" h="14" extrusionOk="0">
                  <a:moveTo>
                    <a:pt x="6" y="7"/>
                  </a:moveTo>
                  <a:cubicBezTo>
                    <a:pt x="6" y="13"/>
                    <a:pt x="6" y="13"/>
                    <a:pt x="0" y="13"/>
                  </a:cubicBezTo>
                  <a:cubicBezTo>
                    <a:pt x="6" y="13"/>
                    <a:pt x="6" y="13"/>
                    <a:pt x="6" y="7"/>
                  </a:cubicBezTo>
                  <a:close/>
                  <a:moveTo>
                    <a:pt x="6" y="7"/>
                  </a:moveTo>
                  <a:lnTo>
                    <a:pt x="6" y="7"/>
                  </a:lnTo>
                  <a:lnTo>
                    <a:pt x="6" y="7"/>
                  </a:lnTo>
                  <a:close/>
                  <a:moveTo>
                    <a:pt x="6" y="1"/>
                  </a:moveTo>
                  <a:lnTo>
                    <a:pt x="6" y="7"/>
                  </a:lnTo>
                  <a:lnTo>
                    <a:pt x="6" y="1"/>
                  </a:lnTo>
                  <a:close/>
                  <a:moveTo>
                    <a:pt x="6" y="1"/>
                  </a:moveTo>
                  <a:lnTo>
                    <a:pt x="6" y="1"/>
                  </a:lnTo>
                  <a:close/>
                </a:path>
              </a:pathLst>
            </a:custGeom>
            <a:solidFill>
              <a:srgbClr val="FC4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41"/>
            <p:cNvSpPr/>
            <p:nvPr/>
          </p:nvSpPr>
          <p:spPr>
            <a:xfrm>
              <a:off x="2731250" y="1950025"/>
              <a:ext cx="21775" cy="17100"/>
            </a:xfrm>
            <a:custGeom>
              <a:avLst/>
              <a:gdLst/>
              <a:ahLst/>
              <a:cxnLst/>
              <a:rect l="l" t="t" r="r" b="b"/>
              <a:pathLst>
                <a:path w="871" h="684" extrusionOk="0">
                  <a:moveTo>
                    <a:pt x="871" y="1"/>
                  </a:moveTo>
                  <a:lnTo>
                    <a:pt x="871" y="1"/>
                  </a:lnTo>
                  <a:cubicBezTo>
                    <a:pt x="696" y="124"/>
                    <a:pt x="468" y="196"/>
                    <a:pt x="253" y="196"/>
                  </a:cubicBezTo>
                  <a:cubicBezTo>
                    <a:pt x="189" y="196"/>
                    <a:pt x="124" y="189"/>
                    <a:pt x="65" y="177"/>
                  </a:cubicBezTo>
                  <a:cubicBezTo>
                    <a:pt x="52" y="345"/>
                    <a:pt x="33" y="507"/>
                    <a:pt x="1" y="663"/>
                  </a:cubicBezTo>
                  <a:cubicBezTo>
                    <a:pt x="46" y="676"/>
                    <a:pt x="97" y="684"/>
                    <a:pt x="143" y="684"/>
                  </a:cubicBezTo>
                  <a:lnTo>
                    <a:pt x="163" y="684"/>
                  </a:lnTo>
                  <a:cubicBezTo>
                    <a:pt x="462" y="684"/>
                    <a:pt x="748" y="475"/>
                    <a:pt x="838" y="189"/>
                  </a:cubicBezTo>
                  <a:cubicBezTo>
                    <a:pt x="844" y="189"/>
                    <a:pt x="844" y="189"/>
                    <a:pt x="844" y="183"/>
                  </a:cubicBezTo>
                  <a:lnTo>
                    <a:pt x="844" y="177"/>
                  </a:lnTo>
                  <a:cubicBezTo>
                    <a:pt x="865" y="118"/>
                    <a:pt x="871" y="60"/>
                    <a:pt x="871" y="1"/>
                  </a:cubicBezTo>
                  <a:close/>
                </a:path>
              </a:pathLst>
            </a:custGeom>
            <a:solidFill>
              <a:srgbClr val="FFB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41"/>
            <p:cNvSpPr/>
            <p:nvPr/>
          </p:nvSpPr>
          <p:spPr>
            <a:xfrm>
              <a:off x="2659125" y="1991475"/>
              <a:ext cx="37525" cy="64575"/>
            </a:xfrm>
            <a:custGeom>
              <a:avLst/>
              <a:gdLst/>
              <a:ahLst/>
              <a:cxnLst/>
              <a:rect l="l" t="t" r="r" b="b"/>
              <a:pathLst>
                <a:path w="1501" h="2583" extrusionOk="0">
                  <a:moveTo>
                    <a:pt x="1398" y="0"/>
                  </a:moveTo>
                  <a:cubicBezTo>
                    <a:pt x="1191" y="82"/>
                    <a:pt x="971" y="118"/>
                    <a:pt x="747" y="118"/>
                  </a:cubicBezTo>
                  <a:cubicBezTo>
                    <a:pt x="527" y="118"/>
                    <a:pt x="303" y="83"/>
                    <a:pt x="85" y="25"/>
                  </a:cubicBezTo>
                  <a:cubicBezTo>
                    <a:pt x="25" y="526"/>
                    <a:pt x="0" y="1033"/>
                    <a:pt x="7" y="1534"/>
                  </a:cubicBezTo>
                  <a:cubicBezTo>
                    <a:pt x="7" y="1833"/>
                    <a:pt x="39" y="2151"/>
                    <a:pt x="208" y="2359"/>
                  </a:cubicBezTo>
                  <a:cubicBezTo>
                    <a:pt x="338" y="2517"/>
                    <a:pt x="522" y="2582"/>
                    <a:pt x="706" y="2582"/>
                  </a:cubicBezTo>
                  <a:cubicBezTo>
                    <a:pt x="779" y="2582"/>
                    <a:pt x="852" y="2572"/>
                    <a:pt x="922" y="2554"/>
                  </a:cubicBezTo>
                  <a:cubicBezTo>
                    <a:pt x="1131" y="2496"/>
                    <a:pt x="1332" y="2352"/>
                    <a:pt x="1429" y="2125"/>
                  </a:cubicBezTo>
                  <a:cubicBezTo>
                    <a:pt x="1494" y="1962"/>
                    <a:pt x="1501" y="1774"/>
                    <a:pt x="1501" y="1591"/>
                  </a:cubicBezTo>
                  <a:lnTo>
                    <a:pt x="1501" y="1365"/>
                  </a:lnTo>
                  <a:cubicBezTo>
                    <a:pt x="1482" y="910"/>
                    <a:pt x="1437" y="454"/>
                    <a:pt x="1398" y="0"/>
                  </a:cubicBezTo>
                  <a:close/>
                </a:path>
              </a:pathLst>
            </a:custGeom>
            <a:solidFill>
              <a:srgbClr val="FF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41"/>
            <p:cNvSpPr/>
            <p:nvPr/>
          </p:nvSpPr>
          <p:spPr>
            <a:xfrm>
              <a:off x="2619000" y="1884150"/>
              <a:ext cx="115050" cy="124725"/>
            </a:xfrm>
            <a:custGeom>
              <a:avLst/>
              <a:gdLst/>
              <a:ahLst/>
              <a:cxnLst/>
              <a:rect l="l" t="t" r="r" b="b"/>
              <a:pathLst>
                <a:path w="4602" h="4989" extrusionOk="0">
                  <a:moveTo>
                    <a:pt x="2411" y="1"/>
                  </a:moveTo>
                  <a:cubicBezTo>
                    <a:pt x="1514" y="1"/>
                    <a:pt x="632" y="437"/>
                    <a:pt x="253" y="1252"/>
                  </a:cubicBezTo>
                  <a:cubicBezTo>
                    <a:pt x="78" y="1642"/>
                    <a:pt x="13" y="2063"/>
                    <a:pt x="0" y="2486"/>
                  </a:cubicBezTo>
                  <a:lnTo>
                    <a:pt x="0" y="2597"/>
                  </a:lnTo>
                  <a:cubicBezTo>
                    <a:pt x="0" y="3077"/>
                    <a:pt x="64" y="3571"/>
                    <a:pt x="319" y="3982"/>
                  </a:cubicBezTo>
                  <a:cubicBezTo>
                    <a:pt x="715" y="4618"/>
                    <a:pt x="1501" y="4963"/>
                    <a:pt x="2274" y="4987"/>
                  </a:cubicBezTo>
                  <a:cubicBezTo>
                    <a:pt x="2299" y="4988"/>
                    <a:pt x="2324" y="4988"/>
                    <a:pt x="2349" y="4988"/>
                  </a:cubicBezTo>
                  <a:cubicBezTo>
                    <a:pt x="2884" y="4988"/>
                    <a:pt x="3430" y="4842"/>
                    <a:pt x="3834" y="4501"/>
                  </a:cubicBezTo>
                  <a:cubicBezTo>
                    <a:pt x="4470" y="3955"/>
                    <a:pt x="4601" y="3046"/>
                    <a:pt x="4555" y="2227"/>
                  </a:cubicBezTo>
                  <a:cubicBezTo>
                    <a:pt x="4497" y="1219"/>
                    <a:pt x="3931" y="206"/>
                    <a:pt x="2808" y="29"/>
                  </a:cubicBezTo>
                  <a:cubicBezTo>
                    <a:pt x="2676" y="10"/>
                    <a:pt x="2543" y="1"/>
                    <a:pt x="2411" y="1"/>
                  </a:cubicBezTo>
                  <a:close/>
                </a:path>
              </a:pathLst>
            </a:custGeom>
            <a:solidFill>
              <a:srgbClr val="FF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41"/>
            <p:cNvSpPr/>
            <p:nvPr/>
          </p:nvSpPr>
          <p:spPr>
            <a:xfrm>
              <a:off x="2629875" y="1960425"/>
              <a:ext cx="31675" cy="20000"/>
            </a:xfrm>
            <a:custGeom>
              <a:avLst/>
              <a:gdLst/>
              <a:ahLst/>
              <a:cxnLst/>
              <a:rect l="l" t="t" r="r" b="b"/>
              <a:pathLst>
                <a:path w="1267" h="800" extrusionOk="0">
                  <a:moveTo>
                    <a:pt x="637" y="1"/>
                  </a:moveTo>
                  <a:cubicBezTo>
                    <a:pt x="286" y="1"/>
                    <a:pt x="1" y="176"/>
                    <a:pt x="1" y="397"/>
                  </a:cubicBezTo>
                  <a:cubicBezTo>
                    <a:pt x="1" y="619"/>
                    <a:pt x="286" y="800"/>
                    <a:pt x="637" y="800"/>
                  </a:cubicBezTo>
                  <a:cubicBezTo>
                    <a:pt x="982" y="800"/>
                    <a:pt x="1267" y="619"/>
                    <a:pt x="1267" y="397"/>
                  </a:cubicBezTo>
                  <a:cubicBezTo>
                    <a:pt x="1267" y="176"/>
                    <a:pt x="982" y="1"/>
                    <a:pt x="637" y="1"/>
                  </a:cubicBezTo>
                  <a:close/>
                </a:path>
              </a:pathLst>
            </a:custGeom>
            <a:solidFill>
              <a:srgbClr val="FFB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41"/>
            <p:cNvSpPr/>
            <p:nvPr/>
          </p:nvSpPr>
          <p:spPr>
            <a:xfrm>
              <a:off x="2689800" y="1960425"/>
              <a:ext cx="31725" cy="20000"/>
            </a:xfrm>
            <a:custGeom>
              <a:avLst/>
              <a:gdLst/>
              <a:ahLst/>
              <a:cxnLst/>
              <a:rect l="l" t="t" r="r" b="b"/>
              <a:pathLst>
                <a:path w="1269" h="800" extrusionOk="0">
                  <a:moveTo>
                    <a:pt x="631" y="1"/>
                  </a:moveTo>
                  <a:cubicBezTo>
                    <a:pt x="288" y="1"/>
                    <a:pt x="1" y="176"/>
                    <a:pt x="1" y="397"/>
                  </a:cubicBezTo>
                  <a:cubicBezTo>
                    <a:pt x="1" y="619"/>
                    <a:pt x="288" y="800"/>
                    <a:pt x="631" y="800"/>
                  </a:cubicBezTo>
                  <a:cubicBezTo>
                    <a:pt x="982" y="800"/>
                    <a:pt x="1269" y="619"/>
                    <a:pt x="1269" y="397"/>
                  </a:cubicBezTo>
                  <a:cubicBezTo>
                    <a:pt x="1269" y="176"/>
                    <a:pt x="982" y="1"/>
                    <a:pt x="631" y="1"/>
                  </a:cubicBezTo>
                  <a:close/>
                </a:path>
              </a:pathLst>
            </a:custGeom>
            <a:solidFill>
              <a:srgbClr val="FFB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41"/>
            <p:cNvSpPr/>
            <p:nvPr/>
          </p:nvSpPr>
          <p:spPr>
            <a:xfrm>
              <a:off x="2645475" y="1945475"/>
              <a:ext cx="7325" cy="9150"/>
            </a:xfrm>
            <a:custGeom>
              <a:avLst/>
              <a:gdLst/>
              <a:ahLst/>
              <a:cxnLst/>
              <a:rect l="l" t="t" r="r" b="b"/>
              <a:pathLst>
                <a:path w="293" h="366" extrusionOk="0">
                  <a:moveTo>
                    <a:pt x="142" y="0"/>
                  </a:moveTo>
                  <a:cubicBezTo>
                    <a:pt x="64" y="0"/>
                    <a:pt x="0" y="78"/>
                    <a:pt x="0" y="183"/>
                  </a:cubicBezTo>
                  <a:cubicBezTo>
                    <a:pt x="0" y="281"/>
                    <a:pt x="64" y="365"/>
                    <a:pt x="142" y="365"/>
                  </a:cubicBezTo>
                  <a:cubicBezTo>
                    <a:pt x="220" y="365"/>
                    <a:pt x="292" y="281"/>
                    <a:pt x="292" y="183"/>
                  </a:cubicBezTo>
                  <a:cubicBezTo>
                    <a:pt x="292" y="78"/>
                    <a:pt x="220" y="0"/>
                    <a:pt x="142"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41"/>
            <p:cNvSpPr/>
            <p:nvPr/>
          </p:nvSpPr>
          <p:spPr>
            <a:xfrm>
              <a:off x="2697750" y="1945475"/>
              <a:ext cx="7375" cy="9150"/>
            </a:xfrm>
            <a:custGeom>
              <a:avLst/>
              <a:gdLst/>
              <a:ahLst/>
              <a:cxnLst/>
              <a:rect l="l" t="t" r="r" b="b"/>
              <a:pathLst>
                <a:path w="295" h="366" extrusionOk="0">
                  <a:moveTo>
                    <a:pt x="151" y="0"/>
                  </a:moveTo>
                  <a:cubicBezTo>
                    <a:pt x="66" y="0"/>
                    <a:pt x="1" y="78"/>
                    <a:pt x="1" y="183"/>
                  </a:cubicBezTo>
                  <a:cubicBezTo>
                    <a:pt x="1" y="281"/>
                    <a:pt x="66" y="365"/>
                    <a:pt x="151" y="365"/>
                  </a:cubicBezTo>
                  <a:cubicBezTo>
                    <a:pt x="229" y="365"/>
                    <a:pt x="294" y="281"/>
                    <a:pt x="294" y="183"/>
                  </a:cubicBezTo>
                  <a:cubicBezTo>
                    <a:pt x="294" y="78"/>
                    <a:pt x="229" y="0"/>
                    <a:pt x="151"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1"/>
            <p:cNvSpPr/>
            <p:nvPr/>
          </p:nvSpPr>
          <p:spPr>
            <a:xfrm>
              <a:off x="2670650" y="1950200"/>
              <a:ext cx="10250" cy="14175"/>
            </a:xfrm>
            <a:custGeom>
              <a:avLst/>
              <a:gdLst/>
              <a:ahLst/>
              <a:cxnLst/>
              <a:rect l="l" t="t" r="r" b="b"/>
              <a:pathLst>
                <a:path w="410" h="567" extrusionOk="0">
                  <a:moveTo>
                    <a:pt x="162" y="0"/>
                  </a:moveTo>
                  <a:cubicBezTo>
                    <a:pt x="153" y="0"/>
                    <a:pt x="143" y="7"/>
                    <a:pt x="143" y="20"/>
                  </a:cubicBezTo>
                  <a:cubicBezTo>
                    <a:pt x="149" y="92"/>
                    <a:pt x="149" y="156"/>
                    <a:pt x="143" y="228"/>
                  </a:cubicBezTo>
                  <a:cubicBezTo>
                    <a:pt x="71" y="240"/>
                    <a:pt x="13" y="312"/>
                    <a:pt x="7" y="390"/>
                  </a:cubicBezTo>
                  <a:cubicBezTo>
                    <a:pt x="1" y="468"/>
                    <a:pt x="59" y="539"/>
                    <a:pt x="137" y="560"/>
                  </a:cubicBezTo>
                  <a:cubicBezTo>
                    <a:pt x="151" y="562"/>
                    <a:pt x="164" y="563"/>
                    <a:pt x="178" y="563"/>
                  </a:cubicBezTo>
                  <a:cubicBezTo>
                    <a:pt x="203" y="563"/>
                    <a:pt x="229" y="559"/>
                    <a:pt x="254" y="546"/>
                  </a:cubicBezTo>
                  <a:cubicBezTo>
                    <a:pt x="271" y="559"/>
                    <a:pt x="291" y="566"/>
                    <a:pt x="311" y="566"/>
                  </a:cubicBezTo>
                  <a:cubicBezTo>
                    <a:pt x="322" y="566"/>
                    <a:pt x="333" y="564"/>
                    <a:pt x="344" y="560"/>
                  </a:cubicBezTo>
                  <a:cubicBezTo>
                    <a:pt x="383" y="546"/>
                    <a:pt x="403" y="513"/>
                    <a:pt x="410" y="474"/>
                  </a:cubicBezTo>
                  <a:cubicBezTo>
                    <a:pt x="410" y="455"/>
                    <a:pt x="403" y="429"/>
                    <a:pt x="391" y="416"/>
                  </a:cubicBezTo>
                  <a:cubicBezTo>
                    <a:pt x="387" y="410"/>
                    <a:pt x="382" y="408"/>
                    <a:pt x="377" y="408"/>
                  </a:cubicBezTo>
                  <a:cubicBezTo>
                    <a:pt x="365" y="408"/>
                    <a:pt x="356" y="422"/>
                    <a:pt x="364" y="435"/>
                  </a:cubicBezTo>
                  <a:cubicBezTo>
                    <a:pt x="383" y="455"/>
                    <a:pt x="377" y="500"/>
                    <a:pt x="352" y="521"/>
                  </a:cubicBezTo>
                  <a:cubicBezTo>
                    <a:pt x="343" y="529"/>
                    <a:pt x="328" y="534"/>
                    <a:pt x="313" y="534"/>
                  </a:cubicBezTo>
                  <a:cubicBezTo>
                    <a:pt x="295" y="534"/>
                    <a:pt x="277" y="527"/>
                    <a:pt x="266" y="513"/>
                  </a:cubicBezTo>
                  <a:lnTo>
                    <a:pt x="260" y="513"/>
                  </a:lnTo>
                  <a:lnTo>
                    <a:pt x="260" y="507"/>
                  </a:lnTo>
                  <a:cubicBezTo>
                    <a:pt x="254" y="507"/>
                    <a:pt x="247" y="507"/>
                    <a:pt x="241" y="513"/>
                  </a:cubicBezTo>
                  <a:cubicBezTo>
                    <a:pt x="220" y="523"/>
                    <a:pt x="197" y="529"/>
                    <a:pt x="174" y="529"/>
                  </a:cubicBezTo>
                  <a:cubicBezTo>
                    <a:pt x="138" y="529"/>
                    <a:pt x="103" y="516"/>
                    <a:pt x="79" y="488"/>
                  </a:cubicBezTo>
                  <a:cubicBezTo>
                    <a:pt x="26" y="443"/>
                    <a:pt x="26" y="371"/>
                    <a:pt x="65" y="318"/>
                  </a:cubicBezTo>
                  <a:cubicBezTo>
                    <a:pt x="85" y="287"/>
                    <a:pt x="118" y="266"/>
                    <a:pt x="157" y="260"/>
                  </a:cubicBezTo>
                  <a:cubicBezTo>
                    <a:pt x="159" y="262"/>
                    <a:pt x="161" y="263"/>
                    <a:pt x="163" y="263"/>
                  </a:cubicBezTo>
                  <a:cubicBezTo>
                    <a:pt x="169" y="263"/>
                    <a:pt x="176" y="257"/>
                    <a:pt x="176" y="248"/>
                  </a:cubicBezTo>
                  <a:cubicBezTo>
                    <a:pt x="182" y="170"/>
                    <a:pt x="182" y="92"/>
                    <a:pt x="182" y="20"/>
                  </a:cubicBezTo>
                  <a:cubicBezTo>
                    <a:pt x="182" y="7"/>
                    <a:pt x="172" y="0"/>
                    <a:pt x="162"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41"/>
            <p:cNvSpPr/>
            <p:nvPr/>
          </p:nvSpPr>
          <p:spPr>
            <a:xfrm>
              <a:off x="2669900" y="1970125"/>
              <a:ext cx="12900" cy="4825"/>
            </a:xfrm>
            <a:custGeom>
              <a:avLst/>
              <a:gdLst/>
              <a:ahLst/>
              <a:cxnLst/>
              <a:rect l="l" t="t" r="r" b="b"/>
              <a:pathLst>
                <a:path w="516" h="193" extrusionOk="0">
                  <a:moveTo>
                    <a:pt x="23" y="1"/>
                  </a:moveTo>
                  <a:cubicBezTo>
                    <a:pt x="11" y="1"/>
                    <a:pt x="0" y="15"/>
                    <a:pt x="4" y="28"/>
                  </a:cubicBezTo>
                  <a:cubicBezTo>
                    <a:pt x="50" y="126"/>
                    <a:pt x="148" y="192"/>
                    <a:pt x="251" y="192"/>
                  </a:cubicBezTo>
                  <a:cubicBezTo>
                    <a:pt x="255" y="192"/>
                    <a:pt x="260" y="192"/>
                    <a:pt x="265" y="192"/>
                  </a:cubicBezTo>
                  <a:cubicBezTo>
                    <a:pt x="364" y="192"/>
                    <a:pt x="462" y="128"/>
                    <a:pt x="511" y="42"/>
                  </a:cubicBezTo>
                  <a:cubicBezTo>
                    <a:pt x="516" y="27"/>
                    <a:pt x="504" y="14"/>
                    <a:pt x="492" y="14"/>
                  </a:cubicBezTo>
                  <a:cubicBezTo>
                    <a:pt x="487" y="14"/>
                    <a:pt x="482" y="16"/>
                    <a:pt x="479" y="22"/>
                  </a:cubicBezTo>
                  <a:cubicBezTo>
                    <a:pt x="441" y="102"/>
                    <a:pt x="358" y="159"/>
                    <a:pt x="265" y="159"/>
                  </a:cubicBezTo>
                  <a:cubicBezTo>
                    <a:pt x="260" y="159"/>
                    <a:pt x="256" y="159"/>
                    <a:pt x="251" y="159"/>
                  </a:cubicBezTo>
                  <a:cubicBezTo>
                    <a:pt x="160" y="159"/>
                    <a:pt x="76" y="93"/>
                    <a:pt x="37" y="9"/>
                  </a:cubicBezTo>
                  <a:cubicBezTo>
                    <a:pt x="33" y="3"/>
                    <a:pt x="28" y="1"/>
                    <a:pt x="23"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41"/>
            <p:cNvSpPr/>
            <p:nvPr/>
          </p:nvSpPr>
          <p:spPr>
            <a:xfrm>
              <a:off x="2694800" y="1936075"/>
              <a:ext cx="13025" cy="4750"/>
            </a:xfrm>
            <a:custGeom>
              <a:avLst/>
              <a:gdLst/>
              <a:ahLst/>
              <a:cxnLst/>
              <a:rect l="l" t="t" r="r" b="b"/>
              <a:pathLst>
                <a:path w="521" h="190" extrusionOk="0">
                  <a:moveTo>
                    <a:pt x="269" y="0"/>
                  </a:moveTo>
                  <a:cubicBezTo>
                    <a:pt x="158" y="0"/>
                    <a:pt x="55" y="58"/>
                    <a:pt x="10" y="156"/>
                  </a:cubicBezTo>
                  <a:cubicBezTo>
                    <a:pt x="1" y="168"/>
                    <a:pt x="11" y="179"/>
                    <a:pt x="22" y="179"/>
                  </a:cubicBezTo>
                  <a:cubicBezTo>
                    <a:pt x="27" y="179"/>
                    <a:pt x="33" y="176"/>
                    <a:pt x="35" y="169"/>
                  </a:cubicBezTo>
                  <a:cubicBezTo>
                    <a:pt x="80" y="84"/>
                    <a:pt x="172" y="33"/>
                    <a:pt x="269" y="33"/>
                  </a:cubicBezTo>
                  <a:cubicBezTo>
                    <a:pt x="361" y="39"/>
                    <a:pt x="445" y="97"/>
                    <a:pt x="484" y="181"/>
                  </a:cubicBezTo>
                  <a:cubicBezTo>
                    <a:pt x="488" y="187"/>
                    <a:pt x="492" y="190"/>
                    <a:pt x="497" y="190"/>
                  </a:cubicBezTo>
                  <a:cubicBezTo>
                    <a:pt x="509" y="190"/>
                    <a:pt x="521" y="176"/>
                    <a:pt x="517" y="162"/>
                  </a:cubicBezTo>
                  <a:cubicBezTo>
                    <a:pt x="470" y="72"/>
                    <a:pt x="373" y="6"/>
                    <a:pt x="269"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41"/>
            <p:cNvSpPr/>
            <p:nvPr/>
          </p:nvSpPr>
          <p:spPr>
            <a:xfrm>
              <a:off x="2642450" y="1936075"/>
              <a:ext cx="12900" cy="4750"/>
            </a:xfrm>
            <a:custGeom>
              <a:avLst/>
              <a:gdLst/>
              <a:ahLst/>
              <a:cxnLst/>
              <a:rect l="l" t="t" r="r" b="b"/>
              <a:pathLst>
                <a:path w="516" h="190" extrusionOk="0">
                  <a:moveTo>
                    <a:pt x="251" y="0"/>
                  </a:moveTo>
                  <a:cubicBezTo>
                    <a:pt x="146" y="6"/>
                    <a:pt x="50" y="72"/>
                    <a:pt x="4" y="162"/>
                  </a:cubicBezTo>
                  <a:cubicBezTo>
                    <a:pt x="0" y="176"/>
                    <a:pt x="11" y="190"/>
                    <a:pt x="23" y="190"/>
                  </a:cubicBezTo>
                  <a:cubicBezTo>
                    <a:pt x="28" y="190"/>
                    <a:pt x="33" y="187"/>
                    <a:pt x="37" y="181"/>
                  </a:cubicBezTo>
                  <a:cubicBezTo>
                    <a:pt x="76" y="97"/>
                    <a:pt x="160" y="39"/>
                    <a:pt x="251" y="33"/>
                  </a:cubicBezTo>
                  <a:cubicBezTo>
                    <a:pt x="349" y="33"/>
                    <a:pt x="440" y="84"/>
                    <a:pt x="485" y="169"/>
                  </a:cubicBezTo>
                  <a:cubicBezTo>
                    <a:pt x="487" y="176"/>
                    <a:pt x="492" y="179"/>
                    <a:pt x="496" y="179"/>
                  </a:cubicBezTo>
                  <a:cubicBezTo>
                    <a:pt x="506" y="179"/>
                    <a:pt x="515" y="168"/>
                    <a:pt x="511" y="156"/>
                  </a:cubicBezTo>
                  <a:cubicBezTo>
                    <a:pt x="458" y="58"/>
                    <a:pt x="355" y="0"/>
                    <a:pt x="251"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41"/>
            <p:cNvSpPr/>
            <p:nvPr/>
          </p:nvSpPr>
          <p:spPr>
            <a:xfrm>
              <a:off x="2619775" y="1883350"/>
              <a:ext cx="113100" cy="55425"/>
            </a:xfrm>
            <a:custGeom>
              <a:avLst/>
              <a:gdLst/>
              <a:ahLst/>
              <a:cxnLst/>
              <a:rect l="l" t="t" r="r" b="b"/>
              <a:pathLst>
                <a:path w="4524" h="2217" extrusionOk="0">
                  <a:moveTo>
                    <a:pt x="2382" y="0"/>
                  </a:moveTo>
                  <a:cubicBezTo>
                    <a:pt x="1485" y="0"/>
                    <a:pt x="601" y="436"/>
                    <a:pt x="222" y="1251"/>
                  </a:cubicBezTo>
                  <a:cubicBezTo>
                    <a:pt x="105" y="1504"/>
                    <a:pt x="40" y="1783"/>
                    <a:pt x="1" y="2064"/>
                  </a:cubicBezTo>
                  <a:cubicBezTo>
                    <a:pt x="15" y="2070"/>
                    <a:pt x="21" y="2070"/>
                    <a:pt x="33" y="2076"/>
                  </a:cubicBezTo>
                  <a:cubicBezTo>
                    <a:pt x="76" y="2093"/>
                    <a:pt x="121" y="2101"/>
                    <a:pt x="168" y="2101"/>
                  </a:cubicBezTo>
                  <a:cubicBezTo>
                    <a:pt x="214" y="2101"/>
                    <a:pt x="261" y="2093"/>
                    <a:pt x="306" y="2076"/>
                  </a:cubicBezTo>
                  <a:cubicBezTo>
                    <a:pt x="391" y="2037"/>
                    <a:pt x="456" y="1966"/>
                    <a:pt x="501" y="1888"/>
                  </a:cubicBezTo>
                  <a:cubicBezTo>
                    <a:pt x="606" y="1719"/>
                    <a:pt x="624" y="1510"/>
                    <a:pt x="729" y="1342"/>
                  </a:cubicBezTo>
                  <a:cubicBezTo>
                    <a:pt x="780" y="1264"/>
                    <a:pt x="852" y="1186"/>
                    <a:pt x="950" y="1159"/>
                  </a:cubicBezTo>
                  <a:cubicBezTo>
                    <a:pt x="974" y="1151"/>
                    <a:pt x="997" y="1147"/>
                    <a:pt x="1021" y="1147"/>
                  </a:cubicBezTo>
                  <a:cubicBezTo>
                    <a:pt x="1083" y="1147"/>
                    <a:pt x="1145" y="1174"/>
                    <a:pt x="1197" y="1212"/>
                  </a:cubicBezTo>
                  <a:cubicBezTo>
                    <a:pt x="1320" y="1311"/>
                    <a:pt x="1427" y="1487"/>
                    <a:pt x="1605" y="1487"/>
                  </a:cubicBezTo>
                  <a:cubicBezTo>
                    <a:pt x="1614" y="1487"/>
                    <a:pt x="1623" y="1486"/>
                    <a:pt x="1632" y="1485"/>
                  </a:cubicBezTo>
                  <a:cubicBezTo>
                    <a:pt x="1730" y="1479"/>
                    <a:pt x="1808" y="1414"/>
                    <a:pt x="1872" y="1342"/>
                  </a:cubicBezTo>
                  <a:cubicBezTo>
                    <a:pt x="1944" y="1264"/>
                    <a:pt x="1989" y="1173"/>
                    <a:pt x="2022" y="1075"/>
                  </a:cubicBezTo>
                  <a:cubicBezTo>
                    <a:pt x="2094" y="894"/>
                    <a:pt x="2145" y="673"/>
                    <a:pt x="2340" y="575"/>
                  </a:cubicBezTo>
                  <a:cubicBezTo>
                    <a:pt x="2445" y="523"/>
                    <a:pt x="2562" y="517"/>
                    <a:pt x="2672" y="478"/>
                  </a:cubicBezTo>
                  <a:cubicBezTo>
                    <a:pt x="2763" y="445"/>
                    <a:pt x="2841" y="394"/>
                    <a:pt x="2900" y="322"/>
                  </a:cubicBezTo>
                  <a:lnTo>
                    <a:pt x="2900" y="348"/>
                  </a:lnTo>
                  <a:cubicBezTo>
                    <a:pt x="2900" y="433"/>
                    <a:pt x="2900" y="523"/>
                    <a:pt x="2945" y="601"/>
                  </a:cubicBezTo>
                  <a:cubicBezTo>
                    <a:pt x="2972" y="646"/>
                    <a:pt x="3011" y="679"/>
                    <a:pt x="3062" y="706"/>
                  </a:cubicBezTo>
                  <a:cubicBezTo>
                    <a:pt x="3159" y="763"/>
                    <a:pt x="3276" y="777"/>
                    <a:pt x="3387" y="816"/>
                  </a:cubicBezTo>
                  <a:cubicBezTo>
                    <a:pt x="3432" y="835"/>
                    <a:pt x="3485" y="862"/>
                    <a:pt x="3524" y="907"/>
                  </a:cubicBezTo>
                  <a:cubicBezTo>
                    <a:pt x="3563" y="952"/>
                    <a:pt x="3575" y="1017"/>
                    <a:pt x="3575" y="1075"/>
                  </a:cubicBezTo>
                  <a:cubicBezTo>
                    <a:pt x="3575" y="1147"/>
                    <a:pt x="3563" y="1212"/>
                    <a:pt x="3557" y="1284"/>
                  </a:cubicBezTo>
                  <a:cubicBezTo>
                    <a:pt x="3543" y="1342"/>
                    <a:pt x="3543" y="1407"/>
                    <a:pt x="3569" y="1465"/>
                  </a:cubicBezTo>
                  <a:cubicBezTo>
                    <a:pt x="3621" y="1602"/>
                    <a:pt x="3776" y="1602"/>
                    <a:pt x="3900" y="1635"/>
                  </a:cubicBezTo>
                  <a:cubicBezTo>
                    <a:pt x="3959" y="1648"/>
                    <a:pt x="4024" y="1674"/>
                    <a:pt x="4056" y="1732"/>
                  </a:cubicBezTo>
                  <a:cubicBezTo>
                    <a:pt x="4088" y="1791"/>
                    <a:pt x="4088" y="1855"/>
                    <a:pt x="4095" y="1921"/>
                  </a:cubicBezTo>
                  <a:cubicBezTo>
                    <a:pt x="4102" y="1978"/>
                    <a:pt x="4109" y="2044"/>
                    <a:pt x="4134" y="2103"/>
                  </a:cubicBezTo>
                  <a:cubicBezTo>
                    <a:pt x="4166" y="2161"/>
                    <a:pt x="4219" y="2200"/>
                    <a:pt x="4290" y="2212"/>
                  </a:cubicBezTo>
                  <a:cubicBezTo>
                    <a:pt x="4307" y="2215"/>
                    <a:pt x="4325" y="2217"/>
                    <a:pt x="4343" y="2217"/>
                  </a:cubicBezTo>
                  <a:cubicBezTo>
                    <a:pt x="4403" y="2217"/>
                    <a:pt x="4463" y="2200"/>
                    <a:pt x="4524" y="2181"/>
                  </a:cubicBezTo>
                  <a:cubicBezTo>
                    <a:pt x="4453" y="1192"/>
                    <a:pt x="3887" y="199"/>
                    <a:pt x="2777" y="29"/>
                  </a:cubicBezTo>
                  <a:cubicBezTo>
                    <a:pt x="2646" y="10"/>
                    <a:pt x="2514" y="0"/>
                    <a:pt x="2382" y="0"/>
                  </a:cubicBezTo>
                  <a:close/>
                </a:path>
              </a:pathLst>
            </a:custGeom>
            <a:solidFill>
              <a:srgbClr val="FC80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41"/>
            <p:cNvSpPr/>
            <p:nvPr/>
          </p:nvSpPr>
          <p:spPr>
            <a:xfrm>
              <a:off x="2667225" y="1960700"/>
              <a:ext cx="850" cy="925"/>
            </a:xfrm>
            <a:custGeom>
              <a:avLst/>
              <a:gdLst/>
              <a:ahLst/>
              <a:cxnLst/>
              <a:rect l="l" t="t" r="r" b="b"/>
              <a:pathLst>
                <a:path w="34" h="37" extrusionOk="0">
                  <a:moveTo>
                    <a:pt x="17" y="1"/>
                  </a:moveTo>
                  <a:cubicBezTo>
                    <a:pt x="9" y="1"/>
                    <a:pt x="1" y="6"/>
                    <a:pt x="1" y="15"/>
                  </a:cubicBezTo>
                  <a:lnTo>
                    <a:pt x="1" y="23"/>
                  </a:lnTo>
                  <a:cubicBezTo>
                    <a:pt x="1" y="32"/>
                    <a:pt x="9" y="37"/>
                    <a:pt x="17" y="37"/>
                  </a:cubicBezTo>
                  <a:cubicBezTo>
                    <a:pt x="25" y="37"/>
                    <a:pt x="33" y="32"/>
                    <a:pt x="33" y="23"/>
                  </a:cubicBezTo>
                  <a:lnTo>
                    <a:pt x="33" y="15"/>
                  </a:lnTo>
                  <a:cubicBezTo>
                    <a:pt x="33" y="6"/>
                    <a:pt x="25" y="1"/>
                    <a:pt x="17" y="1"/>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41"/>
            <p:cNvSpPr/>
            <p:nvPr/>
          </p:nvSpPr>
          <p:spPr>
            <a:xfrm>
              <a:off x="2662875" y="1960700"/>
              <a:ext cx="800" cy="925"/>
            </a:xfrm>
            <a:custGeom>
              <a:avLst/>
              <a:gdLst/>
              <a:ahLst/>
              <a:cxnLst/>
              <a:rect l="l" t="t" r="r" b="b"/>
              <a:pathLst>
                <a:path w="32" h="37" extrusionOk="0">
                  <a:moveTo>
                    <a:pt x="16" y="1"/>
                  </a:moveTo>
                  <a:cubicBezTo>
                    <a:pt x="8" y="1"/>
                    <a:pt x="0" y="6"/>
                    <a:pt x="0" y="15"/>
                  </a:cubicBezTo>
                  <a:lnTo>
                    <a:pt x="0" y="23"/>
                  </a:lnTo>
                  <a:cubicBezTo>
                    <a:pt x="0" y="32"/>
                    <a:pt x="8" y="37"/>
                    <a:pt x="16" y="37"/>
                  </a:cubicBezTo>
                  <a:cubicBezTo>
                    <a:pt x="23" y="37"/>
                    <a:pt x="31" y="32"/>
                    <a:pt x="31" y="23"/>
                  </a:cubicBezTo>
                  <a:lnTo>
                    <a:pt x="31" y="15"/>
                  </a:lnTo>
                  <a:cubicBezTo>
                    <a:pt x="31" y="6"/>
                    <a:pt x="23" y="1"/>
                    <a:pt x="16" y="1"/>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41"/>
            <p:cNvSpPr/>
            <p:nvPr/>
          </p:nvSpPr>
          <p:spPr>
            <a:xfrm>
              <a:off x="2661225" y="1962375"/>
              <a:ext cx="850" cy="1000"/>
            </a:xfrm>
            <a:custGeom>
              <a:avLst/>
              <a:gdLst/>
              <a:ahLst/>
              <a:cxnLst/>
              <a:rect l="l" t="t" r="r" b="b"/>
              <a:pathLst>
                <a:path w="34" h="40" extrusionOk="0">
                  <a:moveTo>
                    <a:pt x="17" y="1"/>
                  </a:moveTo>
                  <a:cubicBezTo>
                    <a:pt x="9" y="1"/>
                    <a:pt x="1" y="7"/>
                    <a:pt x="1" y="20"/>
                  </a:cubicBezTo>
                  <a:cubicBezTo>
                    <a:pt x="1" y="33"/>
                    <a:pt x="9" y="40"/>
                    <a:pt x="17" y="40"/>
                  </a:cubicBezTo>
                  <a:cubicBezTo>
                    <a:pt x="25" y="40"/>
                    <a:pt x="33" y="33"/>
                    <a:pt x="33" y="20"/>
                  </a:cubicBezTo>
                  <a:cubicBezTo>
                    <a:pt x="33" y="7"/>
                    <a:pt x="25" y="1"/>
                    <a:pt x="17" y="1"/>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41"/>
            <p:cNvSpPr/>
            <p:nvPr/>
          </p:nvSpPr>
          <p:spPr>
            <a:xfrm>
              <a:off x="2659600" y="1961525"/>
              <a:ext cx="825" cy="925"/>
            </a:xfrm>
            <a:custGeom>
              <a:avLst/>
              <a:gdLst/>
              <a:ahLst/>
              <a:cxnLst/>
              <a:rect l="l" t="t" r="r" b="b"/>
              <a:pathLst>
                <a:path w="33" h="37" extrusionOk="0">
                  <a:moveTo>
                    <a:pt x="16" y="1"/>
                  </a:moveTo>
                  <a:cubicBezTo>
                    <a:pt x="8" y="1"/>
                    <a:pt x="0" y="5"/>
                    <a:pt x="0" y="15"/>
                  </a:cubicBezTo>
                  <a:lnTo>
                    <a:pt x="0" y="21"/>
                  </a:lnTo>
                  <a:cubicBezTo>
                    <a:pt x="0" y="31"/>
                    <a:pt x="8" y="36"/>
                    <a:pt x="16" y="36"/>
                  </a:cubicBezTo>
                  <a:cubicBezTo>
                    <a:pt x="25" y="36"/>
                    <a:pt x="33" y="31"/>
                    <a:pt x="33" y="21"/>
                  </a:cubicBezTo>
                  <a:lnTo>
                    <a:pt x="33" y="15"/>
                  </a:lnTo>
                  <a:cubicBezTo>
                    <a:pt x="33" y="5"/>
                    <a:pt x="25" y="1"/>
                    <a:pt x="16" y="1"/>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41"/>
            <p:cNvSpPr/>
            <p:nvPr/>
          </p:nvSpPr>
          <p:spPr>
            <a:xfrm>
              <a:off x="2659600" y="1964100"/>
              <a:ext cx="825" cy="950"/>
            </a:xfrm>
            <a:custGeom>
              <a:avLst/>
              <a:gdLst/>
              <a:ahLst/>
              <a:cxnLst/>
              <a:rect l="l" t="t" r="r" b="b"/>
              <a:pathLst>
                <a:path w="33" h="38" extrusionOk="0">
                  <a:moveTo>
                    <a:pt x="16" y="1"/>
                  </a:moveTo>
                  <a:cubicBezTo>
                    <a:pt x="8" y="1"/>
                    <a:pt x="0" y="6"/>
                    <a:pt x="0" y="16"/>
                  </a:cubicBezTo>
                  <a:lnTo>
                    <a:pt x="0" y="22"/>
                  </a:lnTo>
                  <a:cubicBezTo>
                    <a:pt x="0" y="33"/>
                    <a:pt x="8" y="38"/>
                    <a:pt x="16" y="38"/>
                  </a:cubicBezTo>
                  <a:cubicBezTo>
                    <a:pt x="25" y="38"/>
                    <a:pt x="33" y="33"/>
                    <a:pt x="33" y="22"/>
                  </a:cubicBezTo>
                  <a:lnTo>
                    <a:pt x="33" y="16"/>
                  </a:lnTo>
                  <a:cubicBezTo>
                    <a:pt x="33" y="6"/>
                    <a:pt x="25" y="1"/>
                    <a:pt x="16" y="1"/>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41"/>
            <p:cNvSpPr/>
            <p:nvPr/>
          </p:nvSpPr>
          <p:spPr>
            <a:xfrm>
              <a:off x="2664625" y="1959075"/>
              <a:ext cx="825" cy="925"/>
            </a:xfrm>
            <a:custGeom>
              <a:avLst/>
              <a:gdLst/>
              <a:ahLst/>
              <a:cxnLst/>
              <a:rect l="l" t="t" r="r" b="b"/>
              <a:pathLst>
                <a:path w="33" h="37" extrusionOk="0">
                  <a:moveTo>
                    <a:pt x="17" y="1"/>
                  </a:moveTo>
                  <a:cubicBezTo>
                    <a:pt x="8" y="1"/>
                    <a:pt x="0" y="6"/>
                    <a:pt x="0" y="16"/>
                  </a:cubicBezTo>
                  <a:lnTo>
                    <a:pt x="0" y="22"/>
                  </a:lnTo>
                  <a:cubicBezTo>
                    <a:pt x="0" y="32"/>
                    <a:pt x="8" y="36"/>
                    <a:pt x="17" y="36"/>
                  </a:cubicBezTo>
                  <a:cubicBezTo>
                    <a:pt x="25" y="36"/>
                    <a:pt x="33" y="32"/>
                    <a:pt x="33" y="22"/>
                  </a:cubicBezTo>
                  <a:lnTo>
                    <a:pt x="33" y="16"/>
                  </a:lnTo>
                  <a:cubicBezTo>
                    <a:pt x="33" y="6"/>
                    <a:pt x="25" y="1"/>
                    <a:pt x="17" y="1"/>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41"/>
            <p:cNvSpPr/>
            <p:nvPr/>
          </p:nvSpPr>
          <p:spPr>
            <a:xfrm>
              <a:off x="2663650" y="1963175"/>
              <a:ext cx="1000" cy="1025"/>
            </a:xfrm>
            <a:custGeom>
              <a:avLst/>
              <a:gdLst/>
              <a:ahLst/>
              <a:cxnLst/>
              <a:rect l="l" t="t" r="r" b="b"/>
              <a:pathLst>
                <a:path w="40" h="41" extrusionOk="0">
                  <a:moveTo>
                    <a:pt x="20" y="1"/>
                  </a:moveTo>
                  <a:cubicBezTo>
                    <a:pt x="10" y="1"/>
                    <a:pt x="0" y="7"/>
                    <a:pt x="0" y="20"/>
                  </a:cubicBezTo>
                  <a:cubicBezTo>
                    <a:pt x="0" y="34"/>
                    <a:pt x="10" y="40"/>
                    <a:pt x="20" y="40"/>
                  </a:cubicBezTo>
                  <a:cubicBezTo>
                    <a:pt x="29" y="40"/>
                    <a:pt x="39" y="34"/>
                    <a:pt x="39" y="20"/>
                  </a:cubicBezTo>
                  <a:cubicBezTo>
                    <a:pt x="39" y="7"/>
                    <a:pt x="29" y="1"/>
                    <a:pt x="20" y="1"/>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41"/>
            <p:cNvSpPr/>
            <p:nvPr/>
          </p:nvSpPr>
          <p:spPr>
            <a:xfrm>
              <a:off x="2664625" y="1965750"/>
              <a:ext cx="825" cy="900"/>
            </a:xfrm>
            <a:custGeom>
              <a:avLst/>
              <a:gdLst/>
              <a:ahLst/>
              <a:cxnLst/>
              <a:rect l="l" t="t" r="r" b="b"/>
              <a:pathLst>
                <a:path w="33" h="36" extrusionOk="0">
                  <a:moveTo>
                    <a:pt x="17" y="0"/>
                  </a:moveTo>
                  <a:cubicBezTo>
                    <a:pt x="8" y="0"/>
                    <a:pt x="0" y="6"/>
                    <a:pt x="0" y="16"/>
                  </a:cubicBezTo>
                  <a:lnTo>
                    <a:pt x="0" y="22"/>
                  </a:lnTo>
                  <a:cubicBezTo>
                    <a:pt x="0" y="31"/>
                    <a:pt x="8" y="36"/>
                    <a:pt x="17" y="36"/>
                  </a:cubicBezTo>
                  <a:cubicBezTo>
                    <a:pt x="25" y="36"/>
                    <a:pt x="33" y="31"/>
                    <a:pt x="33" y="22"/>
                  </a:cubicBezTo>
                  <a:lnTo>
                    <a:pt x="33" y="16"/>
                  </a:lnTo>
                  <a:cubicBezTo>
                    <a:pt x="33" y="6"/>
                    <a:pt x="25" y="0"/>
                    <a:pt x="17" y="0"/>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41"/>
            <p:cNvSpPr/>
            <p:nvPr/>
          </p:nvSpPr>
          <p:spPr>
            <a:xfrm>
              <a:off x="2666250" y="1963175"/>
              <a:ext cx="850" cy="1025"/>
            </a:xfrm>
            <a:custGeom>
              <a:avLst/>
              <a:gdLst/>
              <a:ahLst/>
              <a:cxnLst/>
              <a:rect l="l" t="t" r="r" b="b"/>
              <a:pathLst>
                <a:path w="34" h="41" extrusionOk="0">
                  <a:moveTo>
                    <a:pt x="17" y="1"/>
                  </a:moveTo>
                  <a:cubicBezTo>
                    <a:pt x="9" y="1"/>
                    <a:pt x="1" y="7"/>
                    <a:pt x="1" y="20"/>
                  </a:cubicBezTo>
                  <a:cubicBezTo>
                    <a:pt x="1" y="34"/>
                    <a:pt x="9" y="40"/>
                    <a:pt x="17" y="40"/>
                  </a:cubicBezTo>
                  <a:cubicBezTo>
                    <a:pt x="25" y="40"/>
                    <a:pt x="33" y="34"/>
                    <a:pt x="33" y="20"/>
                  </a:cubicBezTo>
                  <a:cubicBezTo>
                    <a:pt x="33" y="7"/>
                    <a:pt x="25" y="1"/>
                    <a:pt x="17" y="1"/>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41"/>
            <p:cNvSpPr/>
            <p:nvPr/>
          </p:nvSpPr>
          <p:spPr>
            <a:xfrm>
              <a:off x="2668700" y="1963175"/>
              <a:ext cx="825" cy="1025"/>
            </a:xfrm>
            <a:custGeom>
              <a:avLst/>
              <a:gdLst/>
              <a:ahLst/>
              <a:cxnLst/>
              <a:rect l="l" t="t" r="r" b="b"/>
              <a:pathLst>
                <a:path w="33" h="41" extrusionOk="0">
                  <a:moveTo>
                    <a:pt x="17" y="1"/>
                  </a:moveTo>
                  <a:cubicBezTo>
                    <a:pt x="9" y="1"/>
                    <a:pt x="1" y="7"/>
                    <a:pt x="1" y="20"/>
                  </a:cubicBezTo>
                  <a:cubicBezTo>
                    <a:pt x="1" y="34"/>
                    <a:pt x="9" y="40"/>
                    <a:pt x="17" y="40"/>
                  </a:cubicBezTo>
                  <a:cubicBezTo>
                    <a:pt x="24" y="40"/>
                    <a:pt x="32" y="34"/>
                    <a:pt x="32" y="20"/>
                  </a:cubicBezTo>
                  <a:cubicBezTo>
                    <a:pt x="32" y="7"/>
                    <a:pt x="24" y="1"/>
                    <a:pt x="17" y="1"/>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41"/>
            <p:cNvSpPr/>
            <p:nvPr/>
          </p:nvSpPr>
          <p:spPr>
            <a:xfrm>
              <a:off x="2682675" y="1960700"/>
              <a:ext cx="1000" cy="925"/>
            </a:xfrm>
            <a:custGeom>
              <a:avLst/>
              <a:gdLst/>
              <a:ahLst/>
              <a:cxnLst/>
              <a:rect l="l" t="t" r="r" b="b"/>
              <a:pathLst>
                <a:path w="40" h="37" extrusionOk="0">
                  <a:moveTo>
                    <a:pt x="20" y="1"/>
                  </a:moveTo>
                  <a:cubicBezTo>
                    <a:pt x="10" y="1"/>
                    <a:pt x="0" y="6"/>
                    <a:pt x="0" y="15"/>
                  </a:cubicBezTo>
                  <a:lnTo>
                    <a:pt x="0" y="23"/>
                  </a:lnTo>
                  <a:cubicBezTo>
                    <a:pt x="0" y="32"/>
                    <a:pt x="10" y="37"/>
                    <a:pt x="20" y="37"/>
                  </a:cubicBezTo>
                  <a:cubicBezTo>
                    <a:pt x="30" y="37"/>
                    <a:pt x="39" y="32"/>
                    <a:pt x="39" y="23"/>
                  </a:cubicBezTo>
                  <a:lnTo>
                    <a:pt x="39" y="15"/>
                  </a:lnTo>
                  <a:cubicBezTo>
                    <a:pt x="39" y="6"/>
                    <a:pt x="30" y="1"/>
                    <a:pt x="20" y="1"/>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41"/>
            <p:cNvSpPr/>
            <p:nvPr/>
          </p:nvSpPr>
          <p:spPr>
            <a:xfrm>
              <a:off x="2687025" y="1960700"/>
              <a:ext cx="850" cy="925"/>
            </a:xfrm>
            <a:custGeom>
              <a:avLst/>
              <a:gdLst/>
              <a:ahLst/>
              <a:cxnLst/>
              <a:rect l="l" t="t" r="r" b="b"/>
              <a:pathLst>
                <a:path w="34" h="37" extrusionOk="0">
                  <a:moveTo>
                    <a:pt x="17" y="1"/>
                  </a:moveTo>
                  <a:cubicBezTo>
                    <a:pt x="9" y="1"/>
                    <a:pt x="1" y="6"/>
                    <a:pt x="1" y="15"/>
                  </a:cubicBezTo>
                  <a:lnTo>
                    <a:pt x="1" y="23"/>
                  </a:lnTo>
                  <a:cubicBezTo>
                    <a:pt x="1" y="32"/>
                    <a:pt x="9" y="37"/>
                    <a:pt x="17" y="37"/>
                  </a:cubicBezTo>
                  <a:cubicBezTo>
                    <a:pt x="26" y="37"/>
                    <a:pt x="34" y="32"/>
                    <a:pt x="34" y="23"/>
                  </a:cubicBezTo>
                  <a:lnTo>
                    <a:pt x="34" y="15"/>
                  </a:lnTo>
                  <a:cubicBezTo>
                    <a:pt x="34" y="6"/>
                    <a:pt x="26" y="1"/>
                    <a:pt x="17" y="1"/>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41"/>
            <p:cNvSpPr/>
            <p:nvPr/>
          </p:nvSpPr>
          <p:spPr>
            <a:xfrm>
              <a:off x="2688675" y="1962375"/>
              <a:ext cx="850" cy="1000"/>
            </a:xfrm>
            <a:custGeom>
              <a:avLst/>
              <a:gdLst/>
              <a:ahLst/>
              <a:cxnLst/>
              <a:rect l="l" t="t" r="r" b="b"/>
              <a:pathLst>
                <a:path w="34" h="40" extrusionOk="0">
                  <a:moveTo>
                    <a:pt x="17" y="1"/>
                  </a:moveTo>
                  <a:cubicBezTo>
                    <a:pt x="9" y="1"/>
                    <a:pt x="0" y="7"/>
                    <a:pt x="0" y="20"/>
                  </a:cubicBezTo>
                  <a:cubicBezTo>
                    <a:pt x="0" y="33"/>
                    <a:pt x="9" y="40"/>
                    <a:pt x="17" y="40"/>
                  </a:cubicBezTo>
                  <a:cubicBezTo>
                    <a:pt x="25" y="40"/>
                    <a:pt x="33" y="33"/>
                    <a:pt x="33" y="20"/>
                  </a:cubicBezTo>
                  <a:cubicBezTo>
                    <a:pt x="33" y="7"/>
                    <a:pt x="25" y="1"/>
                    <a:pt x="17" y="1"/>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41"/>
            <p:cNvSpPr/>
            <p:nvPr/>
          </p:nvSpPr>
          <p:spPr>
            <a:xfrm>
              <a:off x="2690325" y="1961525"/>
              <a:ext cx="825" cy="925"/>
            </a:xfrm>
            <a:custGeom>
              <a:avLst/>
              <a:gdLst/>
              <a:ahLst/>
              <a:cxnLst/>
              <a:rect l="l" t="t" r="r" b="b"/>
              <a:pathLst>
                <a:path w="33" h="37" extrusionOk="0">
                  <a:moveTo>
                    <a:pt x="16" y="1"/>
                  </a:moveTo>
                  <a:cubicBezTo>
                    <a:pt x="8" y="1"/>
                    <a:pt x="0" y="5"/>
                    <a:pt x="0" y="15"/>
                  </a:cubicBezTo>
                  <a:lnTo>
                    <a:pt x="0" y="21"/>
                  </a:lnTo>
                  <a:cubicBezTo>
                    <a:pt x="0" y="31"/>
                    <a:pt x="8" y="36"/>
                    <a:pt x="16" y="36"/>
                  </a:cubicBezTo>
                  <a:cubicBezTo>
                    <a:pt x="25" y="36"/>
                    <a:pt x="33" y="31"/>
                    <a:pt x="33" y="21"/>
                  </a:cubicBezTo>
                  <a:lnTo>
                    <a:pt x="33" y="15"/>
                  </a:lnTo>
                  <a:cubicBezTo>
                    <a:pt x="33" y="5"/>
                    <a:pt x="25" y="1"/>
                    <a:pt x="16" y="1"/>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41"/>
            <p:cNvSpPr/>
            <p:nvPr/>
          </p:nvSpPr>
          <p:spPr>
            <a:xfrm>
              <a:off x="2690325" y="1964100"/>
              <a:ext cx="825" cy="950"/>
            </a:xfrm>
            <a:custGeom>
              <a:avLst/>
              <a:gdLst/>
              <a:ahLst/>
              <a:cxnLst/>
              <a:rect l="l" t="t" r="r" b="b"/>
              <a:pathLst>
                <a:path w="33" h="38" extrusionOk="0">
                  <a:moveTo>
                    <a:pt x="16" y="1"/>
                  </a:moveTo>
                  <a:cubicBezTo>
                    <a:pt x="8" y="1"/>
                    <a:pt x="0" y="6"/>
                    <a:pt x="0" y="16"/>
                  </a:cubicBezTo>
                  <a:lnTo>
                    <a:pt x="0" y="22"/>
                  </a:lnTo>
                  <a:cubicBezTo>
                    <a:pt x="0" y="33"/>
                    <a:pt x="8" y="38"/>
                    <a:pt x="16" y="38"/>
                  </a:cubicBezTo>
                  <a:cubicBezTo>
                    <a:pt x="25" y="38"/>
                    <a:pt x="33" y="33"/>
                    <a:pt x="33" y="22"/>
                  </a:cubicBezTo>
                  <a:lnTo>
                    <a:pt x="33" y="16"/>
                  </a:lnTo>
                  <a:cubicBezTo>
                    <a:pt x="33" y="6"/>
                    <a:pt x="25" y="1"/>
                    <a:pt x="16" y="1"/>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41"/>
            <p:cNvSpPr/>
            <p:nvPr/>
          </p:nvSpPr>
          <p:spPr>
            <a:xfrm>
              <a:off x="2685450" y="1959075"/>
              <a:ext cx="825" cy="925"/>
            </a:xfrm>
            <a:custGeom>
              <a:avLst/>
              <a:gdLst/>
              <a:ahLst/>
              <a:cxnLst/>
              <a:rect l="l" t="t" r="r" b="b"/>
              <a:pathLst>
                <a:path w="33" h="37" extrusionOk="0">
                  <a:moveTo>
                    <a:pt x="16" y="1"/>
                  </a:moveTo>
                  <a:cubicBezTo>
                    <a:pt x="8" y="1"/>
                    <a:pt x="0" y="6"/>
                    <a:pt x="0" y="16"/>
                  </a:cubicBezTo>
                  <a:lnTo>
                    <a:pt x="0" y="22"/>
                  </a:lnTo>
                  <a:cubicBezTo>
                    <a:pt x="0" y="32"/>
                    <a:pt x="8" y="36"/>
                    <a:pt x="16" y="36"/>
                  </a:cubicBezTo>
                  <a:cubicBezTo>
                    <a:pt x="25" y="36"/>
                    <a:pt x="33" y="32"/>
                    <a:pt x="33" y="22"/>
                  </a:cubicBezTo>
                  <a:lnTo>
                    <a:pt x="33" y="16"/>
                  </a:lnTo>
                  <a:cubicBezTo>
                    <a:pt x="33" y="6"/>
                    <a:pt x="25" y="1"/>
                    <a:pt x="16" y="1"/>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41"/>
            <p:cNvSpPr/>
            <p:nvPr/>
          </p:nvSpPr>
          <p:spPr>
            <a:xfrm>
              <a:off x="2686250" y="1963175"/>
              <a:ext cx="800" cy="1025"/>
            </a:xfrm>
            <a:custGeom>
              <a:avLst/>
              <a:gdLst/>
              <a:ahLst/>
              <a:cxnLst/>
              <a:rect l="l" t="t" r="r" b="b"/>
              <a:pathLst>
                <a:path w="32" h="41" extrusionOk="0">
                  <a:moveTo>
                    <a:pt x="16" y="1"/>
                  </a:moveTo>
                  <a:cubicBezTo>
                    <a:pt x="9" y="1"/>
                    <a:pt x="1" y="7"/>
                    <a:pt x="1" y="20"/>
                  </a:cubicBezTo>
                  <a:cubicBezTo>
                    <a:pt x="1" y="34"/>
                    <a:pt x="9" y="40"/>
                    <a:pt x="16" y="40"/>
                  </a:cubicBezTo>
                  <a:cubicBezTo>
                    <a:pt x="24" y="40"/>
                    <a:pt x="32" y="34"/>
                    <a:pt x="32" y="20"/>
                  </a:cubicBezTo>
                  <a:cubicBezTo>
                    <a:pt x="32" y="7"/>
                    <a:pt x="24" y="1"/>
                    <a:pt x="16" y="1"/>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41"/>
            <p:cNvSpPr/>
            <p:nvPr/>
          </p:nvSpPr>
          <p:spPr>
            <a:xfrm>
              <a:off x="2685450" y="1965750"/>
              <a:ext cx="825" cy="900"/>
            </a:xfrm>
            <a:custGeom>
              <a:avLst/>
              <a:gdLst/>
              <a:ahLst/>
              <a:cxnLst/>
              <a:rect l="l" t="t" r="r" b="b"/>
              <a:pathLst>
                <a:path w="33" h="36" extrusionOk="0">
                  <a:moveTo>
                    <a:pt x="16" y="0"/>
                  </a:moveTo>
                  <a:cubicBezTo>
                    <a:pt x="8" y="0"/>
                    <a:pt x="0" y="6"/>
                    <a:pt x="0" y="16"/>
                  </a:cubicBezTo>
                  <a:lnTo>
                    <a:pt x="0" y="22"/>
                  </a:lnTo>
                  <a:cubicBezTo>
                    <a:pt x="0" y="31"/>
                    <a:pt x="8" y="36"/>
                    <a:pt x="16" y="36"/>
                  </a:cubicBezTo>
                  <a:cubicBezTo>
                    <a:pt x="25" y="36"/>
                    <a:pt x="33" y="31"/>
                    <a:pt x="33" y="22"/>
                  </a:cubicBezTo>
                  <a:lnTo>
                    <a:pt x="33" y="16"/>
                  </a:lnTo>
                  <a:cubicBezTo>
                    <a:pt x="33" y="6"/>
                    <a:pt x="25" y="0"/>
                    <a:pt x="16" y="0"/>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41"/>
            <p:cNvSpPr/>
            <p:nvPr/>
          </p:nvSpPr>
          <p:spPr>
            <a:xfrm>
              <a:off x="2683650" y="1963175"/>
              <a:ext cx="850" cy="1025"/>
            </a:xfrm>
            <a:custGeom>
              <a:avLst/>
              <a:gdLst/>
              <a:ahLst/>
              <a:cxnLst/>
              <a:rect l="l" t="t" r="r" b="b"/>
              <a:pathLst>
                <a:path w="34" h="41" extrusionOk="0">
                  <a:moveTo>
                    <a:pt x="17" y="1"/>
                  </a:moveTo>
                  <a:cubicBezTo>
                    <a:pt x="8" y="1"/>
                    <a:pt x="0" y="7"/>
                    <a:pt x="0" y="20"/>
                  </a:cubicBezTo>
                  <a:cubicBezTo>
                    <a:pt x="0" y="34"/>
                    <a:pt x="8" y="40"/>
                    <a:pt x="17" y="40"/>
                  </a:cubicBezTo>
                  <a:cubicBezTo>
                    <a:pt x="25" y="40"/>
                    <a:pt x="33" y="34"/>
                    <a:pt x="33" y="20"/>
                  </a:cubicBezTo>
                  <a:cubicBezTo>
                    <a:pt x="33" y="7"/>
                    <a:pt x="25" y="1"/>
                    <a:pt x="17" y="1"/>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41"/>
            <p:cNvSpPr/>
            <p:nvPr/>
          </p:nvSpPr>
          <p:spPr>
            <a:xfrm>
              <a:off x="2693700" y="1961200"/>
              <a:ext cx="850" cy="925"/>
            </a:xfrm>
            <a:custGeom>
              <a:avLst/>
              <a:gdLst/>
              <a:ahLst/>
              <a:cxnLst/>
              <a:rect l="l" t="t" r="r" b="b"/>
              <a:pathLst>
                <a:path w="34" h="37" extrusionOk="0">
                  <a:moveTo>
                    <a:pt x="17" y="0"/>
                  </a:moveTo>
                  <a:cubicBezTo>
                    <a:pt x="9" y="0"/>
                    <a:pt x="1" y="5"/>
                    <a:pt x="1" y="15"/>
                  </a:cubicBezTo>
                  <a:lnTo>
                    <a:pt x="1" y="21"/>
                  </a:lnTo>
                  <a:cubicBezTo>
                    <a:pt x="1" y="32"/>
                    <a:pt x="9" y="37"/>
                    <a:pt x="17" y="37"/>
                  </a:cubicBezTo>
                  <a:cubicBezTo>
                    <a:pt x="25" y="37"/>
                    <a:pt x="33" y="32"/>
                    <a:pt x="33" y="21"/>
                  </a:cubicBezTo>
                  <a:lnTo>
                    <a:pt x="33" y="15"/>
                  </a:lnTo>
                  <a:cubicBezTo>
                    <a:pt x="33" y="5"/>
                    <a:pt x="25" y="0"/>
                    <a:pt x="17" y="0"/>
                  </a:cubicBezTo>
                  <a:close/>
                </a:path>
              </a:pathLst>
            </a:custGeom>
            <a:solidFill>
              <a:srgbClr val="FF8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41"/>
            <p:cNvSpPr/>
            <p:nvPr/>
          </p:nvSpPr>
          <p:spPr>
            <a:xfrm>
              <a:off x="2643175" y="2121850"/>
              <a:ext cx="41775" cy="46975"/>
            </a:xfrm>
            <a:custGeom>
              <a:avLst/>
              <a:gdLst/>
              <a:ahLst/>
              <a:cxnLst/>
              <a:rect l="l" t="t" r="r" b="b"/>
              <a:pathLst>
                <a:path w="1671" h="1879" extrusionOk="0">
                  <a:moveTo>
                    <a:pt x="1082" y="0"/>
                  </a:moveTo>
                  <a:cubicBezTo>
                    <a:pt x="1077" y="0"/>
                    <a:pt x="1072" y="1"/>
                    <a:pt x="1067" y="2"/>
                  </a:cubicBezTo>
                  <a:cubicBezTo>
                    <a:pt x="1053" y="16"/>
                    <a:pt x="1041" y="35"/>
                    <a:pt x="1034" y="62"/>
                  </a:cubicBezTo>
                  <a:cubicBezTo>
                    <a:pt x="1022" y="80"/>
                    <a:pt x="1022" y="107"/>
                    <a:pt x="1014" y="127"/>
                  </a:cubicBezTo>
                  <a:cubicBezTo>
                    <a:pt x="1002" y="283"/>
                    <a:pt x="1061" y="445"/>
                    <a:pt x="1145" y="569"/>
                  </a:cubicBezTo>
                  <a:cubicBezTo>
                    <a:pt x="1125" y="572"/>
                    <a:pt x="1105" y="574"/>
                    <a:pt x="1084" y="574"/>
                  </a:cubicBezTo>
                  <a:cubicBezTo>
                    <a:pt x="1039" y="574"/>
                    <a:pt x="994" y="567"/>
                    <a:pt x="950" y="562"/>
                  </a:cubicBezTo>
                  <a:cubicBezTo>
                    <a:pt x="886" y="556"/>
                    <a:pt x="822" y="553"/>
                    <a:pt x="759" y="553"/>
                  </a:cubicBezTo>
                  <a:cubicBezTo>
                    <a:pt x="611" y="553"/>
                    <a:pt x="465" y="570"/>
                    <a:pt x="320" y="601"/>
                  </a:cubicBezTo>
                  <a:cubicBezTo>
                    <a:pt x="248" y="620"/>
                    <a:pt x="177" y="620"/>
                    <a:pt x="105" y="659"/>
                  </a:cubicBezTo>
                  <a:cubicBezTo>
                    <a:pt x="33" y="698"/>
                    <a:pt x="21" y="790"/>
                    <a:pt x="117" y="809"/>
                  </a:cubicBezTo>
                  <a:cubicBezTo>
                    <a:pt x="189" y="821"/>
                    <a:pt x="261" y="835"/>
                    <a:pt x="339" y="841"/>
                  </a:cubicBezTo>
                  <a:cubicBezTo>
                    <a:pt x="417" y="854"/>
                    <a:pt x="495" y="868"/>
                    <a:pt x="579" y="874"/>
                  </a:cubicBezTo>
                  <a:cubicBezTo>
                    <a:pt x="345" y="952"/>
                    <a:pt x="27" y="1069"/>
                    <a:pt x="8" y="1166"/>
                  </a:cubicBezTo>
                  <a:cubicBezTo>
                    <a:pt x="1" y="1211"/>
                    <a:pt x="71" y="1226"/>
                    <a:pt x="173" y="1226"/>
                  </a:cubicBezTo>
                  <a:cubicBezTo>
                    <a:pt x="263" y="1226"/>
                    <a:pt x="379" y="1214"/>
                    <a:pt x="489" y="1199"/>
                  </a:cubicBezTo>
                  <a:lnTo>
                    <a:pt x="489" y="1199"/>
                  </a:lnTo>
                  <a:cubicBezTo>
                    <a:pt x="390" y="1258"/>
                    <a:pt x="306" y="1322"/>
                    <a:pt x="222" y="1400"/>
                  </a:cubicBezTo>
                  <a:cubicBezTo>
                    <a:pt x="203" y="1414"/>
                    <a:pt x="189" y="1426"/>
                    <a:pt x="177" y="1445"/>
                  </a:cubicBezTo>
                  <a:cubicBezTo>
                    <a:pt x="117" y="1498"/>
                    <a:pt x="125" y="1576"/>
                    <a:pt x="203" y="1576"/>
                  </a:cubicBezTo>
                  <a:cubicBezTo>
                    <a:pt x="294" y="1576"/>
                    <a:pt x="384" y="1523"/>
                    <a:pt x="462" y="1492"/>
                  </a:cubicBezTo>
                  <a:cubicBezTo>
                    <a:pt x="501" y="1478"/>
                    <a:pt x="546" y="1459"/>
                    <a:pt x="585" y="1439"/>
                  </a:cubicBezTo>
                  <a:cubicBezTo>
                    <a:pt x="612" y="1433"/>
                    <a:pt x="638" y="1420"/>
                    <a:pt x="663" y="1406"/>
                  </a:cubicBezTo>
                  <a:lnTo>
                    <a:pt x="663" y="1406"/>
                  </a:lnTo>
                  <a:cubicBezTo>
                    <a:pt x="651" y="1426"/>
                    <a:pt x="638" y="1445"/>
                    <a:pt x="624" y="1472"/>
                  </a:cubicBezTo>
                  <a:cubicBezTo>
                    <a:pt x="515" y="1582"/>
                    <a:pt x="390" y="1744"/>
                    <a:pt x="398" y="1829"/>
                  </a:cubicBezTo>
                  <a:cubicBezTo>
                    <a:pt x="400" y="1864"/>
                    <a:pt x="415" y="1879"/>
                    <a:pt x="437" y="1879"/>
                  </a:cubicBezTo>
                  <a:cubicBezTo>
                    <a:pt x="543" y="1879"/>
                    <a:pt x="830" y="1552"/>
                    <a:pt x="878" y="1504"/>
                  </a:cubicBezTo>
                  <a:cubicBezTo>
                    <a:pt x="885" y="1498"/>
                    <a:pt x="891" y="1492"/>
                    <a:pt x="897" y="1484"/>
                  </a:cubicBezTo>
                  <a:cubicBezTo>
                    <a:pt x="910" y="1481"/>
                    <a:pt x="924" y="1479"/>
                    <a:pt x="937" y="1479"/>
                  </a:cubicBezTo>
                  <a:cubicBezTo>
                    <a:pt x="950" y="1479"/>
                    <a:pt x="963" y="1481"/>
                    <a:pt x="975" y="1484"/>
                  </a:cubicBezTo>
                  <a:lnTo>
                    <a:pt x="1022" y="1484"/>
                  </a:lnTo>
                  <a:cubicBezTo>
                    <a:pt x="1083" y="1496"/>
                    <a:pt x="1144" y="1512"/>
                    <a:pt x="1206" y="1512"/>
                  </a:cubicBezTo>
                  <a:cubicBezTo>
                    <a:pt x="1216" y="1512"/>
                    <a:pt x="1226" y="1511"/>
                    <a:pt x="1236" y="1511"/>
                  </a:cubicBezTo>
                  <a:cubicBezTo>
                    <a:pt x="1320" y="1511"/>
                    <a:pt x="1404" y="1498"/>
                    <a:pt x="1482" y="1465"/>
                  </a:cubicBezTo>
                  <a:cubicBezTo>
                    <a:pt x="1560" y="1426"/>
                    <a:pt x="1599" y="1367"/>
                    <a:pt x="1626" y="1297"/>
                  </a:cubicBezTo>
                  <a:cubicBezTo>
                    <a:pt x="1665" y="1180"/>
                    <a:pt x="1658" y="1043"/>
                    <a:pt x="1665" y="932"/>
                  </a:cubicBezTo>
                  <a:cubicBezTo>
                    <a:pt x="1671" y="802"/>
                    <a:pt x="1658" y="673"/>
                    <a:pt x="1580" y="562"/>
                  </a:cubicBezTo>
                  <a:cubicBezTo>
                    <a:pt x="1509" y="458"/>
                    <a:pt x="1412" y="400"/>
                    <a:pt x="1320" y="328"/>
                  </a:cubicBezTo>
                  <a:cubicBezTo>
                    <a:pt x="1281" y="289"/>
                    <a:pt x="1248" y="250"/>
                    <a:pt x="1217" y="205"/>
                  </a:cubicBezTo>
                  <a:cubicBezTo>
                    <a:pt x="1203" y="172"/>
                    <a:pt x="1184" y="140"/>
                    <a:pt x="1170" y="113"/>
                  </a:cubicBezTo>
                  <a:cubicBezTo>
                    <a:pt x="1158" y="80"/>
                    <a:pt x="1145" y="49"/>
                    <a:pt x="1125" y="23"/>
                  </a:cubicBezTo>
                  <a:cubicBezTo>
                    <a:pt x="1116" y="7"/>
                    <a:pt x="1098" y="0"/>
                    <a:pt x="1082" y="0"/>
                  </a:cubicBezTo>
                  <a:close/>
                </a:path>
              </a:pathLst>
            </a:custGeom>
            <a:solidFill>
              <a:srgbClr val="FF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41"/>
            <p:cNvSpPr/>
            <p:nvPr/>
          </p:nvSpPr>
          <p:spPr>
            <a:xfrm>
              <a:off x="2478125" y="2105650"/>
              <a:ext cx="44050" cy="39250"/>
            </a:xfrm>
            <a:custGeom>
              <a:avLst/>
              <a:gdLst/>
              <a:ahLst/>
              <a:cxnLst/>
              <a:rect l="l" t="t" r="r" b="b"/>
              <a:pathLst>
                <a:path w="1762" h="1570" extrusionOk="0">
                  <a:moveTo>
                    <a:pt x="1432" y="0"/>
                  </a:moveTo>
                  <a:cubicBezTo>
                    <a:pt x="1429" y="0"/>
                    <a:pt x="1427" y="1"/>
                    <a:pt x="1424" y="2"/>
                  </a:cubicBezTo>
                  <a:cubicBezTo>
                    <a:pt x="1404" y="8"/>
                    <a:pt x="1385" y="20"/>
                    <a:pt x="1371" y="41"/>
                  </a:cubicBezTo>
                  <a:cubicBezTo>
                    <a:pt x="1353" y="59"/>
                    <a:pt x="1339" y="80"/>
                    <a:pt x="1332" y="98"/>
                  </a:cubicBezTo>
                  <a:cubicBezTo>
                    <a:pt x="1268" y="236"/>
                    <a:pt x="1268" y="416"/>
                    <a:pt x="1314" y="560"/>
                  </a:cubicBezTo>
                  <a:cubicBezTo>
                    <a:pt x="1248" y="547"/>
                    <a:pt x="1183" y="515"/>
                    <a:pt x="1125" y="488"/>
                  </a:cubicBezTo>
                  <a:cubicBezTo>
                    <a:pt x="930" y="398"/>
                    <a:pt x="729" y="346"/>
                    <a:pt x="520" y="320"/>
                  </a:cubicBezTo>
                  <a:cubicBezTo>
                    <a:pt x="467" y="315"/>
                    <a:pt x="410" y="302"/>
                    <a:pt x="354" y="302"/>
                  </a:cubicBezTo>
                  <a:cubicBezTo>
                    <a:pt x="336" y="302"/>
                    <a:pt x="318" y="304"/>
                    <a:pt x="300" y="307"/>
                  </a:cubicBezTo>
                  <a:cubicBezTo>
                    <a:pt x="216" y="320"/>
                    <a:pt x="177" y="398"/>
                    <a:pt x="261" y="449"/>
                  </a:cubicBezTo>
                  <a:cubicBezTo>
                    <a:pt x="325" y="488"/>
                    <a:pt x="390" y="521"/>
                    <a:pt x="456" y="554"/>
                  </a:cubicBezTo>
                  <a:cubicBezTo>
                    <a:pt x="528" y="593"/>
                    <a:pt x="598" y="632"/>
                    <a:pt x="676" y="664"/>
                  </a:cubicBezTo>
                  <a:cubicBezTo>
                    <a:pt x="642" y="664"/>
                    <a:pt x="605" y="663"/>
                    <a:pt x="568" y="663"/>
                  </a:cubicBezTo>
                  <a:cubicBezTo>
                    <a:pt x="339" y="663"/>
                    <a:pt x="78" y="682"/>
                    <a:pt x="40" y="755"/>
                  </a:cubicBezTo>
                  <a:cubicBezTo>
                    <a:pt x="1" y="827"/>
                    <a:pt x="255" y="892"/>
                    <a:pt x="481" y="937"/>
                  </a:cubicBezTo>
                  <a:cubicBezTo>
                    <a:pt x="372" y="962"/>
                    <a:pt x="267" y="995"/>
                    <a:pt x="163" y="1040"/>
                  </a:cubicBezTo>
                  <a:cubicBezTo>
                    <a:pt x="144" y="1048"/>
                    <a:pt x="124" y="1061"/>
                    <a:pt x="105" y="1067"/>
                  </a:cubicBezTo>
                  <a:cubicBezTo>
                    <a:pt x="33" y="1100"/>
                    <a:pt x="13" y="1178"/>
                    <a:pt x="91" y="1204"/>
                  </a:cubicBezTo>
                  <a:cubicBezTo>
                    <a:pt x="127" y="1215"/>
                    <a:pt x="165" y="1218"/>
                    <a:pt x="204" y="1218"/>
                  </a:cubicBezTo>
                  <a:cubicBezTo>
                    <a:pt x="257" y="1218"/>
                    <a:pt x="312" y="1211"/>
                    <a:pt x="364" y="1204"/>
                  </a:cubicBezTo>
                  <a:lnTo>
                    <a:pt x="495" y="1204"/>
                  </a:lnTo>
                  <a:cubicBezTo>
                    <a:pt x="528" y="1196"/>
                    <a:pt x="553" y="1196"/>
                    <a:pt x="585" y="1190"/>
                  </a:cubicBezTo>
                  <a:lnTo>
                    <a:pt x="585" y="1190"/>
                  </a:lnTo>
                  <a:cubicBezTo>
                    <a:pt x="559" y="1204"/>
                    <a:pt x="540" y="1223"/>
                    <a:pt x="520" y="1235"/>
                  </a:cubicBezTo>
                  <a:cubicBezTo>
                    <a:pt x="378" y="1313"/>
                    <a:pt x="216" y="1424"/>
                    <a:pt x="189" y="1508"/>
                  </a:cubicBezTo>
                  <a:cubicBezTo>
                    <a:pt x="177" y="1552"/>
                    <a:pt x="197" y="1569"/>
                    <a:pt x="236" y="1569"/>
                  </a:cubicBezTo>
                  <a:cubicBezTo>
                    <a:pt x="363" y="1569"/>
                    <a:pt x="694" y="1382"/>
                    <a:pt x="754" y="1352"/>
                  </a:cubicBezTo>
                  <a:cubicBezTo>
                    <a:pt x="762" y="1346"/>
                    <a:pt x="768" y="1346"/>
                    <a:pt x="774" y="1340"/>
                  </a:cubicBezTo>
                  <a:cubicBezTo>
                    <a:pt x="801" y="1346"/>
                    <a:pt x="826" y="1360"/>
                    <a:pt x="852" y="1366"/>
                  </a:cubicBezTo>
                  <a:cubicBezTo>
                    <a:pt x="865" y="1372"/>
                    <a:pt x="879" y="1379"/>
                    <a:pt x="897" y="1385"/>
                  </a:cubicBezTo>
                  <a:cubicBezTo>
                    <a:pt x="957" y="1418"/>
                    <a:pt x="1021" y="1457"/>
                    <a:pt x="1086" y="1483"/>
                  </a:cubicBezTo>
                  <a:cubicBezTo>
                    <a:pt x="1154" y="1500"/>
                    <a:pt x="1232" y="1517"/>
                    <a:pt x="1302" y="1517"/>
                  </a:cubicBezTo>
                  <a:cubicBezTo>
                    <a:pt x="1313" y="1517"/>
                    <a:pt x="1323" y="1517"/>
                    <a:pt x="1332" y="1516"/>
                  </a:cubicBezTo>
                  <a:cubicBezTo>
                    <a:pt x="1417" y="1502"/>
                    <a:pt x="1482" y="1463"/>
                    <a:pt x="1527" y="1399"/>
                  </a:cubicBezTo>
                  <a:cubicBezTo>
                    <a:pt x="1599" y="1307"/>
                    <a:pt x="1638" y="1178"/>
                    <a:pt x="1683" y="1073"/>
                  </a:cubicBezTo>
                  <a:cubicBezTo>
                    <a:pt x="1729" y="950"/>
                    <a:pt x="1761" y="820"/>
                    <a:pt x="1722" y="689"/>
                  </a:cubicBezTo>
                  <a:cubicBezTo>
                    <a:pt x="1690" y="572"/>
                    <a:pt x="1612" y="482"/>
                    <a:pt x="1554" y="385"/>
                  </a:cubicBezTo>
                  <a:cubicBezTo>
                    <a:pt x="1527" y="338"/>
                    <a:pt x="1509" y="287"/>
                    <a:pt x="1502" y="236"/>
                  </a:cubicBezTo>
                  <a:cubicBezTo>
                    <a:pt x="1488" y="203"/>
                    <a:pt x="1488" y="170"/>
                    <a:pt x="1482" y="137"/>
                  </a:cubicBezTo>
                  <a:cubicBezTo>
                    <a:pt x="1482" y="105"/>
                    <a:pt x="1476" y="66"/>
                    <a:pt x="1470" y="41"/>
                  </a:cubicBezTo>
                  <a:cubicBezTo>
                    <a:pt x="1464" y="18"/>
                    <a:pt x="1448" y="0"/>
                    <a:pt x="1432" y="0"/>
                  </a:cubicBezTo>
                  <a:close/>
                </a:path>
              </a:pathLst>
            </a:custGeom>
            <a:solidFill>
              <a:srgbClr val="FF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41"/>
            <p:cNvSpPr/>
            <p:nvPr/>
          </p:nvSpPr>
          <p:spPr>
            <a:xfrm>
              <a:off x="2510600" y="2119475"/>
              <a:ext cx="225" cy="175"/>
            </a:xfrm>
            <a:custGeom>
              <a:avLst/>
              <a:gdLst/>
              <a:ahLst/>
              <a:cxnLst/>
              <a:rect l="l" t="t" r="r" b="b"/>
              <a:pathLst>
                <a:path w="9" h="7" extrusionOk="0">
                  <a:moveTo>
                    <a:pt x="1" y="1"/>
                  </a:moveTo>
                  <a:lnTo>
                    <a:pt x="1" y="7"/>
                  </a:lnTo>
                  <a:lnTo>
                    <a:pt x="8" y="7"/>
                  </a:lnTo>
                  <a:lnTo>
                    <a:pt x="1" y="1"/>
                  </a:lnTo>
                  <a:close/>
                </a:path>
              </a:pathLst>
            </a:custGeom>
            <a:solidFill>
              <a:srgbClr val="AD9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41"/>
            <p:cNvSpPr/>
            <p:nvPr/>
          </p:nvSpPr>
          <p:spPr>
            <a:xfrm>
              <a:off x="2507200" y="2119625"/>
              <a:ext cx="9125" cy="18100"/>
            </a:xfrm>
            <a:custGeom>
              <a:avLst/>
              <a:gdLst/>
              <a:ahLst/>
              <a:cxnLst/>
              <a:rect l="l" t="t" r="r" b="b"/>
              <a:pathLst>
                <a:path w="365" h="724" extrusionOk="0">
                  <a:moveTo>
                    <a:pt x="124" y="1"/>
                  </a:moveTo>
                  <a:cubicBezTo>
                    <a:pt x="40" y="66"/>
                    <a:pt x="1" y="177"/>
                    <a:pt x="1" y="280"/>
                  </a:cubicBezTo>
                  <a:cubicBezTo>
                    <a:pt x="7" y="403"/>
                    <a:pt x="67" y="508"/>
                    <a:pt x="151" y="592"/>
                  </a:cubicBezTo>
                  <a:cubicBezTo>
                    <a:pt x="208" y="645"/>
                    <a:pt x="274" y="684"/>
                    <a:pt x="339" y="723"/>
                  </a:cubicBezTo>
                  <a:lnTo>
                    <a:pt x="346" y="723"/>
                  </a:lnTo>
                  <a:cubicBezTo>
                    <a:pt x="358" y="723"/>
                    <a:pt x="364" y="697"/>
                    <a:pt x="352" y="690"/>
                  </a:cubicBezTo>
                  <a:cubicBezTo>
                    <a:pt x="222" y="625"/>
                    <a:pt x="91" y="514"/>
                    <a:pt x="52" y="364"/>
                  </a:cubicBezTo>
                  <a:cubicBezTo>
                    <a:pt x="13" y="247"/>
                    <a:pt x="46" y="105"/>
                    <a:pt x="151" y="27"/>
                  </a:cubicBezTo>
                  <a:cubicBezTo>
                    <a:pt x="157" y="21"/>
                    <a:pt x="157" y="7"/>
                    <a:pt x="144" y="1"/>
                  </a:cubicBezTo>
                  <a:close/>
                </a:path>
              </a:pathLst>
            </a:custGeom>
            <a:solidFill>
              <a:srgbClr val="FFB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41"/>
            <p:cNvSpPr/>
            <p:nvPr/>
          </p:nvSpPr>
          <p:spPr>
            <a:xfrm>
              <a:off x="2498900" y="2121750"/>
              <a:ext cx="7050" cy="14475"/>
            </a:xfrm>
            <a:custGeom>
              <a:avLst/>
              <a:gdLst/>
              <a:ahLst/>
              <a:cxnLst/>
              <a:rect l="l" t="t" r="r" b="b"/>
              <a:pathLst>
                <a:path w="282" h="579" extrusionOk="0">
                  <a:moveTo>
                    <a:pt x="183" y="0"/>
                  </a:moveTo>
                  <a:cubicBezTo>
                    <a:pt x="171" y="0"/>
                    <a:pt x="157" y="6"/>
                    <a:pt x="165" y="20"/>
                  </a:cubicBezTo>
                  <a:cubicBezTo>
                    <a:pt x="249" y="215"/>
                    <a:pt x="144" y="417"/>
                    <a:pt x="9" y="552"/>
                  </a:cubicBezTo>
                  <a:cubicBezTo>
                    <a:pt x="1" y="566"/>
                    <a:pt x="9" y="579"/>
                    <a:pt x="21" y="579"/>
                  </a:cubicBezTo>
                  <a:cubicBezTo>
                    <a:pt x="27" y="579"/>
                    <a:pt x="34" y="579"/>
                    <a:pt x="34" y="573"/>
                  </a:cubicBezTo>
                  <a:cubicBezTo>
                    <a:pt x="183" y="429"/>
                    <a:pt x="282" y="215"/>
                    <a:pt x="196" y="6"/>
                  </a:cubicBezTo>
                  <a:cubicBezTo>
                    <a:pt x="196" y="0"/>
                    <a:pt x="190" y="0"/>
                    <a:pt x="183" y="0"/>
                  </a:cubicBezTo>
                  <a:close/>
                </a:path>
              </a:pathLst>
            </a:custGeom>
            <a:solidFill>
              <a:srgbClr val="FFB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41"/>
            <p:cNvSpPr/>
            <p:nvPr/>
          </p:nvSpPr>
          <p:spPr>
            <a:xfrm>
              <a:off x="2503625" y="2128725"/>
              <a:ext cx="2325" cy="5875"/>
            </a:xfrm>
            <a:custGeom>
              <a:avLst/>
              <a:gdLst/>
              <a:ahLst/>
              <a:cxnLst/>
              <a:rect l="l" t="t" r="r" b="b"/>
              <a:pathLst>
                <a:path w="93" h="235" extrusionOk="0">
                  <a:moveTo>
                    <a:pt x="66" y="0"/>
                  </a:moveTo>
                  <a:cubicBezTo>
                    <a:pt x="54" y="0"/>
                    <a:pt x="46" y="8"/>
                    <a:pt x="46" y="21"/>
                  </a:cubicBezTo>
                  <a:cubicBezTo>
                    <a:pt x="60" y="86"/>
                    <a:pt x="46" y="156"/>
                    <a:pt x="7" y="209"/>
                  </a:cubicBezTo>
                  <a:cubicBezTo>
                    <a:pt x="1" y="222"/>
                    <a:pt x="7" y="234"/>
                    <a:pt x="21" y="234"/>
                  </a:cubicBezTo>
                  <a:cubicBezTo>
                    <a:pt x="27" y="234"/>
                    <a:pt x="33" y="234"/>
                    <a:pt x="33" y="228"/>
                  </a:cubicBezTo>
                  <a:cubicBezTo>
                    <a:pt x="72" y="170"/>
                    <a:pt x="93" y="92"/>
                    <a:pt x="78" y="21"/>
                  </a:cubicBezTo>
                  <a:cubicBezTo>
                    <a:pt x="78" y="8"/>
                    <a:pt x="72" y="0"/>
                    <a:pt x="66" y="0"/>
                  </a:cubicBezTo>
                  <a:close/>
                </a:path>
              </a:pathLst>
            </a:custGeom>
            <a:solidFill>
              <a:srgbClr val="FFB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41"/>
            <p:cNvSpPr/>
            <p:nvPr/>
          </p:nvSpPr>
          <p:spPr>
            <a:xfrm>
              <a:off x="2494550" y="2122100"/>
              <a:ext cx="475" cy="175"/>
            </a:xfrm>
            <a:custGeom>
              <a:avLst/>
              <a:gdLst/>
              <a:ahLst/>
              <a:cxnLst/>
              <a:rect l="l" t="t" r="r" b="b"/>
              <a:pathLst>
                <a:path w="19" h="7" extrusionOk="0">
                  <a:moveTo>
                    <a:pt x="0" y="0"/>
                  </a:moveTo>
                  <a:lnTo>
                    <a:pt x="0" y="6"/>
                  </a:lnTo>
                  <a:lnTo>
                    <a:pt x="19" y="6"/>
                  </a:lnTo>
                  <a:cubicBezTo>
                    <a:pt x="13" y="0"/>
                    <a:pt x="6" y="0"/>
                    <a:pt x="0" y="0"/>
                  </a:cubicBezTo>
                  <a:close/>
                </a:path>
              </a:pathLst>
            </a:custGeom>
            <a:solidFill>
              <a:srgbClr val="AD99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41"/>
            <p:cNvSpPr/>
            <p:nvPr/>
          </p:nvSpPr>
          <p:spPr>
            <a:xfrm>
              <a:off x="2494550" y="2121750"/>
              <a:ext cx="4725" cy="2125"/>
            </a:xfrm>
            <a:custGeom>
              <a:avLst/>
              <a:gdLst/>
              <a:ahLst/>
              <a:cxnLst/>
              <a:rect l="l" t="t" r="r" b="b"/>
              <a:pathLst>
                <a:path w="189" h="85" extrusionOk="0">
                  <a:moveTo>
                    <a:pt x="19" y="0"/>
                  </a:moveTo>
                  <a:cubicBezTo>
                    <a:pt x="13" y="0"/>
                    <a:pt x="6" y="6"/>
                    <a:pt x="0" y="14"/>
                  </a:cubicBezTo>
                  <a:cubicBezTo>
                    <a:pt x="6" y="14"/>
                    <a:pt x="13" y="14"/>
                    <a:pt x="19" y="20"/>
                  </a:cubicBezTo>
                  <a:lnTo>
                    <a:pt x="0" y="20"/>
                  </a:lnTo>
                  <a:cubicBezTo>
                    <a:pt x="0" y="27"/>
                    <a:pt x="6" y="33"/>
                    <a:pt x="13" y="33"/>
                  </a:cubicBezTo>
                  <a:cubicBezTo>
                    <a:pt x="66" y="53"/>
                    <a:pt x="111" y="72"/>
                    <a:pt x="162" y="84"/>
                  </a:cubicBezTo>
                  <a:lnTo>
                    <a:pt x="169" y="84"/>
                  </a:lnTo>
                  <a:cubicBezTo>
                    <a:pt x="175" y="84"/>
                    <a:pt x="183" y="84"/>
                    <a:pt x="183" y="78"/>
                  </a:cubicBezTo>
                  <a:cubicBezTo>
                    <a:pt x="189" y="66"/>
                    <a:pt x="183" y="59"/>
                    <a:pt x="175" y="53"/>
                  </a:cubicBezTo>
                  <a:cubicBezTo>
                    <a:pt x="123" y="39"/>
                    <a:pt x="78" y="20"/>
                    <a:pt x="27" y="6"/>
                  </a:cubicBezTo>
                  <a:lnTo>
                    <a:pt x="19" y="0"/>
                  </a:lnTo>
                  <a:close/>
                </a:path>
              </a:pathLst>
            </a:custGeom>
            <a:solidFill>
              <a:srgbClr val="FFB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41"/>
            <p:cNvSpPr/>
            <p:nvPr/>
          </p:nvSpPr>
          <p:spPr>
            <a:xfrm>
              <a:off x="2489825" y="2128575"/>
              <a:ext cx="5875" cy="1150"/>
            </a:xfrm>
            <a:custGeom>
              <a:avLst/>
              <a:gdLst/>
              <a:ahLst/>
              <a:cxnLst/>
              <a:rect l="l" t="t" r="r" b="b"/>
              <a:pathLst>
                <a:path w="235" h="46" extrusionOk="0">
                  <a:moveTo>
                    <a:pt x="208" y="0"/>
                  </a:moveTo>
                  <a:cubicBezTo>
                    <a:pt x="144" y="6"/>
                    <a:pt x="78" y="14"/>
                    <a:pt x="13" y="14"/>
                  </a:cubicBezTo>
                  <a:cubicBezTo>
                    <a:pt x="13" y="14"/>
                    <a:pt x="7" y="14"/>
                    <a:pt x="7" y="20"/>
                  </a:cubicBezTo>
                  <a:lnTo>
                    <a:pt x="0" y="20"/>
                  </a:lnTo>
                  <a:lnTo>
                    <a:pt x="0" y="33"/>
                  </a:lnTo>
                  <a:cubicBezTo>
                    <a:pt x="0" y="39"/>
                    <a:pt x="7" y="45"/>
                    <a:pt x="21" y="45"/>
                  </a:cubicBezTo>
                  <a:cubicBezTo>
                    <a:pt x="85" y="45"/>
                    <a:pt x="150" y="39"/>
                    <a:pt x="216" y="33"/>
                  </a:cubicBezTo>
                  <a:cubicBezTo>
                    <a:pt x="234" y="33"/>
                    <a:pt x="234" y="0"/>
                    <a:pt x="216" y="0"/>
                  </a:cubicBezTo>
                  <a:close/>
                </a:path>
              </a:pathLst>
            </a:custGeom>
            <a:solidFill>
              <a:srgbClr val="FFB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41"/>
            <p:cNvSpPr/>
            <p:nvPr/>
          </p:nvSpPr>
          <p:spPr>
            <a:xfrm>
              <a:off x="2492275" y="2134250"/>
              <a:ext cx="4400" cy="1675"/>
            </a:xfrm>
            <a:custGeom>
              <a:avLst/>
              <a:gdLst/>
              <a:ahLst/>
              <a:cxnLst/>
              <a:rect l="l" t="t" r="r" b="b"/>
              <a:pathLst>
                <a:path w="176" h="67" extrusionOk="0">
                  <a:moveTo>
                    <a:pt x="157" y="1"/>
                  </a:moveTo>
                  <a:cubicBezTo>
                    <a:pt x="110" y="13"/>
                    <a:pt x="58" y="21"/>
                    <a:pt x="13" y="34"/>
                  </a:cubicBezTo>
                  <a:cubicBezTo>
                    <a:pt x="7" y="34"/>
                    <a:pt x="1" y="40"/>
                    <a:pt x="1" y="52"/>
                  </a:cubicBezTo>
                  <a:cubicBezTo>
                    <a:pt x="7" y="52"/>
                    <a:pt x="13" y="46"/>
                    <a:pt x="19" y="46"/>
                  </a:cubicBezTo>
                  <a:cubicBezTo>
                    <a:pt x="13" y="52"/>
                    <a:pt x="7" y="60"/>
                    <a:pt x="1" y="60"/>
                  </a:cubicBezTo>
                  <a:cubicBezTo>
                    <a:pt x="1" y="66"/>
                    <a:pt x="7" y="66"/>
                    <a:pt x="13" y="66"/>
                  </a:cubicBezTo>
                  <a:cubicBezTo>
                    <a:pt x="65" y="60"/>
                    <a:pt x="110" y="46"/>
                    <a:pt x="163" y="34"/>
                  </a:cubicBezTo>
                  <a:cubicBezTo>
                    <a:pt x="169" y="34"/>
                    <a:pt x="175" y="27"/>
                    <a:pt x="175" y="13"/>
                  </a:cubicBezTo>
                  <a:cubicBezTo>
                    <a:pt x="175" y="7"/>
                    <a:pt x="169" y="1"/>
                    <a:pt x="163" y="1"/>
                  </a:cubicBezTo>
                  <a:close/>
                </a:path>
              </a:pathLst>
            </a:custGeom>
            <a:solidFill>
              <a:srgbClr val="FFB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04700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graphicFrame>
        <p:nvGraphicFramePr>
          <p:cNvPr id="7" name="Google Shape;5090;p70">
            <a:extLst>
              <a:ext uri="{FF2B5EF4-FFF2-40B4-BE49-F238E27FC236}">
                <a16:creationId xmlns:a16="http://schemas.microsoft.com/office/drawing/2014/main" id="{D8E2066F-3560-44FF-84AF-C04D4F26A8A0}"/>
              </a:ext>
            </a:extLst>
          </p:cNvPr>
          <p:cNvGraphicFramePr/>
          <p:nvPr>
            <p:extLst>
              <p:ext uri="{D42A27DB-BD31-4B8C-83A1-F6EECF244321}">
                <p14:modId xmlns:p14="http://schemas.microsoft.com/office/powerpoint/2010/main" val="34019213"/>
              </p:ext>
            </p:extLst>
          </p:nvPr>
        </p:nvGraphicFramePr>
        <p:xfrm>
          <a:off x="1" y="0"/>
          <a:ext cx="9144001" cy="5228128"/>
        </p:xfrm>
        <a:graphic>
          <a:graphicData uri="http://schemas.openxmlformats.org/drawingml/2006/table">
            <a:tbl>
              <a:tblPr>
                <a:noFill/>
                <a:tableStyleId>{034BA940-AF7D-4663-BE23-7CF11278FB59}</a:tableStyleId>
              </a:tblPr>
              <a:tblGrid>
                <a:gridCol w="1290319">
                  <a:extLst>
                    <a:ext uri="{9D8B030D-6E8A-4147-A177-3AD203B41FA5}">
                      <a16:colId xmlns:a16="http://schemas.microsoft.com/office/drawing/2014/main" val="20000"/>
                    </a:ext>
                  </a:extLst>
                </a:gridCol>
                <a:gridCol w="934720">
                  <a:extLst>
                    <a:ext uri="{9D8B030D-6E8A-4147-A177-3AD203B41FA5}">
                      <a16:colId xmlns:a16="http://schemas.microsoft.com/office/drawing/2014/main" val="20001"/>
                    </a:ext>
                  </a:extLst>
                </a:gridCol>
                <a:gridCol w="1188720">
                  <a:extLst>
                    <a:ext uri="{9D8B030D-6E8A-4147-A177-3AD203B41FA5}">
                      <a16:colId xmlns:a16="http://schemas.microsoft.com/office/drawing/2014/main" val="20002"/>
                    </a:ext>
                  </a:extLst>
                </a:gridCol>
                <a:gridCol w="619760">
                  <a:extLst>
                    <a:ext uri="{9D8B030D-6E8A-4147-A177-3AD203B41FA5}">
                      <a16:colId xmlns:a16="http://schemas.microsoft.com/office/drawing/2014/main" val="3623661070"/>
                    </a:ext>
                  </a:extLst>
                </a:gridCol>
                <a:gridCol w="873760">
                  <a:extLst>
                    <a:ext uri="{9D8B030D-6E8A-4147-A177-3AD203B41FA5}">
                      <a16:colId xmlns:a16="http://schemas.microsoft.com/office/drawing/2014/main" val="1837500775"/>
                    </a:ext>
                  </a:extLst>
                </a:gridCol>
                <a:gridCol w="873760">
                  <a:extLst>
                    <a:ext uri="{9D8B030D-6E8A-4147-A177-3AD203B41FA5}">
                      <a16:colId xmlns:a16="http://schemas.microsoft.com/office/drawing/2014/main" val="1623725299"/>
                    </a:ext>
                  </a:extLst>
                </a:gridCol>
                <a:gridCol w="912894">
                  <a:extLst>
                    <a:ext uri="{9D8B030D-6E8A-4147-A177-3AD203B41FA5}">
                      <a16:colId xmlns:a16="http://schemas.microsoft.com/office/drawing/2014/main" val="2807335023"/>
                    </a:ext>
                  </a:extLst>
                </a:gridCol>
                <a:gridCol w="761271">
                  <a:extLst>
                    <a:ext uri="{9D8B030D-6E8A-4147-A177-3AD203B41FA5}">
                      <a16:colId xmlns:a16="http://schemas.microsoft.com/office/drawing/2014/main" val="1817154896"/>
                    </a:ext>
                  </a:extLst>
                </a:gridCol>
                <a:gridCol w="835355">
                  <a:extLst>
                    <a:ext uri="{9D8B030D-6E8A-4147-A177-3AD203B41FA5}">
                      <a16:colId xmlns:a16="http://schemas.microsoft.com/office/drawing/2014/main" val="854758759"/>
                    </a:ext>
                  </a:extLst>
                </a:gridCol>
                <a:gridCol w="853442">
                  <a:extLst>
                    <a:ext uri="{9D8B030D-6E8A-4147-A177-3AD203B41FA5}">
                      <a16:colId xmlns:a16="http://schemas.microsoft.com/office/drawing/2014/main" val="2983003383"/>
                    </a:ext>
                  </a:extLst>
                </a:gridCol>
              </a:tblGrid>
              <a:tr h="1037550">
                <a:tc>
                  <a:txBody>
                    <a:bodyPr/>
                    <a:lstStyle/>
                    <a:p>
                      <a:pPr marL="0" lvl="0" indent="0" algn="l" rtl="0">
                        <a:spcBef>
                          <a:spcPts val="0"/>
                        </a:spcBef>
                        <a:spcAft>
                          <a:spcPts val="0"/>
                        </a:spcAft>
                        <a:buNone/>
                      </a:pPr>
                      <a:endParaRPr sz="1050" dirty="0">
                        <a:solidFill>
                          <a:schemeClr val="dk1"/>
                        </a:solidFill>
                        <a:latin typeface="Verdana" panose="020B0604030504040204" pitchFamily="34" charset="0"/>
                        <a:ea typeface="Verdana" panose="020B0604030504040204" pitchFamily="34" charset="0"/>
                        <a:cs typeface="Karla"/>
                        <a:sym typeface="Karla"/>
                      </a:endParaRPr>
                    </a:p>
                  </a:txBody>
                  <a:tcPr marL="91425" marR="91425" marT="91425" marB="91425" anchor="ctr">
                    <a:lnL w="19050" cap="flat" cmpd="sng">
                      <a:solidFill>
                        <a:schemeClr val="lt1">
                          <a:alpha val="0"/>
                        </a:scheme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alpha val="0"/>
                        </a:scheme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fr-FR" sz="1050" dirty="0">
                          <a:solidFill>
                            <a:schemeClr val="lt1"/>
                          </a:solidFill>
                          <a:latin typeface="Verdana" panose="020B0604030504040204" pitchFamily="34" charset="0"/>
                          <a:ea typeface="Verdana" panose="020B0604030504040204" pitchFamily="34" charset="0"/>
                          <a:cs typeface="Chewy"/>
                          <a:sym typeface="Chewy"/>
                        </a:rPr>
                        <a:t>Nouvelles valeurs Référentiel code d’écriture</a:t>
                      </a:r>
                      <a:endParaRPr sz="1050" dirty="0">
                        <a:solidFill>
                          <a:schemeClr val="lt1"/>
                        </a:solidFill>
                        <a:latin typeface="Verdana" panose="020B0604030504040204" pitchFamily="34" charset="0"/>
                        <a:ea typeface="Verdana" panose="020B0604030504040204" pitchFamily="34" charset="0"/>
                        <a:cs typeface="Chewy"/>
                        <a:sym typeface="Chewy"/>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fr-FR" sz="1050" dirty="0">
                          <a:solidFill>
                            <a:schemeClr val="lt1"/>
                          </a:solidFill>
                          <a:latin typeface="Verdana" panose="020B0604030504040204" pitchFamily="34" charset="0"/>
                          <a:ea typeface="Verdana" panose="020B0604030504040204" pitchFamily="34" charset="0"/>
                          <a:cs typeface="Chewy"/>
                          <a:sym typeface="Chewy"/>
                        </a:rPr>
                        <a:t>Nouvelles valeurs </a:t>
                      </a:r>
                      <a:br>
                        <a:rPr lang="fr-FR" sz="1050" dirty="0">
                          <a:solidFill>
                            <a:schemeClr val="lt1"/>
                          </a:solidFill>
                          <a:latin typeface="Verdana" panose="020B0604030504040204" pitchFamily="34" charset="0"/>
                          <a:ea typeface="Verdana" panose="020B0604030504040204" pitchFamily="34" charset="0"/>
                          <a:cs typeface="Chewy"/>
                          <a:sym typeface="Chewy"/>
                        </a:rPr>
                      </a:br>
                      <a:r>
                        <a:rPr lang="fr-FR" sz="1050" dirty="0">
                          <a:solidFill>
                            <a:schemeClr val="lt1"/>
                          </a:solidFill>
                          <a:latin typeface="Verdana" panose="020B0604030504040204" pitchFamily="34" charset="0"/>
                          <a:ea typeface="Verdana" panose="020B0604030504040204" pitchFamily="34" charset="0"/>
                          <a:cs typeface="Chewy"/>
                          <a:sym typeface="Chewy"/>
                        </a:rPr>
                        <a:t>Précision du système de translittération</a:t>
                      </a:r>
                      <a:endParaRPr sz="1050" dirty="0">
                        <a:solidFill>
                          <a:schemeClr val="lt1"/>
                        </a:solidFill>
                        <a:latin typeface="Verdana" panose="020B0604030504040204" pitchFamily="34" charset="0"/>
                        <a:ea typeface="Verdana" panose="020B0604030504040204" pitchFamily="34" charset="0"/>
                        <a:cs typeface="Chewy"/>
                        <a:sym typeface="Chewy"/>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fr-FR" sz="1050" dirty="0" err="1">
                          <a:solidFill>
                            <a:schemeClr val="lt1"/>
                          </a:solidFill>
                          <a:latin typeface="Verdana" panose="020B0604030504040204" pitchFamily="34" charset="0"/>
                          <a:ea typeface="Verdana" panose="020B0604030504040204" pitchFamily="34" charset="0"/>
                          <a:cs typeface="Chewy"/>
                          <a:sym typeface="Chewy"/>
                        </a:rPr>
                        <a:t>Nouv</a:t>
                      </a:r>
                      <a:r>
                        <a:rPr lang="fr-FR" sz="1050" dirty="0">
                          <a:solidFill>
                            <a:schemeClr val="lt1"/>
                          </a:solidFill>
                          <a:latin typeface="Verdana" panose="020B0604030504040204" pitchFamily="34" charset="0"/>
                          <a:ea typeface="Verdana" panose="020B0604030504040204" pitchFamily="34" charset="0"/>
                          <a:cs typeface="Chewy"/>
                          <a:sym typeface="Chewy"/>
                        </a:rPr>
                        <a:t>. code </a:t>
                      </a:r>
                    </a:p>
                    <a:p>
                      <a:pPr marL="0" lvl="0" indent="0" algn="ctr" rtl="0">
                        <a:spcBef>
                          <a:spcPts val="0"/>
                        </a:spcBef>
                        <a:spcAft>
                          <a:spcPts val="0"/>
                        </a:spcAft>
                        <a:buNone/>
                      </a:pPr>
                      <a:r>
                        <a:rPr lang="fr-FR" sz="1050" dirty="0">
                          <a:solidFill>
                            <a:schemeClr val="lt1"/>
                          </a:solidFill>
                          <a:latin typeface="Verdana" panose="020B0604030504040204" pitchFamily="34" charset="0"/>
                          <a:ea typeface="Verdana" panose="020B0604030504040204" pitchFamily="34" charset="0"/>
                          <a:cs typeface="Chewy"/>
                          <a:sym typeface="Chewy"/>
                        </a:rPr>
                        <a:t>PEB</a:t>
                      </a:r>
                      <a:endParaRPr sz="1050" dirty="0">
                        <a:solidFill>
                          <a:schemeClr val="lt1"/>
                        </a:solidFill>
                        <a:latin typeface="Verdana" panose="020B0604030504040204" pitchFamily="34" charset="0"/>
                        <a:ea typeface="Verdana" panose="020B0604030504040204" pitchFamily="34" charset="0"/>
                        <a:cs typeface="Chewy"/>
                        <a:sym typeface="Chewy"/>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fr-FR" sz="1050" dirty="0" err="1">
                          <a:solidFill>
                            <a:schemeClr val="lt1"/>
                          </a:solidFill>
                          <a:latin typeface="Verdana" panose="020B0604030504040204" pitchFamily="34" charset="0"/>
                          <a:ea typeface="Verdana" panose="020B0604030504040204" pitchFamily="34" charset="0"/>
                          <a:cs typeface="Chewy"/>
                          <a:sym typeface="Chewy"/>
                        </a:rPr>
                        <a:t>Simpl</a:t>
                      </a:r>
                      <a:r>
                        <a:rPr lang="fr-FR" sz="1050" dirty="0">
                          <a:solidFill>
                            <a:schemeClr val="lt1"/>
                          </a:solidFill>
                          <a:latin typeface="Verdana" panose="020B0604030504040204" pitchFamily="34" charset="0"/>
                          <a:ea typeface="Verdana" panose="020B0604030504040204" pitchFamily="34" charset="0"/>
                          <a:cs typeface="Chewy"/>
                          <a:sym typeface="Chewy"/>
                        </a:rPr>
                        <a:t>. Mentions juridiques</a:t>
                      </a:r>
                      <a:endParaRPr sz="1050" dirty="0">
                        <a:solidFill>
                          <a:schemeClr val="lt1"/>
                        </a:solidFill>
                        <a:latin typeface="Verdana" panose="020B0604030504040204" pitchFamily="34" charset="0"/>
                        <a:ea typeface="Verdana" panose="020B0604030504040204" pitchFamily="34" charset="0"/>
                        <a:cs typeface="Chewy"/>
                        <a:sym typeface="Chewy"/>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fr-FR" sz="1050" dirty="0" err="1">
                          <a:solidFill>
                            <a:schemeClr val="lt1"/>
                          </a:solidFill>
                          <a:latin typeface="Verdana" panose="020B0604030504040204" pitchFamily="34" charset="0"/>
                          <a:ea typeface="Verdana" panose="020B0604030504040204" pitchFamily="34" charset="0"/>
                          <a:cs typeface="Chewy"/>
                          <a:sym typeface="Chewy"/>
                        </a:rPr>
                        <a:t>Nouv</a:t>
                      </a:r>
                      <a:r>
                        <a:rPr lang="fr-FR" sz="1050" dirty="0">
                          <a:solidFill>
                            <a:schemeClr val="lt1"/>
                          </a:solidFill>
                          <a:latin typeface="Verdana" panose="020B0604030504040204" pitchFamily="34" charset="0"/>
                          <a:ea typeface="Verdana" panose="020B0604030504040204" pitchFamily="34" charset="0"/>
                          <a:cs typeface="Chewy"/>
                          <a:sym typeface="Chewy"/>
                        </a:rPr>
                        <a:t>.</a:t>
                      </a:r>
                      <a:br>
                        <a:rPr lang="fr-FR" sz="1050" dirty="0">
                          <a:solidFill>
                            <a:schemeClr val="lt1"/>
                          </a:solidFill>
                          <a:latin typeface="Verdana" panose="020B0604030504040204" pitchFamily="34" charset="0"/>
                          <a:ea typeface="Verdana" panose="020B0604030504040204" pitchFamily="34" charset="0"/>
                          <a:cs typeface="Chewy"/>
                          <a:sym typeface="Chewy"/>
                        </a:rPr>
                      </a:br>
                      <a:r>
                        <a:rPr lang="fr-FR" sz="1050" dirty="0">
                          <a:solidFill>
                            <a:schemeClr val="lt1"/>
                          </a:solidFill>
                          <a:latin typeface="Verdana" panose="020B0604030504040204" pitchFamily="34" charset="0"/>
                          <a:ea typeface="Verdana" panose="020B0604030504040204" pitchFamily="34" charset="0"/>
                          <a:cs typeface="Chewy"/>
                          <a:sym typeface="Chewy"/>
                        </a:rPr>
                        <a:t>référentiel IAML</a:t>
                      </a:r>
                      <a:endParaRPr sz="1050" dirty="0">
                        <a:solidFill>
                          <a:schemeClr val="lt1"/>
                        </a:solidFill>
                        <a:latin typeface="Verdana" panose="020B0604030504040204" pitchFamily="34" charset="0"/>
                        <a:ea typeface="Verdana" panose="020B0604030504040204" pitchFamily="34" charset="0"/>
                        <a:cs typeface="Chewy"/>
                        <a:sym typeface="Chewy"/>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fr-FR" sz="1050" dirty="0" err="1">
                          <a:solidFill>
                            <a:schemeClr val="lt1"/>
                          </a:solidFill>
                          <a:latin typeface="Verdana" panose="020B0604030504040204" pitchFamily="34" charset="0"/>
                          <a:ea typeface="Verdana" panose="020B0604030504040204" pitchFamily="34" charset="0"/>
                          <a:cs typeface="Chewy"/>
                          <a:sym typeface="Chewy"/>
                        </a:rPr>
                        <a:t>Nouv</a:t>
                      </a:r>
                      <a:r>
                        <a:rPr lang="fr-FR" sz="1050" dirty="0">
                          <a:solidFill>
                            <a:schemeClr val="lt1"/>
                          </a:solidFill>
                          <a:latin typeface="Verdana" panose="020B0604030504040204" pitchFamily="34" charset="0"/>
                          <a:ea typeface="Verdana" panose="020B0604030504040204" pitchFamily="34" charset="0"/>
                          <a:cs typeface="Chewy"/>
                          <a:sym typeface="Chewy"/>
                        </a:rPr>
                        <a:t>. référentiel ISO 639-3</a:t>
                      </a:r>
                      <a:endParaRPr sz="1050" dirty="0">
                        <a:solidFill>
                          <a:schemeClr val="lt1"/>
                        </a:solidFill>
                        <a:latin typeface="Verdana" panose="020B0604030504040204" pitchFamily="34" charset="0"/>
                        <a:ea typeface="Verdana" panose="020B0604030504040204" pitchFamily="34" charset="0"/>
                        <a:cs typeface="Chewy"/>
                        <a:sym typeface="Chewy"/>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fr-FR" sz="1050" dirty="0" err="1">
                          <a:solidFill>
                            <a:schemeClr val="lt1"/>
                          </a:solidFill>
                          <a:latin typeface="Verdana" panose="020B0604030504040204" pitchFamily="34" charset="0"/>
                          <a:ea typeface="Verdana" panose="020B0604030504040204" pitchFamily="34" charset="0"/>
                          <a:cs typeface="Chewy"/>
                          <a:sym typeface="Chewy"/>
                        </a:rPr>
                        <a:t>Nouv</a:t>
                      </a:r>
                      <a:r>
                        <a:rPr lang="fr-FR" sz="1050" dirty="0">
                          <a:solidFill>
                            <a:schemeClr val="lt1"/>
                          </a:solidFill>
                          <a:latin typeface="Verdana" panose="020B0604030504040204" pitchFamily="34" charset="0"/>
                          <a:ea typeface="Verdana" panose="020B0604030504040204" pitchFamily="34" charset="0"/>
                          <a:cs typeface="Chewy"/>
                          <a:sym typeface="Chewy"/>
                        </a:rPr>
                        <a:t>. sous-zone B215$b</a:t>
                      </a:r>
                      <a:endParaRPr sz="1050" dirty="0">
                        <a:solidFill>
                          <a:schemeClr val="lt1"/>
                        </a:solidFill>
                        <a:latin typeface="Verdana" panose="020B0604030504040204" pitchFamily="34" charset="0"/>
                        <a:ea typeface="Verdana" panose="020B0604030504040204" pitchFamily="34" charset="0"/>
                        <a:cs typeface="Chewy"/>
                        <a:sym typeface="Chewy"/>
                      </a:endParaRPr>
                    </a:p>
                  </a:txBody>
                  <a:tcPr marL="91425" marR="91425" marT="91425" marB="91425"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fr-FR" sz="1050" dirty="0" err="1">
                          <a:solidFill>
                            <a:schemeClr val="lt1"/>
                          </a:solidFill>
                          <a:latin typeface="Verdana" panose="020B0604030504040204" pitchFamily="34" charset="0"/>
                          <a:ea typeface="Verdana" panose="020B0604030504040204" pitchFamily="34" charset="0"/>
                          <a:cs typeface="Chewy"/>
                          <a:sym typeface="Chewy"/>
                        </a:rPr>
                        <a:t>Nouv</a:t>
                      </a:r>
                      <a:r>
                        <a:rPr lang="fr-FR" sz="1050" dirty="0">
                          <a:solidFill>
                            <a:schemeClr val="lt1"/>
                          </a:solidFill>
                          <a:latin typeface="Verdana" panose="020B0604030504040204" pitchFamily="34" charset="0"/>
                          <a:ea typeface="Verdana" panose="020B0604030504040204" pitchFamily="34" charset="0"/>
                          <a:cs typeface="Chewy"/>
                          <a:sym typeface="Chewy"/>
                        </a:rPr>
                        <a:t>. sous-zones B330$z</a:t>
                      </a:r>
                      <a:br>
                        <a:rPr lang="fr-FR" sz="1050" dirty="0">
                          <a:solidFill>
                            <a:schemeClr val="lt1"/>
                          </a:solidFill>
                          <a:latin typeface="Verdana" panose="020B0604030504040204" pitchFamily="34" charset="0"/>
                          <a:ea typeface="Verdana" panose="020B0604030504040204" pitchFamily="34" charset="0"/>
                          <a:cs typeface="Chewy"/>
                          <a:sym typeface="Chewy"/>
                        </a:rPr>
                      </a:br>
                      <a:r>
                        <a:rPr lang="fr-FR" sz="1050" dirty="0">
                          <a:solidFill>
                            <a:schemeClr val="lt1"/>
                          </a:solidFill>
                          <a:latin typeface="Verdana" panose="020B0604030504040204" pitchFamily="34" charset="0"/>
                          <a:ea typeface="Verdana" panose="020B0604030504040204" pitchFamily="34" charset="0"/>
                          <a:cs typeface="Chewy"/>
                          <a:sym typeface="Chewy"/>
                        </a:rPr>
                        <a:t>B610$z</a:t>
                      </a:r>
                      <a:endParaRPr sz="1050" dirty="0">
                        <a:solidFill>
                          <a:schemeClr val="lt1"/>
                        </a:solidFill>
                        <a:latin typeface="Verdana" panose="020B0604030504040204" pitchFamily="34" charset="0"/>
                        <a:ea typeface="Verdana" panose="020B0604030504040204" pitchFamily="34" charset="0"/>
                        <a:cs typeface="Chewy"/>
                        <a:sym typeface="Chewy"/>
                      </a:endParaRPr>
                    </a:p>
                  </a:txBody>
                  <a:tcPr marL="91425" marR="91425" marT="91425" marB="91425"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fr-FR" sz="1050" dirty="0" err="1">
                          <a:solidFill>
                            <a:schemeClr val="lt1"/>
                          </a:solidFill>
                          <a:latin typeface="Verdana" panose="020B0604030504040204" pitchFamily="34" charset="0"/>
                          <a:ea typeface="Verdana" panose="020B0604030504040204" pitchFamily="34" charset="0"/>
                          <a:cs typeface="Chewy"/>
                          <a:sym typeface="Chewy"/>
                        </a:rPr>
                        <a:t>Nouv</a:t>
                      </a:r>
                      <a:r>
                        <a:rPr lang="fr-FR" sz="1050" dirty="0">
                          <a:solidFill>
                            <a:schemeClr val="lt1"/>
                          </a:solidFill>
                          <a:latin typeface="Verdana" panose="020B0604030504040204" pitchFamily="34" charset="0"/>
                          <a:ea typeface="Verdana" panose="020B0604030504040204" pitchFamily="34" charset="0"/>
                          <a:cs typeface="Chewy"/>
                          <a:sym typeface="Chewy"/>
                        </a:rPr>
                        <a:t>. indicateur B225</a:t>
                      </a:r>
                      <a:endParaRPr sz="1050" dirty="0">
                        <a:solidFill>
                          <a:schemeClr val="lt1"/>
                        </a:solidFill>
                        <a:latin typeface="Verdana" panose="020B0604030504040204" pitchFamily="34" charset="0"/>
                        <a:ea typeface="Verdana" panose="020B0604030504040204" pitchFamily="34" charset="0"/>
                        <a:cs typeface="Chewy"/>
                        <a:sym typeface="Chewy"/>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31998">
                <a:tc>
                  <a:txBody>
                    <a:bodyPr/>
                    <a:lstStyle/>
                    <a:p>
                      <a:pPr marL="0" lvl="0" indent="0" algn="ctr" rtl="0">
                        <a:spcBef>
                          <a:spcPts val="0"/>
                        </a:spcBef>
                        <a:spcAft>
                          <a:spcPts val="0"/>
                        </a:spcAft>
                        <a:buNone/>
                      </a:pPr>
                      <a:r>
                        <a:rPr lang="fr-FR" sz="1050" dirty="0">
                          <a:solidFill>
                            <a:schemeClr val="accent6"/>
                          </a:solidFill>
                          <a:latin typeface="Verdana" panose="020B0604030504040204" pitchFamily="34" charset="0"/>
                          <a:ea typeface="Verdana" panose="020B0604030504040204" pitchFamily="34" charset="0"/>
                          <a:cs typeface="Chewy"/>
                          <a:sym typeface="Chewy"/>
                        </a:rPr>
                        <a:t>multi-écritures</a:t>
                      </a:r>
                      <a:endParaRPr sz="1050" dirty="0">
                        <a:solidFill>
                          <a:schemeClr val="accent6"/>
                        </a:solidFill>
                        <a:latin typeface="Verdana" panose="020B0604030504040204" pitchFamily="34" charset="0"/>
                        <a:ea typeface="Verdana" panose="020B0604030504040204" pitchFamily="34" charset="0"/>
                        <a:cs typeface="Chewy"/>
                        <a:sym typeface="Chewy"/>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fr-FR" sz="1200" b="1" dirty="0">
                          <a:solidFill>
                            <a:schemeClr val="bg1">
                              <a:lumMod val="95000"/>
                            </a:schemeClr>
                          </a:solidFill>
                          <a:latin typeface="Verdana" panose="020B0604030504040204" pitchFamily="34" charset="0"/>
                          <a:ea typeface="Verdana" panose="020B0604030504040204" pitchFamily="34" charset="0"/>
                          <a:cs typeface="Quicksand"/>
                          <a:sym typeface="Quicksand"/>
                        </a:rPr>
                        <a:t>√</a:t>
                      </a:r>
                      <a:endParaRPr sz="120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dirty="0">
                          <a:solidFill>
                            <a:schemeClr val="bg1">
                              <a:lumMod val="95000"/>
                            </a:schemeClr>
                          </a:solidFill>
                          <a:latin typeface="Verdana" panose="020B0604030504040204" pitchFamily="34" charset="0"/>
                          <a:ea typeface="Verdana" panose="020B0604030504040204" pitchFamily="34" charset="0"/>
                          <a:cs typeface="Quicksand"/>
                          <a:sym typeface="Quicksand"/>
                        </a:rPr>
                        <a:t>√</a:t>
                      </a: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601768">
                <a:tc>
                  <a:txBody>
                    <a:bodyPr/>
                    <a:lstStyle/>
                    <a:p>
                      <a:pPr marL="0" lvl="0" indent="0" algn="ctr" rtl="0">
                        <a:spcBef>
                          <a:spcPts val="0"/>
                        </a:spcBef>
                        <a:spcAft>
                          <a:spcPts val="0"/>
                        </a:spcAft>
                        <a:buNone/>
                      </a:pPr>
                      <a:r>
                        <a:rPr lang="fr-FR" sz="1050" dirty="0">
                          <a:solidFill>
                            <a:schemeClr val="accent6"/>
                          </a:solidFill>
                          <a:latin typeface="Verdana" panose="020B0604030504040204" pitchFamily="34" charset="0"/>
                          <a:ea typeface="Verdana" panose="020B0604030504040204" pitchFamily="34" charset="0"/>
                          <a:cs typeface="Chewy"/>
                          <a:sym typeface="Chewy"/>
                        </a:rPr>
                        <a:t>prêtable sous format électronique</a:t>
                      </a:r>
                      <a:endParaRPr sz="1050" dirty="0">
                        <a:solidFill>
                          <a:schemeClr val="accent6"/>
                        </a:solidFill>
                        <a:latin typeface="Verdana" panose="020B0604030504040204" pitchFamily="34" charset="0"/>
                        <a:ea typeface="Verdana" panose="020B0604030504040204" pitchFamily="34" charset="0"/>
                        <a:cs typeface="Chewy"/>
                        <a:sym typeface="Chewy"/>
                      </a:endParaRPr>
                    </a:p>
                  </a:txBody>
                  <a:tcPr marL="91425" marR="91425" marT="91425" marB="91425"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dirty="0">
                          <a:solidFill>
                            <a:schemeClr val="bg1">
                              <a:lumMod val="95000"/>
                            </a:schemeClr>
                          </a:solidFill>
                          <a:latin typeface="Verdana" panose="020B0604030504040204" pitchFamily="34" charset="0"/>
                          <a:ea typeface="Verdana" panose="020B0604030504040204" pitchFamily="34" charset="0"/>
                          <a:cs typeface="Quicksand"/>
                          <a:sym typeface="Quicksand"/>
                        </a:rPr>
                        <a:t>√</a:t>
                      </a: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fr-FR" sz="120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629265490"/>
                  </a:ext>
                </a:extLst>
              </a:tr>
              <a:tr h="477258">
                <a:tc>
                  <a:txBody>
                    <a:bodyPr/>
                    <a:lstStyle/>
                    <a:p>
                      <a:pPr marL="0" lvl="0" indent="0" algn="ctr" rtl="0">
                        <a:spcBef>
                          <a:spcPts val="0"/>
                        </a:spcBef>
                        <a:spcAft>
                          <a:spcPts val="0"/>
                        </a:spcAft>
                        <a:buNone/>
                      </a:pPr>
                      <a:r>
                        <a:rPr lang="fr-FR" sz="1050" dirty="0">
                          <a:solidFill>
                            <a:schemeClr val="accent6"/>
                          </a:solidFill>
                          <a:latin typeface="Verdana" panose="020B0604030504040204" pitchFamily="34" charset="0"/>
                          <a:ea typeface="Verdana" panose="020B0604030504040204" pitchFamily="34" charset="0"/>
                          <a:cs typeface="Chewy"/>
                          <a:sym typeface="Chewy"/>
                        </a:rPr>
                        <a:t>biens patrimoniaux</a:t>
                      </a:r>
                      <a:endParaRPr sz="1050" dirty="0">
                        <a:solidFill>
                          <a:schemeClr val="accent6"/>
                        </a:solidFill>
                        <a:latin typeface="Verdana" panose="020B0604030504040204" pitchFamily="34" charset="0"/>
                        <a:ea typeface="Verdana" panose="020B0604030504040204" pitchFamily="34" charset="0"/>
                        <a:cs typeface="Chewy"/>
                        <a:sym typeface="Chewy"/>
                      </a:endParaRPr>
                    </a:p>
                  </a:txBody>
                  <a:tcPr marL="91425" marR="91425" marT="91425" marB="91425"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dirty="0">
                          <a:solidFill>
                            <a:schemeClr val="bg1">
                              <a:lumMod val="95000"/>
                            </a:schemeClr>
                          </a:solidFill>
                          <a:latin typeface="Verdana" panose="020B0604030504040204" pitchFamily="34" charset="0"/>
                          <a:ea typeface="Verdana" panose="020B0604030504040204" pitchFamily="34" charset="0"/>
                          <a:cs typeface="Quicksand"/>
                          <a:sym typeface="Quicksand"/>
                        </a:rPr>
                        <a:t>√</a:t>
                      </a:r>
                    </a:p>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fr-FR" sz="120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2418508256"/>
                  </a:ext>
                </a:extLst>
              </a:tr>
              <a:tr h="331998">
                <a:tc>
                  <a:txBody>
                    <a:bodyPr/>
                    <a:lstStyle/>
                    <a:p>
                      <a:pPr marL="0" lvl="0" indent="0" algn="ctr" rtl="0">
                        <a:spcBef>
                          <a:spcPts val="0"/>
                        </a:spcBef>
                        <a:spcAft>
                          <a:spcPts val="0"/>
                        </a:spcAft>
                        <a:buNone/>
                      </a:pPr>
                      <a:r>
                        <a:rPr lang="fr-FR" sz="1050" dirty="0">
                          <a:solidFill>
                            <a:schemeClr val="accent6"/>
                          </a:solidFill>
                          <a:latin typeface="Verdana" panose="020B0604030504040204" pitchFamily="34" charset="0"/>
                          <a:ea typeface="Verdana" panose="020B0604030504040204" pitchFamily="34" charset="0"/>
                          <a:cs typeface="Chewy"/>
                          <a:sym typeface="Chewy"/>
                        </a:rPr>
                        <a:t>musique</a:t>
                      </a:r>
                      <a:endParaRPr sz="1050" dirty="0">
                        <a:solidFill>
                          <a:schemeClr val="accent6"/>
                        </a:solidFill>
                        <a:latin typeface="Verdana" panose="020B0604030504040204" pitchFamily="34" charset="0"/>
                        <a:ea typeface="Verdana" panose="020B0604030504040204" pitchFamily="34" charset="0"/>
                        <a:cs typeface="Chewy"/>
                        <a:sym typeface="Chewy"/>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dirty="0">
                          <a:solidFill>
                            <a:schemeClr val="bg1">
                              <a:lumMod val="95000"/>
                            </a:schemeClr>
                          </a:solidFill>
                          <a:latin typeface="Verdana" panose="020B0604030504040204" pitchFamily="34" charset="0"/>
                          <a:ea typeface="Verdana" panose="020B0604030504040204" pitchFamily="34" charset="0"/>
                          <a:cs typeface="Quicksand"/>
                          <a:sym typeface="Quicksand"/>
                        </a:rPr>
                        <a:t>√</a:t>
                      </a: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456507">
                <a:tc>
                  <a:txBody>
                    <a:bodyPr/>
                    <a:lstStyle/>
                    <a:p>
                      <a:pPr marL="0" lvl="0" indent="0" algn="ctr" rtl="0">
                        <a:spcBef>
                          <a:spcPts val="0"/>
                        </a:spcBef>
                        <a:spcAft>
                          <a:spcPts val="0"/>
                        </a:spcAft>
                        <a:buNone/>
                      </a:pPr>
                      <a:r>
                        <a:rPr lang="fr-FR" sz="1050" dirty="0">
                          <a:solidFill>
                            <a:schemeClr val="accent6"/>
                          </a:solidFill>
                          <a:latin typeface="Verdana" panose="020B0604030504040204" pitchFamily="34" charset="0"/>
                          <a:ea typeface="Verdana" panose="020B0604030504040204" pitchFamily="34" charset="0"/>
                          <a:cs typeface="Chewy"/>
                          <a:sym typeface="Chewy"/>
                        </a:rPr>
                        <a:t>langue régionale</a:t>
                      </a:r>
                      <a:endParaRPr sz="1050" dirty="0">
                        <a:solidFill>
                          <a:schemeClr val="accent6"/>
                        </a:solidFill>
                        <a:latin typeface="Verdana" panose="020B0604030504040204" pitchFamily="34" charset="0"/>
                        <a:ea typeface="Verdana" panose="020B0604030504040204" pitchFamily="34" charset="0"/>
                        <a:cs typeface="Chewy"/>
                        <a:sym typeface="Chewy"/>
                      </a:endParaRPr>
                    </a:p>
                  </a:txBody>
                  <a:tcPr marL="91425" marR="91425" marT="91425" marB="91425"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dirty="0">
                          <a:solidFill>
                            <a:schemeClr val="bg1">
                              <a:lumMod val="95000"/>
                            </a:schemeClr>
                          </a:solidFill>
                          <a:latin typeface="Verdana" panose="020B0604030504040204" pitchFamily="34" charset="0"/>
                          <a:ea typeface="Verdana" panose="020B0604030504040204" pitchFamily="34" charset="0"/>
                          <a:cs typeface="Quicksand"/>
                          <a:sym typeface="Quicksand"/>
                        </a:rPr>
                        <a:t>√</a:t>
                      </a: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4092336152"/>
                  </a:ext>
                </a:extLst>
              </a:tr>
              <a:tr h="601768">
                <a:tc>
                  <a:txBody>
                    <a:bodyPr/>
                    <a:lstStyle/>
                    <a:p>
                      <a:pPr marL="0" lvl="0" indent="0" algn="ctr" rtl="0">
                        <a:spcBef>
                          <a:spcPts val="0"/>
                        </a:spcBef>
                        <a:spcAft>
                          <a:spcPts val="0"/>
                        </a:spcAft>
                        <a:buNone/>
                      </a:pPr>
                      <a:r>
                        <a:rPr lang="fr-FR" sz="1050" dirty="0">
                          <a:solidFill>
                            <a:schemeClr val="accent6"/>
                          </a:solidFill>
                          <a:latin typeface="Verdana" panose="020B0604030504040204" pitchFamily="34" charset="0"/>
                          <a:ea typeface="Verdana" panose="020B0604030504040204" pitchFamily="34" charset="0"/>
                          <a:cs typeface="Chewy"/>
                          <a:sym typeface="Chewy"/>
                        </a:rPr>
                        <a:t>documents iconographiques</a:t>
                      </a:r>
                      <a:endParaRPr sz="1050" dirty="0">
                        <a:solidFill>
                          <a:schemeClr val="accent6"/>
                        </a:solidFill>
                        <a:latin typeface="Verdana" panose="020B0604030504040204" pitchFamily="34" charset="0"/>
                        <a:ea typeface="Verdana" panose="020B0604030504040204" pitchFamily="34" charset="0"/>
                        <a:cs typeface="Chewy"/>
                        <a:sym typeface="Chewy"/>
                      </a:endParaRPr>
                    </a:p>
                  </a:txBody>
                  <a:tcPr marL="91425" marR="91425" marT="91425" marB="91425"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dirty="0">
                          <a:solidFill>
                            <a:schemeClr val="bg1">
                              <a:lumMod val="95000"/>
                            </a:schemeClr>
                          </a:solidFill>
                          <a:latin typeface="Verdana" panose="020B0604030504040204" pitchFamily="34" charset="0"/>
                          <a:ea typeface="Verdana" panose="020B0604030504040204" pitchFamily="34" charset="0"/>
                          <a:cs typeface="Quicksand"/>
                          <a:sym typeface="Quicksand"/>
                        </a:rPr>
                        <a:t>√</a:t>
                      </a:r>
                    </a:p>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321672412"/>
                  </a:ext>
                </a:extLst>
              </a:tr>
              <a:tr h="456507">
                <a:tc>
                  <a:txBody>
                    <a:bodyPr/>
                    <a:lstStyle/>
                    <a:p>
                      <a:pPr marL="0" lvl="0" indent="0" algn="ctr" rtl="0">
                        <a:spcBef>
                          <a:spcPts val="0"/>
                        </a:spcBef>
                        <a:spcAft>
                          <a:spcPts val="0"/>
                        </a:spcAft>
                        <a:buNone/>
                      </a:pPr>
                      <a:r>
                        <a:rPr lang="fr-FR" sz="1050" dirty="0">
                          <a:solidFill>
                            <a:schemeClr val="accent6"/>
                          </a:solidFill>
                          <a:latin typeface="Verdana" panose="020B0604030504040204" pitchFamily="34" charset="0"/>
                          <a:ea typeface="Verdana" panose="020B0604030504040204" pitchFamily="34" charset="0"/>
                          <a:cs typeface="Chewy"/>
                          <a:sym typeface="Chewy"/>
                        </a:rPr>
                        <a:t>documents universitaires</a:t>
                      </a:r>
                      <a:endParaRPr sz="1050" dirty="0">
                        <a:solidFill>
                          <a:schemeClr val="accent6"/>
                        </a:solidFill>
                        <a:latin typeface="Verdana" panose="020B0604030504040204" pitchFamily="34" charset="0"/>
                        <a:ea typeface="Verdana" panose="020B0604030504040204" pitchFamily="34" charset="0"/>
                        <a:cs typeface="Chewy"/>
                        <a:sym typeface="Chewy"/>
                      </a:endParaRPr>
                    </a:p>
                  </a:txBody>
                  <a:tcPr marL="91425" marR="91425" marT="91425" marB="91425"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dirty="0">
                          <a:solidFill>
                            <a:schemeClr val="bg1">
                              <a:lumMod val="95000"/>
                            </a:schemeClr>
                          </a:solidFill>
                          <a:latin typeface="Verdana" panose="020B0604030504040204" pitchFamily="34" charset="0"/>
                          <a:ea typeface="Verdana" panose="020B0604030504040204" pitchFamily="34" charset="0"/>
                          <a:cs typeface="Quicksand"/>
                          <a:sym typeface="Quicksand"/>
                        </a:rPr>
                        <a:t>√</a:t>
                      </a: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lgn="ctr">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803352992"/>
                  </a:ext>
                </a:extLst>
              </a:tr>
              <a:tr h="601768">
                <a:tc>
                  <a:txBody>
                    <a:bodyPr/>
                    <a:lstStyle/>
                    <a:p>
                      <a:pPr marL="0" lvl="0" indent="0" algn="ctr" rtl="0">
                        <a:spcBef>
                          <a:spcPts val="0"/>
                        </a:spcBef>
                        <a:spcAft>
                          <a:spcPts val="0"/>
                        </a:spcAft>
                        <a:buNone/>
                      </a:pPr>
                      <a:r>
                        <a:rPr lang="fr-FR" sz="1050" dirty="0">
                          <a:solidFill>
                            <a:schemeClr val="accent6"/>
                          </a:solidFill>
                          <a:latin typeface="Verdana" panose="020B0604030504040204" pitchFamily="34" charset="0"/>
                          <a:ea typeface="Verdana" panose="020B0604030504040204" pitchFamily="34" charset="0"/>
                          <a:cs typeface="Chewy"/>
                          <a:sym typeface="Chewy"/>
                        </a:rPr>
                        <a:t>ouvrages en plusieurs volumes</a:t>
                      </a:r>
                      <a:endParaRPr sz="1050" dirty="0">
                        <a:solidFill>
                          <a:schemeClr val="accent6"/>
                        </a:solidFill>
                        <a:latin typeface="Verdana" panose="020B0604030504040204" pitchFamily="34" charset="0"/>
                        <a:ea typeface="Verdana" panose="020B0604030504040204" pitchFamily="34" charset="0"/>
                        <a:cs typeface="Chewy"/>
                        <a:sym typeface="Chewy"/>
                      </a:endParaRPr>
                    </a:p>
                  </a:txBody>
                  <a:tcPr marL="91425" marR="91425" marT="91425" marB="91425" anchor="ctr">
                    <a:lnL w="19050" cap="flat" cmpd="sng">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lgn="ctr">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FR" sz="1200" b="1" dirty="0">
                          <a:solidFill>
                            <a:schemeClr val="bg1">
                              <a:lumMod val="95000"/>
                            </a:schemeClr>
                          </a:solidFill>
                          <a:latin typeface="Verdana" panose="020B0604030504040204" pitchFamily="34" charset="0"/>
                          <a:ea typeface="Verdana" panose="020B0604030504040204" pitchFamily="34" charset="0"/>
                          <a:cs typeface="Quicksand"/>
                          <a:sym typeface="Quicksand"/>
                        </a:rPr>
                        <a:t>√</a:t>
                      </a:r>
                    </a:p>
                    <a:p>
                      <a:pPr marL="0" lvl="0" indent="0" algn="ctr" rtl="0">
                        <a:spcBef>
                          <a:spcPts val="0"/>
                        </a:spcBef>
                        <a:spcAft>
                          <a:spcPts val="0"/>
                        </a:spcAft>
                        <a:buNone/>
                      </a:pPr>
                      <a:endParaRPr sz="1050" b="1" dirty="0">
                        <a:solidFill>
                          <a:schemeClr val="bg1">
                            <a:lumMod val="95000"/>
                          </a:schemeClr>
                        </a:solidFill>
                        <a:latin typeface="Verdana" panose="020B0604030504040204" pitchFamily="34" charset="0"/>
                        <a:ea typeface="Verdana" panose="020B0604030504040204" pitchFamily="34" charset="0"/>
                        <a:cs typeface="Quicksand"/>
                        <a:sym typeface="Quicksand"/>
                      </a:endParaRPr>
                    </a:p>
                  </a:txBody>
                  <a:tcPr marL="91425" marR="91425" marT="91425" marB="91425" anchor="ctr">
                    <a:lnL w="19050" cap="flat" cmpd="sng" algn="ctr">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lgn="ctr">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solidFill>
                      <a:schemeClr val="lt2"/>
                    </a:solidFill>
                  </a:tcPr>
                </a:tc>
                <a:extLst>
                  <a:ext uri="{0D108BD9-81ED-4DB2-BD59-A6C34878D82A}">
                    <a16:rowId xmlns:a16="http://schemas.microsoft.com/office/drawing/2014/main" val="1513402460"/>
                  </a:ext>
                </a:extLst>
              </a:tr>
            </a:tbl>
          </a:graphicData>
        </a:graphic>
      </p:graphicFrame>
    </p:spTree>
    <p:extLst>
      <p:ext uri="{BB962C8B-B14F-4D97-AF65-F5344CB8AC3E}">
        <p14:creationId xmlns:p14="http://schemas.microsoft.com/office/powerpoint/2010/main" val="2334646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20"/>
        <p:cNvGrpSpPr/>
        <p:nvPr/>
      </p:nvGrpSpPr>
      <p:grpSpPr>
        <a:xfrm>
          <a:off x="0" y="0"/>
          <a:ext cx="0" cy="0"/>
          <a:chOff x="0" y="0"/>
          <a:chExt cx="0" cy="0"/>
        </a:xfrm>
      </p:grpSpPr>
      <p:sp>
        <p:nvSpPr>
          <p:cNvPr id="3221" name="Google Shape;3221;p41"/>
          <p:cNvSpPr txBox="1">
            <a:spLocks noGrp="1"/>
          </p:cNvSpPr>
          <p:nvPr>
            <p:ph type="title"/>
          </p:nvPr>
        </p:nvSpPr>
        <p:spPr>
          <a:xfrm>
            <a:off x="1989999" y="2450336"/>
            <a:ext cx="5443188"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rPr>
              <a:t>QUESTIONS</a:t>
            </a:r>
            <a:endParaRPr dirty="0">
              <a:latin typeface="Verdana" panose="020B0604030504040204" pitchFamily="34" charset="0"/>
              <a:ea typeface="Verdana" panose="020B0604030504040204" pitchFamily="34" charset="0"/>
            </a:endParaRPr>
          </a:p>
        </p:txBody>
      </p:sp>
      <p:sp>
        <p:nvSpPr>
          <p:cNvPr id="3222" name="Google Shape;3222;p41"/>
          <p:cNvSpPr txBox="1">
            <a:spLocks noGrp="1"/>
          </p:cNvSpPr>
          <p:nvPr>
            <p:ph type="title" idx="2"/>
          </p:nvPr>
        </p:nvSpPr>
        <p:spPr>
          <a:xfrm>
            <a:off x="1989999" y="1319837"/>
            <a:ext cx="1151700" cy="72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rPr>
              <a:t>03</a:t>
            </a:r>
            <a:endParaRP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83984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96"/>
        <p:cNvGrpSpPr/>
        <p:nvPr/>
      </p:nvGrpSpPr>
      <p:grpSpPr>
        <a:xfrm>
          <a:off x="0" y="0"/>
          <a:ext cx="0" cy="0"/>
          <a:chOff x="0" y="0"/>
          <a:chExt cx="0" cy="0"/>
        </a:xfrm>
      </p:grpSpPr>
      <p:grpSp>
        <p:nvGrpSpPr>
          <p:cNvPr id="3297" name="Google Shape;3297;p43"/>
          <p:cNvGrpSpPr/>
          <p:nvPr/>
        </p:nvGrpSpPr>
        <p:grpSpPr>
          <a:xfrm>
            <a:off x="6006454" y="1006092"/>
            <a:ext cx="2165409" cy="3258629"/>
            <a:chOff x="6006454" y="1006092"/>
            <a:chExt cx="2165409" cy="3258629"/>
          </a:xfrm>
        </p:grpSpPr>
        <p:sp>
          <p:nvSpPr>
            <p:cNvPr id="3298" name="Google Shape;3298;p43"/>
            <p:cNvSpPr/>
            <p:nvPr/>
          </p:nvSpPr>
          <p:spPr>
            <a:xfrm>
              <a:off x="6214518" y="1006092"/>
              <a:ext cx="1749152" cy="2725997"/>
            </a:xfrm>
            <a:custGeom>
              <a:avLst/>
              <a:gdLst/>
              <a:ahLst/>
              <a:cxnLst/>
              <a:rect l="l" t="t" r="r" b="b"/>
              <a:pathLst>
                <a:path w="27280" h="42515" extrusionOk="0">
                  <a:moveTo>
                    <a:pt x="1" y="42514"/>
                  </a:moveTo>
                  <a:lnTo>
                    <a:pt x="27280" y="42514"/>
                  </a:lnTo>
                  <a:lnTo>
                    <a:pt x="27280" y="22243"/>
                  </a:lnTo>
                  <a:cubicBezTo>
                    <a:pt x="27280" y="1"/>
                    <a:pt x="1" y="454"/>
                    <a:pt x="1" y="22243"/>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43"/>
            <p:cNvSpPr/>
            <p:nvPr/>
          </p:nvSpPr>
          <p:spPr>
            <a:xfrm>
              <a:off x="6476250" y="1352652"/>
              <a:ext cx="1226137" cy="2279924"/>
            </a:xfrm>
            <a:custGeom>
              <a:avLst/>
              <a:gdLst/>
              <a:ahLst/>
              <a:cxnLst/>
              <a:rect l="l" t="t" r="r" b="b"/>
              <a:pathLst>
                <a:path w="19123" h="35558" extrusionOk="0">
                  <a:moveTo>
                    <a:pt x="1" y="35558"/>
                  </a:moveTo>
                  <a:lnTo>
                    <a:pt x="19122" y="35558"/>
                  </a:lnTo>
                  <a:lnTo>
                    <a:pt x="19122" y="16838"/>
                  </a:lnTo>
                  <a:cubicBezTo>
                    <a:pt x="19122" y="1"/>
                    <a:pt x="1" y="453"/>
                    <a:pt x="1" y="168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00" name="Google Shape;3300;p43"/>
            <p:cNvGrpSpPr/>
            <p:nvPr/>
          </p:nvGrpSpPr>
          <p:grpSpPr>
            <a:xfrm>
              <a:off x="6550399" y="2248096"/>
              <a:ext cx="1077531" cy="1640032"/>
              <a:chOff x="2574088" y="2915981"/>
              <a:chExt cx="277050" cy="421656"/>
            </a:xfrm>
          </p:grpSpPr>
          <p:sp>
            <p:nvSpPr>
              <p:cNvPr id="3301" name="Google Shape;3301;p43"/>
              <p:cNvSpPr/>
              <p:nvPr/>
            </p:nvSpPr>
            <p:spPr>
              <a:xfrm>
                <a:off x="2635913" y="3109238"/>
                <a:ext cx="153725" cy="170400"/>
              </a:xfrm>
              <a:custGeom>
                <a:avLst/>
                <a:gdLst/>
                <a:ahLst/>
                <a:cxnLst/>
                <a:rect l="l" t="t" r="r" b="b"/>
                <a:pathLst>
                  <a:path w="6149" h="6816" extrusionOk="0">
                    <a:moveTo>
                      <a:pt x="3017" y="1"/>
                    </a:moveTo>
                    <a:cubicBezTo>
                      <a:pt x="1837" y="1"/>
                      <a:pt x="374" y="466"/>
                      <a:pt x="45" y="1598"/>
                    </a:cubicBezTo>
                    <a:cubicBezTo>
                      <a:pt x="13" y="1708"/>
                      <a:pt x="0" y="1825"/>
                      <a:pt x="0" y="1936"/>
                    </a:cubicBezTo>
                    <a:cubicBezTo>
                      <a:pt x="495" y="2781"/>
                      <a:pt x="942" y="3631"/>
                      <a:pt x="1248" y="4567"/>
                    </a:cubicBezTo>
                    <a:cubicBezTo>
                      <a:pt x="1416" y="5088"/>
                      <a:pt x="1547" y="5620"/>
                      <a:pt x="1611" y="6166"/>
                    </a:cubicBezTo>
                    <a:cubicBezTo>
                      <a:pt x="1625" y="6238"/>
                      <a:pt x="1632" y="6316"/>
                      <a:pt x="1632" y="6387"/>
                    </a:cubicBezTo>
                    <a:cubicBezTo>
                      <a:pt x="1671" y="6420"/>
                      <a:pt x="1710" y="6447"/>
                      <a:pt x="1749" y="6471"/>
                    </a:cubicBezTo>
                    <a:cubicBezTo>
                      <a:pt x="2124" y="6702"/>
                      <a:pt x="2600" y="6815"/>
                      <a:pt x="3074" y="6815"/>
                    </a:cubicBezTo>
                    <a:cubicBezTo>
                      <a:pt x="3552" y="6815"/>
                      <a:pt x="4028" y="6700"/>
                      <a:pt x="4400" y="6471"/>
                    </a:cubicBezTo>
                    <a:cubicBezTo>
                      <a:pt x="4445" y="6447"/>
                      <a:pt x="4484" y="6420"/>
                      <a:pt x="4517" y="6387"/>
                    </a:cubicBezTo>
                    <a:cubicBezTo>
                      <a:pt x="4523" y="6316"/>
                      <a:pt x="4529" y="6238"/>
                      <a:pt x="4536" y="6166"/>
                    </a:cubicBezTo>
                    <a:cubicBezTo>
                      <a:pt x="4601" y="5620"/>
                      <a:pt x="4731" y="5088"/>
                      <a:pt x="4901" y="4567"/>
                    </a:cubicBezTo>
                    <a:cubicBezTo>
                      <a:pt x="5205" y="3631"/>
                      <a:pt x="5660" y="2781"/>
                      <a:pt x="6148" y="1936"/>
                    </a:cubicBezTo>
                    <a:cubicBezTo>
                      <a:pt x="6148" y="1825"/>
                      <a:pt x="6134" y="1708"/>
                      <a:pt x="6101" y="1598"/>
                    </a:cubicBezTo>
                    <a:cubicBezTo>
                      <a:pt x="5829" y="656"/>
                      <a:pt x="4550" y="221"/>
                      <a:pt x="3698" y="58"/>
                    </a:cubicBezTo>
                    <a:cubicBezTo>
                      <a:pt x="3491" y="20"/>
                      <a:pt x="3260" y="1"/>
                      <a:pt x="3017" y="1"/>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43"/>
              <p:cNvSpPr/>
              <p:nvPr/>
            </p:nvSpPr>
            <p:spPr>
              <a:xfrm>
                <a:off x="2660938" y="3207438"/>
                <a:ext cx="103350" cy="72525"/>
              </a:xfrm>
              <a:custGeom>
                <a:avLst/>
                <a:gdLst/>
                <a:ahLst/>
                <a:cxnLst/>
                <a:rect l="l" t="t" r="r" b="b"/>
                <a:pathLst>
                  <a:path w="4134" h="2901" extrusionOk="0">
                    <a:moveTo>
                      <a:pt x="20" y="0"/>
                    </a:moveTo>
                    <a:cubicBezTo>
                      <a:pt x="16" y="0"/>
                      <a:pt x="11" y="5"/>
                      <a:pt x="7" y="9"/>
                    </a:cubicBezTo>
                    <a:cubicBezTo>
                      <a:pt x="0" y="15"/>
                      <a:pt x="0" y="23"/>
                      <a:pt x="0" y="29"/>
                    </a:cubicBezTo>
                    <a:cubicBezTo>
                      <a:pt x="91" y="243"/>
                      <a:pt x="163" y="444"/>
                      <a:pt x="227" y="647"/>
                    </a:cubicBezTo>
                    <a:cubicBezTo>
                      <a:pt x="415" y="1205"/>
                      <a:pt x="532" y="1725"/>
                      <a:pt x="592" y="2238"/>
                    </a:cubicBezTo>
                    <a:cubicBezTo>
                      <a:pt x="598" y="2310"/>
                      <a:pt x="610" y="2388"/>
                      <a:pt x="610" y="2466"/>
                    </a:cubicBezTo>
                    <a:cubicBezTo>
                      <a:pt x="610" y="2466"/>
                      <a:pt x="617" y="2472"/>
                      <a:pt x="617" y="2480"/>
                    </a:cubicBezTo>
                    <a:cubicBezTo>
                      <a:pt x="656" y="2504"/>
                      <a:pt x="694" y="2531"/>
                      <a:pt x="733" y="2558"/>
                    </a:cubicBezTo>
                    <a:cubicBezTo>
                      <a:pt x="1111" y="2784"/>
                      <a:pt x="1591" y="2901"/>
                      <a:pt x="2073" y="2901"/>
                    </a:cubicBezTo>
                    <a:cubicBezTo>
                      <a:pt x="2554" y="2901"/>
                      <a:pt x="3034" y="2784"/>
                      <a:pt x="3411" y="2558"/>
                    </a:cubicBezTo>
                    <a:cubicBezTo>
                      <a:pt x="3450" y="2531"/>
                      <a:pt x="3489" y="2504"/>
                      <a:pt x="3528" y="2480"/>
                    </a:cubicBezTo>
                    <a:cubicBezTo>
                      <a:pt x="3535" y="2472"/>
                      <a:pt x="3535" y="2466"/>
                      <a:pt x="3535" y="2466"/>
                    </a:cubicBezTo>
                    <a:cubicBezTo>
                      <a:pt x="3541" y="2388"/>
                      <a:pt x="3549" y="2310"/>
                      <a:pt x="3555" y="2238"/>
                    </a:cubicBezTo>
                    <a:cubicBezTo>
                      <a:pt x="3619" y="1725"/>
                      <a:pt x="3736" y="1205"/>
                      <a:pt x="3918" y="647"/>
                    </a:cubicBezTo>
                    <a:cubicBezTo>
                      <a:pt x="3984" y="458"/>
                      <a:pt x="4048" y="263"/>
                      <a:pt x="4133" y="62"/>
                    </a:cubicBezTo>
                    <a:cubicBezTo>
                      <a:pt x="4133" y="54"/>
                      <a:pt x="4133" y="48"/>
                      <a:pt x="4126" y="42"/>
                    </a:cubicBezTo>
                    <a:cubicBezTo>
                      <a:pt x="4126" y="36"/>
                      <a:pt x="4113" y="36"/>
                      <a:pt x="4107" y="36"/>
                    </a:cubicBezTo>
                    <a:cubicBezTo>
                      <a:pt x="3822" y="120"/>
                      <a:pt x="3528" y="185"/>
                      <a:pt x="3237" y="231"/>
                    </a:cubicBezTo>
                    <a:cubicBezTo>
                      <a:pt x="2850" y="294"/>
                      <a:pt x="2455" y="326"/>
                      <a:pt x="2060" y="326"/>
                    </a:cubicBezTo>
                    <a:cubicBezTo>
                      <a:pt x="1769" y="326"/>
                      <a:pt x="1478" y="309"/>
                      <a:pt x="1189" y="276"/>
                    </a:cubicBezTo>
                    <a:cubicBezTo>
                      <a:pt x="844" y="231"/>
                      <a:pt x="475" y="146"/>
                      <a:pt x="25" y="3"/>
                    </a:cubicBezTo>
                    <a:cubicBezTo>
                      <a:pt x="24" y="1"/>
                      <a:pt x="22" y="0"/>
                      <a:pt x="20" y="0"/>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43"/>
              <p:cNvSpPr/>
              <p:nvPr/>
            </p:nvSpPr>
            <p:spPr>
              <a:xfrm>
                <a:off x="2664638" y="3249963"/>
                <a:ext cx="97850" cy="27900"/>
              </a:xfrm>
              <a:custGeom>
                <a:avLst/>
                <a:gdLst/>
                <a:ahLst/>
                <a:cxnLst/>
                <a:rect l="l" t="t" r="r" b="b"/>
                <a:pathLst>
                  <a:path w="3914" h="1116" extrusionOk="0">
                    <a:moveTo>
                      <a:pt x="3436" y="0"/>
                    </a:moveTo>
                    <a:cubicBezTo>
                      <a:pt x="3432" y="0"/>
                      <a:pt x="3429" y="2"/>
                      <a:pt x="3426" y="5"/>
                    </a:cubicBezTo>
                    <a:cubicBezTo>
                      <a:pt x="3413" y="11"/>
                      <a:pt x="3393" y="24"/>
                      <a:pt x="3380" y="30"/>
                    </a:cubicBezTo>
                    <a:cubicBezTo>
                      <a:pt x="3323" y="44"/>
                      <a:pt x="3263" y="69"/>
                      <a:pt x="3212" y="95"/>
                    </a:cubicBezTo>
                    <a:cubicBezTo>
                      <a:pt x="3192" y="102"/>
                      <a:pt x="3179" y="108"/>
                      <a:pt x="3167" y="116"/>
                    </a:cubicBezTo>
                    <a:cubicBezTo>
                      <a:pt x="2945" y="180"/>
                      <a:pt x="2691" y="212"/>
                      <a:pt x="2373" y="225"/>
                    </a:cubicBezTo>
                    <a:cubicBezTo>
                      <a:pt x="2301" y="233"/>
                      <a:pt x="2231" y="233"/>
                      <a:pt x="2159" y="233"/>
                    </a:cubicBezTo>
                    <a:lnTo>
                      <a:pt x="2094" y="233"/>
                    </a:lnTo>
                    <a:cubicBezTo>
                      <a:pt x="2034" y="235"/>
                      <a:pt x="1972" y="236"/>
                      <a:pt x="1910" y="236"/>
                    </a:cubicBezTo>
                    <a:cubicBezTo>
                      <a:pt x="1590" y="236"/>
                      <a:pt x="1243" y="209"/>
                      <a:pt x="879" y="161"/>
                    </a:cubicBezTo>
                    <a:cubicBezTo>
                      <a:pt x="807" y="147"/>
                      <a:pt x="749" y="134"/>
                      <a:pt x="690" y="116"/>
                    </a:cubicBezTo>
                    <a:cubicBezTo>
                      <a:pt x="678" y="108"/>
                      <a:pt x="663" y="102"/>
                      <a:pt x="645" y="95"/>
                    </a:cubicBezTo>
                    <a:cubicBezTo>
                      <a:pt x="579" y="63"/>
                      <a:pt x="501" y="30"/>
                      <a:pt x="444" y="30"/>
                    </a:cubicBezTo>
                    <a:lnTo>
                      <a:pt x="437" y="24"/>
                    </a:lnTo>
                    <a:cubicBezTo>
                      <a:pt x="423" y="24"/>
                      <a:pt x="411" y="17"/>
                      <a:pt x="398" y="11"/>
                    </a:cubicBezTo>
                    <a:cubicBezTo>
                      <a:pt x="396" y="9"/>
                      <a:pt x="394" y="9"/>
                      <a:pt x="392" y="9"/>
                    </a:cubicBezTo>
                    <a:cubicBezTo>
                      <a:pt x="387" y="9"/>
                      <a:pt x="382" y="13"/>
                      <a:pt x="378" y="17"/>
                    </a:cubicBezTo>
                    <a:cubicBezTo>
                      <a:pt x="267" y="141"/>
                      <a:pt x="177" y="297"/>
                      <a:pt x="99" y="453"/>
                    </a:cubicBezTo>
                    <a:cubicBezTo>
                      <a:pt x="66" y="512"/>
                      <a:pt x="33" y="570"/>
                      <a:pt x="1" y="623"/>
                    </a:cubicBezTo>
                    <a:cubicBezTo>
                      <a:pt x="294" y="746"/>
                      <a:pt x="593" y="863"/>
                      <a:pt x="897" y="947"/>
                    </a:cubicBezTo>
                    <a:cubicBezTo>
                      <a:pt x="1299" y="1056"/>
                      <a:pt x="1707" y="1115"/>
                      <a:pt x="2118" y="1115"/>
                    </a:cubicBezTo>
                    <a:cubicBezTo>
                      <a:pt x="2195" y="1115"/>
                      <a:pt x="2271" y="1113"/>
                      <a:pt x="2348" y="1109"/>
                    </a:cubicBezTo>
                    <a:cubicBezTo>
                      <a:pt x="2822" y="1076"/>
                      <a:pt x="3284" y="966"/>
                      <a:pt x="3725" y="797"/>
                    </a:cubicBezTo>
                    <a:cubicBezTo>
                      <a:pt x="3791" y="779"/>
                      <a:pt x="3848" y="752"/>
                      <a:pt x="3914" y="719"/>
                    </a:cubicBezTo>
                    <a:cubicBezTo>
                      <a:pt x="3900" y="701"/>
                      <a:pt x="3887" y="680"/>
                      <a:pt x="3875" y="654"/>
                    </a:cubicBezTo>
                    <a:cubicBezTo>
                      <a:pt x="3836" y="590"/>
                      <a:pt x="3797" y="524"/>
                      <a:pt x="3758" y="453"/>
                    </a:cubicBezTo>
                    <a:cubicBezTo>
                      <a:pt x="3674" y="297"/>
                      <a:pt x="3588" y="141"/>
                      <a:pt x="3479" y="17"/>
                    </a:cubicBezTo>
                    <a:cubicBezTo>
                      <a:pt x="3473" y="13"/>
                      <a:pt x="3468" y="9"/>
                      <a:pt x="3464" y="9"/>
                    </a:cubicBezTo>
                    <a:cubicBezTo>
                      <a:pt x="3462" y="9"/>
                      <a:pt x="3460" y="9"/>
                      <a:pt x="3458" y="11"/>
                    </a:cubicBezTo>
                    <a:cubicBezTo>
                      <a:pt x="3452" y="5"/>
                      <a:pt x="3452" y="5"/>
                      <a:pt x="3446" y="5"/>
                    </a:cubicBezTo>
                    <a:cubicBezTo>
                      <a:pt x="3443" y="2"/>
                      <a:pt x="3439" y="0"/>
                      <a:pt x="3436"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43"/>
              <p:cNvSpPr/>
              <p:nvPr/>
            </p:nvSpPr>
            <p:spPr>
              <a:xfrm>
                <a:off x="2635913" y="3109238"/>
                <a:ext cx="153725" cy="98675"/>
              </a:xfrm>
              <a:custGeom>
                <a:avLst/>
                <a:gdLst/>
                <a:ahLst/>
                <a:cxnLst/>
                <a:rect l="l" t="t" r="r" b="b"/>
                <a:pathLst>
                  <a:path w="6149" h="3947" extrusionOk="0">
                    <a:moveTo>
                      <a:pt x="3017" y="1"/>
                    </a:moveTo>
                    <a:cubicBezTo>
                      <a:pt x="1837" y="1"/>
                      <a:pt x="374" y="466"/>
                      <a:pt x="45" y="1598"/>
                    </a:cubicBezTo>
                    <a:cubicBezTo>
                      <a:pt x="13" y="1708"/>
                      <a:pt x="0" y="1825"/>
                      <a:pt x="0" y="1936"/>
                    </a:cubicBezTo>
                    <a:cubicBezTo>
                      <a:pt x="331" y="2501"/>
                      <a:pt x="643" y="3073"/>
                      <a:pt x="903" y="3664"/>
                    </a:cubicBezTo>
                    <a:cubicBezTo>
                      <a:pt x="1326" y="3762"/>
                      <a:pt x="1755" y="3865"/>
                      <a:pt x="2184" y="3912"/>
                    </a:cubicBezTo>
                    <a:cubicBezTo>
                      <a:pt x="2421" y="3935"/>
                      <a:pt x="2660" y="3947"/>
                      <a:pt x="2898" y="3947"/>
                    </a:cubicBezTo>
                    <a:cubicBezTo>
                      <a:pt x="3317" y="3947"/>
                      <a:pt x="3736" y="3911"/>
                      <a:pt x="4146" y="3840"/>
                    </a:cubicBezTo>
                    <a:cubicBezTo>
                      <a:pt x="4542" y="3775"/>
                      <a:pt x="4925" y="3670"/>
                      <a:pt x="5303" y="3541"/>
                    </a:cubicBezTo>
                    <a:cubicBezTo>
                      <a:pt x="5556" y="2989"/>
                      <a:pt x="5843" y="2462"/>
                      <a:pt x="6148" y="1936"/>
                    </a:cubicBezTo>
                    <a:cubicBezTo>
                      <a:pt x="6148" y="1825"/>
                      <a:pt x="6134" y="1708"/>
                      <a:pt x="6101" y="1598"/>
                    </a:cubicBezTo>
                    <a:cubicBezTo>
                      <a:pt x="5829" y="656"/>
                      <a:pt x="4550" y="221"/>
                      <a:pt x="3698" y="58"/>
                    </a:cubicBezTo>
                    <a:cubicBezTo>
                      <a:pt x="3491" y="20"/>
                      <a:pt x="3260" y="1"/>
                      <a:pt x="3017"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43"/>
              <p:cNvSpPr/>
              <p:nvPr/>
            </p:nvSpPr>
            <p:spPr>
              <a:xfrm>
                <a:off x="2674088" y="3312763"/>
                <a:ext cx="1650" cy="4900"/>
              </a:xfrm>
              <a:custGeom>
                <a:avLst/>
                <a:gdLst/>
                <a:ahLst/>
                <a:cxnLst/>
                <a:rect l="l" t="t" r="r" b="b"/>
                <a:pathLst>
                  <a:path w="66" h="196" extrusionOk="0">
                    <a:moveTo>
                      <a:pt x="39" y="1"/>
                    </a:moveTo>
                    <a:cubicBezTo>
                      <a:pt x="33" y="1"/>
                      <a:pt x="27" y="7"/>
                      <a:pt x="20" y="21"/>
                    </a:cubicBezTo>
                    <a:lnTo>
                      <a:pt x="6" y="177"/>
                    </a:lnTo>
                    <a:cubicBezTo>
                      <a:pt x="0" y="183"/>
                      <a:pt x="13" y="196"/>
                      <a:pt x="27" y="196"/>
                    </a:cubicBezTo>
                    <a:cubicBezTo>
                      <a:pt x="33" y="196"/>
                      <a:pt x="45" y="183"/>
                      <a:pt x="45" y="177"/>
                    </a:cubicBezTo>
                    <a:lnTo>
                      <a:pt x="59" y="21"/>
                    </a:lnTo>
                    <a:cubicBezTo>
                      <a:pt x="66" y="7"/>
                      <a:pt x="52" y="1"/>
                      <a:pt x="39" y="1"/>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43"/>
              <p:cNvSpPr/>
              <p:nvPr/>
            </p:nvSpPr>
            <p:spPr>
              <a:xfrm>
                <a:off x="2595113" y="3120063"/>
                <a:ext cx="93600" cy="217575"/>
              </a:xfrm>
              <a:custGeom>
                <a:avLst/>
                <a:gdLst/>
                <a:ahLst/>
                <a:cxnLst/>
                <a:rect l="l" t="t" r="r" b="b"/>
                <a:pathLst>
                  <a:path w="3744" h="8703" extrusionOk="0">
                    <a:moveTo>
                      <a:pt x="3019" y="1"/>
                    </a:moveTo>
                    <a:cubicBezTo>
                      <a:pt x="2346" y="1"/>
                      <a:pt x="1461" y="1097"/>
                      <a:pt x="1119" y="1569"/>
                    </a:cubicBezTo>
                    <a:cubicBezTo>
                      <a:pt x="625" y="2231"/>
                      <a:pt x="274" y="3003"/>
                      <a:pt x="112" y="3822"/>
                    </a:cubicBezTo>
                    <a:cubicBezTo>
                      <a:pt x="27" y="4232"/>
                      <a:pt x="1" y="4649"/>
                      <a:pt x="34" y="5064"/>
                    </a:cubicBezTo>
                    <a:cubicBezTo>
                      <a:pt x="118" y="6116"/>
                      <a:pt x="592" y="7130"/>
                      <a:pt x="1320" y="7898"/>
                    </a:cubicBezTo>
                    <a:lnTo>
                      <a:pt x="1320" y="7904"/>
                    </a:lnTo>
                    <a:cubicBezTo>
                      <a:pt x="1326" y="7910"/>
                      <a:pt x="1333" y="7910"/>
                      <a:pt x="1333" y="7916"/>
                    </a:cubicBezTo>
                    <a:cubicBezTo>
                      <a:pt x="1620" y="8177"/>
                      <a:pt x="1911" y="8431"/>
                      <a:pt x="2211" y="8671"/>
                    </a:cubicBezTo>
                    <a:cubicBezTo>
                      <a:pt x="2236" y="8691"/>
                      <a:pt x="2268" y="8703"/>
                      <a:pt x="2295" y="8703"/>
                    </a:cubicBezTo>
                    <a:cubicBezTo>
                      <a:pt x="2336" y="8703"/>
                      <a:pt x="2363" y="8675"/>
                      <a:pt x="2328" y="8612"/>
                    </a:cubicBezTo>
                    <a:cubicBezTo>
                      <a:pt x="2262" y="8515"/>
                      <a:pt x="2184" y="8431"/>
                      <a:pt x="2127" y="8326"/>
                    </a:cubicBezTo>
                    <a:cubicBezTo>
                      <a:pt x="2106" y="8287"/>
                      <a:pt x="2088" y="8248"/>
                      <a:pt x="2074" y="8216"/>
                    </a:cubicBezTo>
                    <a:cubicBezTo>
                      <a:pt x="2067" y="8197"/>
                      <a:pt x="2061" y="8177"/>
                      <a:pt x="2055" y="8150"/>
                    </a:cubicBezTo>
                    <a:lnTo>
                      <a:pt x="2055" y="8150"/>
                    </a:lnTo>
                    <a:cubicBezTo>
                      <a:pt x="2080" y="8177"/>
                      <a:pt x="2113" y="8197"/>
                      <a:pt x="2139" y="8222"/>
                    </a:cubicBezTo>
                    <a:cubicBezTo>
                      <a:pt x="2262" y="8320"/>
                      <a:pt x="2400" y="8404"/>
                      <a:pt x="2535" y="8482"/>
                    </a:cubicBezTo>
                    <a:cubicBezTo>
                      <a:pt x="2562" y="8501"/>
                      <a:pt x="2734" y="8603"/>
                      <a:pt x="2823" y="8603"/>
                    </a:cubicBezTo>
                    <a:cubicBezTo>
                      <a:pt x="2862" y="8603"/>
                      <a:pt x="2886" y="8583"/>
                      <a:pt x="2874" y="8528"/>
                    </a:cubicBezTo>
                    <a:cubicBezTo>
                      <a:pt x="2867" y="8495"/>
                      <a:pt x="2841" y="8470"/>
                      <a:pt x="2814" y="8450"/>
                    </a:cubicBezTo>
                    <a:cubicBezTo>
                      <a:pt x="2782" y="8423"/>
                      <a:pt x="2750" y="8398"/>
                      <a:pt x="2724" y="8365"/>
                    </a:cubicBezTo>
                    <a:cubicBezTo>
                      <a:pt x="2658" y="8314"/>
                      <a:pt x="2607" y="8255"/>
                      <a:pt x="2548" y="8197"/>
                    </a:cubicBezTo>
                    <a:cubicBezTo>
                      <a:pt x="2477" y="8119"/>
                      <a:pt x="2412" y="8041"/>
                      <a:pt x="2353" y="7955"/>
                    </a:cubicBezTo>
                    <a:lnTo>
                      <a:pt x="2353" y="7955"/>
                    </a:lnTo>
                    <a:cubicBezTo>
                      <a:pt x="2451" y="8021"/>
                      <a:pt x="2555" y="8080"/>
                      <a:pt x="2658" y="8132"/>
                    </a:cubicBezTo>
                    <a:cubicBezTo>
                      <a:pt x="2789" y="8189"/>
                      <a:pt x="2925" y="8242"/>
                      <a:pt x="3062" y="8275"/>
                    </a:cubicBezTo>
                    <a:cubicBezTo>
                      <a:pt x="3094" y="8282"/>
                      <a:pt x="3131" y="8293"/>
                      <a:pt x="3166" y="8293"/>
                    </a:cubicBezTo>
                    <a:cubicBezTo>
                      <a:pt x="3195" y="8293"/>
                      <a:pt x="3223" y="8285"/>
                      <a:pt x="3243" y="8261"/>
                    </a:cubicBezTo>
                    <a:cubicBezTo>
                      <a:pt x="3257" y="8242"/>
                      <a:pt x="3264" y="8216"/>
                      <a:pt x="3250" y="8189"/>
                    </a:cubicBezTo>
                    <a:cubicBezTo>
                      <a:pt x="3237" y="8164"/>
                      <a:pt x="3211" y="8150"/>
                      <a:pt x="3186" y="8138"/>
                    </a:cubicBezTo>
                    <a:cubicBezTo>
                      <a:pt x="3081" y="8072"/>
                      <a:pt x="2970" y="8008"/>
                      <a:pt x="2867" y="7943"/>
                    </a:cubicBezTo>
                    <a:lnTo>
                      <a:pt x="2925" y="7943"/>
                    </a:lnTo>
                    <a:cubicBezTo>
                      <a:pt x="3030" y="7943"/>
                      <a:pt x="3133" y="7924"/>
                      <a:pt x="3231" y="7877"/>
                    </a:cubicBezTo>
                    <a:cubicBezTo>
                      <a:pt x="3276" y="7865"/>
                      <a:pt x="3459" y="7754"/>
                      <a:pt x="3321" y="7735"/>
                    </a:cubicBezTo>
                    <a:cubicBezTo>
                      <a:pt x="3297" y="7730"/>
                      <a:pt x="3272" y="7727"/>
                      <a:pt x="3247" y="7727"/>
                    </a:cubicBezTo>
                    <a:cubicBezTo>
                      <a:pt x="3211" y="7727"/>
                      <a:pt x="3174" y="7732"/>
                      <a:pt x="3140" y="7735"/>
                    </a:cubicBezTo>
                    <a:lnTo>
                      <a:pt x="2945" y="7735"/>
                    </a:lnTo>
                    <a:cubicBezTo>
                      <a:pt x="2796" y="7729"/>
                      <a:pt x="2619" y="7690"/>
                      <a:pt x="2484" y="7598"/>
                    </a:cubicBezTo>
                    <a:cubicBezTo>
                      <a:pt x="2587" y="7579"/>
                      <a:pt x="2685" y="7540"/>
                      <a:pt x="2775" y="7481"/>
                    </a:cubicBezTo>
                    <a:cubicBezTo>
                      <a:pt x="2814" y="7456"/>
                      <a:pt x="2867" y="7423"/>
                      <a:pt x="2874" y="7364"/>
                    </a:cubicBezTo>
                    <a:cubicBezTo>
                      <a:pt x="2874" y="7345"/>
                      <a:pt x="2874" y="7325"/>
                      <a:pt x="2853" y="7313"/>
                    </a:cubicBezTo>
                    <a:cubicBezTo>
                      <a:pt x="2847" y="7309"/>
                      <a:pt x="2839" y="7307"/>
                      <a:pt x="2831" y="7307"/>
                    </a:cubicBezTo>
                    <a:cubicBezTo>
                      <a:pt x="2814" y="7307"/>
                      <a:pt x="2795" y="7313"/>
                      <a:pt x="2782" y="7313"/>
                    </a:cubicBezTo>
                    <a:cubicBezTo>
                      <a:pt x="2652" y="7331"/>
                      <a:pt x="2529" y="7378"/>
                      <a:pt x="2400" y="7391"/>
                    </a:cubicBezTo>
                    <a:cubicBezTo>
                      <a:pt x="2378" y="7392"/>
                      <a:pt x="2356" y="7393"/>
                      <a:pt x="2335" y="7393"/>
                    </a:cubicBezTo>
                    <a:cubicBezTo>
                      <a:pt x="2263" y="7393"/>
                      <a:pt x="2189" y="7385"/>
                      <a:pt x="2119" y="7364"/>
                    </a:cubicBezTo>
                    <a:cubicBezTo>
                      <a:pt x="2074" y="7325"/>
                      <a:pt x="2049" y="7253"/>
                      <a:pt x="2016" y="7202"/>
                    </a:cubicBezTo>
                    <a:cubicBezTo>
                      <a:pt x="1047" y="5369"/>
                      <a:pt x="2541" y="3627"/>
                      <a:pt x="3327" y="2061"/>
                    </a:cubicBezTo>
                    <a:cubicBezTo>
                      <a:pt x="3575" y="1569"/>
                      <a:pt x="3744" y="1048"/>
                      <a:pt x="3561" y="502"/>
                    </a:cubicBezTo>
                    <a:cubicBezTo>
                      <a:pt x="3516" y="379"/>
                      <a:pt x="3459" y="262"/>
                      <a:pt x="3374" y="171"/>
                    </a:cubicBezTo>
                    <a:cubicBezTo>
                      <a:pt x="3282" y="73"/>
                      <a:pt x="3159" y="9"/>
                      <a:pt x="3036" y="1"/>
                    </a:cubicBezTo>
                    <a:cubicBezTo>
                      <a:pt x="3030" y="1"/>
                      <a:pt x="3025" y="1"/>
                      <a:pt x="3019" y="1"/>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43"/>
              <p:cNvSpPr/>
              <p:nvPr/>
            </p:nvSpPr>
            <p:spPr>
              <a:xfrm>
                <a:off x="2594663" y="3161213"/>
                <a:ext cx="74400" cy="140550"/>
              </a:xfrm>
              <a:custGeom>
                <a:avLst/>
                <a:gdLst/>
                <a:ahLst/>
                <a:cxnLst/>
                <a:rect l="l" t="t" r="r" b="b"/>
                <a:pathLst>
                  <a:path w="2976" h="5622" extrusionOk="0">
                    <a:moveTo>
                      <a:pt x="1059" y="1"/>
                    </a:moveTo>
                    <a:cubicBezTo>
                      <a:pt x="1053" y="1"/>
                      <a:pt x="1045" y="7"/>
                      <a:pt x="1045" y="13"/>
                    </a:cubicBezTo>
                    <a:cubicBezTo>
                      <a:pt x="585" y="663"/>
                      <a:pt x="259" y="1404"/>
                      <a:pt x="109" y="2170"/>
                    </a:cubicBezTo>
                    <a:cubicBezTo>
                      <a:pt x="25" y="2593"/>
                      <a:pt x="0" y="3015"/>
                      <a:pt x="31" y="3418"/>
                    </a:cubicBezTo>
                    <a:cubicBezTo>
                      <a:pt x="91" y="4185"/>
                      <a:pt x="357" y="4945"/>
                      <a:pt x="799" y="5607"/>
                    </a:cubicBezTo>
                    <a:lnTo>
                      <a:pt x="811" y="5621"/>
                    </a:lnTo>
                    <a:lnTo>
                      <a:pt x="819" y="5621"/>
                    </a:lnTo>
                    <a:cubicBezTo>
                      <a:pt x="825" y="5621"/>
                      <a:pt x="825" y="5615"/>
                      <a:pt x="831" y="5615"/>
                    </a:cubicBezTo>
                    <a:cubicBezTo>
                      <a:pt x="967" y="5484"/>
                      <a:pt x="1123" y="5367"/>
                      <a:pt x="1260" y="5277"/>
                    </a:cubicBezTo>
                    <a:cubicBezTo>
                      <a:pt x="1422" y="5160"/>
                      <a:pt x="1605" y="5055"/>
                      <a:pt x="1806" y="4959"/>
                    </a:cubicBezTo>
                    <a:cubicBezTo>
                      <a:pt x="1812" y="4952"/>
                      <a:pt x="1819" y="4945"/>
                      <a:pt x="1812" y="4932"/>
                    </a:cubicBezTo>
                    <a:cubicBezTo>
                      <a:pt x="1500" y="3691"/>
                      <a:pt x="2184" y="2508"/>
                      <a:pt x="2846" y="1365"/>
                    </a:cubicBezTo>
                    <a:cubicBezTo>
                      <a:pt x="2885" y="1294"/>
                      <a:pt x="2931" y="1216"/>
                      <a:pt x="2970" y="1144"/>
                    </a:cubicBezTo>
                    <a:cubicBezTo>
                      <a:pt x="2970" y="1138"/>
                      <a:pt x="2976" y="1131"/>
                      <a:pt x="2970" y="1131"/>
                    </a:cubicBezTo>
                    <a:cubicBezTo>
                      <a:pt x="2970" y="1124"/>
                      <a:pt x="2963" y="1117"/>
                      <a:pt x="2956" y="1117"/>
                    </a:cubicBezTo>
                    <a:cubicBezTo>
                      <a:pt x="2807" y="1072"/>
                      <a:pt x="2644" y="1021"/>
                      <a:pt x="2495" y="961"/>
                    </a:cubicBezTo>
                    <a:cubicBezTo>
                      <a:pt x="2020" y="773"/>
                      <a:pt x="1644" y="559"/>
                      <a:pt x="1338" y="286"/>
                    </a:cubicBezTo>
                    <a:cubicBezTo>
                      <a:pt x="1240" y="202"/>
                      <a:pt x="1156" y="110"/>
                      <a:pt x="1078" y="13"/>
                    </a:cubicBezTo>
                    <a:cubicBezTo>
                      <a:pt x="1072" y="7"/>
                      <a:pt x="1065" y="7"/>
                      <a:pt x="1059" y="1"/>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43"/>
              <p:cNvSpPr/>
              <p:nvPr/>
            </p:nvSpPr>
            <p:spPr>
              <a:xfrm>
                <a:off x="2676538" y="3120088"/>
                <a:ext cx="164250" cy="157650"/>
              </a:xfrm>
              <a:custGeom>
                <a:avLst/>
                <a:gdLst/>
                <a:ahLst/>
                <a:cxnLst/>
                <a:rect l="l" t="t" r="r" b="b"/>
                <a:pathLst>
                  <a:path w="6570" h="6306" extrusionOk="0">
                    <a:moveTo>
                      <a:pt x="3166" y="0"/>
                    </a:moveTo>
                    <a:cubicBezTo>
                      <a:pt x="3164" y="0"/>
                      <a:pt x="3161" y="0"/>
                      <a:pt x="3159" y="0"/>
                    </a:cubicBezTo>
                    <a:cubicBezTo>
                      <a:pt x="3028" y="8"/>
                      <a:pt x="2911" y="72"/>
                      <a:pt x="2820" y="170"/>
                    </a:cubicBezTo>
                    <a:cubicBezTo>
                      <a:pt x="2736" y="261"/>
                      <a:pt x="2677" y="378"/>
                      <a:pt x="2631" y="501"/>
                    </a:cubicBezTo>
                    <a:cubicBezTo>
                      <a:pt x="2449" y="1047"/>
                      <a:pt x="2619" y="1568"/>
                      <a:pt x="2865" y="2060"/>
                    </a:cubicBezTo>
                    <a:cubicBezTo>
                      <a:pt x="3276" y="2873"/>
                      <a:pt x="3873" y="3731"/>
                      <a:pt x="4218" y="4628"/>
                    </a:cubicBezTo>
                    <a:cubicBezTo>
                      <a:pt x="4094" y="4660"/>
                      <a:pt x="3984" y="4693"/>
                      <a:pt x="3899" y="4718"/>
                    </a:cubicBezTo>
                    <a:cubicBezTo>
                      <a:pt x="3199" y="4885"/>
                      <a:pt x="2494" y="5129"/>
                      <a:pt x="1773" y="5129"/>
                    </a:cubicBezTo>
                    <a:cubicBezTo>
                      <a:pt x="1590" y="5129"/>
                      <a:pt x="1407" y="5113"/>
                      <a:pt x="1221" y="5077"/>
                    </a:cubicBezTo>
                    <a:cubicBezTo>
                      <a:pt x="1020" y="5030"/>
                      <a:pt x="832" y="4946"/>
                      <a:pt x="630" y="4913"/>
                    </a:cubicBezTo>
                    <a:cubicBezTo>
                      <a:pt x="604" y="4906"/>
                      <a:pt x="531" y="4892"/>
                      <a:pt x="467" y="4892"/>
                    </a:cubicBezTo>
                    <a:cubicBezTo>
                      <a:pt x="421" y="4892"/>
                      <a:pt x="380" y="4899"/>
                      <a:pt x="364" y="4921"/>
                    </a:cubicBezTo>
                    <a:cubicBezTo>
                      <a:pt x="331" y="4972"/>
                      <a:pt x="460" y="5017"/>
                      <a:pt x="499" y="5030"/>
                    </a:cubicBezTo>
                    <a:cubicBezTo>
                      <a:pt x="565" y="5056"/>
                      <a:pt x="637" y="5077"/>
                      <a:pt x="708" y="5102"/>
                    </a:cubicBezTo>
                    <a:lnTo>
                      <a:pt x="883" y="5161"/>
                    </a:lnTo>
                    <a:cubicBezTo>
                      <a:pt x="910" y="5173"/>
                      <a:pt x="936" y="5186"/>
                      <a:pt x="961" y="5200"/>
                    </a:cubicBezTo>
                    <a:cubicBezTo>
                      <a:pt x="805" y="5200"/>
                      <a:pt x="649" y="5233"/>
                      <a:pt x="507" y="5278"/>
                    </a:cubicBezTo>
                    <a:cubicBezTo>
                      <a:pt x="409" y="5311"/>
                      <a:pt x="312" y="5342"/>
                      <a:pt x="220" y="5381"/>
                    </a:cubicBezTo>
                    <a:cubicBezTo>
                      <a:pt x="156" y="5407"/>
                      <a:pt x="0" y="5524"/>
                      <a:pt x="124" y="5557"/>
                    </a:cubicBezTo>
                    <a:cubicBezTo>
                      <a:pt x="132" y="5560"/>
                      <a:pt x="142" y="5561"/>
                      <a:pt x="152" y="5561"/>
                    </a:cubicBezTo>
                    <a:cubicBezTo>
                      <a:pt x="217" y="5561"/>
                      <a:pt x="307" y="5516"/>
                      <a:pt x="364" y="5506"/>
                    </a:cubicBezTo>
                    <a:cubicBezTo>
                      <a:pt x="502" y="5475"/>
                      <a:pt x="643" y="5460"/>
                      <a:pt x="785" y="5460"/>
                    </a:cubicBezTo>
                    <a:cubicBezTo>
                      <a:pt x="918" y="5460"/>
                      <a:pt x="1051" y="5473"/>
                      <a:pt x="1183" y="5498"/>
                    </a:cubicBezTo>
                    <a:cubicBezTo>
                      <a:pt x="1092" y="5512"/>
                      <a:pt x="1006" y="5531"/>
                      <a:pt x="916" y="5563"/>
                    </a:cubicBezTo>
                    <a:cubicBezTo>
                      <a:pt x="838" y="5590"/>
                      <a:pt x="760" y="5623"/>
                      <a:pt x="682" y="5662"/>
                    </a:cubicBezTo>
                    <a:cubicBezTo>
                      <a:pt x="616" y="5687"/>
                      <a:pt x="552" y="5726"/>
                      <a:pt x="499" y="5771"/>
                    </a:cubicBezTo>
                    <a:cubicBezTo>
                      <a:pt x="481" y="5797"/>
                      <a:pt x="454" y="5824"/>
                      <a:pt x="442" y="5849"/>
                    </a:cubicBezTo>
                    <a:cubicBezTo>
                      <a:pt x="429" y="5875"/>
                      <a:pt x="409" y="5908"/>
                      <a:pt x="409" y="5941"/>
                    </a:cubicBezTo>
                    <a:cubicBezTo>
                      <a:pt x="411" y="5971"/>
                      <a:pt x="428" y="5981"/>
                      <a:pt x="452" y="5981"/>
                    </a:cubicBezTo>
                    <a:cubicBezTo>
                      <a:pt x="493" y="5981"/>
                      <a:pt x="552" y="5949"/>
                      <a:pt x="577" y="5941"/>
                    </a:cubicBezTo>
                    <a:cubicBezTo>
                      <a:pt x="766" y="5857"/>
                      <a:pt x="955" y="5732"/>
                      <a:pt x="1156" y="5668"/>
                    </a:cubicBezTo>
                    <a:lnTo>
                      <a:pt x="1156" y="5668"/>
                    </a:lnTo>
                    <a:cubicBezTo>
                      <a:pt x="1078" y="5713"/>
                      <a:pt x="1014" y="5771"/>
                      <a:pt x="949" y="5830"/>
                    </a:cubicBezTo>
                    <a:cubicBezTo>
                      <a:pt x="897" y="5888"/>
                      <a:pt x="844" y="5960"/>
                      <a:pt x="805" y="6025"/>
                    </a:cubicBezTo>
                    <a:cubicBezTo>
                      <a:pt x="766" y="6103"/>
                      <a:pt x="733" y="6181"/>
                      <a:pt x="754" y="6265"/>
                    </a:cubicBezTo>
                    <a:cubicBezTo>
                      <a:pt x="754" y="6278"/>
                      <a:pt x="766" y="6285"/>
                      <a:pt x="772" y="6285"/>
                    </a:cubicBezTo>
                    <a:cubicBezTo>
                      <a:pt x="844" y="6259"/>
                      <a:pt x="910" y="6220"/>
                      <a:pt x="961" y="6175"/>
                    </a:cubicBezTo>
                    <a:cubicBezTo>
                      <a:pt x="981" y="6154"/>
                      <a:pt x="1000" y="6136"/>
                      <a:pt x="1020" y="6122"/>
                    </a:cubicBezTo>
                    <a:lnTo>
                      <a:pt x="1020" y="6122"/>
                    </a:lnTo>
                    <a:cubicBezTo>
                      <a:pt x="1014" y="6142"/>
                      <a:pt x="1006" y="6161"/>
                      <a:pt x="1006" y="6181"/>
                    </a:cubicBezTo>
                    <a:cubicBezTo>
                      <a:pt x="1006" y="6226"/>
                      <a:pt x="1033" y="6304"/>
                      <a:pt x="1084" y="6304"/>
                    </a:cubicBezTo>
                    <a:cubicBezTo>
                      <a:pt x="1088" y="6305"/>
                      <a:pt x="1091" y="6305"/>
                      <a:pt x="1094" y="6305"/>
                    </a:cubicBezTo>
                    <a:cubicBezTo>
                      <a:pt x="1120" y="6305"/>
                      <a:pt x="1132" y="6283"/>
                      <a:pt x="1137" y="6259"/>
                    </a:cubicBezTo>
                    <a:cubicBezTo>
                      <a:pt x="1150" y="6232"/>
                      <a:pt x="1162" y="6207"/>
                      <a:pt x="1183" y="6175"/>
                    </a:cubicBezTo>
                    <a:cubicBezTo>
                      <a:pt x="1209" y="6122"/>
                      <a:pt x="1254" y="6076"/>
                      <a:pt x="1299" y="6037"/>
                    </a:cubicBezTo>
                    <a:cubicBezTo>
                      <a:pt x="1384" y="5974"/>
                      <a:pt x="1468" y="5947"/>
                      <a:pt x="1566" y="5941"/>
                    </a:cubicBezTo>
                    <a:cubicBezTo>
                      <a:pt x="1755" y="5947"/>
                      <a:pt x="1950" y="5992"/>
                      <a:pt x="2125" y="6019"/>
                    </a:cubicBezTo>
                    <a:cubicBezTo>
                      <a:pt x="2619" y="6087"/>
                      <a:pt x="3112" y="6121"/>
                      <a:pt x="3609" y="6121"/>
                    </a:cubicBezTo>
                    <a:cubicBezTo>
                      <a:pt x="3727" y="6121"/>
                      <a:pt x="3845" y="6119"/>
                      <a:pt x="3963" y="6115"/>
                    </a:cubicBezTo>
                    <a:cubicBezTo>
                      <a:pt x="4269" y="6109"/>
                      <a:pt x="4581" y="6091"/>
                      <a:pt x="4887" y="6052"/>
                    </a:cubicBezTo>
                    <a:cubicBezTo>
                      <a:pt x="5328" y="5998"/>
                      <a:pt x="5900" y="5974"/>
                      <a:pt x="6206" y="5609"/>
                    </a:cubicBezTo>
                    <a:cubicBezTo>
                      <a:pt x="6569" y="5186"/>
                      <a:pt x="6395" y="4550"/>
                      <a:pt x="6270" y="4069"/>
                    </a:cubicBezTo>
                    <a:cubicBezTo>
                      <a:pt x="5952" y="2783"/>
                      <a:pt x="5231" y="1508"/>
                      <a:pt x="4218" y="644"/>
                    </a:cubicBezTo>
                    <a:cubicBezTo>
                      <a:pt x="3965" y="424"/>
                      <a:pt x="3522" y="0"/>
                      <a:pt x="3166" y="0"/>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43"/>
              <p:cNvSpPr/>
              <p:nvPr/>
            </p:nvSpPr>
            <p:spPr>
              <a:xfrm>
                <a:off x="2743438" y="3168513"/>
                <a:ext cx="97500" cy="105125"/>
              </a:xfrm>
              <a:custGeom>
                <a:avLst/>
                <a:gdLst/>
                <a:ahLst/>
                <a:cxnLst/>
                <a:rect l="l" t="t" r="r" b="b"/>
                <a:pathLst>
                  <a:path w="3900" h="4205" extrusionOk="0">
                    <a:moveTo>
                      <a:pt x="2685" y="0"/>
                    </a:moveTo>
                    <a:cubicBezTo>
                      <a:pt x="2679" y="0"/>
                      <a:pt x="2672" y="0"/>
                      <a:pt x="2666" y="6"/>
                    </a:cubicBezTo>
                    <a:cubicBezTo>
                      <a:pt x="2496" y="137"/>
                      <a:pt x="2307" y="267"/>
                      <a:pt x="2106" y="390"/>
                    </a:cubicBezTo>
                    <a:cubicBezTo>
                      <a:pt x="1743" y="612"/>
                      <a:pt x="1353" y="774"/>
                      <a:pt x="969" y="864"/>
                    </a:cubicBezTo>
                    <a:cubicBezTo>
                      <a:pt x="840" y="897"/>
                      <a:pt x="735" y="917"/>
                      <a:pt x="639" y="930"/>
                    </a:cubicBezTo>
                    <a:cubicBezTo>
                      <a:pt x="631" y="930"/>
                      <a:pt x="631" y="936"/>
                      <a:pt x="624" y="942"/>
                    </a:cubicBezTo>
                    <a:lnTo>
                      <a:pt x="624" y="963"/>
                    </a:lnTo>
                    <a:lnTo>
                      <a:pt x="690" y="1073"/>
                    </a:lnTo>
                    <a:cubicBezTo>
                      <a:pt x="989" y="1593"/>
                      <a:pt x="1301" y="2126"/>
                      <a:pt x="1515" y="2678"/>
                    </a:cubicBezTo>
                    <a:cubicBezTo>
                      <a:pt x="1470" y="2691"/>
                      <a:pt x="1425" y="2703"/>
                      <a:pt x="1386" y="2711"/>
                    </a:cubicBezTo>
                    <a:cubicBezTo>
                      <a:pt x="1320" y="2730"/>
                      <a:pt x="1262" y="2750"/>
                      <a:pt x="1216" y="2762"/>
                    </a:cubicBezTo>
                    <a:cubicBezTo>
                      <a:pt x="1067" y="2795"/>
                      <a:pt x="911" y="2840"/>
                      <a:pt x="762" y="2879"/>
                    </a:cubicBezTo>
                    <a:cubicBezTo>
                      <a:pt x="514" y="2945"/>
                      <a:pt x="261" y="3009"/>
                      <a:pt x="15" y="3062"/>
                    </a:cubicBezTo>
                    <a:cubicBezTo>
                      <a:pt x="7" y="3062"/>
                      <a:pt x="1" y="3068"/>
                      <a:pt x="1" y="3074"/>
                    </a:cubicBezTo>
                    <a:lnTo>
                      <a:pt x="1" y="3087"/>
                    </a:lnTo>
                    <a:cubicBezTo>
                      <a:pt x="177" y="3464"/>
                      <a:pt x="288" y="3828"/>
                      <a:pt x="339" y="4172"/>
                    </a:cubicBezTo>
                    <a:cubicBezTo>
                      <a:pt x="339" y="4178"/>
                      <a:pt x="345" y="4185"/>
                      <a:pt x="358" y="4185"/>
                    </a:cubicBezTo>
                    <a:cubicBezTo>
                      <a:pt x="561" y="4199"/>
                      <a:pt x="768" y="4205"/>
                      <a:pt x="969" y="4205"/>
                    </a:cubicBezTo>
                    <a:cubicBezTo>
                      <a:pt x="1074" y="4205"/>
                      <a:pt x="1184" y="4205"/>
                      <a:pt x="1287" y="4199"/>
                    </a:cubicBezTo>
                    <a:cubicBezTo>
                      <a:pt x="1593" y="4193"/>
                      <a:pt x="1905" y="4172"/>
                      <a:pt x="2217" y="4133"/>
                    </a:cubicBezTo>
                    <a:cubicBezTo>
                      <a:pt x="2256" y="4127"/>
                      <a:pt x="2301" y="4127"/>
                      <a:pt x="2340" y="4121"/>
                    </a:cubicBezTo>
                    <a:cubicBezTo>
                      <a:pt x="2750" y="4076"/>
                      <a:pt x="3263" y="4023"/>
                      <a:pt x="3549" y="3686"/>
                    </a:cubicBezTo>
                    <a:cubicBezTo>
                      <a:pt x="3900" y="3269"/>
                      <a:pt x="3750" y="2658"/>
                      <a:pt x="3627" y="2171"/>
                    </a:cubicBezTo>
                    <a:lnTo>
                      <a:pt x="3614" y="2126"/>
                    </a:lnTo>
                    <a:cubicBezTo>
                      <a:pt x="3432" y="1385"/>
                      <a:pt x="3114" y="657"/>
                      <a:pt x="2697" y="13"/>
                    </a:cubicBezTo>
                    <a:cubicBezTo>
                      <a:pt x="2691" y="6"/>
                      <a:pt x="2691" y="6"/>
                      <a:pt x="2685" y="0"/>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43"/>
              <p:cNvSpPr/>
              <p:nvPr/>
            </p:nvSpPr>
            <p:spPr>
              <a:xfrm>
                <a:off x="2595638" y="3149613"/>
                <a:ext cx="238325" cy="77550"/>
              </a:xfrm>
              <a:custGeom>
                <a:avLst/>
                <a:gdLst/>
                <a:ahLst/>
                <a:cxnLst/>
                <a:rect l="l" t="t" r="r" b="b"/>
                <a:pathLst>
                  <a:path w="9533" h="3102" extrusionOk="0">
                    <a:moveTo>
                      <a:pt x="8017" y="0"/>
                    </a:moveTo>
                    <a:cubicBezTo>
                      <a:pt x="8016" y="0"/>
                      <a:pt x="8014" y="1"/>
                      <a:pt x="8012" y="3"/>
                    </a:cubicBezTo>
                    <a:cubicBezTo>
                      <a:pt x="7013" y="493"/>
                      <a:pt x="5687" y="876"/>
                      <a:pt x="4348" y="876"/>
                    </a:cubicBezTo>
                    <a:cubicBezTo>
                      <a:pt x="3308" y="876"/>
                      <a:pt x="2260" y="645"/>
                      <a:pt x="1351" y="54"/>
                    </a:cubicBezTo>
                    <a:cubicBezTo>
                      <a:pt x="1344" y="51"/>
                      <a:pt x="1340" y="50"/>
                      <a:pt x="1336" y="50"/>
                    </a:cubicBezTo>
                    <a:cubicBezTo>
                      <a:pt x="1332" y="50"/>
                      <a:pt x="1329" y="51"/>
                      <a:pt x="1326" y="54"/>
                    </a:cubicBezTo>
                    <a:cubicBezTo>
                      <a:pt x="1240" y="159"/>
                      <a:pt x="1156" y="270"/>
                      <a:pt x="1078" y="373"/>
                    </a:cubicBezTo>
                    <a:cubicBezTo>
                      <a:pt x="577" y="1042"/>
                      <a:pt x="234" y="1829"/>
                      <a:pt x="70" y="2634"/>
                    </a:cubicBezTo>
                    <a:cubicBezTo>
                      <a:pt x="39" y="2778"/>
                      <a:pt x="19" y="2927"/>
                      <a:pt x="0" y="3077"/>
                    </a:cubicBezTo>
                    <a:cubicBezTo>
                      <a:pt x="0" y="3083"/>
                      <a:pt x="6" y="3089"/>
                      <a:pt x="6" y="3096"/>
                    </a:cubicBezTo>
                    <a:cubicBezTo>
                      <a:pt x="13" y="3096"/>
                      <a:pt x="19" y="3102"/>
                      <a:pt x="19" y="3102"/>
                    </a:cubicBezTo>
                    <a:lnTo>
                      <a:pt x="2112" y="3102"/>
                    </a:lnTo>
                    <a:cubicBezTo>
                      <a:pt x="2118" y="3102"/>
                      <a:pt x="2124" y="3096"/>
                      <a:pt x="2131" y="3089"/>
                    </a:cubicBezTo>
                    <a:cubicBezTo>
                      <a:pt x="2274" y="2778"/>
                      <a:pt x="2436" y="2472"/>
                      <a:pt x="2573" y="2238"/>
                    </a:cubicBezTo>
                    <a:cubicBezTo>
                      <a:pt x="2676" y="2484"/>
                      <a:pt x="2761" y="2718"/>
                      <a:pt x="2839" y="2960"/>
                    </a:cubicBezTo>
                    <a:cubicBezTo>
                      <a:pt x="2853" y="2991"/>
                      <a:pt x="2865" y="3030"/>
                      <a:pt x="2871" y="3063"/>
                    </a:cubicBezTo>
                    <a:lnTo>
                      <a:pt x="2885" y="3089"/>
                    </a:lnTo>
                    <a:cubicBezTo>
                      <a:pt x="2885" y="3096"/>
                      <a:pt x="2892" y="3102"/>
                      <a:pt x="2898" y="3102"/>
                    </a:cubicBezTo>
                    <a:lnTo>
                      <a:pt x="6473" y="3102"/>
                    </a:lnTo>
                    <a:cubicBezTo>
                      <a:pt x="6479" y="3102"/>
                      <a:pt x="6485" y="3096"/>
                      <a:pt x="6491" y="3089"/>
                    </a:cubicBezTo>
                    <a:lnTo>
                      <a:pt x="6497" y="3063"/>
                    </a:lnTo>
                    <a:cubicBezTo>
                      <a:pt x="6512" y="3024"/>
                      <a:pt x="6518" y="2991"/>
                      <a:pt x="6530" y="2960"/>
                    </a:cubicBezTo>
                    <a:cubicBezTo>
                      <a:pt x="6614" y="2712"/>
                      <a:pt x="6706" y="2459"/>
                      <a:pt x="6816" y="2199"/>
                    </a:cubicBezTo>
                    <a:cubicBezTo>
                      <a:pt x="6953" y="2445"/>
                      <a:pt x="7128" y="2765"/>
                      <a:pt x="7277" y="3089"/>
                    </a:cubicBezTo>
                    <a:cubicBezTo>
                      <a:pt x="7284" y="3096"/>
                      <a:pt x="7291" y="3102"/>
                      <a:pt x="7298" y="3102"/>
                    </a:cubicBezTo>
                    <a:lnTo>
                      <a:pt x="9514" y="3102"/>
                    </a:lnTo>
                    <a:cubicBezTo>
                      <a:pt x="9520" y="3102"/>
                      <a:pt x="9526" y="3096"/>
                      <a:pt x="9526" y="3096"/>
                    </a:cubicBezTo>
                    <a:cubicBezTo>
                      <a:pt x="9533" y="3089"/>
                      <a:pt x="9533" y="3083"/>
                      <a:pt x="9533" y="3077"/>
                    </a:cubicBezTo>
                    <a:cubicBezTo>
                      <a:pt x="9494" y="2835"/>
                      <a:pt x="9442" y="2601"/>
                      <a:pt x="9377" y="2375"/>
                    </a:cubicBezTo>
                    <a:cubicBezTo>
                      <a:pt x="9085" y="1491"/>
                      <a:pt x="8617" y="672"/>
                      <a:pt x="8032" y="9"/>
                    </a:cubicBezTo>
                    <a:cubicBezTo>
                      <a:pt x="8027" y="5"/>
                      <a:pt x="8022" y="0"/>
                      <a:pt x="8017" y="0"/>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1" name="Google Shape;3311;p43"/>
              <p:cNvGrpSpPr/>
              <p:nvPr/>
            </p:nvGrpSpPr>
            <p:grpSpPr>
              <a:xfrm>
                <a:off x="2574088" y="2915981"/>
                <a:ext cx="277050" cy="227500"/>
                <a:chOff x="980225" y="3441525"/>
                <a:chExt cx="277050" cy="227500"/>
              </a:xfrm>
            </p:grpSpPr>
            <p:sp>
              <p:nvSpPr>
                <p:cNvPr id="3312" name="Google Shape;3312;p43"/>
                <p:cNvSpPr/>
                <p:nvPr/>
              </p:nvSpPr>
              <p:spPr>
                <a:xfrm>
                  <a:off x="980225" y="3441525"/>
                  <a:ext cx="277050" cy="214075"/>
                </a:xfrm>
                <a:custGeom>
                  <a:avLst/>
                  <a:gdLst/>
                  <a:ahLst/>
                  <a:cxnLst/>
                  <a:rect l="l" t="t" r="r" b="b"/>
                  <a:pathLst>
                    <a:path w="11082" h="8563" extrusionOk="0">
                      <a:moveTo>
                        <a:pt x="6323" y="1"/>
                      </a:moveTo>
                      <a:cubicBezTo>
                        <a:pt x="6238" y="1"/>
                        <a:pt x="6154" y="4"/>
                        <a:pt x="6070" y="9"/>
                      </a:cubicBezTo>
                      <a:cubicBezTo>
                        <a:pt x="5771" y="29"/>
                        <a:pt x="5473" y="80"/>
                        <a:pt x="5186" y="172"/>
                      </a:cubicBezTo>
                      <a:cubicBezTo>
                        <a:pt x="4745" y="328"/>
                        <a:pt x="4328" y="608"/>
                        <a:pt x="4076" y="998"/>
                      </a:cubicBezTo>
                      <a:cubicBezTo>
                        <a:pt x="4094" y="938"/>
                        <a:pt x="4108" y="867"/>
                        <a:pt x="4121" y="803"/>
                      </a:cubicBezTo>
                      <a:cubicBezTo>
                        <a:pt x="4133" y="750"/>
                        <a:pt x="4141" y="686"/>
                        <a:pt x="4115" y="633"/>
                      </a:cubicBezTo>
                      <a:cubicBezTo>
                        <a:pt x="4104" y="593"/>
                        <a:pt x="4072" y="552"/>
                        <a:pt x="4028" y="552"/>
                      </a:cubicBezTo>
                      <a:cubicBezTo>
                        <a:pt x="4022" y="552"/>
                        <a:pt x="4016" y="553"/>
                        <a:pt x="4010" y="555"/>
                      </a:cubicBezTo>
                      <a:cubicBezTo>
                        <a:pt x="3965" y="562"/>
                        <a:pt x="3932" y="608"/>
                        <a:pt x="3913" y="647"/>
                      </a:cubicBezTo>
                      <a:cubicBezTo>
                        <a:pt x="3887" y="704"/>
                        <a:pt x="3887" y="776"/>
                        <a:pt x="3893" y="842"/>
                      </a:cubicBezTo>
                      <a:lnTo>
                        <a:pt x="3893" y="887"/>
                      </a:lnTo>
                      <a:cubicBezTo>
                        <a:pt x="3881" y="860"/>
                        <a:pt x="3868" y="835"/>
                        <a:pt x="3848" y="815"/>
                      </a:cubicBezTo>
                      <a:cubicBezTo>
                        <a:pt x="3821" y="782"/>
                        <a:pt x="3796" y="750"/>
                        <a:pt x="3758" y="743"/>
                      </a:cubicBezTo>
                      <a:cubicBezTo>
                        <a:pt x="3751" y="742"/>
                        <a:pt x="3745" y="741"/>
                        <a:pt x="3739" y="741"/>
                      </a:cubicBezTo>
                      <a:cubicBezTo>
                        <a:pt x="3669" y="741"/>
                        <a:pt x="3648" y="840"/>
                        <a:pt x="3659" y="893"/>
                      </a:cubicBezTo>
                      <a:cubicBezTo>
                        <a:pt x="3673" y="971"/>
                        <a:pt x="3731" y="1037"/>
                        <a:pt x="3782" y="1094"/>
                      </a:cubicBezTo>
                      <a:cubicBezTo>
                        <a:pt x="3796" y="1100"/>
                        <a:pt x="3809" y="1114"/>
                        <a:pt x="3821" y="1127"/>
                      </a:cubicBezTo>
                      <a:cubicBezTo>
                        <a:pt x="3719" y="1082"/>
                        <a:pt x="3608" y="1055"/>
                        <a:pt x="3491" y="1043"/>
                      </a:cubicBezTo>
                      <a:cubicBezTo>
                        <a:pt x="3456" y="1040"/>
                        <a:pt x="3420" y="1039"/>
                        <a:pt x="3385" y="1039"/>
                      </a:cubicBezTo>
                      <a:cubicBezTo>
                        <a:pt x="3165" y="1039"/>
                        <a:pt x="2947" y="1093"/>
                        <a:pt x="2756" y="1199"/>
                      </a:cubicBezTo>
                      <a:cubicBezTo>
                        <a:pt x="2522" y="1322"/>
                        <a:pt x="2366" y="1537"/>
                        <a:pt x="2360" y="1802"/>
                      </a:cubicBezTo>
                      <a:cubicBezTo>
                        <a:pt x="2354" y="1966"/>
                        <a:pt x="2387" y="2134"/>
                        <a:pt x="2373" y="2297"/>
                      </a:cubicBezTo>
                      <a:cubicBezTo>
                        <a:pt x="2354" y="2440"/>
                        <a:pt x="2295" y="2570"/>
                        <a:pt x="2204" y="2680"/>
                      </a:cubicBezTo>
                      <a:cubicBezTo>
                        <a:pt x="2022" y="2908"/>
                        <a:pt x="1769" y="3044"/>
                        <a:pt x="1548" y="3226"/>
                      </a:cubicBezTo>
                      <a:cubicBezTo>
                        <a:pt x="1340" y="3388"/>
                        <a:pt x="1131" y="3616"/>
                        <a:pt x="1119" y="3895"/>
                      </a:cubicBezTo>
                      <a:cubicBezTo>
                        <a:pt x="1106" y="4168"/>
                        <a:pt x="1281" y="4390"/>
                        <a:pt x="1392" y="4624"/>
                      </a:cubicBezTo>
                      <a:cubicBezTo>
                        <a:pt x="1451" y="4753"/>
                        <a:pt x="1482" y="4897"/>
                        <a:pt x="1457" y="5046"/>
                      </a:cubicBezTo>
                      <a:cubicBezTo>
                        <a:pt x="1418" y="5163"/>
                        <a:pt x="1353" y="5280"/>
                        <a:pt x="1275" y="5383"/>
                      </a:cubicBezTo>
                      <a:cubicBezTo>
                        <a:pt x="1256" y="5410"/>
                        <a:pt x="1236" y="5436"/>
                        <a:pt x="1209" y="5461"/>
                      </a:cubicBezTo>
                      <a:cubicBezTo>
                        <a:pt x="1203" y="5467"/>
                        <a:pt x="1203" y="5475"/>
                        <a:pt x="1197" y="5481"/>
                      </a:cubicBezTo>
                      <a:cubicBezTo>
                        <a:pt x="1190" y="5488"/>
                        <a:pt x="1190" y="5488"/>
                        <a:pt x="1184" y="5494"/>
                      </a:cubicBezTo>
                      <a:cubicBezTo>
                        <a:pt x="1145" y="5539"/>
                        <a:pt x="1100" y="5584"/>
                        <a:pt x="1061" y="5631"/>
                      </a:cubicBezTo>
                      <a:cubicBezTo>
                        <a:pt x="1034" y="5656"/>
                        <a:pt x="1008" y="5683"/>
                        <a:pt x="983" y="5701"/>
                      </a:cubicBezTo>
                      <a:cubicBezTo>
                        <a:pt x="885" y="5800"/>
                        <a:pt x="794" y="5896"/>
                        <a:pt x="702" y="6007"/>
                      </a:cubicBezTo>
                      <a:cubicBezTo>
                        <a:pt x="372" y="6411"/>
                        <a:pt x="125" y="6891"/>
                        <a:pt x="0" y="7404"/>
                      </a:cubicBezTo>
                      <a:cubicBezTo>
                        <a:pt x="14" y="7411"/>
                        <a:pt x="21" y="7417"/>
                        <a:pt x="33" y="7425"/>
                      </a:cubicBezTo>
                      <a:cubicBezTo>
                        <a:pt x="92" y="7191"/>
                        <a:pt x="170" y="6969"/>
                        <a:pt x="273" y="6754"/>
                      </a:cubicBezTo>
                      <a:cubicBezTo>
                        <a:pt x="390" y="6514"/>
                        <a:pt x="534" y="6280"/>
                        <a:pt x="702" y="6073"/>
                      </a:cubicBezTo>
                      <a:cubicBezTo>
                        <a:pt x="702" y="6066"/>
                        <a:pt x="710" y="6060"/>
                        <a:pt x="716" y="6052"/>
                      </a:cubicBezTo>
                      <a:lnTo>
                        <a:pt x="716" y="6052"/>
                      </a:lnTo>
                      <a:cubicBezTo>
                        <a:pt x="437" y="6508"/>
                        <a:pt x="300" y="7008"/>
                        <a:pt x="234" y="7534"/>
                      </a:cubicBezTo>
                      <a:cubicBezTo>
                        <a:pt x="429" y="7638"/>
                        <a:pt x="624" y="7749"/>
                        <a:pt x="827" y="7840"/>
                      </a:cubicBezTo>
                      <a:cubicBezTo>
                        <a:pt x="845" y="7464"/>
                        <a:pt x="926" y="7090"/>
                        <a:pt x="1070" y="6738"/>
                      </a:cubicBezTo>
                      <a:lnTo>
                        <a:pt x="1070" y="6738"/>
                      </a:lnTo>
                      <a:cubicBezTo>
                        <a:pt x="1023" y="6916"/>
                        <a:pt x="988" y="7099"/>
                        <a:pt x="963" y="7281"/>
                      </a:cubicBezTo>
                      <a:cubicBezTo>
                        <a:pt x="936" y="7476"/>
                        <a:pt x="924" y="7677"/>
                        <a:pt x="924" y="7879"/>
                      </a:cubicBezTo>
                      <a:cubicBezTo>
                        <a:pt x="1080" y="7944"/>
                        <a:pt x="1248" y="8010"/>
                        <a:pt x="1412" y="8061"/>
                      </a:cubicBezTo>
                      <a:cubicBezTo>
                        <a:pt x="1418" y="8035"/>
                        <a:pt x="1418" y="8002"/>
                        <a:pt x="1418" y="7971"/>
                      </a:cubicBezTo>
                      <a:cubicBezTo>
                        <a:pt x="1437" y="7690"/>
                        <a:pt x="1476" y="7404"/>
                        <a:pt x="1535" y="7132"/>
                      </a:cubicBezTo>
                      <a:lnTo>
                        <a:pt x="1535" y="7132"/>
                      </a:lnTo>
                      <a:cubicBezTo>
                        <a:pt x="1535" y="7191"/>
                        <a:pt x="1529" y="7248"/>
                        <a:pt x="1529" y="7300"/>
                      </a:cubicBezTo>
                      <a:cubicBezTo>
                        <a:pt x="1515" y="7554"/>
                        <a:pt x="1521" y="7801"/>
                        <a:pt x="1548" y="8049"/>
                      </a:cubicBezTo>
                      <a:lnTo>
                        <a:pt x="1548" y="8106"/>
                      </a:lnTo>
                      <a:cubicBezTo>
                        <a:pt x="1847" y="8197"/>
                        <a:pt x="2153" y="8275"/>
                        <a:pt x="2457" y="8334"/>
                      </a:cubicBezTo>
                      <a:cubicBezTo>
                        <a:pt x="2516" y="8340"/>
                        <a:pt x="2574" y="8353"/>
                        <a:pt x="2633" y="8367"/>
                      </a:cubicBezTo>
                      <a:cubicBezTo>
                        <a:pt x="2639" y="8361"/>
                        <a:pt x="2639" y="8353"/>
                        <a:pt x="2645" y="8346"/>
                      </a:cubicBezTo>
                      <a:cubicBezTo>
                        <a:pt x="2666" y="8301"/>
                        <a:pt x="2672" y="8250"/>
                        <a:pt x="2678" y="8197"/>
                      </a:cubicBezTo>
                      <a:cubicBezTo>
                        <a:pt x="2691" y="8145"/>
                        <a:pt x="2699" y="8094"/>
                        <a:pt x="2711" y="8035"/>
                      </a:cubicBezTo>
                      <a:cubicBezTo>
                        <a:pt x="2738" y="7938"/>
                        <a:pt x="2769" y="7840"/>
                        <a:pt x="2795" y="7743"/>
                      </a:cubicBezTo>
                      <a:cubicBezTo>
                        <a:pt x="2879" y="7542"/>
                        <a:pt x="2978" y="7353"/>
                        <a:pt x="3095" y="7177"/>
                      </a:cubicBezTo>
                      <a:lnTo>
                        <a:pt x="3095" y="7183"/>
                      </a:lnTo>
                      <a:cubicBezTo>
                        <a:pt x="3023" y="7437"/>
                        <a:pt x="2964" y="7704"/>
                        <a:pt x="2932" y="7971"/>
                      </a:cubicBezTo>
                      <a:cubicBezTo>
                        <a:pt x="2912" y="8113"/>
                        <a:pt x="2900" y="8262"/>
                        <a:pt x="2900" y="8406"/>
                      </a:cubicBezTo>
                      <a:cubicBezTo>
                        <a:pt x="2912" y="8412"/>
                        <a:pt x="2925" y="8412"/>
                        <a:pt x="2939" y="8412"/>
                      </a:cubicBezTo>
                      <a:cubicBezTo>
                        <a:pt x="2945" y="8119"/>
                        <a:pt x="2984" y="7833"/>
                        <a:pt x="3042" y="7548"/>
                      </a:cubicBezTo>
                      <a:lnTo>
                        <a:pt x="3042" y="7548"/>
                      </a:lnTo>
                      <a:cubicBezTo>
                        <a:pt x="3010" y="7840"/>
                        <a:pt x="2996" y="8133"/>
                        <a:pt x="3003" y="8424"/>
                      </a:cubicBezTo>
                      <a:cubicBezTo>
                        <a:pt x="3120" y="8438"/>
                        <a:pt x="3237" y="8457"/>
                        <a:pt x="3354" y="8470"/>
                      </a:cubicBezTo>
                      <a:cubicBezTo>
                        <a:pt x="3419" y="8262"/>
                        <a:pt x="3497" y="8055"/>
                        <a:pt x="3581" y="7854"/>
                      </a:cubicBezTo>
                      <a:cubicBezTo>
                        <a:pt x="3647" y="7716"/>
                        <a:pt x="3712" y="7573"/>
                        <a:pt x="3776" y="7437"/>
                      </a:cubicBezTo>
                      <a:lnTo>
                        <a:pt x="3776" y="7437"/>
                      </a:lnTo>
                      <a:cubicBezTo>
                        <a:pt x="3719" y="7743"/>
                        <a:pt x="3680" y="8049"/>
                        <a:pt x="3647" y="8361"/>
                      </a:cubicBezTo>
                      <a:cubicBezTo>
                        <a:pt x="3647" y="8406"/>
                        <a:pt x="3641" y="8451"/>
                        <a:pt x="3634" y="8496"/>
                      </a:cubicBezTo>
                      <a:cubicBezTo>
                        <a:pt x="4139" y="8542"/>
                        <a:pt x="4644" y="8563"/>
                        <a:pt x="5145" y="8563"/>
                      </a:cubicBezTo>
                      <a:cubicBezTo>
                        <a:pt x="5210" y="8563"/>
                        <a:pt x="5276" y="8562"/>
                        <a:pt x="5342" y="8562"/>
                      </a:cubicBezTo>
                      <a:cubicBezTo>
                        <a:pt x="6155" y="8555"/>
                        <a:pt x="6973" y="8496"/>
                        <a:pt x="7780" y="8373"/>
                      </a:cubicBezTo>
                      <a:cubicBezTo>
                        <a:pt x="7780" y="8340"/>
                        <a:pt x="7786" y="8307"/>
                        <a:pt x="7786" y="8275"/>
                      </a:cubicBezTo>
                      <a:cubicBezTo>
                        <a:pt x="7813" y="7950"/>
                        <a:pt x="7825" y="7626"/>
                        <a:pt x="7813" y="7308"/>
                      </a:cubicBezTo>
                      <a:cubicBezTo>
                        <a:pt x="7813" y="7255"/>
                        <a:pt x="7806" y="7210"/>
                        <a:pt x="7806" y="7158"/>
                      </a:cubicBezTo>
                      <a:lnTo>
                        <a:pt x="7806" y="7158"/>
                      </a:lnTo>
                      <a:cubicBezTo>
                        <a:pt x="7845" y="7287"/>
                        <a:pt x="7884" y="7411"/>
                        <a:pt x="7915" y="7542"/>
                      </a:cubicBezTo>
                      <a:cubicBezTo>
                        <a:pt x="7987" y="7794"/>
                        <a:pt x="8046" y="8055"/>
                        <a:pt x="8098" y="8322"/>
                      </a:cubicBezTo>
                      <a:cubicBezTo>
                        <a:pt x="8176" y="8307"/>
                        <a:pt x="8254" y="8289"/>
                        <a:pt x="8338" y="8275"/>
                      </a:cubicBezTo>
                      <a:cubicBezTo>
                        <a:pt x="8358" y="8268"/>
                        <a:pt x="8383" y="8262"/>
                        <a:pt x="8404" y="8262"/>
                      </a:cubicBezTo>
                      <a:lnTo>
                        <a:pt x="8404" y="8223"/>
                      </a:lnTo>
                      <a:cubicBezTo>
                        <a:pt x="8410" y="7932"/>
                        <a:pt x="8391" y="7645"/>
                        <a:pt x="8352" y="7353"/>
                      </a:cubicBezTo>
                      <a:lnTo>
                        <a:pt x="8352" y="7353"/>
                      </a:lnTo>
                      <a:cubicBezTo>
                        <a:pt x="8391" y="7482"/>
                        <a:pt x="8430" y="7612"/>
                        <a:pt x="8461" y="7737"/>
                      </a:cubicBezTo>
                      <a:cubicBezTo>
                        <a:pt x="8488" y="7833"/>
                        <a:pt x="8508" y="7924"/>
                        <a:pt x="8527" y="8022"/>
                      </a:cubicBezTo>
                      <a:cubicBezTo>
                        <a:pt x="8539" y="8088"/>
                        <a:pt x="8553" y="8158"/>
                        <a:pt x="8586" y="8217"/>
                      </a:cubicBezTo>
                      <a:cubicBezTo>
                        <a:pt x="9085" y="8100"/>
                        <a:pt x="9561" y="7924"/>
                        <a:pt x="10015" y="7704"/>
                      </a:cubicBezTo>
                      <a:cubicBezTo>
                        <a:pt x="10021" y="7671"/>
                        <a:pt x="10021" y="7638"/>
                        <a:pt x="10021" y="7606"/>
                      </a:cubicBezTo>
                      <a:cubicBezTo>
                        <a:pt x="10021" y="7515"/>
                        <a:pt x="10021" y="7417"/>
                        <a:pt x="10008" y="7320"/>
                      </a:cubicBezTo>
                      <a:cubicBezTo>
                        <a:pt x="10002" y="7269"/>
                        <a:pt x="9996" y="7216"/>
                        <a:pt x="9990" y="7164"/>
                      </a:cubicBezTo>
                      <a:lnTo>
                        <a:pt x="9990" y="7164"/>
                      </a:lnTo>
                      <a:cubicBezTo>
                        <a:pt x="10021" y="7255"/>
                        <a:pt x="10060" y="7347"/>
                        <a:pt x="10086" y="7437"/>
                      </a:cubicBezTo>
                      <a:cubicBezTo>
                        <a:pt x="10113" y="7503"/>
                        <a:pt x="10132" y="7573"/>
                        <a:pt x="10152" y="7638"/>
                      </a:cubicBezTo>
                      <a:cubicBezTo>
                        <a:pt x="10185" y="7626"/>
                        <a:pt x="10216" y="7606"/>
                        <a:pt x="10249" y="7593"/>
                      </a:cubicBezTo>
                      <a:cubicBezTo>
                        <a:pt x="10236" y="7339"/>
                        <a:pt x="10224" y="7086"/>
                        <a:pt x="10197" y="6832"/>
                      </a:cubicBezTo>
                      <a:cubicBezTo>
                        <a:pt x="10185" y="6748"/>
                        <a:pt x="10171" y="6664"/>
                        <a:pt x="10152" y="6579"/>
                      </a:cubicBezTo>
                      <a:lnTo>
                        <a:pt x="10152" y="6579"/>
                      </a:lnTo>
                      <a:cubicBezTo>
                        <a:pt x="10236" y="6807"/>
                        <a:pt x="10314" y="7035"/>
                        <a:pt x="10392" y="7269"/>
                      </a:cubicBezTo>
                      <a:cubicBezTo>
                        <a:pt x="10419" y="7339"/>
                        <a:pt x="10437" y="7404"/>
                        <a:pt x="10464" y="7476"/>
                      </a:cubicBezTo>
                      <a:cubicBezTo>
                        <a:pt x="10593" y="7404"/>
                        <a:pt x="10723" y="7326"/>
                        <a:pt x="10854" y="7242"/>
                      </a:cubicBezTo>
                      <a:cubicBezTo>
                        <a:pt x="10860" y="7197"/>
                        <a:pt x="10866" y="7158"/>
                        <a:pt x="10873" y="7113"/>
                      </a:cubicBezTo>
                      <a:cubicBezTo>
                        <a:pt x="10873" y="7066"/>
                        <a:pt x="10879" y="7021"/>
                        <a:pt x="10879" y="6976"/>
                      </a:cubicBezTo>
                      <a:cubicBezTo>
                        <a:pt x="10887" y="6631"/>
                        <a:pt x="10821" y="6319"/>
                        <a:pt x="10698" y="6027"/>
                      </a:cubicBezTo>
                      <a:lnTo>
                        <a:pt x="10698" y="6027"/>
                      </a:lnTo>
                      <a:cubicBezTo>
                        <a:pt x="10840" y="6294"/>
                        <a:pt x="10944" y="6586"/>
                        <a:pt x="11004" y="6885"/>
                      </a:cubicBezTo>
                      <a:cubicBezTo>
                        <a:pt x="11022" y="6963"/>
                        <a:pt x="11035" y="7041"/>
                        <a:pt x="11043" y="7125"/>
                      </a:cubicBezTo>
                      <a:cubicBezTo>
                        <a:pt x="11055" y="7113"/>
                        <a:pt x="11067" y="7105"/>
                        <a:pt x="11082" y="7099"/>
                      </a:cubicBezTo>
                      <a:cubicBezTo>
                        <a:pt x="11074" y="7074"/>
                        <a:pt x="11074" y="7047"/>
                        <a:pt x="11067" y="7021"/>
                      </a:cubicBezTo>
                      <a:cubicBezTo>
                        <a:pt x="11016" y="6690"/>
                        <a:pt x="10912" y="6372"/>
                        <a:pt x="10762" y="6073"/>
                      </a:cubicBezTo>
                      <a:cubicBezTo>
                        <a:pt x="10692" y="5923"/>
                        <a:pt x="10600" y="5779"/>
                        <a:pt x="10503" y="5644"/>
                      </a:cubicBezTo>
                      <a:cubicBezTo>
                        <a:pt x="10497" y="5631"/>
                        <a:pt x="10483" y="5617"/>
                        <a:pt x="10476" y="5605"/>
                      </a:cubicBezTo>
                      <a:cubicBezTo>
                        <a:pt x="10281" y="5293"/>
                        <a:pt x="10035" y="5014"/>
                        <a:pt x="9775" y="4734"/>
                      </a:cubicBezTo>
                      <a:cubicBezTo>
                        <a:pt x="9742" y="4702"/>
                        <a:pt x="9709" y="4663"/>
                        <a:pt x="9684" y="4624"/>
                      </a:cubicBezTo>
                      <a:cubicBezTo>
                        <a:pt x="9658" y="4564"/>
                        <a:pt x="9639" y="4507"/>
                        <a:pt x="9625" y="4441"/>
                      </a:cubicBezTo>
                      <a:cubicBezTo>
                        <a:pt x="9625" y="4396"/>
                        <a:pt x="9631" y="4351"/>
                        <a:pt x="9645" y="4305"/>
                      </a:cubicBezTo>
                      <a:cubicBezTo>
                        <a:pt x="9684" y="4168"/>
                        <a:pt x="9756" y="4045"/>
                        <a:pt x="9826" y="3922"/>
                      </a:cubicBezTo>
                      <a:cubicBezTo>
                        <a:pt x="9943" y="3700"/>
                        <a:pt x="10047" y="3454"/>
                        <a:pt x="9937" y="3214"/>
                      </a:cubicBezTo>
                      <a:cubicBezTo>
                        <a:pt x="9840" y="2999"/>
                        <a:pt x="9625" y="2863"/>
                        <a:pt x="9424" y="2765"/>
                      </a:cubicBezTo>
                      <a:cubicBezTo>
                        <a:pt x="9196" y="2660"/>
                        <a:pt x="8949" y="2590"/>
                        <a:pt x="8748" y="2440"/>
                      </a:cubicBezTo>
                      <a:cubicBezTo>
                        <a:pt x="8644" y="2362"/>
                        <a:pt x="8560" y="2270"/>
                        <a:pt x="8508" y="2153"/>
                      </a:cubicBezTo>
                      <a:cubicBezTo>
                        <a:pt x="8449" y="2011"/>
                        <a:pt x="8449" y="1849"/>
                        <a:pt x="8449" y="1699"/>
                      </a:cubicBezTo>
                      <a:cubicBezTo>
                        <a:pt x="8449" y="1562"/>
                        <a:pt x="8449" y="1426"/>
                        <a:pt x="8416" y="1289"/>
                      </a:cubicBezTo>
                      <a:cubicBezTo>
                        <a:pt x="8391" y="1172"/>
                        <a:pt x="8344" y="1055"/>
                        <a:pt x="8280" y="952"/>
                      </a:cubicBezTo>
                      <a:cubicBezTo>
                        <a:pt x="8020" y="464"/>
                        <a:pt x="7513" y="172"/>
                        <a:pt x="6987" y="68"/>
                      </a:cubicBezTo>
                      <a:cubicBezTo>
                        <a:pt x="6770" y="20"/>
                        <a:pt x="6546" y="1"/>
                        <a:pt x="6323" y="1"/>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43"/>
                <p:cNvSpPr/>
                <p:nvPr/>
              </p:nvSpPr>
              <p:spPr>
                <a:xfrm>
                  <a:off x="1019250" y="3523150"/>
                  <a:ext cx="41275" cy="40650"/>
                </a:xfrm>
                <a:custGeom>
                  <a:avLst/>
                  <a:gdLst/>
                  <a:ahLst/>
                  <a:cxnLst/>
                  <a:rect l="l" t="t" r="r" b="b"/>
                  <a:pathLst>
                    <a:path w="1651" h="1626" extrusionOk="0">
                      <a:moveTo>
                        <a:pt x="835" y="0"/>
                      </a:moveTo>
                      <a:cubicBezTo>
                        <a:pt x="371" y="0"/>
                        <a:pt x="1" y="535"/>
                        <a:pt x="155" y="1033"/>
                      </a:cubicBezTo>
                      <a:cubicBezTo>
                        <a:pt x="257" y="1369"/>
                        <a:pt x="600" y="1626"/>
                        <a:pt x="956" y="1626"/>
                      </a:cubicBezTo>
                      <a:cubicBezTo>
                        <a:pt x="965" y="1626"/>
                        <a:pt x="973" y="1626"/>
                        <a:pt x="982" y="1625"/>
                      </a:cubicBezTo>
                      <a:cubicBezTo>
                        <a:pt x="1208" y="1618"/>
                        <a:pt x="1435" y="1508"/>
                        <a:pt x="1552" y="1306"/>
                      </a:cubicBezTo>
                      <a:cubicBezTo>
                        <a:pt x="1651" y="1137"/>
                        <a:pt x="1651" y="930"/>
                        <a:pt x="1605" y="735"/>
                      </a:cubicBezTo>
                      <a:cubicBezTo>
                        <a:pt x="1598" y="708"/>
                        <a:pt x="1591" y="682"/>
                        <a:pt x="1585" y="657"/>
                      </a:cubicBezTo>
                      <a:cubicBezTo>
                        <a:pt x="1520" y="442"/>
                        <a:pt x="1396" y="247"/>
                        <a:pt x="1215" y="123"/>
                      </a:cubicBezTo>
                      <a:cubicBezTo>
                        <a:pt x="1087" y="38"/>
                        <a:pt x="958" y="0"/>
                        <a:pt x="835" y="0"/>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43"/>
                <p:cNvSpPr/>
                <p:nvPr/>
              </p:nvSpPr>
              <p:spPr>
                <a:xfrm>
                  <a:off x="1022950" y="3548475"/>
                  <a:ext cx="175" cy="500"/>
                </a:xfrm>
                <a:custGeom>
                  <a:avLst/>
                  <a:gdLst/>
                  <a:ahLst/>
                  <a:cxnLst/>
                  <a:rect l="l" t="t" r="r" b="b"/>
                  <a:pathLst>
                    <a:path w="7" h="20" extrusionOk="0">
                      <a:moveTo>
                        <a:pt x="1" y="13"/>
                      </a:moveTo>
                      <a:lnTo>
                        <a:pt x="7" y="20"/>
                      </a:lnTo>
                      <a:lnTo>
                        <a:pt x="1" y="13"/>
                      </a:lnTo>
                      <a:close/>
                      <a:moveTo>
                        <a:pt x="1" y="7"/>
                      </a:moveTo>
                      <a:lnTo>
                        <a:pt x="1" y="13"/>
                      </a:lnTo>
                      <a:lnTo>
                        <a:pt x="1" y="7"/>
                      </a:lnTo>
                      <a:close/>
                      <a:moveTo>
                        <a:pt x="1" y="1"/>
                      </a:moveTo>
                      <a:lnTo>
                        <a:pt x="1" y="7"/>
                      </a:lnTo>
                      <a:close/>
                    </a:path>
                  </a:pathLst>
                </a:custGeom>
                <a:solidFill>
                  <a:srgbClr val="984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43"/>
                <p:cNvSpPr/>
                <p:nvPr/>
              </p:nvSpPr>
              <p:spPr>
                <a:xfrm>
                  <a:off x="1022125" y="3543450"/>
                  <a:ext cx="27675" cy="20350"/>
                </a:xfrm>
                <a:custGeom>
                  <a:avLst/>
                  <a:gdLst/>
                  <a:ahLst/>
                  <a:cxnLst/>
                  <a:rect l="l" t="t" r="r" b="b"/>
                  <a:pathLst>
                    <a:path w="1107" h="814" extrusionOk="0">
                      <a:moveTo>
                        <a:pt x="1" y="1"/>
                      </a:moveTo>
                      <a:cubicBezTo>
                        <a:pt x="1" y="65"/>
                        <a:pt x="15" y="136"/>
                        <a:pt x="34" y="202"/>
                      </a:cubicBezTo>
                      <a:lnTo>
                        <a:pt x="34" y="208"/>
                      </a:lnTo>
                      <a:lnTo>
                        <a:pt x="34" y="214"/>
                      </a:lnTo>
                      <a:lnTo>
                        <a:pt x="40" y="221"/>
                      </a:lnTo>
                      <a:cubicBezTo>
                        <a:pt x="144" y="559"/>
                        <a:pt x="489" y="813"/>
                        <a:pt x="840" y="813"/>
                      </a:cubicBezTo>
                      <a:lnTo>
                        <a:pt x="867" y="813"/>
                      </a:lnTo>
                      <a:cubicBezTo>
                        <a:pt x="951" y="806"/>
                        <a:pt x="1029" y="793"/>
                        <a:pt x="1107" y="767"/>
                      </a:cubicBezTo>
                      <a:cubicBezTo>
                        <a:pt x="1074" y="572"/>
                        <a:pt x="1047" y="384"/>
                        <a:pt x="1041" y="189"/>
                      </a:cubicBezTo>
                      <a:cubicBezTo>
                        <a:pt x="945" y="221"/>
                        <a:pt x="840" y="235"/>
                        <a:pt x="736" y="235"/>
                      </a:cubicBezTo>
                      <a:cubicBezTo>
                        <a:pt x="483" y="235"/>
                        <a:pt x="210" y="151"/>
                        <a:pt x="1" y="1"/>
                      </a:cubicBezTo>
                      <a:close/>
                    </a:path>
                  </a:pathLst>
                </a:custGeom>
                <a:solidFill>
                  <a:srgbClr val="FF9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43"/>
                <p:cNvSpPr/>
                <p:nvPr/>
              </p:nvSpPr>
              <p:spPr>
                <a:xfrm>
                  <a:off x="1168550" y="3523150"/>
                  <a:ext cx="41375" cy="40650"/>
                </a:xfrm>
                <a:custGeom>
                  <a:avLst/>
                  <a:gdLst/>
                  <a:ahLst/>
                  <a:cxnLst/>
                  <a:rect l="l" t="t" r="r" b="b"/>
                  <a:pathLst>
                    <a:path w="1655" h="1626" extrusionOk="0">
                      <a:moveTo>
                        <a:pt x="822" y="0"/>
                      </a:moveTo>
                      <a:cubicBezTo>
                        <a:pt x="699" y="0"/>
                        <a:pt x="570" y="38"/>
                        <a:pt x="442" y="123"/>
                      </a:cubicBezTo>
                      <a:cubicBezTo>
                        <a:pt x="259" y="247"/>
                        <a:pt x="136" y="442"/>
                        <a:pt x="71" y="657"/>
                      </a:cubicBezTo>
                      <a:cubicBezTo>
                        <a:pt x="58" y="682"/>
                        <a:pt x="52" y="708"/>
                        <a:pt x="46" y="735"/>
                      </a:cubicBezTo>
                      <a:cubicBezTo>
                        <a:pt x="0" y="930"/>
                        <a:pt x="0" y="1137"/>
                        <a:pt x="103" y="1306"/>
                      </a:cubicBezTo>
                      <a:cubicBezTo>
                        <a:pt x="214" y="1508"/>
                        <a:pt x="442" y="1618"/>
                        <a:pt x="669" y="1625"/>
                      </a:cubicBezTo>
                      <a:cubicBezTo>
                        <a:pt x="678" y="1626"/>
                        <a:pt x="686" y="1626"/>
                        <a:pt x="695" y="1626"/>
                      </a:cubicBezTo>
                      <a:cubicBezTo>
                        <a:pt x="1049" y="1626"/>
                        <a:pt x="1393" y="1369"/>
                        <a:pt x="1501" y="1033"/>
                      </a:cubicBezTo>
                      <a:cubicBezTo>
                        <a:pt x="1655" y="535"/>
                        <a:pt x="1286" y="0"/>
                        <a:pt x="822" y="0"/>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43"/>
                <p:cNvSpPr/>
                <p:nvPr/>
              </p:nvSpPr>
              <p:spPr>
                <a:xfrm>
                  <a:off x="1206050" y="3548800"/>
                  <a:ext cx="25" cy="175"/>
                </a:xfrm>
                <a:custGeom>
                  <a:avLst/>
                  <a:gdLst/>
                  <a:ahLst/>
                  <a:cxnLst/>
                  <a:rect l="l" t="t" r="r" b="b"/>
                  <a:pathLst>
                    <a:path w="1" h="7" extrusionOk="0">
                      <a:moveTo>
                        <a:pt x="1" y="0"/>
                      </a:moveTo>
                      <a:lnTo>
                        <a:pt x="1" y="7"/>
                      </a:lnTo>
                      <a:close/>
                    </a:path>
                  </a:pathLst>
                </a:custGeom>
                <a:solidFill>
                  <a:srgbClr val="9841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43"/>
                <p:cNvSpPr/>
                <p:nvPr/>
              </p:nvSpPr>
              <p:spPr>
                <a:xfrm>
                  <a:off x="1181025" y="3543450"/>
                  <a:ext cx="25875" cy="20350"/>
                </a:xfrm>
                <a:custGeom>
                  <a:avLst/>
                  <a:gdLst/>
                  <a:ahLst/>
                  <a:cxnLst/>
                  <a:rect l="l" t="t" r="r" b="b"/>
                  <a:pathLst>
                    <a:path w="1035" h="814" extrusionOk="0">
                      <a:moveTo>
                        <a:pt x="1034" y="1"/>
                      </a:moveTo>
                      <a:lnTo>
                        <a:pt x="1034" y="1"/>
                      </a:lnTo>
                      <a:cubicBezTo>
                        <a:pt x="827" y="151"/>
                        <a:pt x="560" y="235"/>
                        <a:pt x="300" y="235"/>
                      </a:cubicBezTo>
                      <a:cubicBezTo>
                        <a:pt x="228" y="235"/>
                        <a:pt x="150" y="228"/>
                        <a:pt x="78" y="208"/>
                      </a:cubicBezTo>
                      <a:cubicBezTo>
                        <a:pt x="66" y="403"/>
                        <a:pt x="39" y="598"/>
                        <a:pt x="0" y="787"/>
                      </a:cubicBezTo>
                      <a:cubicBezTo>
                        <a:pt x="60" y="799"/>
                        <a:pt x="111" y="813"/>
                        <a:pt x="170" y="813"/>
                      </a:cubicBezTo>
                      <a:lnTo>
                        <a:pt x="195" y="813"/>
                      </a:lnTo>
                      <a:cubicBezTo>
                        <a:pt x="554" y="813"/>
                        <a:pt x="897" y="559"/>
                        <a:pt x="1002" y="221"/>
                      </a:cubicBezTo>
                      <a:lnTo>
                        <a:pt x="1002" y="214"/>
                      </a:lnTo>
                      <a:cubicBezTo>
                        <a:pt x="1022" y="143"/>
                        <a:pt x="1034" y="73"/>
                        <a:pt x="1034" y="1"/>
                      </a:cubicBezTo>
                      <a:close/>
                    </a:path>
                  </a:pathLst>
                </a:custGeom>
                <a:solidFill>
                  <a:srgbClr val="FF9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43"/>
                <p:cNvSpPr/>
                <p:nvPr/>
              </p:nvSpPr>
              <p:spPr>
                <a:xfrm>
                  <a:off x="1095750" y="3592675"/>
                  <a:ext cx="44350" cy="76350"/>
                </a:xfrm>
                <a:custGeom>
                  <a:avLst/>
                  <a:gdLst/>
                  <a:ahLst/>
                  <a:cxnLst/>
                  <a:rect l="l" t="t" r="r" b="b"/>
                  <a:pathLst>
                    <a:path w="1774" h="3054" extrusionOk="0">
                      <a:moveTo>
                        <a:pt x="1644" y="0"/>
                      </a:moveTo>
                      <a:cubicBezTo>
                        <a:pt x="1410" y="93"/>
                        <a:pt x="1156" y="134"/>
                        <a:pt x="896" y="134"/>
                      </a:cubicBezTo>
                      <a:cubicBezTo>
                        <a:pt x="631" y="134"/>
                        <a:pt x="360" y="92"/>
                        <a:pt x="97" y="20"/>
                      </a:cubicBezTo>
                      <a:cubicBezTo>
                        <a:pt x="27" y="618"/>
                        <a:pt x="1" y="1215"/>
                        <a:pt x="1" y="1814"/>
                      </a:cubicBezTo>
                      <a:cubicBezTo>
                        <a:pt x="7" y="2165"/>
                        <a:pt x="46" y="2541"/>
                        <a:pt x="247" y="2789"/>
                      </a:cubicBezTo>
                      <a:cubicBezTo>
                        <a:pt x="396" y="2973"/>
                        <a:pt x="610" y="3053"/>
                        <a:pt x="827" y="3053"/>
                      </a:cubicBezTo>
                      <a:cubicBezTo>
                        <a:pt x="915" y="3053"/>
                        <a:pt x="1002" y="3040"/>
                        <a:pt x="1086" y="3016"/>
                      </a:cubicBezTo>
                      <a:cubicBezTo>
                        <a:pt x="1332" y="2951"/>
                        <a:pt x="1573" y="2782"/>
                        <a:pt x="1683" y="2516"/>
                      </a:cubicBezTo>
                      <a:cubicBezTo>
                        <a:pt x="1768" y="2321"/>
                        <a:pt x="1774" y="2099"/>
                        <a:pt x="1774" y="1878"/>
                      </a:cubicBezTo>
                      <a:cubicBezTo>
                        <a:pt x="1774" y="1794"/>
                        <a:pt x="1774" y="1703"/>
                        <a:pt x="1768" y="1613"/>
                      </a:cubicBezTo>
                      <a:cubicBezTo>
                        <a:pt x="1755" y="1073"/>
                        <a:pt x="1696" y="533"/>
                        <a:pt x="1644" y="0"/>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43"/>
                <p:cNvSpPr/>
                <p:nvPr/>
              </p:nvSpPr>
              <p:spPr>
                <a:xfrm>
                  <a:off x="1047975" y="3465550"/>
                  <a:ext cx="136350" cy="147500"/>
                </a:xfrm>
                <a:custGeom>
                  <a:avLst/>
                  <a:gdLst/>
                  <a:ahLst/>
                  <a:cxnLst/>
                  <a:rect l="l" t="t" r="r" b="b"/>
                  <a:pathLst>
                    <a:path w="5454" h="5900" extrusionOk="0">
                      <a:moveTo>
                        <a:pt x="2854" y="1"/>
                      </a:moveTo>
                      <a:cubicBezTo>
                        <a:pt x="1796" y="1"/>
                        <a:pt x="752" y="519"/>
                        <a:pt x="307" y="1479"/>
                      </a:cubicBezTo>
                      <a:cubicBezTo>
                        <a:pt x="98" y="1933"/>
                        <a:pt x="20" y="2440"/>
                        <a:pt x="7" y="2941"/>
                      </a:cubicBezTo>
                      <a:cubicBezTo>
                        <a:pt x="7" y="2986"/>
                        <a:pt x="1" y="3025"/>
                        <a:pt x="1" y="3072"/>
                      </a:cubicBezTo>
                      <a:cubicBezTo>
                        <a:pt x="1" y="3636"/>
                        <a:pt x="85" y="4221"/>
                        <a:pt x="385" y="4709"/>
                      </a:cubicBezTo>
                      <a:cubicBezTo>
                        <a:pt x="853" y="5462"/>
                        <a:pt x="1788" y="5871"/>
                        <a:pt x="2698" y="5898"/>
                      </a:cubicBezTo>
                      <a:cubicBezTo>
                        <a:pt x="2733" y="5899"/>
                        <a:pt x="2768" y="5899"/>
                        <a:pt x="2803" y="5899"/>
                      </a:cubicBezTo>
                      <a:cubicBezTo>
                        <a:pt x="3433" y="5899"/>
                        <a:pt x="4076" y="5726"/>
                        <a:pt x="4543" y="5325"/>
                      </a:cubicBezTo>
                      <a:cubicBezTo>
                        <a:pt x="5297" y="4683"/>
                        <a:pt x="5453" y="3603"/>
                        <a:pt x="5400" y="2629"/>
                      </a:cubicBezTo>
                      <a:cubicBezTo>
                        <a:pt x="5336" y="1440"/>
                        <a:pt x="4660" y="231"/>
                        <a:pt x="3334" y="37"/>
                      </a:cubicBezTo>
                      <a:cubicBezTo>
                        <a:pt x="3175" y="13"/>
                        <a:pt x="3015" y="1"/>
                        <a:pt x="2854" y="1"/>
                      </a:cubicBezTo>
                      <a:close/>
                    </a:path>
                  </a:pathLst>
                </a:custGeom>
                <a:solidFill>
                  <a:srgbClr val="FFBA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43"/>
                <p:cNvSpPr/>
                <p:nvPr/>
              </p:nvSpPr>
              <p:spPr>
                <a:xfrm>
                  <a:off x="1061125" y="3555625"/>
                  <a:ext cx="37425" cy="23775"/>
                </a:xfrm>
                <a:custGeom>
                  <a:avLst/>
                  <a:gdLst/>
                  <a:ahLst/>
                  <a:cxnLst/>
                  <a:rect l="l" t="t" r="r" b="b"/>
                  <a:pathLst>
                    <a:path w="1497" h="951" extrusionOk="0">
                      <a:moveTo>
                        <a:pt x="749" y="0"/>
                      </a:moveTo>
                      <a:cubicBezTo>
                        <a:pt x="333" y="0"/>
                        <a:pt x="1" y="216"/>
                        <a:pt x="1" y="475"/>
                      </a:cubicBezTo>
                      <a:cubicBezTo>
                        <a:pt x="1" y="735"/>
                        <a:pt x="333" y="950"/>
                        <a:pt x="749" y="950"/>
                      </a:cubicBezTo>
                      <a:cubicBezTo>
                        <a:pt x="1158" y="950"/>
                        <a:pt x="1496" y="735"/>
                        <a:pt x="1496" y="475"/>
                      </a:cubicBezTo>
                      <a:cubicBezTo>
                        <a:pt x="1496" y="216"/>
                        <a:pt x="1158" y="0"/>
                        <a:pt x="749" y="0"/>
                      </a:cubicBezTo>
                      <a:close/>
                    </a:path>
                  </a:pathLst>
                </a:custGeom>
                <a:solidFill>
                  <a:srgbClr val="FF9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43"/>
                <p:cNvSpPr/>
                <p:nvPr/>
              </p:nvSpPr>
              <p:spPr>
                <a:xfrm>
                  <a:off x="1131975" y="3555625"/>
                  <a:ext cx="37575" cy="23775"/>
                </a:xfrm>
                <a:custGeom>
                  <a:avLst/>
                  <a:gdLst/>
                  <a:ahLst/>
                  <a:cxnLst/>
                  <a:rect l="l" t="t" r="r" b="b"/>
                  <a:pathLst>
                    <a:path w="1503" h="951" extrusionOk="0">
                      <a:moveTo>
                        <a:pt x="747" y="0"/>
                      </a:moveTo>
                      <a:cubicBezTo>
                        <a:pt x="339" y="0"/>
                        <a:pt x="0" y="216"/>
                        <a:pt x="0" y="475"/>
                      </a:cubicBezTo>
                      <a:cubicBezTo>
                        <a:pt x="0" y="735"/>
                        <a:pt x="339" y="950"/>
                        <a:pt x="747" y="950"/>
                      </a:cubicBezTo>
                      <a:cubicBezTo>
                        <a:pt x="1164" y="950"/>
                        <a:pt x="1502" y="735"/>
                        <a:pt x="1502" y="475"/>
                      </a:cubicBezTo>
                      <a:cubicBezTo>
                        <a:pt x="1502" y="216"/>
                        <a:pt x="1164" y="0"/>
                        <a:pt x="747" y="0"/>
                      </a:cubicBezTo>
                      <a:close/>
                    </a:path>
                  </a:pathLst>
                </a:custGeom>
                <a:solidFill>
                  <a:srgbClr val="FF9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43"/>
                <p:cNvSpPr/>
                <p:nvPr/>
              </p:nvSpPr>
              <p:spPr>
                <a:xfrm>
                  <a:off x="1079325" y="3537925"/>
                  <a:ext cx="8800" cy="10900"/>
                </a:xfrm>
                <a:custGeom>
                  <a:avLst/>
                  <a:gdLst/>
                  <a:ahLst/>
                  <a:cxnLst/>
                  <a:rect l="l" t="t" r="r" b="b"/>
                  <a:pathLst>
                    <a:path w="352" h="436" extrusionOk="0">
                      <a:moveTo>
                        <a:pt x="177" y="0"/>
                      </a:moveTo>
                      <a:cubicBezTo>
                        <a:pt x="79" y="0"/>
                        <a:pt x="1" y="99"/>
                        <a:pt x="1" y="222"/>
                      </a:cubicBezTo>
                      <a:cubicBezTo>
                        <a:pt x="1" y="339"/>
                        <a:pt x="79" y="435"/>
                        <a:pt x="177" y="435"/>
                      </a:cubicBezTo>
                      <a:cubicBezTo>
                        <a:pt x="274" y="435"/>
                        <a:pt x="352" y="339"/>
                        <a:pt x="352" y="222"/>
                      </a:cubicBezTo>
                      <a:cubicBezTo>
                        <a:pt x="352" y="99"/>
                        <a:pt x="274" y="0"/>
                        <a:pt x="177"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43"/>
                <p:cNvSpPr/>
                <p:nvPr/>
              </p:nvSpPr>
              <p:spPr>
                <a:xfrm>
                  <a:off x="1141400" y="3537925"/>
                  <a:ext cx="8800" cy="10900"/>
                </a:xfrm>
                <a:custGeom>
                  <a:avLst/>
                  <a:gdLst/>
                  <a:ahLst/>
                  <a:cxnLst/>
                  <a:rect l="l" t="t" r="r" b="b"/>
                  <a:pathLst>
                    <a:path w="352" h="436" extrusionOk="0">
                      <a:moveTo>
                        <a:pt x="176" y="0"/>
                      </a:moveTo>
                      <a:cubicBezTo>
                        <a:pt x="79" y="0"/>
                        <a:pt x="1" y="99"/>
                        <a:pt x="1" y="222"/>
                      </a:cubicBezTo>
                      <a:cubicBezTo>
                        <a:pt x="1" y="339"/>
                        <a:pt x="79" y="435"/>
                        <a:pt x="176" y="435"/>
                      </a:cubicBezTo>
                      <a:cubicBezTo>
                        <a:pt x="274" y="435"/>
                        <a:pt x="352" y="339"/>
                        <a:pt x="352" y="222"/>
                      </a:cubicBezTo>
                      <a:cubicBezTo>
                        <a:pt x="352" y="99"/>
                        <a:pt x="274" y="0"/>
                        <a:pt x="176"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43"/>
                <p:cNvSpPr/>
                <p:nvPr/>
              </p:nvSpPr>
              <p:spPr>
                <a:xfrm>
                  <a:off x="1109250" y="3543675"/>
                  <a:ext cx="12175" cy="16700"/>
                </a:xfrm>
                <a:custGeom>
                  <a:avLst/>
                  <a:gdLst/>
                  <a:ahLst/>
                  <a:cxnLst/>
                  <a:rect l="l" t="t" r="r" b="b"/>
                  <a:pathLst>
                    <a:path w="487" h="668" extrusionOk="0">
                      <a:moveTo>
                        <a:pt x="192" y="0"/>
                      </a:moveTo>
                      <a:cubicBezTo>
                        <a:pt x="183" y="0"/>
                        <a:pt x="175" y="5"/>
                        <a:pt x="175" y="17"/>
                      </a:cubicBezTo>
                      <a:lnTo>
                        <a:pt x="175" y="271"/>
                      </a:lnTo>
                      <a:cubicBezTo>
                        <a:pt x="84" y="290"/>
                        <a:pt x="13" y="368"/>
                        <a:pt x="6" y="460"/>
                      </a:cubicBezTo>
                      <a:cubicBezTo>
                        <a:pt x="0" y="556"/>
                        <a:pt x="72" y="634"/>
                        <a:pt x="162" y="661"/>
                      </a:cubicBezTo>
                      <a:cubicBezTo>
                        <a:pt x="177" y="665"/>
                        <a:pt x="193" y="667"/>
                        <a:pt x="208" y="667"/>
                      </a:cubicBezTo>
                      <a:cubicBezTo>
                        <a:pt x="240" y="667"/>
                        <a:pt x="272" y="658"/>
                        <a:pt x="298" y="641"/>
                      </a:cubicBezTo>
                      <a:cubicBezTo>
                        <a:pt x="320" y="658"/>
                        <a:pt x="345" y="667"/>
                        <a:pt x="371" y="667"/>
                      </a:cubicBezTo>
                      <a:cubicBezTo>
                        <a:pt x="383" y="667"/>
                        <a:pt x="396" y="665"/>
                        <a:pt x="409" y="661"/>
                      </a:cubicBezTo>
                      <a:cubicBezTo>
                        <a:pt x="454" y="648"/>
                        <a:pt x="481" y="609"/>
                        <a:pt x="487" y="563"/>
                      </a:cubicBezTo>
                      <a:cubicBezTo>
                        <a:pt x="487" y="538"/>
                        <a:pt x="481" y="511"/>
                        <a:pt x="468" y="485"/>
                      </a:cubicBezTo>
                      <a:cubicBezTo>
                        <a:pt x="463" y="480"/>
                        <a:pt x="458" y="478"/>
                        <a:pt x="452" y="478"/>
                      </a:cubicBezTo>
                      <a:cubicBezTo>
                        <a:pt x="435" y="478"/>
                        <a:pt x="420" y="497"/>
                        <a:pt x="435" y="511"/>
                      </a:cubicBezTo>
                      <a:cubicBezTo>
                        <a:pt x="454" y="544"/>
                        <a:pt x="448" y="589"/>
                        <a:pt x="423" y="616"/>
                      </a:cubicBezTo>
                      <a:cubicBezTo>
                        <a:pt x="408" y="624"/>
                        <a:pt x="390" y="629"/>
                        <a:pt x="372" y="629"/>
                      </a:cubicBezTo>
                      <a:cubicBezTo>
                        <a:pt x="352" y="629"/>
                        <a:pt x="333" y="623"/>
                        <a:pt x="318" y="609"/>
                      </a:cubicBezTo>
                      <a:lnTo>
                        <a:pt x="312" y="602"/>
                      </a:lnTo>
                      <a:lnTo>
                        <a:pt x="292" y="602"/>
                      </a:lnTo>
                      <a:lnTo>
                        <a:pt x="286" y="609"/>
                      </a:lnTo>
                      <a:cubicBezTo>
                        <a:pt x="265" y="621"/>
                        <a:pt x="240" y="626"/>
                        <a:pt x="214" y="626"/>
                      </a:cubicBezTo>
                      <a:cubicBezTo>
                        <a:pt x="170" y="626"/>
                        <a:pt x="123" y="609"/>
                        <a:pt x="91" y="577"/>
                      </a:cubicBezTo>
                      <a:cubicBezTo>
                        <a:pt x="33" y="524"/>
                        <a:pt x="33" y="439"/>
                        <a:pt x="78" y="375"/>
                      </a:cubicBezTo>
                      <a:cubicBezTo>
                        <a:pt x="103" y="343"/>
                        <a:pt x="142" y="316"/>
                        <a:pt x="181" y="310"/>
                      </a:cubicBezTo>
                      <a:cubicBezTo>
                        <a:pt x="195" y="310"/>
                        <a:pt x="214" y="304"/>
                        <a:pt x="214" y="290"/>
                      </a:cubicBezTo>
                      <a:cubicBezTo>
                        <a:pt x="214" y="199"/>
                        <a:pt x="220" y="109"/>
                        <a:pt x="214" y="17"/>
                      </a:cubicBezTo>
                      <a:cubicBezTo>
                        <a:pt x="214" y="7"/>
                        <a:pt x="203" y="0"/>
                        <a:pt x="192"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43"/>
                <p:cNvSpPr/>
                <p:nvPr/>
              </p:nvSpPr>
              <p:spPr>
                <a:xfrm>
                  <a:off x="1049125" y="3464425"/>
                  <a:ext cx="133400" cy="62175"/>
                </a:xfrm>
                <a:custGeom>
                  <a:avLst/>
                  <a:gdLst/>
                  <a:ahLst/>
                  <a:cxnLst/>
                  <a:rect l="l" t="t" r="r" b="b"/>
                  <a:pathLst>
                    <a:path w="5336" h="2487" extrusionOk="0">
                      <a:moveTo>
                        <a:pt x="1346" y="757"/>
                      </a:moveTo>
                      <a:cubicBezTo>
                        <a:pt x="1352" y="861"/>
                        <a:pt x="1346" y="972"/>
                        <a:pt x="1332" y="1075"/>
                      </a:cubicBezTo>
                      <a:cubicBezTo>
                        <a:pt x="1313" y="1245"/>
                        <a:pt x="1281" y="1407"/>
                        <a:pt x="1221" y="1563"/>
                      </a:cubicBezTo>
                      <a:cubicBezTo>
                        <a:pt x="1112" y="1855"/>
                        <a:pt x="924" y="2122"/>
                        <a:pt x="651" y="2271"/>
                      </a:cubicBezTo>
                      <a:cubicBezTo>
                        <a:pt x="630" y="2284"/>
                        <a:pt x="618" y="2290"/>
                        <a:pt x="605" y="2298"/>
                      </a:cubicBezTo>
                      <a:cubicBezTo>
                        <a:pt x="676" y="2232"/>
                        <a:pt x="741" y="2154"/>
                        <a:pt x="807" y="2083"/>
                      </a:cubicBezTo>
                      <a:cubicBezTo>
                        <a:pt x="987" y="1849"/>
                        <a:pt x="1125" y="1576"/>
                        <a:pt x="1215" y="1290"/>
                      </a:cubicBezTo>
                      <a:cubicBezTo>
                        <a:pt x="1274" y="1114"/>
                        <a:pt x="1313" y="939"/>
                        <a:pt x="1346" y="757"/>
                      </a:cubicBezTo>
                      <a:close/>
                      <a:moveTo>
                        <a:pt x="4254" y="1608"/>
                      </a:moveTo>
                      <a:cubicBezTo>
                        <a:pt x="4299" y="1608"/>
                        <a:pt x="4343" y="1613"/>
                        <a:pt x="4387" y="1627"/>
                      </a:cubicBezTo>
                      <a:cubicBezTo>
                        <a:pt x="4589" y="1693"/>
                        <a:pt x="4667" y="1933"/>
                        <a:pt x="4757" y="2103"/>
                      </a:cubicBezTo>
                      <a:cubicBezTo>
                        <a:pt x="4796" y="2181"/>
                        <a:pt x="4841" y="2251"/>
                        <a:pt x="4907" y="2310"/>
                      </a:cubicBezTo>
                      <a:cubicBezTo>
                        <a:pt x="4835" y="2310"/>
                        <a:pt x="4777" y="2259"/>
                        <a:pt x="4731" y="2206"/>
                      </a:cubicBezTo>
                      <a:cubicBezTo>
                        <a:pt x="4679" y="2142"/>
                        <a:pt x="4646" y="2056"/>
                        <a:pt x="4607" y="1986"/>
                      </a:cubicBezTo>
                      <a:cubicBezTo>
                        <a:pt x="4568" y="1914"/>
                        <a:pt x="4517" y="1855"/>
                        <a:pt x="4451" y="1816"/>
                      </a:cubicBezTo>
                      <a:cubicBezTo>
                        <a:pt x="4387" y="1783"/>
                        <a:pt x="4309" y="1764"/>
                        <a:pt x="4238" y="1758"/>
                      </a:cubicBezTo>
                      <a:cubicBezTo>
                        <a:pt x="4082" y="1732"/>
                        <a:pt x="3926" y="1744"/>
                        <a:pt x="3776" y="1699"/>
                      </a:cubicBezTo>
                      <a:cubicBezTo>
                        <a:pt x="3743" y="1693"/>
                        <a:pt x="3711" y="1680"/>
                        <a:pt x="3686" y="1666"/>
                      </a:cubicBezTo>
                      <a:lnTo>
                        <a:pt x="3686" y="1666"/>
                      </a:lnTo>
                      <a:cubicBezTo>
                        <a:pt x="3719" y="1671"/>
                        <a:pt x="3751" y="1674"/>
                        <a:pt x="3783" y="1674"/>
                      </a:cubicBezTo>
                      <a:cubicBezTo>
                        <a:pt x="3839" y="1674"/>
                        <a:pt x="3893" y="1666"/>
                        <a:pt x="3951" y="1654"/>
                      </a:cubicBezTo>
                      <a:cubicBezTo>
                        <a:pt x="4050" y="1635"/>
                        <a:pt x="4153" y="1608"/>
                        <a:pt x="4254" y="1608"/>
                      </a:cubicBezTo>
                      <a:close/>
                      <a:moveTo>
                        <a:pt x="2812" y="1"/>
                      </a:moveTo>
                      <a:cubicBezTo>
                        <a:pt x="1752" y="1"/>
                        <a:pt x="707" y="524"/>
                        <a:pt x="261" y="1485"/>
                      </a:cubicBezTo>
                      <a:cubicBezTo>
                        <a:pt x="123" y="1783"/>
                        <a:pt x="45" y="2103"/>
                        <a:pt x="0" y="2427"/>
                      </a:cubicBezTo>
                      <a:cubicBezTo>
                        <a:pt x="20" y="2440"/>
                        <a:pt x="39" y="2454"/>
                        <a:pt x="66" y="2460"/>
                      </a:cubicBezTo>
                      <a:cubicBezTo>
                        <a:pt x="110" y="2478"/>
                        <a:pt x="156" y="2486"/>
                        <a:pt x="200" y="2486"/>
                      </a:cubicBezTo>
                      <a:cubicBezTo>
                        <a:pt x="298" y="2486"/>
                        <a:pt x="394" y="2448"/>
                        <a:pt x="474" y="2394"/>
                      </a:cubicBezTo>
                      <a:cubicBezTo>
                        <a:pt x="481" y="2388"/>
                        <a:pt x="481" y="2388"/>
                        <a:pt x="488" y="2388"/>
                      </a:cubicBezTo>
                      <a:cubicBezTo>
                        <a:pt x="501" y="2382"/>
                        <a:pt x="520" y="2376"/>
                        <a:pt x="534" y="2368"/>
                      </a:cubicBezTo>
                      <a:cubicBezTo>
                        <a:pt x="683" y="2310"/>
                        <a:pt x="819" y="2220"/>
                        <a:pt x="930" y="2109"/>
                      </a:cubicBezTo>
                      <a:cubicBezTo>
                        <a:pt x="1176" y="1861"/>
                        <a:pt x="1307" y="1518"/>
                        <a:pt x="1359" y="1173"/>
                      </a:cubicBezTo>
                      <a:cubicBezTo>
                        <a:pt x="1377" y="1081"/>
                        <a:pt x="1385" y="985"/>
                        <a:pt x="1391" y="886"/>
                      </a:cubicBezTo>
                      <a:lnTo>
                        <a:pt x="1391" y="886"/>
                      </a:lnTo>
                      <a:cubicBezTo>
                        <a:pt x="1398" y="1141"/>
                        <a:pt x="1391" y="1401"/>
                        <a:pt x="1346" y="1654"/>
                      </a:cubicBezTo>
                      <a:cubicBezTo>
                        <a:pt x="1332" y="1752"/>
                        <a:pt x="1313" y="1855"/>
                        <a:pt x="1287" y="1953"/>
                      </a:cubicBezTo>
                      <a:cubicBezTo>
                        <a:pt x="1283" y="1969"/>
                        <a:pt x="1297" y="1980"/>
                        <a:pt x="1309" y="1980"/>
                      </a:cubicBezTo>
                      <a:cubicBezTo>
                        <a:pt x="1316" y="1980"/>
                        <a:pt x="1324" y="1976"/>
                        <a:pt x="1326" y="1966"/>
                      </a:cubicBezTo>
                      <a:cubicBezTo>
                        <a:pt x="1410" y="1608"/>
                        <a:pt x="1449" y="1231"/>
                        <a:pt x="1430" y="868"/>
                      </a:cubicBezTo>
                      <a:cubicBezTo>
                        <a:pt x="1424" y="790"/>
                        <a:pt x="1416" y="718"/>
                        <a:pt x="1410" y="646"/>
                      </a:cubicBezTo>
                      <a:cubicBezTo>
                        <a:pt x="1644" y="484"/>
                        <a:pt x="1911" y="367"/>
                        <a:pt x="2190" y="301"/>
                      </a:cubicBezTo>
                      <a:cubicBezTo>
                        <a:pt x="2321" y="270"/>
                        <a:pt x="2450" y="244"/>
                        <a:pt x="2580" y="237"/>
                      </a:cubicBezTo>
                      <a:cubicBezTo>
                        <a:pt x="2601" y="236"/>
                        <a:pt x="2623" y="236"/>
                        <a:pt x="2645" y="236"/>
                      </a:cubicBezTo>
                      <a:cubicBezTo>
                        <a:pt x="2737" y="236"/>
                        <a:pt x="2834" y="249"/>
                        <a:pt x="2918" y="295"/>
                      </a:cubicBezTo>
                      <a:cubicBezTo>
                        <a:pt x="2964" y="315"/>
                        <a:pt x="3003" y="354"/>
                        <a:pt x="3029" y="400"/>
                      </a:cubicBezTo>
                      <a:cubicBezTo>
                        <a:pt x="3068" y="465"/>
                        <a:pt x="3062" y="543"/>
                        <a:pt x="3062" y="621"/>
                      </a:cubicBezTo>
                      <a:cubicBezTo>
                        <a:pt x="3048" y="763"/>
                        <a:pt x="3054" y="907"/>
                        <a:pt x="3087" y="1050"/>
                      </a:cubicBezTo>
                      <a:cubicBezTo>
                        <a:pt x="3093" y="1069"/>
                        <a:pt x="3101" y="1089"/>
                        <a:pt x="3107" y="1114"/>
                      </a:cubicBezTo>
                      <a:cubicBezTo>
                        <a:pt x="3113" y="1179"/>
                        <a:pt x="3132" y="1245"/>
                        <a:pt x="3158" y="1303"/>
                      </a:cubicBezTo>
                      <a:cubicBezTo>
                        <a:pt x="3210" y="1440"/>
                        <a:pt x="3296" y="1549"/>
                        <a:pt x="3399" y="1641"/>
                      </a:cubicBezTo>
                      <a:cubicBezTo>
                        <a:pt x="3497" y="1725"/>
                        <a:pt x="3608" y="1797"/>
                        <a:pt x="3717" y="1875"/>
                      </a:cubicBezTo>
                      <a:cubicBezTo>
                        <a:pt x="3842" y="1959"/>
                        <a:pt x="3965" y="2050"/>
                        <a:pt x="4055" y="2167"/>
                      </a:cubicBezTo>
                      <a:cubicBezTo>
                        <a:pt x="4059" y="2173"/>
                        <a:pt x="4064" y="2175"/>
                        <a:pt x="4070" y="2175"/>
                      </a:cubicBezTo>
                      <a:cubicBezTo>
                        <a:pt x="4083" y="2175"/>
                        <a:pt x="4097" y="2161"/>
                        <a:pt x="4088" y="2148"/>
                      </a:cubicBezTo>
                      <a:cubicBezTo>
                        <a:pt x="3932" y="1939"/>
                        <a:pt x="3692" y="1822"/>
                        <a:pt x="3483" y="1660"/>
                      </a:cubicBezTo>
                      <a:cubicBezTo>
                        <a:pt x="3380" y="1582"/>
                        <a:pt x="3288" y="1485"/>
                        <a:pt x="3224" y="1368"/>
                      </a:cubicBezTo>
                      <a:lnTo>
                        <a:pt x="3224" y="1354"/>
                      </a:lnTo>
                      <a:cubicBezTo>
                        <a:pt x="3296" y="1465"/>
                        <a:pt x="3392" y="1557"/>
                        <a:pt x="3509" y="1615"/>
                      </a:cubicBezTo>
                      <a:cubicBezTo>
                        <a:pt x="3569" y="1654"/>
                        <a:pt x="3626" y="1686"/>
                        <a:pt x="3692" y="1713"/>
                      </a:cubicBezTo>
                      <a:cubicBezTo>
                        <a:pt x="3842" y="1777"/>
                        <a:pt x="4004" y="1771"/>
                        <a:pt x="4160" y="1783"/>
                      </a:cubicBezTo>
                      <a:cubicBezTo>
                        <a:pt x="4238" y="1791"/>
                        <a:pt x="4322" y="1803"/>
                        <a:pt x="4394" y="1836"/>
                      </a:cubicBezTo>
                      <a:cubicBezTo>
                        <a:pt x="4472" y="1869"/>
                        <a:pt x="4529" y="1927"/>
                        <a:pt x="4568" y="1998"/>
                      </a:cubicBezTo>
                      <a:cubicBezTo>
                        <a:pt x="4621" y="2083"/>
                        <a:pt x="4653" y="2173"/>
                        <a:pt x="4718" y="2251"/>
                      </a:cubicBezTo>
                      <a:cubicBezTo>
                        <a:pt x="4768" y="2306"/>
                        <a:pt x="4836" y="2347"/>
                        <a:pt x="4911" y="2347"/>
                      </a:cubicBezTo>
                      <a:cubicBezTo>
                        <a:pt x="4924" y="2347"/>
                        <a:pt x="4938" y="2346"/>
                        <a:pt x="4952" y="2343"/>
                      </a:cubicBezTo>
                      <a:cubicBezTo>
                        <a:pt x="5034" y="2403"/>
                        <a:pt x="5138" y="2430"/>
                        <a:pt x="5242" y="2430"/>
                      </a:cubicBezTo>
                      <a:cubicBezTo>
                        <a:pt x="5263" y="2430"/>
                        <a:pt x="5283" y="2429"/>
                        <a:pt x="5303" y="2427"/>
                      </a:cubicBezTo>
                      <a:cubicBezTo>
                        <a:pt x="5315" y="2427"/>
                        <a:pt x="5323" y="2421"/>
                        <a:pt x="5336" y="2421"/>
                      </a:cubicBezTo>
                      <a:cubicBezTo>
                        <a:pt x="5206" y="1303"/>
                        <a:pt x="4536" y="223"/>
                        <a:pt x="3288" y="36"/>
                      </a:cubicBezTo>
                      <a:cubicBezTo>
                        <a:pt x="3130" y="12"/>
                        <a:pt x="2971" y="1"/>
                        <a:pt x="2812" y="1"/>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43"/>
                <p:cNvSpPr/>
                <p:nvPr/>
              </p:nvSpPr>
              <p:spPr>
                <a:xfrm>
                  <a:off x="1124025" y="3548975"/>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30" y="46"/>
                        <a:pt x="39" y="39"/>
                        <a:pt x="39" y="26"/>
                      </a:cubicBezTo>
                      <a:lnTo>
                        <a:pt x="39" y="20"/>
                      </a:lnTo>
                      <a:cubicBezTo>
                        <a:pt x="39"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43"/>
                <p:cNvSpPr/>
                <p:nvPr/>
              </p:nvSpPr>
              <p:spPr>
                <a:xfrm>
                  <a:off x="1129050" y="3548975"/>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30" y="46"/>
                        <a:pt x="39" y="39"/>
                        <a:pt x="39" y="26"/>
                      </a:cubicBezTo>
                      <a:lnTo>
                        <a:pt x="39" y="20"/>
                      </a:lnTo>
                      <a:cubicBezTo>
                        <a:pt x="39"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43"/>
                <p:cNvSpPr/>
                <p:nvPr/>
              </p:nvSpPr>
              <p:spPr>
                <a:xfrm>
                  <a:off x="1131000" y="3550925"/>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30" y="46"/>
                        <a:pt x="39" y="39"/>
                        <a:pt x="39" y="26"/>
                      </a:cubicBezTo>
                      <a:lnTo>
                        <a:pt x="39" y="20"/>
                      </a:lnTo>
                      <a:cubicBezTo>
                        <a:pt x="39"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43"/>
                <p:cNvSpPr/>
                <p:nvPr/>
              </p:nvSpPr>
              <p:spPr>
                <a:xfrm>
                  <a:off x="1132950" y="3549950"/>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30" y="46"/>
                        <a:pt x="39" y="39"/>
                        <a:pt x="39" y="26"/>
                      </a:cubicBezTo>
                      <a:lnTo>
                        <a:pt x="39" y="20"/>
                      </a:lnTo>
                      <a:cubicBezTo>
                        <a:pt x="39"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43"/>
                <p:cNvSpPr/>
                <p:nvPr/>
              </p:nvSpPr>
              <p:spPr>
                <a:xfrm>
                  <a:off x="1132950" y="3552925"/>
                  <a:ext cx="1000" cy="1125"/>
                </a:xfrm>
                <a:custGeom>
                  <a:avLst/>
                  <a:gdLst/>
                  <a:ahLst/>
                  <a:cxnLst/>
                  <a:rect l="l" t="t" r="r" b="b"/>
                  <a:pathLst>
                    <a:path w="40" h="45" extrusionOk="0">
                      <a:moveTo>
                        <a:pt x="18" y="0"/>
                      </a:moveTo>
                      <a:cubicBezTo>
                        <a:pt x="9" y="0"/>
                        <a:pt x="0" y="6"/>
                        <a:pt x="0" y="18"/>
                      </a:cubicBezTo>
                      <a:lnTo>
                        <a:pt x="0" y="24"/>
                      </a:lnTo>
                      <a:cubicBezTo>
                        <a:pt x="0" y="37"/>
                        <a:pt x="10" y="44"/>
                        <a:pt x="20" y="44"/>
                      </a:cubicBezTo>
                      <a:cubicBezTo>
                        <a:pt x="30" y="44"/>
                        <a:pt x="39" y="37"/>
                        <a:pt x="39" y="24"/>
                      </a:cubicBezTo>
                      <a:lnTo>
                        <a:pt x="39" y="18"/>
                      </a:lnTo>
                      <a:cubicBezTo>
                        <a:pt x="39" y="7"/>
                        <a:pt x="28" y="0"/>
                        <a:pt x="18"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43"/>
                <p:cNvSpPr/>
                <p:nvPr/>
              </p:nvSpPr>
              <p:spPr>
                <a:xfrm>
                  <a:off x="1127100" y="3547025"/>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30" y="46"/>
                        <a:pt x="39" y="39"/>
                        <a:pt x="39" y="26"/>
                      </a:cubicBezTo>
                      <a:lnTo>
                        <a:pt x="39" y="20"/>
                      </a:lnTo>
                      <a:cubicBezTo>
                        <a:pt x="39"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43"/>
                <p:cNvSpPr/>
                <p:nvPr/>
              </p:nvSpPr>
              <p:spPr>
                <a:xfrm>
                  <a:off x="1128075" y="3551900"/>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30" y="46"/>
                        <a:pt x="39" y="39"/>
                        <a:pt x="39" y="26"/>
                      </a:cubicBezTo>
                      <a:lnTo>
                        <a:pt x="39" y="20"/>
                      </a:lnTo>
                      <a:cubicBezTo>
                        <a:pt x="39"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43"/>
                <p:cNvSpPr/>
                <p:nvPr/>
              </p:nvSpPr>
              <p:spPr>
                <a:xfrm>
                  <a:off x="1127100" y="3554975"/>
                  <a:ext cx="1000" cy="1025"/>
                </a:xfrm>
                <a:custGeom>
                  <a:avLst/>
                  <a:gdLst/>
                  <a:ahLst/>
                  <a:cxnLst/>
                  <a:rect l="l" t="t" r="r" b="b"/>
                  <a:pathLst>
                    <a:path w="40" h="41" extrusionOk="0">
                      <a:moveTo>
                        <a:pt x="20" y="0"/>
                      </a:moveTo>
                      <a:cubicBezTo>
                        <a:pt x="10" y="0"/>
                        <a:pt x="0" y="7"/>
                        <a:pt x="0" y="20"/>
                      </a:cubicBezTo>
                      <a:cubicBezTo>
                        <a:pt x="0" y="33"/>
                        <a:pt x="10" y="40"/>
                        <a:pt x="20" y="40"/>
                      </a:cubicBezTo>
                      <a:cubicBezTo>
                        <a:pt x="30" y="40"/>
                        <a:pt x="39" y="33"/>
                        <a:pt x="39" y="20"/>
                      </a:cubicBezTo>
                      <a:cubicBezTo>
                        <a:pt x="39"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43"/>
                <p:cNvSpPr/>
                <p:nvPr/>
              </p:nvSpPr>
              <p:spPr>
                <a:xfrm>
                  <a:off x="1125150" y="3551900"/>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30" y="46"/>
                        <a:pt x="39" y="39"/>
                        <a:pt x="39" y="26"/>
                      </a:cubicBezTo>
                      <a:lnTo>
                        <a:pt x="39" y="20"/>
                      </a:lnTo>
                      <a:cubicBezTo>
                        <a:pt x="39"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43"/>
                <p:cNvSpPr/>
                <p:nvPr/>
              </p:nvSpPr>
              <p:spPr>
                <a:xfrm>
                  <a:off x="1122225" y="3551900"/>
                  <a:ext cx="1000" cy="1175"/>
                </a:xfrm>
                <a:custGeom>
                  <a:avLst/>
                  <a:gdLst/>
                  <a:ahLst/>
                  <a:cxnLst/>
                  <a:rect l="l" t="t" r="r" b="b"/>
                  <a:pathLst>
                    <a:path w="40" h="47" extrusionOk="0">
                      <a:moveTo>
                        <a:pt x="20" y="0"/>
                      </a:moveTo>
                      <a:cubicBezTo>
                        <a:pt x="10" y="0"/>
                        <a:pt x="1" y="7"/>
                        <a:pt x="1" y="20"/>
                      </a:cubicBezTo>
                      <a:lnTo>
                        <a:pt x="1" y="26"/>
                      </a:lnTo>
                      <a:cubicBezTo>
                        <a:pt x="1" y="39"/>
                        <a:pt x="10" y="46"/>
                        <a:pt x="20" y="46"/>
                      </a:cubicBezTo>
                      <a:cubicBezTo>
                        <a:pt x="30" y="46"/>
                        <a:pt x="40" y="39"/>
                        <a:pt x="40" y="26"/>
                      </a:cubicBezTo>
                      <a:lnTo>
                        <a:pt x="40" y="20"/>
                      </a:lnTo>
                      <a:cubicBezTo>
                        <a:pt x="40"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43"/>
                <p:cNvSpPr/>
                <p:nvPr/>
              </p:nvSpPr>
              <p:spPr>
                <a:xfrm>
                  <a:off x="1103550" y="3548975"/>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30" y="46"/>
                        <a:pt x="39" y="39"/>
                        <a:pt x="39" y="26"/>
                      </a:cubicBezTo>
                      <a:lnTo>
                        <a:pt x="39" y="20"/>
                      </a:lnTo>
                      <a:cubicBezTo>
                        <a:pt x="39"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43"/>
                <p:cNvSpPr/>
                <p:nvPr/>
              </p:nvSpPr>
              <p:spPr>
                <a:xfrm>
                  <a:off x="1098525" y="3548975"/>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30" y="46"/>
                        <a:pt x="39" y="39"/>
                        <a:pt x="39" y="26"/>
                      </a:cubicBezTo>
                      <a:lnTo>
                        <a:pt x="39" y="20"/>
                      </a:lnTo>
                      <a:cubicBezTo>
                        <a:pt x="39"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43"/>
                <p:cNvSpPr/>
                <p:nvPr/>
              </p:nvSpPr>
              <p:spPr>
                <a:xfrm>
                  <a:off x="1096575" y="3550925"/>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30" y="46"/>
                        <a:pt x="39" y="39"/>
                        <a:pt x="39" y="26"/>
                      </a:cubicBezTo>
                      <a:lnTo>
                        <a:pt x="39" y="20"/>
                      </a:lnTo>
                      <a:cubicBezTo>
                        <a:pt x="39"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43"/>
                <p:cNvSpPr/>
                <p:nvPr/>
              </p:nvSpPr>
              <p:spPr>
                <a:xfrm>
                  <a:off x="1094625" y="3549950"/>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30" y="46"/>
                        <a:pt x="39" y="39"/>
                        <a:pt x="39" y="26"/>
                      </a:cubicBezTo>
                      <a:lnTo>
                        <a:pt x="39" y="20"/>
                      </a:lnTo>
                      <a:cubicBezTo>
                        <a:pt x="39"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43"/>
                <p:cNvSpPr/>
                <p:nvPr/>
              </p:nvSpPr>
              <p:spPr>
                <a:xfrm>
                  <a:off x="1094625" y="3552925"/>
                  <a:ext cx="1000" cy="1125"/>
                </a:xfrm>
                <a:custGeom>
                  <a:avLst/>
                  <a:gdLst/>
                  <a:ahLst/>
                  <a:cxnLst/>
                  <a:rect l="l" t="t" r="r" b="b"/>
                  <a:pathLst>
                    <a:path w="40" h="45" extrusionOk="0">
                      <a:moveTo>
                        <a:pt x="22" y="0"/>
                      </a:moveTo>
                      <a:cubicBezTo>
                        <a:pt x="11" y="0"/>
                        <a:pt x="0" y="7"/>
                        <a:pt x="0" y="18"/>
                      </a:cubicBezTo>
                      <a:lnTo>
                        <a:pt x="0" y="24"/>
                      </a:lnTo>
                      <a:cubicBezTo>
                        <a:pt x="0" y="37"/>
                        <a:pt x="10" y="44"/>
                        <a:pt x="20" y="44"/>
                      </a:cubicBezTo>
                      <a:cubicBezTo>
                        <a:pt x="30" y="44"/>
                        <a:pt x="39" y="37"/>
                        <a:pt x="39" y="24"/>
                      </a:cubicBezTo>
                      <a:lnTo>
                        <a:pt x="39" y="18"/>
                      </a:lnTo>
                      <a:cubicBezTo>
                        <a:pt x="39" y="6"/>
                        <a:pt x="31" y="0"/>
                        <a:pt x="22"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43"/>
                <p:cNvSpPr/>
                <p:nvPr/>
              </p:nvSpPr>
              <p:spPr>
                <a:xfrm>
                  <a:off x="1100475" y="3547025"/>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29" y="46"/>
                        <a:pt x="39" y="39"/>
                        <a:pt x="39" y="26"/>
                      </a:cubicBezTo>
                      <a:lnTo>
                        <a:pt x="39" y="20"/>
                      </a:lnTo>
                      <a:cubicBezTo>
                        <a:pt x="39" y="7"/>
                        <a:pt x="29"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43"/>
                <p:cNvSpPr/>
                <p:nvPr/>
              </p:nvSpPr>
              <p:spPr>
                <a:xfrm>
                  <a:off x="1099500" y="3551900"/>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30" y="46"/>
                        <a:pt x="39" y="39"/>
                        <a:pt x="39" y="26"/>
                      </a:cubicBezTo>
                      <a:lnTo>
                        <a:pt x="39" y="20"/>
                      </a:lnTo>
                      <a:cubicBezTo>
                        <a:pt x="39"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43"/>
                <p:cNvSpPr/>
                <p:nvPr/>
              </p:nvSpPr>
              <p:spPr>
                <a:xfrm>
                  <a:off x="1100475" y="3554975"/>
                  <a:ext cx="1000" cy="1025"/>
                </a:xfrm>
                <a:custGeom>
                  <a:avLst/>
                  <a:gdLst/>
                  <a:ahLst/>
                  <a:cxnLst/>
                  <a:rect l="l" t="t" r="r" b="b"/>
                  <a:pathLst>
                    <a:path w="40" h="41" extrusionOk="0">
                      <a:moveTo>
                        <a:pt x="20" y="0"/>
                      </a:moveTo>
                      <a:cubicBezTo>
                        <a:pt x="10" y="0"/>
                        <a:pt x="0" y="7"/>
                        <a:pt x="0" y="20"/>
                      </a:cubicBezTo>
                      <a:cubicBezTo>
                        <a:pt x="0" y="33"/>
                        <a:pt x="10" y="40"/>
                        <a:pt x="20" y="40"/>
                      </a:cubicBezTo>
                      <a:cubicBezTo>
                        <a:pt x="29" y="40"/>
                        <a:pt x="39" y="33"/>
                        <a:pt x="39" y="20"/>
                      </a:cubicBezTo>
                      <a:cubicBezTo>
                        <a:pt x="39" y="7"/>
                        <a:pt x="29"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43"/>
                <p:cNvSpPr/>
                <p:nvPr/>
              </p:nvSpPr>
              <p:spPr>
                <a:xfrm>
                  <a:off x="1102425" y="3551900"/>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29" y="46"/>
                        <a:pt x="39" y="39"/>
                        <a:pt x="39" y="26"/>
                      </a:cubicBezTo>
                      <a:lnTo>
                        <a:pt x="39" y="20"/>
                      </a:lnTo>
                      <a:cubicBezTo>
                        <a:pt x="39" y="7"/>
                        <a:pt x="29"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43"/>
                <p:cNvSpPr/>
                <p:nvPr/>
              </p:nvSpPr>
              <p:spPr>
                <a:xfrm>
                  <a:off x="1105500" y="3551900"/>
                  <a:ext cx="1000" cy="1175"/>
                </a:xfrm>
                <a:custGeom>
                  <a:avLst/>
                  <a:gdLst/>
                  <a:ahLst/>
                  <a:cxnLst/>
                  <a:rect l="l" t="t" r="r" b="b"/>
                  <a:pathLst>
                    <a:path w="40" h="47" extrusionOk="0">
                      <a:moveTo>
                        <a:pt x="20" y="0"/>
                      </a:moveTo>
                      <a:cubicBezTo>
                        <a:pt x="10" y="0"/>
                        <a:pt x="0" y="7"/>
                        <a:pt x="0" y="20"/>
                      </a:cubicBezTo>
                      <a:lnTo>
                        <a:pt x="0" y="26"/>
                      </a:lnTo>
                      <a:cubicBezTo>
                        <a:pt x="0" y="39"/>
                        <a:pt x="10" y="46"/>
                        <a:pt x="20" y="46"/>
                      </a:cubicBezTo>
                      <a:cubicBezTo>
                        <a:pt x="30" y="46"/>
                        <a:pt x="39" y="39"/>
                        <a:pt x="39" y="26"/>
                      </a:cubicBezTo>
                      <a:lnTo>
                        <a:pt x="39" y="20"/>
                      </a:lnTo>
                      <a:cubicBezTo>
                        <a:pt x="39" y="7"/>
                        <a:pt x="30" y="0"/>
                        <a:pt x="20" y="0"/>
                      </a:cubicBezTo>
                      <a:close/>
                    </a:path>
                  </a:pathLst>
                </a:custGeom>
                <a:solidFill>
                  <a:srgbClr val="AC6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43"/>
                <p:cNvSpPr/>
                <p:nvPr/>
              </p:nvSpPr>
              <p:spPr>
                <a:xfrm>
                  <a:off x="1111500" y="3568150"/>
                  <a:ext cx="8800" cy="10725"/>
                </a:xfrm>
                <a:custGeom>
                  <a:avLst/>
                  <a:gdLst/>
                  <a:ahLst/>
                  <a:cxnLst/>
                  <a:rect l="l" t="t" r="r" b="b"/>
                  <a:pathLst>
                    <a:path w="352" h="429" extrusionOk="0">
                      <a:moveTo>
                        <a:pt x="177" y="0"/>
                      </a:moveTo>
                      <a:cubicBezTo>
                        <a:pt x="79" y="0"/>
                        <a:pt x="1" y="98"/>
                        <a:pt x="1" y="215"/>
                      </a:cubicBezTo>
                      <a:cubicBezTo>
                        <a:pt x="1" y="332"/>
                        <a:pt x="79" y="429"/>
                        <a:pt x="177" y="429"/>
                      </a:cubicBezTo>
                      <a:cubicBezTo>
                        <a:pt x="274" y="429"/>
                        <a:pt x="352" y="332"/>
                        <a:pt x="352" y="215"/>
                      </a:cubicBezTo>
                      <a:cubicBezTo>
                        <a:pt x="352" y="98"/>
                        <a:pt x="274" y="0"/>
                        <a:pt x="177" y="0"/>
                      </a:cubicBezTo>
                      <a:close/>
                    </a:path>
                  </a:pathLst>
                </a:custGeom>
                <a:solidFill>
                  <a:srgbClr val="C232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43"/>
                <p:cNvSpPr/>
                <p:nvPr/>
              </p:nvSpPr>
              <p:spPr>
                <a:xfrm>
                  <a:off x="1076625" y="3527175"/>
                  <a:ext cx="14525" cy="7950"/>
                </a:xfrm>
                <a:custGeom>
                  <a:avLst/>
                  <a:gdLst/>
                  <a:ahLst/>
                  <a:cxnLst/>
                  <a:rect l="l" t="t" r="r" b="b"/>
                  <a:pathLst>
                    <a:path w="581" h="318" extrusionOk="0">
                      <a:moveTo>
                        <a:pt x="332" y="0"/>
                      </a:moveTo>
                      <a:cubicBezTo>
                        <a:pt x="294" y="0"/>
                        <a:pt x="255" y="7"/>
                        <a:pt x="220" y="22"/>
                      </a:cubicBezTo>
                      <a:cubicBezTo>
                        <a:pt x="103" y="61"/>
                        <a:pt x="18" y="170"/>
                        <a:pt x="4" y="295"/>
                      </a:cubicBezTo>
                      <a:cubicBezTo>
                        <a:pt x="1" y="310"/>
                        <a:pt x="13" y="318"/>
                        <a:pt x="26" y="318"/>
                      </a:cubicBezTo>
                      <a:cubicBezTo>
                        <a:pt x="33" y="318"/>
                        <a:pt x="41" y="314"/>
                        <a:pt x="43" y="307"/>
                      </a:cubicBezTo>
                      <a:cubicBezTo>
                        <a:pt x="57" y="196"/>
                        <a:pt x="129" y="100"/>
                        <a:pt x="232" y="61"/>
                      </a:cubicBezTo>
                      <a:cubicBezTo>
                        <a:pt x="265" y="48"/>
                        <a:pt x="299" y="43"/>
                        <a:pt x="334" y="43"/>
                      </a:cubicBezTo>
                      <a:cubicBezTo>
                        <a:pt x="410" y="43"/>
                        <a:pt x="486" y="71"/>
                        <a:pt x="544" y="125"/>
                      </a:cubicBezTo>
                      <a:cubicBezTo>
                        <a:pt x="547" y="129"/>
                        <a:pt x="551" y="131"/>
                        <a:pt x="555" y="131"/>
                      </a:cubicBezTo>
                      <a:cubicBezTo>
                        <a:pt x="567" y="131"/>
                        <a:pt x="580" y="109"/>
                        <a:pt x="571" y="100"/>
                      </a:cubicBezTo>
                      <a:cubicBezTo>
                        <a:pt x="508" y="36"/>
                        <a:pt x="420" y="0"/>
                        <a:pt x="332"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43"/>
                <p:cNvSpPr/>
                <p:nvPr/>
              </p:nvSpPr>
              <p:spPr>
                <a:xfrm>
                  <a:off x="1138600" y="3527175"/>
                  <a:ext cx="14525" cy="7950"/>
                </a:xfrm>
                <a:custGeom>
                  <a:avLst/>
                  <a:gdLst/>
                  <a:ahLst/>
                  <a:cxnLst/>
                  <a:rect l="l" t="t" r="r" b="b"/>
                  <a:pathLst>
                    <a:path w="581" h="318" extrusionOk="0">
                      <a:moveTo>
                        <a:pt x="248" y="0"/>
                      </a:moveTo>
                      <a:cubicBezTo>
                        <a:pt x="163" y="0"/>
                        <a:pt x="78" y="36"/>
                        <a:pt x="15" y="100"/>
                      </a:cubicBezTo>
                      <a:cubicBezTo>
                        <a:pt x="0" y="109"/>
                        <a:pt x="12" y="131"/>
                        <a:pt x="27" y="131"/>
                      </a:cubicBezTo>
                      <a:cubicBezTo>
                        <a:pt x="32" y="131"/>
                        <a:pt x="37" y="129"/>
                        <a:pt x="41" y="125"/>
                      </a:cubicBezTo>
                      <a:cubicBezTo>
                        <a:pt x="95" y="71"/>
                        <a:pt x="170" y="43"/>
                        <a:pt x="245" y="43"/>
                      </a:cubicBezTo>
                      <a:cubicBezTo>
                        <a:pt x="279" y="43"/>
                        <a:pt x="314" y="48"/>
                        <a:pt x="347" y="61"/>
                      </a:cubicBezTo>
                      <a:cubicBezTo>
                        <a:pt x="450" y="100"/>
                        <a:pt x="528" y="196"/>
                        <a:pt x="542" y="307"/>
                      </a:cubicBezTo>
                      <a:cubicBezTo>
                        <a:pt x="542" y="314"/>
                        <a:pt x="548" y="318"/>
                        <a:pt x="555" y="318"/>
                      </a:cubicBezTo>
                      <a:cubicBezTo>
                        <a:pt x="566" y="318"/>
                        <a:pt x="581" y="310"/>
                        <a:pt x="581" y="295"/>
                      </a:cubicBezTo>
                      <a:cubicBezTo>
                        <a:pt x="560" y="170"/>
                        <a:pt x="476" y="61"/>
                        <a:pt x="359" y="22"/>
                      </a:cubicBezTo>
                      <a:cubicBezTo>
                        <a:pt x="323" y="7"/>
                        <a:pt x="286" y="0"/>
                        <a:pt x="248" y="0"/>
                      </a:cubicBez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350" name="Google Shape;3350;p43"/>
            <p:cNvSpPr/>
            <p:nvPr/>
          </p:nvSpPr>
          <p:spPr>
            <a:xfrm>
              <a:off x="7039018" y="1451780"/>
              <a:ext cx="156770" cy="156770"/>
            </a:xfrm>
            <a:custGeom>
              <a:avLst/>
              <a:gdLst/>
              <a:ahLst/>
              <a:cxnLst/>
              <a:rect l="l" t="t" r="r" b="b"/>
              <a:pathLst>
                <a:path w="2445" h="2445" extrusionOk="0">
                  <a:moveTo>
                    <a:pt x="1219" y="2445"/>
                  </a:moveTo>
                  <a:cubicBezTo>
                    <a:pt x="1895" y="2445"/>
                    <a:pt x="2445" y="1895"/>
                    <a:pt x="2445" y="1225"/>
                  </a:cubicBezTo>
                  <a:cubicBezTo>
                    <a:pt x="2445" y="550"/>
                    <a:pt x="1895" y="1"/>
                    <a:pt x="1219" y="1"/>
                  </a:cubicBezTo>
                  <a:cubicBezTo>
                    <a:pt x="550" y="1"/>
                    <a:pt x="1" y="550"/>
                    <a:pt x="1" y="1225"/>
                  </a:cubicBezTo>
                  <a:cubicBezTo>
                    <a:pt x="1" y="1895"/>
                    <a:pt x="550" y="2445"/>
                    <a:pt x="1219" y="2445"/>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43"/>
            <p:cNvSpPr/>
            <p:nvPr/>
          </p:nvSpPr>
          <p:spPr>
            <a:xfrm>
              <a:off x="6758884" y="1526670"/>
              <a:ext cx="156898" cy="156449"/>
            </a:xfrm>
            <a:custGeom>
              <a:avLst/>
              <a:gdLst/>
              <a:ahLst/>
              <a:cxnLst/>
              <a:rect l="l" t="t" r="r" b="b"/>
              <a:pathLst>
                <a:path w="2447" h="2440" extrusionOk="0">
                  <a:moveTo>
                    <a:pt x="1226" y="2439"/>
                  </a:moveTo>
                  <a:cubicBezTo>
                    <a:pt x="1896" y="2439"/>
                    <a:pt x="2446" y="1895"/>
                    <a:pt x="2446" y="1219"/>
                  </a:cubicBezTo>
                  <a:cubicBezTo>
                    <a:pt x="2446" y="550"/>
                    <a:pt x="1896" y="1"/>
                    <a:pt x="1226" y="1"/>
                  </a:cubicBezTo>
                  <a:cubicBezTo>
                    <a:pt x="550" y="1"/>
                    <a:pt x="0" y="550"/>
                    <a:pt x="0" y="1219"/>
                  </a:cubicBezTo>
                  <a:cubicBezTo>
                    <a:pt x="0" y="1895"/>
                    <a:pt x="550" y="2439"/>
                    <a:pt x="1226" y="2439"/>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43"/>
            <p:cNvSpPr/>
            <p:nvPr/>
          </p:nvSpPr>
          <p:spPr>
            <a:xfrm>
              <a:off x="6535046" y="1678631"/>
              <a:ext cx="156385" cy="156770"/>
            </a:xfrm>
            <a:custGeom>
              <a:avLst/>
              <a:gdLst/>
              <a:ahLst/>
              <a:cxnLst/>
              <a:rect l="l" t="t" r="r" b="b"/>
              <a:pathLst>
                <a:path w="2439" h="2445" extrusionOk="0">
                  <a:moveTo>
                    <a:pt x="1219" y="2445"/>
                  </a:moveTo>
                  <a:cubicBezTo>
                    <a:pt x="1889" y="2445"/>
                    <a:pt x="2439" y="1895"/>
                    <a:pt x="2439" y="1225"/>
                  </a:cubicBezTo>
                  <a:cubicBezTo>
                    <a:pt x="2439" y="550"/>
                    <a:pt x="1889" y="1"/>
                    <a:pt x="1219" y="1"/>
                  </a:cubicBezTo>
                  <a:cubicBezTo>
                    <a:pt x="544" y="1"/>
                    <a:pt x="0" y="550"/>
                    <a:pt x="0" y="1225"/>
                  </a:cubicBezTo>
                  <a:cubicBezTo>
                    <a:pt x="0" y="1895"/>
                    <a:pt x="544" y="2445"/>
                    <a:pt x="1219" y="2445"/>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43"/>
            <p:cNvSpPr/>
            <p:nvPr/>
          </p:nvSpPr>
          <p:spPr>
            <a:xfrm>
              <a:off x="6386676" y="1902917"/>
              <a:ext cx="156898" cy="156834"/>
            </a:xfrm>
            <a:custGeom>
              <a:avLst/>
              <a:gdLst/>
              <a:ahLst/>
              <a:cxnLst/>
              <a:rect l="l" t="t" r="r" b="b"/>
              <a:pathLst>
                <a:path w="2447" h="2446" extrusionOk="0">
                  <a:moveTo>
                    <a:pt x="1220" y="2445"/>
                  </a:moveTo>
                  <a:cubicBezTo>
                    <a:pt x="1896" y="2445"/>
                    <a:pt x="2446" y="1895"/>
                    <a:pt x="2446" y="1219"/>
                  </a:cubicBezTo>
                  <a:cubicBezTo>
                    <a:pt x="2446" y="550"/>
                    <a:pt x="1896" y="1"/>
                    <a:pt x="1220" y="1"/>
                  </a:cubicBezTo>
                  <a:cubicBezTo>
                    <a:pt x="550" y="1"/>
                    <a:pt x="0" y="550"/>
                    <a:pt x="0" y="1219"/>
                  </a:cubicBezTo>
                  <a:cubicBezTo>
                    <a:pt x="0" y="1895"/>
                    <a:pt x="550" y="2445"/>
                    <a:pt x="1220" y="2445"/>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43"/>
            <p:cNvSpPr/>
            <p:nvPr/>
          </p:nvSpPr>
          <p:spPr>
            <a:xfrm>
              <a:off x="6306656" y="2191001"/>
              <a:ext cx="156834" cy="156898"/>
            </a:xfrm>
            <a:custGeom>
              <a:avLst/>
              <a:gdLst/>
              <a:ahLst/>
              <a:cxnLst/>
              <a:rect l="l" t="t" r="r" b="b"/>
              <a:pathLst>
                <a:path w="2446" h="2447" extrusionOk="0">
                  <a:moveTo>
                    <a:pt x="1221" y="2446"/>
                  </a:moveTo>
                  <a:cubicBezTo>
                    <a:pt x="1896" y="2446"/>
                    <a:pt x="2445" y="1897"/>
                    <a:pt x="2445" y="1221"/>
                  </a:cubicBezTo>
                  <a:cubicBezTo>
                    <a:pt x="2445" y="550"/>
                    <a:pt x="1896" y="1"/>
                    <a:pt x="1221" y="1"/>
                  </a:cubicBezTo>
                  <a:cubicBezTo>
                    <a:pt x="550" y="1"/>
                    <a:pt x="1" y="550"/>
                    <a:pt x="1" y="1221"/>
                  </a:cubicBezTo>
                  <a:cubicBezTo>
                    <a:pt x="1" y="1897"/>
                    <a:pt x="550" y="2446"/>
                    <a:pt x="1221" y="2446"/>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43"/>
            <p:cNvSpPr/>
            <p:nvPr/>
          </p:nvSpPr>
          <p:spPr>
            <a:xfrm>
              <a:off x="6290563" y="2495372"/>
              <a:ext cx="156770" cy="156449"/>
            </a:xfrm>
            <a:custGeom>
              <a:avLst/>
              <a:gdLst/>
              <a:ahLst/>
              <a:cxnLst/>
              <a:rect l="l" t="t" r="r" b="b"/>
              <a:pathLst>
                <a:path w="2445" h="2440" extrusionOk="0">
                  <a:moveTo>
                    <a:pt x="1225" y="2439"/>
                  </a:moveTo>
                  <a:cubicBezTo>
                    <a:pt x="1895" y="2439"/>
                    <a:pt x="2445" y="1895"/>
                    <a:pt x="2445" y="1219"/>
                  </a:cubicBezTo>
                  <a:cubicBezTo>
                    <a:pt x="2445" y="550"/>
                    <a:pt x="1895" y="1"/>
                    <a:pt x="1225" y="1"/>
                  </a:cubicBezTo>
                  <a:cubicBezTo>
                    <a:pt x="550" y="1"/>
                    <a:pt x="0" y="550"/>
                    <a:pt x="0" y="1219"/>
                  </a:cubicBezTo>
                  <a:cubicBezTo>
                    <a:pt x="0" y="1895"/>
                    <a:pt x="550" y="2439"/>
                    <a:pt x="1225" y="2439"/>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43"/>
            <p:cNvSpPr/>
            <p:nvPr/>
          </p:nvSpPr>
          <p:spPr>
            <a:xfrm>
              <a:off x="6290563" y="2811412"/>
              <a:ext cx="156770" cy="156770"/>
            </a:xfrm>
            <a:custGeom>
              <a:avLst/>
              <a:gdLst/>
              <a:ahLst/>
              <a:cxnLst/>
              <a:rect l="l" t="t" r="r" b="b"/>
              <a:pathLst>
                <a:path w="2445" h="2445" extrusionOk="0">
                  <a:moveTo>
                    <a:pt x="1225" y="2444"/>
                  </a:moveTo>
                  <a:cubicBezTo>
                    <a:pt x="1895" y="2444"/>
                    <a:pt x="2445" y="1895"/>
                    <a:pt x="2445" y="1226"/>
                  </a:cubicBezTo>
                  <a:cubicBezTo>
                    <a:pt x="2445" y="550"/>
                    <a:pt x="1895" y="0"/>
                    <a:pt x="1225" y="0"/>
                  </a:cubicBezTo>
                  <a:cubicBezTo>
                    <a:pt x="550" y="0"/>
                    <a:pt x="0" y="550"/>
                    <a:pt x="0" y="1226"/>
                  </a:cubicBezTo>
                  <a:cubicBezTo>
                    <a:pt x="0" y="1895"/>
                    <a:pt x="550" y="2444"/>
                    <a:pt x="1225" y="2444"/>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43"/>
            <p:cNvSpPr/>
            <p:nvPr/>
          </p:nvSpPr>
          <p:spPr>
            <a:xfrm>
              <a:off x="6290563" y="3127836"/>
              <a:ext cx="156770" cy="156770"/>
            </a:xfrm>
            <a:custGeom>
              <a:avLst/>
              <a:gdLst/>
              <a:ahLst/>
              <a:cxnLst/>
              <a:rect l="l" t="t" r="r" b="b"/>
              <a:pathLst>
                <a:path w="2445" h="2445" extrusionOk="0">
                  <a:moveTo>
                    <a:pt x="1225" y="2445"/>
                  </a:moveTo>
                  <a:cubicBezTo>
                    <a:pt x="1895" y="2445"/>
                    <a:pt x="2445" y="1895"/>
                    <a:pt x="2445" y="1219"/>
                  </a:cubicBezTo>
                  <a:cubicBezTo>
                    <a:pt x="2445" y="550"/>
                    <a:pt x="1895" y="0"/>
                    <a:pt x="1225" y="0"/>
                  </a:cubicBezTo>
                  <a:cubicBezTo>
                    <a:pt x="550" y="0"/>
                    <a:pt x="0" y="550"/>
                    <a:pt x="0" y="1219"/>
                  </a:cubicBezTo>
                  <a:cubicBezTo>
                    <a:pt x="0" y="1895"/>
                    <a:pt x="550" y="2445"/>
                    <a:pt x="1225" y="2445"/>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43"/>
            <p:cNvSpPr/>
            <p:nvPr/>
          </p:nvSpPr>
          <p:spPr>
            <a:xfrm>
              <a:off x="6290563" y="3443812"/>
              <a:ext cx="156770" cy="156834"/>
            </a:xfrm>
            <a:custGeom>
              <a:avLst/>
              <a:gdLst/>
              <a:ahLst/>
              <a:cxnLst/>
              <a:rect l="l" t="t" r="r" b="b"/>
              <a:pathLst>
                <a:path w="2445" h="2446" extrusionOk="0">
                  <a:moveTo>
                    <a:pt x="1225" y="2445"/>
                  </a:moveTo>
                  <a:cubicBezTo>
                    <a:pt x="1895" y="2445"/>
                    <a:pt x="2445" y="1895"/>
                    <a:pt x="2445" y="1226"/>
                  </a:cubicBezTo>
                  <a:cubicBezTo>
                    <a:pt x="2445" y="550"/>
                    <a:pt x="1895" y="1"/>
                    <a:pt x="1225" y="1"/>
                  </a:cubicBezTo>
                  <a:cubicBezTo>
                    <a:pt x="550" y="1"/>
                    <a:pt x="0" y="550"/>
                    <a:pt x="0" y="1226"/>
                  </a:cubicBezTo>
                  <a:cubicBezTo>
                    <a:pt x="0" y="1895"/>
                    <a:pt x="550" y="2445"/>
                    <a:pt x="1225" y="2445"/>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43"/>
            <p:cNvSpPr/>
            <p:nvPr/>
          </p:nvSpPr>
          <p:spPr>
            <a:xfrm>
              <a:off x="7319087" y="1526670"/>
              <a:ext cx="156449" cy="156449"/>
            </a:xfrm>
            <a:custGeom>
              <a:avLst/>
              <a:gdLst/>
              <a:ahLst/>
              <a:cxnLst/>
              <a:rect l="l" t="t" r="r" b="b"/>
              <a:pathLst>
                <a:path w="2440" h="2440" extrusionOk="0">
                  <a:moveTo>
                    <a:pt x="1219" y="2439"/>
                  </a:moveTo>
                  <a:cubicBezTo>
                    <a:pt x="1890" y="2439"/>
                    <a:pt x="2439" y="1895"/>
                    <a:pt x="2439" y="1219"/>
                  </a:cubicBezTo>
                  <a:cubicBezTo>
                    <a:pt x="2439" y="550"/>
                    <a:pt x="1890" y="1"/>
                    <a:pt x="1219" y="1"/>
                  </a:cubicBezTo>
                  <a:cubicBezTo>
                    <a:pt x="545" y="1"/>
                    <a:pt x="1" y="550"/>
                    <a:pt x="1" y="1219"/>
                  </a:cubicBezTo>
                  <a:cubicBezTo>
                    <a:pt x="1" y="1895"/>
                    <a:pt x="545" y="2439"/>
                    <a:pt x="1219" y="2439"/>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43"/>
            <p:cNvSpPr/>
            <p:nvPr/>
          </p:nvSpPr>
          <p:spPr>
            <a:xfrm>
              <a:off x="7542925" y="1678631"/>
              <a:ext cx="156898" cy="156770"/>
            </a:xfrm>
            <a:custGeom>
              <a:avLst/>
              <a:gdLst/>
              <a:ahLst/>
              <a:cxnLst/>
              <a:rect l="l" t="t" r="r" b="b"/>
              <a:pathLst>
                <a:path w="2447" h="2445" extrusionOk="0">
                  <a:moveTo>
                    <a:pt x="1226" y="2445"/>
                  </a:moveTo>
                  <a:cubicBezTo>
                    <a:pt x="1897" y="2445"/>
                    <a:pt x="2446" y="1895"/>
                    <a:pt x="2446" y="1225"/>
                  </a:cubicBezTo>
                  <a:cubicBezTo>
                    <a:pt x="2446" y="550"/>
                    <a:pt x="1897" y="1"/>
                    <a:pt x="1226" y="1"/>
                  </a:cubicBezTo>
                  <a:cubicBezTo>
                    <a:pt x="550" y="1"/>
                    <a:pt x="1" y="550"/>
                    <a:pt x="1" y="1225"/>
                  </a:cubicBezTo>
                  <a:cubicBezTo>
                    <a:pt x="1" y="1895"/>
                    <a:pt x="550" y="2445"/>
                    <a:pt x="1226" y="2445"/>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43"/>
            <p:cNvSpPr/>
            <p:nvPr/>
          </p:nvSpPr>
          <p:spPr>
            <a:xfrm>
              <a:off x="7691295" y="1902917"/>
              <a:ext cx="156449" cy="156834"/>
            </a:xfrm>
            <a:custGeom>
              <a:avLst/>
              <a:gdLst/>
              <a:ahLst/>
              <a:cxnLst/>
              <a:rect l="l" t="t" r="r" b="b"/>
              <a:pathLst>
                <a:path w="2440" h="2446" extrusionOk="0">
                  <a:moveTo>
                    <a:pt x="1219" y="2445"/>
                  </a:moveTo>
                  <a:cubicBezTo>
                    <a:pt x="1895" y="2445"/>
                    <a:pt x="2439" y="1895"/>
                    <a:pt x="2439" y="1219"/>
                  </a:cubicBezTo>
                  <a:cubicBezTo>
                    <a:pt x="2439" y="550"/>
                    <a:pt x="1895" y="1"/>
                    <a:pt x="1219" y="1"/>
                  </a:cubicBezTo>
                  <a:cubicBezTo>
                    <a:pt x="550" y="1"/>
                    <a:pt x="1" y="550"/>
                    <a:pt x="1" y="1219"/>
                  </a:cubicBezTo>
                  <a:cubicBezTo>
                    <a:pt x="1" y="1895"/>
                    <a:pt x="550" y="2445"/>
                    <a:pt x="1219" y="2445"/>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43"/>
            <p:cNvSpPr/>
            <p:nvPr/>
          </p:nvSpPr>
          <p:spPr>
            <a:xfrm>
              <a:off x="7771315" y="2191001"/>
              <a:ext cx="156385" cy="156898"/>
            </a:xfrm>
            <a:custGeom>
              <a:avLst/>
              <a:gdLst/>
              <a:ahLst/>
              <a:cxnLst/>
              <a:rect l="l" t="t" r="r" b="b"/>
              <a:pathLst>
                <a:path w="2439" h="2447" extrusionOk="0">
                  <a:moveTo>
                    <a:pt x="1220" y="2446"/>
                  </a:moveTo>
                  <a:cubicBezTo>
                    <a:pt x="1895" y="2446"/>
                    <a:pt x="2439" y="1897"/>
                    <a:pt x="2439" y="1221"/>
                  </a:cubicBezTo>
                  <a:cubicBezTo>
                    <a:pt x="2439" y="550"/>
                    <a:pt x="1895" y="1"/>
                    <a:pt x="1220" y="1"/>
                  </a:cubicBezTo>
                  <a:cubicBezTo>
                    <a:pt x="550" y="1"/>
                    <a:pt x="0" y="550"/>
                    <a:pt x="0" y="1221"/>
                  </a:cubicBezTo>
                  <a:cubicBezTo>
                    <a:pt x="0" y="1897"/>
                    <a:pt x="550" y="2446"/>
                    <a:pt x="1220" y="2446"/>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43"/>
            <p:cNvSpPr/>
            <p:nvPr/>
          </p:nvSpPr>
          <p:spPr>
            <a:xfrm>
              <a:off x="7787408" y="2495372"/>
              <a:ext cx="156449" cy="156449"/>
            </a:xfrm>
            <a:custGeom>
              <a:avLst/>
              <a:gdLst/>
              <a:ahLst/>
              <a:cxnLst/>
              <a:rect l="l" t="t" r="r" b="b"/>
              <a:pathLst>
                <a:path w="2440" h="2440" extrusionOk="0">
                  <a:moveTo>
                    <a:pt x="1221" y="2439"/>
                  </a:moveTo>
                  <a:cubicBezTo>
                    <a:pt x="1890" y="2439"/>
                    <a:pt x="2439" y="1895"/>
                    <a:pt x="2439" y="1219"/>
                  </a:cubicBezTo>
                  <a:cubicBezTo>
                    <a:pt x="2439" y="550"/>
                    <a:pt x="1890" y="1"/>
                    <a:pt x="1221" y="1"/>
                  </a:cubicBezTo>
                  <a:cubicBezTo>
                    <a:pt x="545" y="1"/>
                    <a:pt x="1" y="550"/>
                    <a:pt x="1" y="1219"/>
                  </a:cubicBezTo>
                  <a:cubicBezTo>
                    <a:pt x="1" y="1895"/>
                    <a:pt x="545" y="2439"/>
                    <a:pt x="1221" y="2439"/>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43"/>
            <p:cNvSpPr/>
            <p:nvPr/>
          </p:nvSpPr>
          <p:spPr>
            <a:xfrm>
              <a:off x="7787408" y="2811412"/>
              <a:ext cx="156449" cy="156770"/>
            </a:xfrm>
            <a:custGeom>
              <a:avLst/>
              <a:gdLst/>
              <a:ahLst/>
              <a:cxnLst/>
              <a:rect l="l" t="t" r="r" b="b"/>
              <a:pathLst>
                <a:path w="2440" h="2445" extrusionOk="0">
                  <a:moveTo>
                    <a:pt x="1221" y="2444"/>
                  </a:moveTo>
                  <a:cubicBezTo>
                    <a:pt x="1890" y="2444"/>
                    <a:pt x="2439" y="1895"/>
                    <a:pt x="2439" y="1226"/>
                  </a:cubicBezTo>
                  <a:cubicBezTo>
                    <a:pt x="2439" y="550"/>
                    <a:pt x="1890" y="0"/>
                    <a:pt x="1221" y="0"/>
                  </a:cubicBezTo>
                  <a:cubicBezTo>
                    <a:pt x="545" y="0"/>
                    <a:pt x="1" y="550"/>
                    <a:pt x="1" y="1226"/>
                  </a:cubicBezTo>
                  <a:cubicBezTo>
                    <a:pt x="1" y="1895"/>
                    <a:pt x="545" y="2444"/>
                    <a:pt x="1221" y="2444"/>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43"/>
            <p:cNvSpPr/>
            <p:nvPr/>
          </p:nvSpPr>
          <p:spPr>
            <a:xfrm>
              <a:off x="7787408" y="3127836"/>
              <a:ext cx="156449" cy="156770"/>
            </a:xfrm>
            <a:custGeom>
              <a:avLst/>
              <a:gdLst/>
              <a:ahLst/>
              <a:cxnLst/>
              <a:rect l="l" t="t" r="r" b="b"/>
              <a:pathLst>
                <a:path w="2440" h="2445" extrusionOk="0">
                  <a:moveTo>
                    <a:pt x="1221" y="2445"/>
                  </a:moveTo>
                  <a:cubicBezTo>
                    <a:pt x="1890" y="2445"/>
                    <a:pt x="2439" y="1895"/>
                    <a:pt x="2439" y="1219"/>
                  </a:cubicBezTo>
                  <a:cubicBezTo>
                    <a:pt x="2439" y="550"/>
                    <a:pt x="1890" y="0"/>
                    <a:pt x="1221" y="0"/>
                  </a:cubicBezTo>
                  <a:cubicBezTo>
                    <a:pt x="545" y="0"/>
                    <a:pt x="1" y="550"/>
                    <a:pt x="1" y="1219"/>
                  </a:cubicBezTo>
                  <a:cubicBezTo>
                    <a:pt x="1" y="1895"/>
                    <a:pt x="545" y="2445"/>
                    <a:pt x="1221" y="2445"/>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43"/>
            <p:cNvSpPr/>
            <p:nvPr/>
          </p:nvSpPr>
          <p:spPr>
            <a:xfrm>
              <a:off x="7787408" y="3443812"/>
              <a:ext cx="156449" cy="156834"/>
            </a:xfrm>
            <a:custGeom>
              <a:avLst/>
              <a:gdLst/>
              <a:ahLst/>
              <a:cxnLst/>
              <a:rect l="l" t="t" r="r" b="b"/>
              <a:pathLst>
                <a:path w="2440" h="2446" extrusionOk="0">
                  <a:moveTo>
                    <a:pt x="1221" y="2445"/>
                  </a:moveTo>
                  <a:cubicBezTo>
                    <a:pt x="1890" y="2445"/>
                    <a:pt x="2439" y="1895"/>
                    <a:pt x="2439" y="1226"/>
                  </a:cubicBezTo>
                  <a:cubicBezTo>
                    <a:pt x="2439" y="550"/>
                    <a:pt x="1890" y="1"/>
                    <a:pt x="1221" y="1"/>
                  </a:cubicBezTo>
                  <a:cubicBezTo>
                    <a:pt x="545" y="1"/>
                    <a:pt x="1" y="550"/>
                    <a:pt x="1" y="1226"/>
                  </a:cubicBezTo>
                  <a:cubicBezTo>
                    <a:pt x="1" y="1895"/>
                    <a:pt x="545" y="2445"/>
                    <a:pt x="1221" y="2445"/>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43"/>
            <p:cNvSpPr/>
            <p:nvPr/>
          </p:nvSpPr>
          <p:spPr>
            <a:xfrm>
              <a:off x="6536072" y="1791287"/>
              <a:ext cx="1039296" cy="1841290"/>
            </a:xfrm>
            <a:custGeom>
              <a:avLst/>
              <a:gdLst/>
              <a:ahLst/>
              <a:cxnLst/>
              <a:rect l="l" t="t" r="r" b="b"/>
              <a:pathLst>
                <a:path w="16209" h="28717" extrusionOk="0">
                  <a:moveTo>
                    <a:pt x="2732" y="1"/>
                  </a:moveTo>
                  <a:lnTo>
                    <a:pt x="16208" y="28717"/>
                  </a:lnTo>
                  <a:lnTo>
                    <a:pt x="11457" y="28717"/>
                  </a:lnTo>
                  <a:lnTo>
                    <a:pt x="1" y="4295"/>
                  </a:lnTo>
                  <a:cubicBezTo>
                    <a:pt x="648" y="2514"/>
                    <a:pt x="1599" y="1082"/>
                    <a:pt x="2732" y="1"/>
                  </a:cubicBezTo>
                  <a:close/>
                </a:path>
              </a:pathLst>
            </a:custGeom>
            <a:solidFill>
              <a:srgbClr val="FFFFFF">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43"/>
            <p:cNvSpPr/>
            <p:nvPr/>
          </p:nvSpPr>
          <p:spPr>
            <a:xfrm>
              <a:off x="6810692" y="1662409"/>
              <a:ext cx="891696" cy="1952600"/>
            </a:xfrm>
            <a:custGeom>
              <a:avLst/>
              <a:gdLst/>
              <a:ahLst/>
              <a:cxnLst/>
              <a:rect l="l" t="t" r="r" b="b"/>
              <a:pathLst>
                <a:path w="13907" h="30453" extrusionOk="0">
                  <a:moveTo>
                    <a:pt x="1723" y="1"/>
                  </a:moveTo>
                  <a:lnTo>
                    <a:pt x="13906" y="25958"/>
                  </a:lnTo>
                  <a:lnTo>
                    <a:pt x="13906" y="30452"/>
                  </a:lnTo>
                  <a:lnTo>
                    <a:pt x="0" y="820"/>
                  </a:lnTo>
                  <a:cubicBezTo>
                    <a:pt x="555" y="476"/>
                    <a:pt x="1134" y="207"/>
                    <a:pt x="1723" y="1"/>
                  </a:cubicBezTo>
                  <a:close/>
                </a:path>
              </a:pathLst>
            </a:custGeom>
            <a:solidFill>
              <a:srgbClr val="FFFFFF">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43"/>
            <p:cNvSpPr/>
            <p:nvPr/>
          </p:nvSpPr>
          <p:spPr>
            <a:xfrm>
              <a:off x="6214525" y="3696049"/>
              <a:ext cx="1749125" cy="46875"/>
            </a:xfrm>
            <a:custGeom>
              <a:avLst/>
              <a:gdLst/>
              <a:ahLst/>
              <a:cxnLst/>
              <a:rect l="l" t="t" r="r" b="b"/>
              <a:pathLst>
                <a:path w="27280" h="562" extrusionOk="0">
                  <a:moveTo>
                    <a:pt x="1" y="561"/>
                  </a:moveTo>
                  <a:lnTo>
                    <a:pt x="27280" y="561"/>
                  </a:lnTo>
                  <a:lnTo>
                    <a:pt x="27280" y="0"/>
                  </a:lnTo>
                  <a:lnTo>
                    <a:pt x="1" y="0"/>
                  </a:ln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43"/>
            <p:cNvSpPr/>
            <p:nvPr/>
          </p:nvSpPr>
          <p:spPr>
            <a:xfrm>
              <a:off x="7010741" y="1423888"/>
              <a:ext cx="156770" cy="156385"/>
            </a:xfrm>
            <a:custGeom>
              <a:avLst/>
              <a:gdLst/>
              <a:ahLst/>
              <a:cxnLst/>
              <a:rect l="l" t="t" r="r" b="b"/>
              <a:pathLst>
                <a:path w="2445" h="2439" extrusionOk="0">
                  <a:moveTo>
                    <a:pt x="1225" y="2439"/>
                  </a:moveTo>
                  <a:cubicBezTo>
                    <a:pt x="1895" y="2439"/>
                    <a:pt x="2445" y="1895"/>
                    <a:pt x="2445" y="1220"/>
                  </a:cubicBezTo>
                  <a:cubicBezTo>
                    <a:pt x="2445" y="550"/>
                    <a:pt x="1895" y="0"/>
                    <a:pt x="1225" y="0"/>
                  </a:cubicBezTo>
                  <a:cubicBezTo>
                    <a:pt x="550" y="0"/>
                    <a:pt x="1" y="550"/>
                    <a:pt x="1" y="1220"/>
                  </a:cubicBezTo>
                  <a:cubicBezTo>
                    <a:pt x="1" y="1895"/>
                    <a:pt x="550" y="2439"/>
                    <a:pt x="1225" y="24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43"/>
            <p:cNvSpPr/>
            <p:nvPr/>
          </p:nvSpPr>
          <p:spPr>
            <a:xfrm>
              <a:off x="6731057" y="1498394"/>
              <a:ext cx="156449" cy="156770"/>
            </a:xfrm>
            <a:custGeom>
              <a:avLst/>
              <a:gdLst/>
              <a:ahLst/>
              <a:cxnLst/>
              <a:rect l="l" t="t" r="r" b="b"/>
              <a:pathLst>
                <a:path w="2440" h="2445" extrusionOk="0">
                  <a:moveTo>
                    <a:pt x="1219" y="2445"/>
                  </a:moveTo>
                  <a:cubicBezTo>
                    <a:pt x="1895" y="2445"/>
                    <a:pt x="2439" y="1895"/>
                    <a:pt x="2439" y="1226"/>
                  </a:cubicBezTo>
                  <a:cubicBezTo>
                    <a:pt x="2439" y="550"/>
                    <a:pt x="1895" y="0"/>
                    <a:pt x="1219" y="0"/>
                  </a:cubicBezTo>
                  <a:cubicBezTo>
                    <a:pt x="550" y="0"/>
                    <a:pt x="0" y="550"/>
                    <a:pt x="0" y="1226"/>
                  </a:cubicBezTo>
                  <a:cubicBezTo>
                    <a:pt x="0" y="1895"/>
                    <a:pt x="550" y="2445"/>
                    <a:pt x="1219" y="24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43"/>
            <p:cNvSpPr/>
            <p:nvPr/>
          </p:nvSpPr>
          <p:spPr>
            <a:xfrm>
              <a:off x="6506770" y="1650739"/>
              <a:ext cx="156770" cy="156385"/>
            </a:xfrm>
            <a:custGeom>
              <a:avLst/>
              <a:gdLst/>
              <a:ahLst/>
              <a:cxnLst/>
              <a:rect l="l" t="t" r="r" b="b"/>
              <a:pathLst>
                <a:path w="2445" h="2439" extrusionOk="0">
                  <a:moveTo>
                    <a:pt x="1219" y="2439"/>
                  </a:moveTo>
                  <a:cubicBezTo>
                    <a:pt x="1895" y="2439"/>
                    <a:pt x="2444" y="1889"/>
                    <a:pt x="2444" y="1220"/>
                  </a:cubicBezTo>
                  <a:cubicBezTo>
                    <a:pt x="2444" y="550"/>
                    <a:pt x="1895" y="0"/>
                    <a:pt x="1219" y="0"/>
                  </a:cubicBezTo>
                  <a:cubicBezTo>
                    <a:pt x="550" y="0"/>
                    <a:pt x="0" y="550"/>
                    <a:pt x="0" y="1220"/>
                  </a:cubicBezTo>
                  <a:cubicBezTo>
                    <a:pt x="0" y="1889"/>
                    <a:pt x="550" y="2439"/>
                    <a:pt x="1219" y="24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43"/>
            <p:cNvSpPr/>
            <p:nvPr/>
          </p:nvSpPr>
          <p:spPr>
            <a:xfrm>
              <a:off x="6358849" y="1874641"/>
              <a:ext cx="156385" cy="156770"/>
            </a:xfrm>
            <a:custGeom>
              <a:avLst/>
              <a:gdLst/>
              <a:ahLst/>
              <a:cxnLst/>
              <a:rect l="l" t="t" r="r" b="b"/>
              <a:pathLst>
                <a:path w="2439" h="2445" extrusionOk="0">
                  <a:moveTo>
                    <a:pt x="1219" y="2445"/>
                  </a:moveTo>
                  <a:cubicBezTo>
                    <a:pt x="1889" y="2445"/>
                    <a:pt x="2439" y="1895"/>
                    <a:pt x="2439" y="1225"/>
                  </a:cubicBezTo>
                  <a:cubicBezTo>
                    <a:pt x="2439" y="550"/>
                    <a:pt x="1889" y="1"/>
                    <a:pt x="1219" y="1"/>
                  </a:cubicBezTo>
                  <a:cubicBezTo>
                    <a:pt x="544" y="1"/>
                    <a:pt x="0" y="550"/>
                    <a:pt x="0" y="1225"/>
                  </a:cubicBezTo>
                  <a:cubicBezTo>
                    <a:pt x="0" y="1895"/>
                    <a:pt x="544" y="2445"/>
                    <a:pt x="1219" y="24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43"/>
            <p:cNvSpPr/>
            <p:nvPr/>
          </p:nvSpPr>
          <p:spPr>
            <a:xfrm>
              <a:off x="6278765" y="2163174"/>
              <a:ext cx="156449" cy="156449"/>
            </a:xfrm>
            <a:custGeom>
              <a:avLst/>
              <a:gdLst/>
              <a:ahLst/>
              <a:cxnLst/>
              <a:rect l="l" t="t" r="r" b="b"/>
              <a:pathLst>
                <a:path w="2440" h="2440" extrusionOk="0">
                  <a:moveTo>
                    <a:pt x="1220" y="2439"/>
                  </a:moveTo>
                  <a:cubicBezTo>
                    <a:pt x="1889" y="2439"/>
                    <a:pt x="2439" y="1890"/>
                    <a:pt x="2439" y="1219"/>
                  </a:cubicBezTo>
                  <a:cubicBezTo>
                    <a:pt x="2439" y="545"/>
                    <a:pt x="1889" y="0"/>
                    <a:pt x="1220" y="0"/>
                  </a:cubicBezTo>
                  <a:cubicBezTo>
                    <a:pt x="544" y="0"/>
                    <a:pt x="0" y="545"/>
                    <a:pt x="0" y="1219"/>
                  </a:cubicBezTo>
                  <a:cubicBezTo>
                    <a:pt x="0" y="1890"/>
                    <a:pt x="544" y="2439"/>
                    <a:pt x="1220" y="24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43"/>
            <p:cNvSpPr/>
            <p:nvPr/>
          </p:nvSpPr>
          <p:spPr>
            <a:xfrm>
              <a:off x="6262607" y="2467095"/>
              <a:ext cx="156449" cy="156770"/>
            </a:xfrm>
            <a:custGeom>
              <a:avLst/>
              <a:gdLst/>
              <a:ahLst/>
              <a:cxnLst/>
              <a:rect l="l" t="t" r="r" b="b"/>
              <a:pathLst>
                <a:path w="2440" h="2445" extrusionOk="0">
                  <a:moveTo>
                    <a:pt x="1221" y="2445"/>
                  </a:moveTo>
                  <a:cubicBezTo>
                    <a:pt x="1896" y="2445"/>
                    <a:pt x="2440" y="1895"/>
                    <a:pt x="2440" y="1225"/>
                  </a:cubicBezTo>
                  <a:cubicBezTo>
                    <a:pt x="2440" y="550"/>
                    <a:pt x="1896" y="1"/>
                    <a:pt x="1221" y="1"/>
                  </a:cubicBezTo>
                  <a:cubicBezTo>
                    <a:pt x="550" y="1"/>
                    <a:pt x="1" y="550"/>
                    <a:pt x="1" y="1225"/>
                  </a:cubicBezTo>
                  <a:cubicBezTo>
                    <a:pt x="1" y="1895"/>
                    <a:pt x="550" y="2445"/>
                    <a:pt x="1221" y="24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43"/>
            <p:cNvSpPr/>
            <p:nvPr/>
          </p:nvSpPr>
          <p:spPr>
            <a:xfrm>
              <a:off x="6262607" y="2783456"/>
              <a:ext cx="156449" cy="156898"/>
            </a:xfrm>
            <a:custGeom>
              <a:avLst/>
              <a:gdLst/>
              <a:ahLst/>
              <a:cxnLst/>
              <a:rect l="l" t="t" r="r" b="b"/>
              <a:pathLst>
                <a:path w="2440" h="2447" extrusionOk="0">
                  <a:moveTo>
                    <a:pt x="1221" y="2446"/>
                  </a:moveTo>
                  <a:cubicBezTo>
                    <a:pt x="1896" y="2446"/>
                    <a:pt x="2440" y="1897"/>
                    <a:pt x="2440" y="1221"/>
                  </a:cubicBezTo>
                  <a:cubicBezTo>
                    <a:pt x="2440" y="550"/>
                    <a:pt x="1896" y="1"/>
                    <a:pt x="1221" y="1"/>
                  </a:cubicBezTo>
                  <a:cubicBezTo>
                    <a:pt x="550" y="1"/>
                    <a:pt x="1" y="550"/>
                    <a:pt x="1" y="1221"/>
                  </a:cubicBezTo>
                  <a:cubicBezTo>
                    <a:pt x="1" y="1897"/>
                    <a:pt x="550" y="2446"/>
                    <a:pt x="1221" y="244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43"/>
            <p:cNvSpPr/>
            <p:nvPr/>
          </p:nvSpPr>
          <p:spPr>
            <a:xfrm>
              <a:off x="6262607" y="3099560"/>
              <a:ext cx="156449" cy="156770"/>
            </a:xfrm>
            <a:custGeom>
              <a:avLst/>
              <a:gdLst/>
              <a:ahLst/>
              <a:cxnLst/>
              <a:rect l="l" t="t" r="r" b="b"/>
              <a:pathLst>
                <a:path w="2440" h="2445" extrusionOk="0">
                  <a:moveTo>
                    <a:pt x="1221" y="2445"/>
                  </a:moveTo>
                  <a:cubicBezTo>
                    <a:pt x="1896" y="2445"/>
                    <a:pt x="2440" y="1895"/>
                    <a:pt x="2440" y="1226"/>
                  </a:cubicBezTo>
                  <a:cubicBezTo>
                    <a:pt x="2440" y="550"/>
                    <a:pt x="1896" y="0"/>
                    <a:pt x="1221" y="0"/>
                  </a:cubicBezTo>
                  <a:cubicBezTo>
                    <a:pt x="550" y="0"/>
                    <a:pt x="1" y="550"/>
                    <a:pt x="1" y="1226"/>
                  </a:cubicBezTo>
                  <a:cubicBezTo>
                    <a:pt x="1" y="1895"/>
                    <a:pt x="550" y="2445"/>
                    <a:pt x="1221" y="24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3"/>
            <p:cNvSpPr/>
            <p:nvPr/>
          </p:nvSpPr>
          <p:spPr>
            <a:xfrm>
              <a:off x="6262607" y="3415985"/>
              <a:ext cx="156449" cy="156770"/>
            </a:xfrm>
            <a:custGeom>
              <a:avLst/>
              <a:gdLst/>
              <a:ahLst/>
              <a:cxnLst/>
              <a:rect l="l" t="t" r="r" b="b"/>
              <a:pathLst>
                <a:path w="2440" h="2445" extrusionOk="0">
                  <a:moveTo>
                    <a:pt x="1221" y="2445"/>
                  </a:moveTo>
                  <a:cubicBezTo>
                    <a:pt x="1896" y="2445"/>
                    <a:pt x="2440" y="1895"/>
                    <a:pt x="2440" y="1219"/>
                  </a:cubicBezTo>
                  <a:cubicBezTo>
                    <a:pt x="2440" y="550"/>
                    <a:pt x="1896" y="1"/>
                    <a:pt x="1221" y="1"/>
                  </a:cubicBezTo>
                  <a:cubicBezTo>
                    <a:pt x="550" y="1"/>
                    <a:pt x="1" y="550"/>
                    <a:pt x="1" y="1219"/>
                  </a:cubicBezTo>
                  <a:cubicBezTo>
                    <a:pt x="1" y="1895"/>
                    <a:pt x="550" y="2445"/>
                    <a:pt x="1221" y="24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3"/>
            <p:cNvSpPr/>
            <p:nvPr/>
          </p:nvSpPr>
          <p:spPr>
            <a:xfrm>
              <a:off x="7290811" y="1498394"/>
              <a:ext cx="156770" cy="156770"/>
            </a:xfrm>
            <a:custGeom>
              <a:avLst/>
              <a:gdLst/>
              <a:ahLst/>
              <a:cxnLst/>
              <a:rect l="l" t="t" r="r" b="b"/>
              <a:pathLst>
                <a:path w="2445" h="2445" extrusionOk="0">
                  <a:moveTo>
                    <a:pt x="1219" y="2445"/>
                  </a:moveTo>
                  <a:cubicBezTo>
                    <a:pt x="1895" y="2445"/>
                    <a:pt x="2445" y="1895"/>
                    <a:pt x="2445" y="1226"/>
                  </a:cubicBezTo>
                  <a:cubicBezTo>
                    <a:pt x="2445" y="550"/>
                    <a:pt x="1895" y="0"/>
                    <a:pt x="1219" y="0"/>
                  </a:cubicBezTo>
                  <a:cubicBezTo>
                    <a:pt x="550" y="0"/>
                    <a:pt x="0" y="550"/>
                    <a:pt x="0" y="1226"/>
                  </a:cubicBezTo>
                  <a:cubicBezTo>
                    <a:pt x="0" y="1895"/>
                    <a:pt x="550" y="2445"/>
                    <a:pt x="1219" y="24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3"/>
            <p:cNvSpPr/>
            <p:nvPr/>
          </p:nvSpPr>
          <p:spPr>
            <a:xfrm>
              <a:off x="7515097" y="1650739"/>
              <a:ext cx="156449" cy="156385"/>
            </a:xfrm>
            <a:custGeom>
              <a:avLst/>
              <a:gdLst/>
              <a:ahLst/>
              <a:cxnLst/>
              <a:rect l="l" t="t" r="r" b="b"/>
              <a:pathLst>
                <a:path w="2440" h="2439" extrusionOk="0">
                  <a:moveTo>
                    <a:pt x="1219" y="2439"/>
                  </a:moveTo>
                  <a:cubicBezTo>
                    <a:pt x="1895" y="2439"/>
                    <a:pt x="2439" y="1889"/>
                    <a:pt x="2439" y="1220"/>
                  </a:cubicBezTo>
                  <a:cubicBezTo>
                    <a:pt x="2439" y="550"/>
                    <a:pt x="1895" y="0"/>
                    <a:pt x="1219" y="0"/>
                  </a:cubicBezTo>
                  <a:cubicBezTo>
                    <a:pt x="550" y="0"/>
                    <a:pt x="1" y="550"/>
                    <a:pt x="1" y="1220"/>
                  </a:cubicBezTo>
                  <a:cubicBezTo>
                    <a:pt x="1" y="1889"/>
                    <a:pt x="550" y="2439"/>
                    <a:pt x="1219" y="24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43"/>
            <p:cNvSpPr/>
            <p:nvPr/>
          </p:nvSpPr>
          <p:spPr>
            <a:xfrm>
              <a:off x="7663018" y="1874641"/>
              <a:ext cx="156770" cy="156770"/>
            </a:xfrm>
            <a:custGeom>
              <a:avLst/>
              <a:gdLst/>
              <a:ahLst/>
              <a:cxnLst/>
              <a:rect l="l" t="t" r="r" b="b"/>
              <a:pathLst>
                <a:path w="2445" h="2445" extrusionOk="0">
                  <a:moveTo>
                    <a:pt x="1226" y="2445"/>
                  </a:moveTo>
                  <a:cubicBezTo>
                    <a:pt x="1895" y="2445"/>
                    <a:pt x="2445" y="1895"/>
                    <a:pt x="2445" y="1225"/>
                  </a:cubicBezTo>
                  <a:cubicBezTo>
                    <a:pt x="2445" y="550"/>
                    <a:pt x="1895" y="1"/>
                    <a:pt x="1226" y="1"/>
                  </a:cubicBezTo>
                  <a:cubicBezTo>
                    <a:pt x="550" y="1"/>
                    <a:pt x="1" y="550"/>
                    <a:pt x="1" y="1225"/>
                  </a:cubicBezTo>
                  <a:cubicBezTo>
                    <a:pt x="1" y="1895"/>
                    <a:pt x="550" y="2445"/>
                    <a:pt x="1226" y="24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43"/>
            <p:cNvSpPr/>
            <p:nvPr/>
          </p:nvSpPr>
          <p:spPr>
            <a:xfrm>
              <a:off x="7743038" y="2163174"/>
              <a:ext cx="156770" cy="156449"/>
            </a:xfrm>
            <a:custGeom>
              <a:avLst/>
              <a:gdLst/>
              <a:ahLst/>
              <a:cxnLst/>
              <a:rect l="l" t="t" r="r" b="b"/>
              <a:pathLst>
                <a:path w="2445" h="2440" extrusionOk="0">
                  <a:moveTo>
                    <a:pt x="1226" y="2439"/>
                  </a:moveTo>
                  <a:cubicBezTo>
                    <a:pt x="1895" y="2439"/>
                    <a:pt x="2444" y="1890"/>
                    <a:pt x="2444" y="1219"/>
                  </a:cubicBezTo>
                  <a:cubicBezTo>
                    <a:pt x="2444" y="545"/>
                    <a:pt x="1895" y="0"/>
                    <a:pt x="1226" y="0"/>
                  </a:cubicBezTo>
                  <a:cubicBezTo>
                    <a:pt x="550" y="0"/>
                    <a:pt x="0" y="545"/>
                    <a:pt x="0" y="1219"/>
                  </a:cubicBezTo>
                  <a:cubicBezTo>
                    <a:pt x="0" y="1890"/>
                    <a:pt x="550" y="2439"/>
                    <a:pt x="1226" y="24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43"/>
            <p:cNvSpPr/>
            <p:nvPr/>
          </p:nvSpPr>
          <p:spPr>
            <a:xfrm>
              <a:off x="7759196" y="2467095"/>
              <a:ext cx="156834" cy="156770"/>
            </a:xfrm>
            <a:custGeom>
              <a:avLst/>
              <a:gdLst/>
              <a:ahLst/>
              <a:cxnLst/>
              <a:rect l="l" t="t" r="r" b="b"/>
              <a:pathLst>
                <a:path w="2446" h="2445" extrusionOk="0">
                  <a:moveTo>
                    <a:pt x="1220" y="2445"/>
                  </a:moveTo>
                  <a:cubicBezTo>
                    <a:pt x="1896" y="2445"/>
                    <a:pt x="2445" y="1895"/>
                    <a:pt x="2445" y="1225"/>
                  </a:cubicBezTo>
                  <a:cubicBezTo>
                    <a:pt x="2445" y="550"/>
                    <a:pt x="1896" y="1"/>
                    <a:pt x="1220" y="1"/>
                  </a:cubicBezTo>
                  <a:cubicBezTo>
                    <a:pt x="551" y="1"/>
                    <a:pt x="1" y="550"/>
                    <a:pt x="1" y="1225"/>
                  </a:cubicBezTo>
                  <a:cubicBezTo>
                    <a:pt x="1" y="1895"/>
                    <a:pt x="551" y="2445"/>
                    <a:pt x="1220" y="24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43"/>
            <p:cNvSpPr/>
            <p:nvPr/>
          </p:nvSpPr>
          <p:spPr>
            <a:xfrm>
              <a:off x="7759196" y="2783456"/>
              <a:ext cx="156834" cy="156898"/>
            </a:xfrm>
            <a:custGeom>
              <a:avLst/>
              <a:gdLst/>
              <a:ahLst/>
              <a:cxnLst/>
              <a:rect l="l" t="t" r="r" b="b"/>
              <a:pathLst>
                <a:path w="2446" h="2447" extrusionOk="0">
                  <a:moveTo>
                    <a:pt x="1220" y="2446"/>
                  </a:moveTo>
                  <a:cubicBezTo>
                    <a:pt x="1896" y="2446"/>
                    <a:pt x="2445" y="1897"/>
                    <a:pt x="2445" y="1221"/>
                  </a:cubicBezTo>
                  <a:cubicBezTo>
                    <a:pt x="2445" y="550"/>
                    <a:pt x="1896" y="1"/>
                    <a:pt x="1220" y="1"/>
                  </a:cubicBezTo>
                  <a:cubicBezTo>
                    <a:pt x="551" y="1"/>
                    <a:pt x="1" y="550"/>
                    <a:pt x="1" y="1221"/>
                  </a:cubicBezTo>
                  <a:cubicBezTo>
                    <a:pt x="1" y="1897"/>
                    <a:pt x="551" y="2446"/>
                    <a:pt x="1220" y="244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43"/>
            <p:cNvSpPr/>
            <p:nvPr/>
          </p:nvSpPr>
          <p:spPr>
            <a:xfrm>
              <a:off x="7759196" y="3099560"/>
              <a:ext cx="156834" cy="156770"/>
            </a:xfrm>
            <a:custGeom>
              <a:avLst/>
              <a:gdLst/>
              <a:ahLst/>
              <a:cxnLst/>
              <a:rect l="l" t="t" r="r" b="b"/>
              <a:pathLst>
                <a:path w="2446" h="2445" extrusionOk="0">
                  <a:moveTo>
                    <a:pt x="1220" y="2445"/>
                  </a:moveTo>
                  <a:cubicBezTo>
                    <a:pt x="1896" y="2445"/>
                    <a:pt x="2445" y="1895"/>
                    <a:pt x="2445" y="1226"/>
                  </a:cubicBezTo>
                  <a:cubicBezTo>
                    <a:pt x="2445" y="550"/>
                    <a:pt x="1896" y="0"/>
                    <a:pt x="1220" y="0"/>
                  </a:cubicBezTo>
                  <a:cubicBezTo>
                    <a:pt x="551" y="0"/>
                    <a:pt x="1" y="550"/>
                    <a:pt x="1" y="1226"/>
                  </a:cubicBezTo>
                  <a:cubicBezTo>
                    <a:pt x="1" y="1895"/>
                    <a:pt x="551" y="2445"/>
                    <a:pt x="1220" y="24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43"/>
            <p:cNvSpPr/>
            <p:nvPr/>
          </p:nvSpPr>
          <p:spPr>
            <a:xfrm>
              <a:off x="7759196" y="3415985"/>
              <a:ext cx="156834" cy="156770"/>
            </a:xfrm>
            <a:custGeom>
              <a:avLst/>
              <a:gdLst/>
              <a:ahLst/>
              <a:cxnLst/>
              <a:rect l="l" t="t" r="r" b="b"/>
              <a:pathLst>
                <a:path w="2446" h="2445" extrusionOk="0">
                  <a:moveTo>
                    <a:pt x="1220" y="2445"/>
                  </a:moveTo>
                  <a:cubicBezTo>
                    <a:pt x="1896" y="2445"/>
                    <a:pt x="2445" y="1895"/>
                    <a:pt x="2445" y="1219"/>
                  </a:cubicBezTo>
                  <a:cubicBezTo>
                    <a:pt x="2445" y="550"/>
                    <a:pt x="1896" y="1"/>
                    <a:pt x="1220" y="1"/>
                  </a:cubicBezTo>
                  <a:cubicBezTo>
                    <a:pt x="551" y="1"/>
                    <a:pt x="1" y="550"/>
                    <a:pt x="1" y="1219"/>
                  </a:cubicBezTo>
                  <a:cubicBezTo>
                    <a:pt x="1" y="1895"/>
                    <a:pt x="551" y="2445"/>
                    <a:pt x="1220" y="244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43"/>
            <p:cNvSpPr/>
            <p:nvPr/>
          </p:nvSpPr>
          <p:spPr>
            <a:xfrm>
              <a:off x="7027604" y="1434532"/>
              <a:ext cx="96947" cy="96947"/>
            </a:xfrm>
            <a:custGeom>
              <a:avLst/>
              <a:gdLst/>
              <a:ahLst/>
              <a:cxnLst/>
              <a:rect l="l" t="t" r="r" b="b"/>
              <a:pathLst>
                <a:path w="1512" h="1512" extrusionOk="0">
                  <a:moveTo>
                    <a:pt x="756" y="1512"/>
                  </a:moveTo>
                  <a:cubicBezTo>
                    <a:pt x="1175" y="1512"/>
                    <a:pt x="1511" y="1174"/>
                    <a:pt x="1511" y="756"/>
                  </a:cubicBezTo>
                  <a:cubicBezTo>
                    <a:pt x="1511" y="338"/>
                    <a:pt x="1175" y="0"/>
                    <a:pt x="756" y="0"/>
                  </a:cubicBezTo>
                  <a:cubicBezTo>
                    <a:pt x="338" y="0"/>
                    <a:pt x="0" y="338"/>
                    <a:pt x="0" y="756"/>
                  </a:cubicBezTo>
                  <a:cubicBezTo>
                    <a:pt x="0" y="1174"/>
                    <a:pt x="338" y="1512"/>
                    <a:pt x="756" y="1512"/>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43"/>
            <p:cNvSpPr/>
            <p:nvPr/>
          </p:nvSpPr>
          <p:spPr>
            <a:xfrm>
              <a:off x="7307289" y="1509037"/>
              <a:ext cx="97396" cy="97332"/>
            </a:xfrm>
            <a:custGeom>
              <a:avLst/>
              <a:gdLst/>
              <a:ahLst/>
              <a:cxnLst/>
              <a:rect l="l" t="t" r="r" b="b"/>
              <a:pathLst>
                <a:path w="1519" h="1518" extrusionOk="0">
                  <a:moveTo>
                    <a:pt x="763" y="1518"/>
                  </a:moveTo>
                  <a:cubicBezTo>
                    <a:pt x="1181" y="1518"/>
                    <a:pt x="1519" y="1174"/>
                    <a:pt x="1519" y="756"/>
                  </a:cubicBezTo>
                  <a:cubicBezTo>
                    <a:pt x="1519" y="344"/>
                    <a:pt x="1181" y="1"/>
                    <a:pt x="763" y="1"/>
                  </a:cubicBezTo>
                  <a:cubicBezTo>
                    <a:pt x="344" y="1"/>
                    <a:pt x="0" y="344"/>
                    <a:pt x="0" y="756"/>
                  </a:cubicBezTo>
                  <a:cubicBezTo>
                    <a:pt x="0" y="1174"/>
                    <a:pt x="344" y="1518"/>
                    <a:pt x="763" y="1518"/>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43"/>
            <p:cNvSpPr/>
            <p:nvPr/>
          </p:nvSpPr>
          <p:spPr>
            <a:xfrm>
              <a:off x="7531576" y="1660998"/>
              <a:ext cx="97332" cy="97332"/>
            </a:xfrm>
            <a:custGeom>
              <a:avLst/>
              <a:gdLst/>
              <a:ahLst/>
              <a:cxnLst/>
              <a:rect l="l" t="t" r="r" b="b"/>
              <a:pathLst>
                <a:path w="1518" h="1518" extrusionOk="0">
                  <a:moveTo>
                    <a:pt x="756" y="1518"/>
                  </a:moveTo>
                  <a:cubicBezTo>
                    <a:pt x="1174" y="1518"/>
                    <a:pt x="1517" y="1180"/>
                    <a:pt x="1517" y="762"/>
                  </a:cubicBezTo>
                  <a:cubicBezTo>
                    <a:pt x="1517" y="344"/>
                    <a:pt x="1174" y="1"/>
                    <a:pt x="756" y="1"/>
                  </a:cubicBezTo>
                  <a:cubicBezTo>
                    <a:pt x="339" y="1"/>
                    <a:pt x="1" y="344"/>
                    <a:pt x="1" y="762"/>
                  </a:cubicBezTo>
                  <a:cubicBezTo>
                    <a:pt x="1" y="1180"/>
                    <a:pt x="339" y="1518"/>
                    <a:pt x="756" y="1518"/>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43"/>
            <p:cNvSpPr/>
            <p:nvPr/>
          </p:nvSpPr>
          <p:spPr>
            <a:xfrm>
              <a:off x="7679497" y="1885285"/>
              <a:ext cx="97396" cy="97332"/>
            </a:xfrm>
            <a:custGeom>
              <a:avLst/>
              <a:gdLst/>
              <a:ahLst/>
              <a:cxnLst/>
              <a:rect l="l" t="t" r="r" b="b"/>
              <a:pathLst>
                <a:path w="1519" h="1518" extrusionOk="0">
                  <a:moveTo>
                    <a:pt x="763" y="1518"/>
                  </a:moveTo>
                  <a:cubicBezTo>
                    <a:pt x="1181" y="1518"/>
                    <a:pt x="1519" y="1174"/>
                    <a:pt x="1519" y="762"/>
                  </a:cubicBezTo>
                  <a:cubicBezTo>
                    <a:pt x="1519" y="344"/>
                    <a:pt x="1181" y="1"/>
                    <a:pt x="763" y="1"/>
                  </a:cubicBezTo>
                  <a:cubicBezTo>
                    <a:pt x="344" y="1"/>
                    <a:pt x="0" y="344"/>
                    <a:pt x="0" y="762"/>
                  </a:cubicBezTo>
                  <a:cubicBezTo>
                    <a:pt x="0" y="1174"/>
                    <a:pt x="344" y="1518"/>
                    <a:pt x="763" y="1518"/>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43"/>
            <p:cNvSpPr/>
            <p:nvPr/>
          </p:nvSpPr>
          <p:spPr>
            <a:xfrm>
              <a:off x="7759581" y="2173369"/>
              <a:ext cx="97332" cy="97460"/>
            </a:xfrm>
            <a:custGeom>
              <a:avLst/>
              <a:gdLst/>
              <a:ahLst/>
              <a:cxnLst/>
              <a:rect l="l" t="t" r="r" b="b"/>
              <a:pathLst>
                <a:path w="1518" h="1520" extrusionOk="0">
                  <a:moveTo>
                    <a:pt x="762" y="1519"/>
                  </a:moveTo>
                  <a:cubicBezTo>
                    <a:pt x="1179" y="1519"/>
                    <a:pt x="1517" y="1181"/>
                    <a:pt x="1517" y="763"/>
                  </a:cubicBezTo>
                  <a:cubicBezTo>
                    <a:pt x="1517" y="344"/>
                    <a:pt x="1179" y="1"/>
                    <a:pt x="762" y="1"/>
                  </a:cubicBezTo>
                  <a:cubicBezTo>
                    <a:pt x="344" y="1"/>
                    <a:pt x="0" y="344"/>
                    <a:pt x="0" y="763"/>
                  </a:cubicBezTo>
                  <a:cubicBezTo>
                    <a:pt x="0" y="1181"/>
                    <a:pt x="344" y="1519"/>
                    <a:pt x="762" y="1519"/>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43"/>
            <p:cNvSpPr/>
            <p:nvPr/>
          </p:nvSpPr>
          <p:spPr>
            <a:xfrm>
              <a:off x="7775675" y="2477739"/>
              <a:ext cx="97332" cy="97332"/>
            </a:xfrm>
            <a:custGeom>
              <a:avLst/>
              <a:gdLst/>
              <a:ahLst/>
              <a:cxnLst/>
              <a:rect l="l" t="t" r="r" b="b"/>
              <a:pathLst>
                <a:path w="1518" h="1518" extrusionOk="0">
                  <a:moveTo>
                    <a:pt x="762" y="1518"/>
                  </a:moveTo>
                  <a:cubicBezTo>
                    <a:pt x="1174" y="1518"/>
                    <a:pt x="1518" y="1174"/>
                    <a:pt x="1518" y="762"/>
                  </a:cubicBezTo>
                  <a:cubicBezTo>
                    <a:pt x="1518" y="344"/>
                    <a:pt x="1174" y="1"/>
                    <a:pt x="762" y="1"/>
                  </a:cubicBezTo>
                  <a:cubicBezTo>
                    <a:pt x="344" y="1"/>
                    <a:pt x="1" y="344"/>
                    <a:pt x="1" y="762"/>
                  </a:cubicBezTo>
                  <a:cubicBezTo>
                    <a:pt x="1" y="1174"/>
                    <a:pt x="344" y="1518"/>
                    <a:pt x="762" y="1518"/>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43"/>
            <p:cNvSpPr/>
            <p:nvPr/>
          </p:nvSpPr>
          <p:spPr>
            <a:xfrm>
              <a:off x="7775675" y="2794100"/>
              <a:ext cx="97332" cy="97011"/>
            </a:xfrm>
            <a:custGeom>
              <a:avLst/>
              <a:gdLst/>
              <a:ahLst/>
              <a:cxnLst/>
              <a:rect l="l" t="t" r="r" b="b"/>
              <a:pathLst>
                <a:path w="1518" h="1513" extrusionOk="0">
                  <a:moveTo>
                    <a:pt x="762" y="1512"/>
                  </a:moveTo>
                  <a:cubicBezTo>
                    <a:pt x="1174" y="1512"/>
                    <a:pt x="1518" y="1174"/>
                    <a:pt x="1518" y="756"/>
                  </a:cubicBezTo>
                  <a:cubicBezTo>
                    <a:pt x="1518" y="339"/>
                    <a:pt x="1174" y="1"/>
                    <a:pt x="762" y="1"/>
                  </a:cubicBezTo>
                  <a:cubicBezTo>
                    <a:pt x="344" y="1"/>
                    <a:pt x="1" y="339"/>
                    <a:pt x="1" y="756"/>
                  </a:cubicBezTo>
                  <a:cubicBezTo>
                    <a:pt x="1" y="1174"/>
                    <a:pt x="344" y="1512"/>
                    <a:pt x="762" y="1512"/>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43"/>
            <p:cNvSpPr/>
            <p:nvPr/>
          </p:nvSpPr>
          <p:spPr>
            <a:xfrm>
              <a:off x="7775675" y="3110204"/>
              <a:ext cx="97332" cy="97332"/>
            </a:xfrm>
            <a:custGeom>
              <a:avLst/>
              <a:gdLst/>
              <a:ahLst/>
              <a:cxnLst/>
              <a:rect l="l" t="t" r="r" b="b"/>
              <a:pathLst>
                <a:path w="1518" h="1518" extrusionOk="0">
                  <a:moveTo>
                    <a:pt x="762" y="1517"/>
                  </a:moveTo>
                  <a:cubicBezTo>
                    <a:pt x="1174" y="1517"/>
                    <a:pt x="1518" y="1179"/>
                    <a:pt x="1518" y="762"/>
                  </a:cubicBezTo>
                  <a:cubicBezTo>
                    <a:pt x="1518" y="344"/>
                    <a:pt x="1174" y="1"/>
                    <a:pt x="762" y="1"/>
                  </a:cubicBezTo>
                  <a:cubicBezTo>
                    <a:pt x="344" y="1"/>
                    <a:pt x="1" y="344"/>
                    <a:pt x="1" y="762"/>
                  </a:cubicBezTo>
                  <a:cubicBezTo>
                    <a:pt x="1" y="1179"/>
                    <a:pt x="344" y="1517"/>
                    <a:pt x="762" y="1517"/>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43"/>
            <p:cNvSpPr/>
            <p:nvPr/>
          </p:nvSpPr>
          <p:spPr>
            <a:xfrm>
              <a:off x="7775675" y="3426564"/>
              <a:ext cx="97332" cy="97396"/>
            </a:xfrm>
            <a:custGeom>
              <a:avLst/>
              <a:gdLst/>
              <a:ahLst/>
              <a:cxnLst/>
              <a:rect l="l" t="t" r="r" b="b"/>
              <a:pathLst>
                <a:path w="1518" h="1519" extrusionOk="0">
                  <a:moveTo>
                    <a:pt x="762" y="1519"/>
                  </a:moveTo>
                  <a:cubicBezTo>
                    <a:pt x="1174" y="1519"/>
                    <a:pt x="1518" y="1175"/>
                    <a:pt x="1518" y="756"/>
                  </a:cubicBezTo>
                  <a:cubicBezTo>
                    <a:pt x="1518" y="338"/>
                    <a:pt x="1174" y="0"/>
                    <a:pt x="762" y="0"/>
                  </a:cubicBezTo>
                  <a:cubicBezTo>
                    <a:pt x="344" y="0"/>
                    <a:pt x="1" y="338"/>
                    <a:pt x="1" y="756"/>
                  </a:cubicBezTo>
                  <a:cubicBezTo>
                    <a:pt x="1" y="1175"/>
                    <a:pt x="344" y="1519"/>
                    <a:pt x="762" y="1519"/>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43"/>
            <p:cNvSpPr/>
            <p:nvPr/>
          </p:nvSpPr>
          <p:spPr>
            <a:xfrm>
              <a:off x="6279214" y="2477739"/>
              <a:ext cx="97268" cy="97332"/>
            </a:xfrm>
            <a:custGeom>
              <a:avLst/>
              <a:gdLst/>
              <a:ahLst/>
              <a:cxnLst/>
              <a:rect l="l" t="t" r="r" b="b"/>
              <a:pathLst>
                <a:path w="1517" h="1518" extrusionOk="0">
                  <a:moveTo>
                    <a:pt x="756" y="1518"/>
                  </a:moveTo>
                  <a:cubicBezTo>
                    <a:pt x="1173" y="1518"/>
                    <a:pt x="1517" y="1174"/>
                    <a:pt x="1517" y="762"/>
                  </a:cubicBezTo>
                  <a:cubicBezTo>
                    <a:pt x="1517" y="344"/>
                    <a:pt x="1173" y="1"/>
                    <a:pt x="756" y="1"/>
                  </a:cubicBezTo>
                  <a:cubicBezTo>
                    <a:pt x="337" y="1"/>
                    <a:pt x="0" y="344"/>
                    <a:pt x="0" y="762"/>
                  </a:cubicBezTo>
                  <a:cubicBezTo>
                    <a:pt x="0" y="1174"/>
                    <a:pt x="337" y="1518"/>
                    <a:pt x="756" y="1518"/>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43"/>
            <p:cNvSpPr/>
            <p:nvPr/>
          </p:nvSpPr>
          <p:spPr>
            <a:xfrm>
              <a:off x="6279214" y="2794100"/>
              <a:ext cx="97268" cy="97011"/>
            </a:xfrm>
            <a:custGeom>
              <a:avLst/>
              <a:gdLst/>
              <a:ahLst/>
              <a:cxnLst/>
              <a:rect l="l" t="t" r="r" b="b"/>
              <a:pathLst>
                <a:path w="1517" h="1513" extrusionOk="0">
                  <a:moveTo>
                    <a:pt x="756" y="1512"/>
                  </a:moveTo>
                  <a:cubicBezTo>
                    <a:pt x="1173" y="1512"/>
                    <a:pt x="1517" y="1174"/>
                    <a:pt x="1517" y="756"/>
                  </a:cubicBezTo>
                  <a:cubicBezTo>
                    <a:pt x="1517" y="339"/>
                    <a:pt x="1173" y="1"/>
                    <a:pt x="756" y="1"/>
                  </a:cubicBezTo>
                  <a:cubicBezTo>
                    <a:pt x="337" y="1"/>
                    <a:pt x="0" y="339"/>
                    <a:pt x="0" y="756"/>
                  </a:cubicBezTo>
                  <a:cubicBezTo>
                    <a:pt x="0" y="1174"/>
                    <a:pt x="337" y="1512"/>
                    <a:pt x="756" y="1512"/>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43"/>
            <p:cNvSpPr/>
            <p:nvPr/>
          </p:nvSpPr>
          <p:spPr>
            <a:xfrm>
              <a:off x="6279214" y="3110204"/>
              <a:ext cx="97268" cy="97332"/>
            </a:xfrm>
            <a:custGeom>
              <a:avLst/>
              <a:gdLst/>
              <a:ahLst/>
              <a:cxnLst/>
              <a:rect l="l" t="t" r="r" b="b"/>
              <a:pathLst>
                <a:path w="1517" h="1518" extrusionOk="0">
                  <a:moveTo>
                    <a:pt x="756" y="1517"/>
                  </a:moveTo>
                  <a:cubicBezTo>
                    <a:pt x="1173" y="1517"/>
                    <a:pt x="1517" y="1179"/>
                    <a:pt x="1517" y="762"/>
                  </a:cubicBezTo>
                  <a:cubicBezTo>
                    <a:pt x="1517" y="344"/>
                    <a:pt x="1173" y="1"/>
                    <a:pt x="756" y="1"/>
                  </a:cubicBezTo>
                  <a:cubicBezTo>
                    <a:pt x="337" y="1"/>
                    <a:pt x="0" y="344"/>
                    <a:pt x="0" y="762"/>
                  </a:cubicBezTo>
                  <a:cubicBezTo>
                    <a:pt x="0" y="1179"/>
                    <a:pt x="337" y="1517"/>
                    <a:pt x="756" y="1517"/>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43"/>
            <p:cNvSpPr/>
            <p:nvPr/>
          </p:nvSpPr>
          <p:spPr>
            <a:xfrm>
              <a:off x="6279214" y="3426564"/>
              <a:ext cx="97268" cy="97396"/>
            </a:xfrm>
            <a:custGeom>
              <a:avLst/>
              <a:gdLst/>
              <a:ahLst/>
              <a:cxnLst/>
              <a:rect l="l" t="t" r="r" b="b"/>
              <a:pathLst>
                <a:path w="1517" h="1519" extrusionOk="0">
                  <a:moveTo>
                    <a:pt x="756" y="1519"/>
                  </a:moveTo>
                  <a:cubicBezTo>
                    <a:pt x="1173" y="1519"/>
                    <a:pt x="1517" y="1175"/>
                    <a:pt x="1517" y="756"/>
                  </a:cubicBezTo>
                  <a:cubicBezTo>
                    <a:pt x="1517" y="338"/>
                    <a:pt x="1173" y="0"/>
                    <a:pt x="756" y="0"/>
                  </a:cubicBezTo>
                  <a:cubicBezTo>
                    <a:pt x="337" y="0"/>
                    <a:pt x="0" y="338"/>
                    <a:pt x="0" y="756"/>
                  </a:cubicBezTo>
                  <a:cubicBezTo>
                    <a:pt x="0" y="1175"/>
                    <a:pt x="337" y="1519"/>
                    <a:pt x="756" y="1519"/>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43"/>
            <p:cNvSpPr/>
            <p:nvPr/>
          </p:nvSpPr>
          <p:spPr>
            <a:xfrm>
              <a:off x="6295307" y="2173369"/>
              <a:ext cx="96947" cy="97460"/>
            </a:xfrm>
            <a:custGeom>
              <a:avLst/>
              <a:gdLst/>
              <a:ahLst/>
              <a:cxnLst/>
              <a:rect l="l" t="t" r="r" b="b"/>
              <a:pathLst>
                <a:path w="1512" h="1520" extrusionOk="0">
                  <a:moveTo>
                    <a:pt x="756" y="1519"/>
                  </a:moveTo>
                  <a:cubicBezTo>
                    <a:pt x="1174" y="1519"/>
                    <a:pt x="1512" y="1181"/>
                    <a:pt x="1512" y="763"/>
                  </a:cubicBezTo>
                  <a:cubicBezTo>
                    <a:pt x="1512" y="344"/>
                    <a:pt x="1174" y="1"/>
                    <a:pt x="756" y="1"/>
                  </a:cubicBezTo>
                  <a:cubicBezTo>
                    <a:pt x="339" y="1"/>
                    <a:pt x="1" y="344"/>
                    <a:pt x="1" y="763"/>
                  </a:cubicBezTo>
                  <a:cubicBezTo>
                    <a:pt x="1" y="1181"/>
                    <a:pt x="339" y="1519"/>
                    <a:pt x="756" y="15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43"/>
            <p:cNvSpPr/>
            <p:nvPr/>
          </p:nvSpPr>
          <p:spPr>
            <a:xfrm>
              <a:off x="6375327" y="1885285"/>
              <a:ext cx="97268" cy="97332"/>
            </a:xfrm>
            <a:custGeom>
              <a:avLst/>
              <a:gdLst/>
              <a:ahLst/>
              <a:cxnLst/>
              <a:rect l="l" t="t" r="r" b="b"/>
              <a:pathLst>
                <a:path w="1517" h="1518" extrusionOk="0">
                  <a:moveTo>
                    <a:pt x="756" y="1518"/>
                  </a:moveTo>
                  <a:cubicBezTo>
                    <a:pt x="1173" y="1518"/>
                    <a:pt x="1517" y="1174"/>
                    <a:pt x="1517" y="762"/>
                  </a:cubicBezTo>
                  <a:cubicBezTo>
                    <a:pt x="1517" y="344"/>
                    <a:pt x="1173" y="1"/>
                    <a:pt x="756" y="1"/>
                  </a:cubicBezTo>
                  <a:cubicBezTo>
                    <a:pt x="338" y="1"/>
                    <a:pt x="0" y="344"/>
                    <a:pt x="0" y="762"/>
                  </a:cubicBezTo>
                  <a:cubicBezTo>
                    <a:pt x="0" y="1174"/>
                    <a:pt x="338" y="1518"/>
                    <a:pt x="756" y="1518"/>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43"/>
            <p:cNvSpPr/>
            <p:nvPr/>
          </p:nvSpPr>
          <p:spPr>
            <a:xfrm>
              <a:off x="6523249" y="1660998"/>
              <a:ext cx="97396" cy="97332"/>
            </a:xfrm>
            <a:custGeom>
              <a:avLst/>
              <a:gdLst/>
              <a:ahLst/>
              <a:cxnLst/>
              <a:rect l="l" t="t" r="r" b="b"/>
              <a:pathLst>
                <a:path w="1519" h="1518" extrusionOk="0">
                  <a:moveTo>
                    <a:pt x="763" y="1518"/>
                  </a:moveTo>
                  <a:cubicBezTo>
                    <a:pt x="1180" y="1518"/>
                    <a:pt x="1518" y="1180"/>
                    <a:pt x="1518" y="762"/>
                  </a:cubicBezTo>
                  <a:cubicBezTo>
                    <a:pt x="1518" y="344"/>
                    <a:pt x="1180" y="1"/>
                    <a:pt x="763" y="1"/>
                  </a:cubicBezTo>
                  <a:cubicBezTo>
                    <a:pt x="344" y="1"/>
                    <a:pt x="0" y="344"/>
                    <a:pt x="0" y="762"/>
                  </a:cubicBezTo>
                  <a:cubicBezTo>
                    <a:pt x="0" y="1180"/>
                    <a:pt x="344" y="1518"/>
                    <a:pt x="763" y="1518"/>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43"/>
            <p:cNvSpPr/>
            <p:nvPr/>
          </p:nvSpPr>
          <p:spPr>
            <a:xfrm>
              <a:off x="6747535" y="1509037"/>
              <a:ext cx="97332" cy="97332"/>
            </a:xfrm>
            <a:custGeom>
              <a:avLst/>
              <a:gdLst/>
              <a:ahLst/>
              <a:cxnLst/>
              <a:rect l="l" t="t" r="r" b="b"/>
              <a:pathLst>
                <a:path w="1518" h="1518" extrusionOk="0">
                  <a:moveTo>
                    <a:pt x="756" y="1518"/>
                  </a:moveTo>
                  <a:cubicBezTo>
                    <a:pt x="1174" y="1518"/>
                    <a:pt x="1517" y="1174"/>
                    <a:pt x="1517" y="756"/>
                  </a:cubicBezTo>
                  <a:cubicBezTo>
                    <a:pt x="1517" y="344"/>
                    <a:pt x="1174" y="1"/>
                    <a:pt x="756" y="1"/>
                  </a:cubicBezTo>
                  <a:cubicBezTo>
                    <a:pt x="338" y="1"/>
                    <a:pt x="0" y="344"/>
                    <a:pt x="0" y="756"/>
                  </a:cubicBezTo>
                  <a:cubicBezTo>
                    <a:pt x="0" y="1174"/>
                    <a:pt x="338" y="1518"/>
                    <a:pt x="756" y="1518"/>
                  </a:cubicBezTo>
                  <a:close/>
                </a:path>
              </a:pathLst>
            </a:custGeom>
            <a:solidFill>
              <a:srgbClr val="FFE8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43"/>
            <p:cNvSpPr/>
            <p:nvPr/>
          </p:nvSpPr>
          <p:spPr>
            <a:xfrm>
              <a:off x="6212125" y="3632575"/>
              <a:ext cx="1749300" cy="6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43"/>
            <p:cNvSpPr/>
            <p:nvPr/>
          </p:nvSpPr>
          <p:spPr>
            <a:xfrm>
              <a:off x="6006454" y="3732025"/>
              <a:ext cx="2165409" cy="532696"/>
            </a:xfrm>
            <a:custGeom>
              <a:avLst/>
              <a:gdLst/>
              <a:ahLst/>
              <a:cxnLst/>
              <a:rect l="l" t="t" r="r" b="b"/>
              <a:pathLst>
                <a:path w="33772" h="8308" extrusionOk="0">
                  <a:moveTo>
                    <a:pt x="0" y="8307"/>
                  </a:moveTo>
                  <a:lnTo>
                    <a:pt x="33771" y="8307"/>
                  </a:lnTo>
                  <a:lnTo>
                    <a:pt x="33771" y="0"/>
                  </a:lnTo>
                  <a:lnTo>
                    <a:pt x="0" y="0"/>
                  </a:lnTo>
                  <a:close/>
                </a:path>
              </a:pathLst>
            </a:custGeom>
            <a:solidFill>
              <a:srgbClr val="474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43"/>
            <p:cNvSpPr/>
            <p:nvPr/>
          </p:nvSpPr>
          <p:spPr>
            <a:xfrm>
              <a:off x="6687007" y="3977983"/>
              <a:ext cx="916958" cy="119645"/>
            </a:xfrm>
            <a:custGeom>
              <a:avLst/>
              <a:gdLst/>
              <a:ahLst/>
              <a:cxnLst/>
              <a:rect l="l" t="t" r="r" b="b"/>
              <a:pathLst>
                <a:path w="14301" h="1866" extrusionOk="0">
                  <a:moveTo>
                    <a:pt x="933" y="0"/>
                  </a:moveTo>
                  <a:lnTo>
                    <a:pt x="13362" y="0"/>
                  </a:lnTo>
                  <a:cubicBezTo>
                    <a:pt x="13877" y="0"/>
                    <a:pt x="14301" y="418"/>
                    <a:pt x="14301" y="933"/>
                  </a:cubicBezTo>
                  <a:lnTo>
                    <a:pt x="14301" y="933"/>
                  </a:lnTo>
                  <a:cubicBezTo>
                    <a:pt x="14301" y="1448"/>
                    <a:pt x="13877" y="1866"/>
                    <a:pt x="13362" y="1866"/>
                  </a:cubicBezTo>
                  <a:lnTo>
                    <a:pt x="933" y="1866"/>
                  </a:lnTo>
                  <a:cubicBezTo>
                    <a:pt x="423" y="1866"/>
                    <a:pt x="0" y="1448"/>
                    <a:pt x="0" y="933"/>
                  </a:cubicBezTo>
                  <a:lnTo>
                    <a:pt x="0" y="933"/>
                  </a:lnTo>
                  <a:cubicBezTo>
                    <a:pt x="0" y="418"/>
                    <a:pt x="423" y="0"/>
                    <a:pt x="933" y="0"/>
                  </a:cubicBezTo>
                  <a:close/>
                </a:path>
              </a:pathLst>
            </a:custGeom>
            <a:solidFill>
              <a:srgbClr val="6A1C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43"/>
            <p:cNvSpPr/>
            <p:nvPr/>
          </p:nvSpPr>
          <p:spPr>
            <a:xfrm>
              <a:off x="6630775" y="3938294"/>
              <a:ext cx="916638" cy="120094"/>
            </a:xfrm>
            <a:custGeom>
              <a:avLst/>
              <a:gdLst/>
              <a:ahLst/>
              <a:cxnLst/>
              <a:rect l="l" t="t" r="r" b="b"/>
              <a:pathLst>
                <a:path w="14296" h="1873" extrusionOk="0">
                  <a:moveTo>
                    <a:pt x="934" y="1"/>
                  </a:moveTo>
                  <a:lnTo>
                    <a:pt x="13363" y="1"/>
                  </a:lnTo>
                  <a:cubicBezTo>
                    <a:pt x="13878" y="1"/>
                    <a:pt x="14295" y="424"/>
                    <a:pt x="14295" y="939"/>
                  </a:cubicBezTo>
                  <a:lnTo>
                    <a:pt x="14295" y="939"/>
                  </a:lnTo>
                  <a:cubicBezTo>
                    <a:pt x="14295" y="1449"/>
                    <a:pt x="13878" y="1872"/>
                    <a:pt x="13363" y="1872"/>
                  </a:cubicBezTo>
                  <a:lnTo>
                    <a:pt x="934" y="1872"/>
                  </a:lnTo>
                  <a:cubicBezTo>
                    <a:pt x="425" y="1872"/>
                    <a:pt x="1" y="1449"/>
                    <a:pt x="1" y="939"/>
                  </a:cubicBezTo>
                  <a:lnTo>
                    <a:pt x="1" y="939"/>
                  </a:lnTo>
                  <a:cubicBezTo>
                    <a:pt x="1" y="424"/>
                    <a:pt x="425" y="1"/>
                    <a:pt x="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8" name="Google Shape;3408;p43"/>
          <p:cNvSpPr txBox="1">
            <a:spLocks noGrp="1"/>
          </p:cNvSpPr>
          <p:nvPr>
            <p:ph type="title"/>
          </p:nvPr>
        </p:nvSpPr>
        <p:spPr>
          <a:xfrm>
            <a:off x="994320" y="2578996"/>
            <a:ext cx="77040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rPr>
              <a:t>Les experts </a:t>
            </a:r>
            <a:br>
              <a:rPr lang="en" dirty="0">
                <a:latin typeface="Verdana" panose="020B0604030504040204" pitchFamily="34" charset="0"/>
                <a:ea typeface="Verdana" panose="020B0604030504040204" pitchFamily="34" charset="0"/>
              </a:rPr>
            </a:br>
            <a:r>
              <a:rPr lang="en" dirty="0">
                <a:latin typeface="Verdana" panose="020B0604030504040204" pitchFamily="34" charset="0"/>
                <a:ea typeface="Verdana" panose="020B0604030504040204" pitchFamily="34" charset="0"/>
              </a:rPr>
              <a:t>vous répondent</a:t>
            </a:r>
            <a:endParaRP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346008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95"/>
        <p:cNvGrpSpPr/>
        <p:nvPr/>
      </p:nvGrpSpPr>
      <p:grpSpPr>
        <a:xfrm>
          <a:off x="0" y="0"/>
          <a:ext cx="0" cy="0"/>
          <a:chOff x="0" y="0"/>
          <a:chExt cx="0" cy="0"/>
        </a:xfrm>
      </p:grpSpPr>
      <p:sp>
        <p:nvSpPr>
          <p:cNvPr id="5096" name="Google Shape;5096;p71"/>
          <p:cNvSpPr txBox="1">
            <a:spLocks noGrp="1"/>
          </p:cNvSpPr>
          <p:nvPr>
            <p:ph type="ctrTitle"/>
          </p:nvPr>
        </p:nvSpPr>
        <p:spPr>
          <a:xfrm>
            <a:off x="2408210" y="1759937"/>
            <a:ext cx="4284000" cy="9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Verdana" panose="020B0604030504040204" pitchFamily="34" charset="0"/>
                <a:ea typeface="Verdana" panose="020B0604030504040204" pitchFamily="34" charset="0"/>
              </a:rPr>
              <a:t>Merci</a:t>
            </a:r>
            <a:endParaRPr dirty="0">
              <a:latin typeface="Verdana" panose="020B0604030504040204" pitchFamily="34" charset="0"/>
              <a:ea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20"/>
        <p:cNvGrpSpPr/>
        <p:nvPr/>
      </p:nvGrpSpPr>
      <p:grpSpPr>
        <a:xfrm>
          <a:off x="0" y="0"/>
          <a:ext cx="0" cy="0"/>
          <a:chOff x="0" y="0"/>
          <a:chExt cx="0" cy="0"/>
        </a:xfrm>
      </p:grpSpPr>
      <p:sp>
        <p:nvSpPr>
          <p:cNvPr id="3221" name="Google Shape;3221;p41"/>
          <p:cNvSpPr txBox="1">
            <a:spLocks noGrp="1"/>
          </p:cNvSpPr>
          <p:nvPr>
            <p:ph type="title"/>
          </p:nvPr>
        </p:nvSpPr>
        <p:spPr>
          <a:xfrm>
            <a:off x="1989999" y="2239800"/>
            <a:ext cx="5443188"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rPr>
              <a:t>RÉFÉRENTIELS</a:t>
            </a:r>
            <a:endParaRPr dirty="0">
              <a:latin typeface="Verdana" panose="020B0604030504040204" pitchFamily="34" charset="0"/>
              <a:ea typeface="Verdana" panose="020B0604030504040204" pitchFamily="34" charset="0"/>
            </a:endParaRPr>
          </a:p>
        </p:txBody>
      </p:sp>
      <p:sp>
        <p:nvSpPr>
          <p:cNvPr id="3222" name="Google Shape;3222;p41"/>
          <p:cNvSpPr txBox="1">
            <a:spLocks noGrp="1"/>
          </p:cNvSpPr>
          <p:nvPr>
            <p:ph type="title" idx="2"/>
          </p:nvPr>
        </p:nvSpPr>
        <p:spPr>
          <a:xfrm>
            <a:off x="1989999" y="1490525"/>
            <a:ext cx="1151700" cy="72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rPr>
              <a:t>01</a:t>
            </a:r>
            <a:endParaRPr dirty="0">
              <a:latin typeface="Verdana" panose="020B0604030504040204" pitchFamily="34" charset="0"/>
              <a:ea typeface="Verdana" panose="020B0604030504040204" pitchFamily="34" charset="0"/>
            </a:endParaRPr>
          </a:p>
        </p:txBody>
      </p:sp>
      <p:sp>
        <p:nvSpPr>
          <p:cNvPr id="3223" name="Google Shape;3223;p41"/>
          <p:cNvSpPr txBox="1">
            <a:spLocks noGrp="1"/>
          </p:cNvSpPr>
          <p:nvPr>
            <p:ph type="subTitle" idx="1"/>
          </p:nvPr>
        </p:nvSpPr>
        <p:spPr>
          <a:xfrm>
            <a:off x="1989999" y="3104275"/>
            <a:ext cx="2800500" cy="54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Verdana" panose="020B0604030504040204" pitchFamily="34" charset="0"/>
                <a:ea typeface="Verdana" panose="020B0604030504040204" pitchFamily="34" charset="0"/>
              </a:rPr>
              <a:t>Nouveaux référentiels</a:t>
            </a:r>
            <a:br>
              <a:rPr lang="en" dirty="0">
                <a:latin typeface="Verdana" panose="020B0604030504040204" pitchFamily="34" charset="0"/>
                <a:ea typeface="Verdana" panose="020B0604030504040204" pitchFamily="34" charset="0"/>
              </a:rPr>
            </a:br>
            <a:r>
              <a:rPr lang="en" dirty="0">
                <a:latin typeface="Verdana" panose="020B0604030504040204" pitchFamily="34" charset="0"/>
                <a:ea typeface="Verdana" panose="020B0604030504040204" pitchFamily="34" charset="0"/>
              </a:rPr>
              <a:t>Nouvelles valeurs</a:t>
            </a:r>
            <a:endParaRPr dirty="0">
              <a:latin typeface="Verdana" panose="020B0604030504040204" pitchFamily="34" charset="0"/>
              <a:ea typeface="Verdan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AC8A31B0-4F92-2BE5-6B38-64E354348ACC}"/>
              </a:ext>
            </a:extLst>
          </p:cNvPr>
          <p:cNvSpPr>
            <a:spLocks noGrp="1"/>
          </p:cNvSpPr>
          <p:nvPr>
            <p:ph type="body" idx="1"/>
          </p:nvPr>
        </p:nvSpPr>
        <p:spPr>
          <a:xfrm>
            <a:off x="501445" y="451976"/>
            <a:ext cx="8819536" cy="4038907"/>
          </a:xfrm>
        </p:spPr>
        <p:txBody>
          <a:bodyPr>
            <a:normAutofit fontScale="92500" lnSpcReduction="10000"/>
          </a:bodyPr>
          <a:lstStyle/>
          <a:p>
            <a:pPr marL="0" indent="0">
              <a:buNone/>
              <a:defRPr/>
            </a:pPr>
            <a:r>
              <a:rPr lang="fr-FR" altLang="fr-FR" sz="3200" dirty="0">
                <a:solidFill>
                  <a:schemeClr val="accent1"/>
                </a:solidFill>
                <a:latin typeface="Verdana" panose="020B0604030504040204" pitchFamily="34" charset="0"/>
                <a:ea typeface="Verdana" panose="020B0604030504040204" pitchFamily="34" charset="0"/>
              </a:rPr>
              <a:t>Référentiels : nouvelles valeurs, nouveaux référentiels</a:t>
            </a:r>
          </a:p>
          <a:p>
            <a:pPr marL="0" indent="0">
              <a:buNone/>
              <a:defRPr/>
            </a:pPr>
            <a:endParaRPr lang="fr-FR" altLang="fr-FR" sz="3200" dirty="0">
              <a:solidFill>
                <a:schemeClr val="accent1"/>
              </a:solidFill>
            </a:endParaRPr>
          </a:p>
          <a:p>
            <a:pPr>
              <a:defRPr/>
            </a:pPr>
            <a:r>
              <a:rPr lang="fr-FR" altLang="fr-FR" sz="2400" dirty="0">
                <a:latin typeface="Verdana" panose="020B0604030504040204" pitchFamily="34" charset="0"/>
                <a:ea typeface="Verdana" panose="020B0604030504040204" pitchFamily="34" charset="0"/>
              </a:rPr>
              <a:t>Codes d’écriture : nouvelles valeurs</a:t>
            </a:r>
          </a:p>
          <a:p>
            <a:pPr>
              <a:defRPr/>
            </a:pPr>
            <a:r>
              <a:rPr lang="fr-FR" altLang="fr-FR" sz="2400" dirty="0">
                <a:latin typeface="Verdana" panose="020B0604030504040204" pitchFamily="34" charset="0"/>
                <a:ea typeface="Verdana" panose="020B0604030504040204" pitchFamily="34" charset="0"/>
              </a:rPr>
              <a:t>Codes de translittération : nouvelles valeurs</a:t>
            </a:r>
          </a:p>
          <a:p>
            <a:pPr>
              <a:defRPr/>
            </a:pPr>
            <a:r>
              <a:rPr lang="fr-FR" altLang="fr-FR" sz="2400" dirty="0">
                <a:latin typeface="Verdana" panose="020B0604030504040204" pitchFamily="34" charset="0"/>
                <a:ea typeface="Verdana" panose="020B0604030504040204" pitchFamily="34" charset="0"/>
              </a:rPr>
              <a:t>Codes de PEB : nouvelle valeur</a:t>
            </a:r>
          </a:p>
          <a:p>
            <a:pPr>
              <a:defRPr/>
            </a:pPr>
            <a:r>
              <a:rPr lang="fr-FR" altLang="fr-FR" sz="2400" dirty="0">
                <a:latin typeface="Verdana" panose="020B0604030504040204" pitchFamily="34" charset="0"/>
                <a:ea typeface="Verdana" panose="020B0604030504040204" pitchFamily="34" charset="0"/>
              </a:rPr>
              <a:t>Codes sur les mentions juridiques du document</a:t>
            </a:r>
            <a:br>
              <a:rPr lang="fr-FR" altLang="fr-FR" sz="2400" dirty="0">
                <a:latin typeface="Verdana" panose="020B0604030504040204" pitchFamily="34" charset="0"/>
                <a:ea typeface="Verdana" panose="020B0604030504040204" pitchFamily="34" charset="0"/>
              </a:rPr>
            </a:br>
            <a:endParaRPr lang="fr-FR" altLang="fr-FR" sz="2400" dirty="0">
              <a:latin typeface="Verdana" panose="020B0604030504040204" pitchFamily="34" charset="0"/>
              <a:ea typeface="Verdana" panose="020B0604030504040204" pitchFamily="34" charset="0"/>
            </a:endParaRPr>
          </a:p>
          <a:p>
            <a:pPr>
              <a:defRPr/>
            </a:pPr>
            <a:r>
              <a:rPr lang="fr-FR" altLang="fr-FR" sz="2400" dirty="0">
                <a:latin typeface="Verdana" panose="020B0604030504040204" pitchFamily="34" charset="0"/>
                <a:ea typeface="Verdana" panose="020B0604030504040204" pitchFamily="34" charset="0"/>
              </a:rPr>
              <a:t>Codes de langue : usage de la norme ISO 639-3 en complément de la norme ISO-639-2</a:t>
            </a:r>
          </a:p>
          <a:p>
            <a:pPr>
              <a:defRPr/>
            </a:pPr>
            <a:r>
              <a:rPr lang="fr-FR" altLang="fr-FR" sz="2400" dirty="0">
                <a:latin typeface="Verdana" panose="020B0604030504040204" pitchFamily="34" charset="0"/>
                <a:ea typeface="Verdana" panose="020B0604030504040204" pitchFamily="34" charset="0"/>
              </a:rPr>
              <a:t>Codes de fonction musicaux : nouveau référentiel IAML</a:t>
            </a:r>
          </a:p>
          <a:p>
            <a:pPr>
              <a:defRPr/>
            </a:pPr>
            <a:endParaRPr lang="fr-FR" altLang="fr-FR" sz="2400" dirty="0">
              <a:latin typeface="Verdana" panose="020B0604030504040204" pitchFamily="34" charset="0"/>
              <a:ea typeface="Verdana" panose="020B0604030504040204" pitchFamily="34" charset="0"/>
            </a:endParaRPr>
          </a:p>
          <a:p>
            <a:pPr>
              <a:defRPr/>
            </a:pPr>
            <a:endParaRPr lang="fr-FR" alt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77"/>
        <p:cNvGrpSpPr/>
        <p:nvPr/>
      </p:nvGrpSpPr>
      <p:grpSpPr>
        <a:xfrm>
          <a:off x="0" y="0"/>
          <a:ext cx="0" cy="0"/>
          <a:chOff x="0" y="0"/>
          <a:chExt cx="0" cy="0"/>
        </a:xfrm>
      </p:grpSpPr>
      <p:sp>
        <p:nvSpPr>
          <p:cNvPr id="4" name="Espace réservé du contenu 2">
            <a:extLst>
              <a:ext uri="{FF2B5EF4-FFF2-40B4-BE49-F238E27FC236}">
                <a16:creationId xmlns:a16="http://schemas.microsoft.com/office/drawing/2014/main" id="{AC8A31B0-4F92-2BE5-6B38-64E354348ACC}"/>
              </a:ext>
            </a:extLst>
          </p:cNvPr>
          <p:cNvSpPr>
            <a:spLocks noGrp="1"/>
          </p:cNvSpPr>
          <p:nvPr>
            <p:ph type="body" idx="1"/>
          </p:nvPr>
        </p:nvSpPr>
        <p:spPr>
          <a:xfrm>
            <a:off x="501445" y="451977"/>
            <a:ext cx="8819536" cy="779416"/>
          </a:xfrm>
        </p:spPr>
        <p:txBody>
          <a:bodyPr>
            <a:normAutofit fontScale="92500"/>
          </a:bodyPr>
          <a:lstStyle/>
          <a:p>
            <a:pPr marL="0" indent="0">
              <a:buNone/>
              <a:defRPr/>
            </a:pPr>
            <a:r>
              <a:rPr lang="fr-FR" altLang="fr-FR" sz="3900" dirty="0">
                <a:latin typeface="Verdana" panose="020B0604030504040204" pitchFamily="34" charset="0"/>
                <a:ea typeface="Verdana" panose="020B0604030504040204" pitchFamily="34" charset="0"/>
              </a:rPr>
              <a:t>Codes d’écriture : nouvelles valeurs</a:t>
            </a:r>
            <a:endParaRPr lang="fr-FR" altLang="fr-FR" sz="3900" dirty="0">
              <a:solidFill>
                <a:schemeClr val="accent1"/>
              </a:solidFill>
              <a:latin typeface="Verdana" panose="020B0604030504040204" pitchFamily="34" charset="0"/>
              <a:ea typeface="Verdana" panose="020B0604030504040204" pitchFamily="34" charset="0"/>
            </a:endParaRPr>
          </a:p>
        </p:txBody>
      </p:sp>
      <p:sp>
        <p:nvSpPr>
          <p:cNvPr id="2" name="Espace réservé du contenu 2">
            <a:extLst>
              <a:ext uri="{FF2B5EF4-FFF2-40B4-BE49-F238E27FC236}">
                <a16:creationId xmlns:a16="http://schemas.microsoft.com/office/drawing/2014/main" id="{F73C8D0B-E622-165C-C3D7-DD268766D526}"/>
              </a:ext>
            </a:extLst>
          </p:cNvPr>
          <p:cNvSpPr txBox="1">
            <a:spLocks/>
          </p:cNvSpPr>
          <p:nvPr/>
        </p:nvSpPr>
        <p:spPr>
          <a:xfrm>
            <a:off x="658369" y="1231393"/>
            <a:ext cx="8119872" cy="1487080"/>
          </a:xfrm>
          <a:prstGeom prst="rect">
            <a:avLst/>
          </a:prstGeom>
          <a:noFill/>
          <a:ln>
            <a:noFill/>
          </a:ln>
        </p:spPr>
        <p:txBody>
          <a:bodyPr spcFirstLastPara="1" wrap="square" lIns="91425" tIns="91425" rIns="91425" bIns="91425" anchor="t" anchorCtr="0">
            <a:normAutofit fontScale="85000" lnSpcReduction="10000"/>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200"/>
              <a:buFont typeface="Quicksand"/>
              <a:buAutoNum type="arabicPeriod"/>
              <a:defRPr sz="1150" b="0" i="0" u="none" strike="noStrike" cap="none">
                <a:solidFill>
                  <a:schemeClr val="lt1"/>
                </a:solidFill>
                <a:latin typeface="Quicksand"/>
                <a:ea typeface="Quicksand"/>
                <a:cs typeface="Quicksand"/>
                <a:sym typeface="Quicksand"/>
              </a:defRPr>
            </a:lvl1pPr>
            <a:lvl2pPr marL="914400" marR="0" lvl="1" indent="-304800" algn="l" rtl="0">
              <a:lnSpc>
                <a:spcPct val="115000"/>
              </a:lnSpc>
              <a:spcBef>
                <a:spcPts val="0"/>
              </a:spcBef>
              <a:spcAft>
                <a:spcPts val="0"/>
              </a:spcAft>
              <a:buClr>
                <a:schemeClr val="lt1"/>
              </a:buClr>
              <a:buSzPts val="1200"/>
              <a:buFont typeface="Roboto Condensed Light"/>
              <a:buAutoNum type="alphaLcPeriod"/>
              <a:defRPr sz="1400" b="0" i="0" u="none" strike="noStrike" cap="none">
                <a:solidFill>
                  <a:schemeClr val="lt1"/>
                </a:solidFill>
                <a:latin typeface="Quicksand"/>
                <a:ea typeface="Quicksand"/>
                <a:cs typeface="Quicksand"/>
                <a:sym typeface="Quicksand"/>
              </a:defRPr>
            </a:lvl2pPr>
            <a:lvl3pPr marL="1371600" marR="0" lvl="2" indent="-304800" algn="l" rtl="0">
              <a:lnSpc>
                <a:spcPct val="115000"/>
              </a:lnSpc>
              <a:spcBef>
                <a:spcPts val="0"/>
              </a:spcBef>
              <a:spcAft>
                <a:spcPts val="0"/>
              </a:spcAft>
              <a:buClr>
                <a:schemeClr val="lt1"/>
              </a:buClr>
              <a:buSzPts val="1200"/>
              <a:buFont typeface="Roboto Condensed Light"/>
              <a:buAutoNum type="romanLcPeriod"/>
              <a:defRPr sz="1400" b="0" i="0" u="none" strike="noStrike" cap="none">
                <a:solidFill>
                  <a:schemeClr val="lt1"/>
                </a:solidFill>
                <a:latin typeface="Quicksand"/>
                <a:ea typeface="Quicksand"/>
                <a:cs typeface="Quicksand"/>
                <a:sym typeface="Quicksand"/>
              </a:defRPr>
            </a:lvl3pPr>
            <a:lvl4pPr marL="1828800" marR="0" lvl="3" indent="-304800" algn="l" rtl="0">
              <a:lnSpc>
                <a:spcPct val="115000"/>
              </a:lnSpc>
              <a:spcBef>
                <a:spcPts val="0"/>
              </a:spcBef>
              <a:spcAft>
                <a:spcPts val="0"/>
              </a:spcAft>
              <a:buClr>
                <a:schemeClr val="lt1"/>
              </a:buClr>
              <a:buSzPts val="1200"/>
              <a:buFont typeface="Roboto Condensed Light"/>
              <a:buAutoNum type="arabicPeriod"/>
              <a:defRPr sz="1400" b="0" i="0" u="none" strike="noStrike" cap="none">
                <a:solidFill>
                  <a:schemeClr val="lt1"/>
                </a:solidFill>
                <a:latin typeface="Quicksand"/>
                <a:ea typeface="Quicksand"/>
                <a:cs typeface="Quicksand"/>
                <a:sym typeface="Quicksand"/>
              </a:defRPr>
            </a:lvl4pPr>
            <a:lvl5pPr marL="2286000" marR="0" lvl="4" indent="-304800" algn="l" rtl="0">
              <a:lnSpc>
                <a:spcPct val="115000"/>
              </a:lnSpc>
              <a:spcBef>
                <a:spcPts val="0"/>
              </a:spcBef>
              <a:spcAft>
                <a:spcPts val="0"/>
              </a:spcAft>
              <a:buClr>
                <a:schemeClr val="lt1"/>
              </a:buClr>
              <a:buSzPts val="1200"/>
              <a:buFont typeface="Roboto Condensed Light"/>
              <a:buAutoNum type="alphaLcPeriod"/>
              <a:defRPr sz="1400" b="0" i="0" u="none" strike="noStrike" cap="none">
                <a:solidFill>
                  <a:schemeClr val="lt1"/>
                </a:solidFill>
                <a:latin typeface="Quicksand"/>
                <a:ea typeface="Quicksand"/>
                <a:cs typeface="Quicksand"/>
                <a:sym typeface="Quicksand"/>
              </a:defRPr>
            </a:lvl5pPr>
            <a:lvl6pPr marL="2743200" marR="0" lvl="5" indent="-304800" algn="l" rtl="0">
              <a:lnSpc>
                <a:spcPct val="115000"/>
              </a:lnSpc>
              <a:spcBef>
                <a:spcPts val="0"/>
              </a:spcBef>
              <a:spcAft>
                <a:spcPts val="0"/>
              </a:spcAft>
              <a:buClr>
                <a:schemeClr val="lt1"/>
              </a:buClr>
              <a:buSzPts val="1200"/>
              <a:buFont typeface="Roboto Condensed Light"/>
              <a:buAutoNum type="romanLcPeriod"/>
              <a:defRPr sz="1400" b="0" i="0" u="none" strike="noStrike" cap="none">
                <a:solidFill>
                  <a:schemeClr val="lt1"/>
                </a:solidFill>
                <a:latin typeface="Quicksand"/>
                <a:ea typeface="Quicksand"/>
                <a:cs typeface="Quicksand"/>
                <a:sym typeface="Quicksand"/>
              </a:defRPr>
            </a:lvl6pPr>
            <a:lvl7pPr marL="3200400" marR="0" lvl="6" indent="-304800" algn="l" rtl="0">
              <a:lnSpc>
                <a:spcPct val="115000"/>
              </a:lnSpc>
              <a:spcBef>
                <a:spcPts val="0"/>
              </a:spcBef>
              <a:spcAft>
                <a:spcPts val="0"/>
              </a:spcAft>
              <a:buClr>
                <a:schemeClr val="lt1"/>
              </a:buClr>
              <a:buSzPts val="1200"/>
              <a:buFont typeface="Roboto Condensed Light"/>
              <a:buAutoNum type="arabicPeriod"/>
              <a:defRPr sz="1400" b="0" i="0" u="none" strike="noStrike" cap="none">
                <a:solidFill>
                  <a:schemeClr val="lt1"/>
                </a:solidFill>
                <a:latin typeface="Quicksand"/>
                <a:ea typeface="Quicksand"/>
                <a:cs typeface="Quicksand"/>
                <a:sym typeface="Quicksand"/>
              </a:defRPr>
            </a:lvl7pPr>
            <a:lvl8pPr marL="3657600" marR="0" lvl="7" indent="-304800" algn="l" rtl="0">
              <a:lnSpc>
                <a:spcPct val="115000"/>
              </a:lnSpc>
              <a:spcBef>
                <a:spcPts val="0"/>
              </a:spcBef>
              <a:spcAft>
                <a:spcPts val="0"/>
              </a:spcAft>
              <a:buClr>
                <a:schemeClr val="lt1"/>
              </a:buClr>
              <a:buSzPts val="1200"/>
              <a:buFont typeface="Roboto Condensed Light"/>
              <a:buAutoNum type="alphaLcPeriod"/>
              <a:defRPr sz="1400" b="0" i="0" u="none" strike="noStrike" cap="none">
                <a:solidFill>
                  <a:schemeClr val="lt1"/>
                </a:solidFill>
                <a:latin typeface="Quicksand"/>
                <a:ea typeface="Quicksand"/>
                <a:cs typeface="Quicksand"/>
                <a:sym typeface="Quicksand"/>
              </a:defRPr>
            </a:lvl8pPr>
            <a:lvl9pPr marL="4114800" marR="0" lvl="8" indent="-304800" algn="l" rtl="0">
              <a:lnSpc>
                <a:spcPct val="115000"/>
              </a:lnSpc>
              <a:spcBef>
                <a:spcPts val="0"/>
              </a:spcBef>
              <a:spcAft>
                <a:spcPts val="0"/>
              </a:spcAft>
              <a:buClr>
                <a:schemeClr val="lt1"/>
              </a:buClr>
              <a:buSzPts val="1200"/>
              <a:buFont typeface="Roboto Condensed Light"/>
              <a:buAutoNum type="romanLcPeriod"/>
              <a:defRPr sz="1400" b="0" i="0" u="none" strike="noStrike" cap="none">
                <a:solidFill>
                  <a:schemeClr val="lt1"/>
                </a:solidFill>
                <a:latin typeface="Quicksand"/>
                <a:ea typeface="Quicksand"/>
                <a:cs typeface="Quicksand"/>
                <a:sym typeface="Quicksand"/>
              </a:defRPr>
            </a:lvl9pPr>
          </a:lstStyle>
          <a:p>
            <a:pPr marL="0" indent="0">
              <a:buFont typeface="Quicksand"/>
              <a:buNone/>
              <a:defRPr/>
            </a:pPr>
            <a:r>
              <a:rPr lang="fr-FR" sz="2400" dirty="0">
                <a:latin typeface="Verdana" panose="020B0604030504040204" pitchFamily="34" charset="0"/>
                <a:ea typeface="Verdana" panose="020B0604030504040204" pitchFamily="34" charset="0"/>
              </a:rPr>
              <a:t>Après interrogation des bibliothèques du réseau pratiquant le catalogage en multi-écritures, et en complément des implémentations 2022, de </a:t>
            </a:r>
            <a:r>
              <a:rPr lang="fr-FR" sz="2400" dirty="0">
                <a:solidFill>
                  <a:schemeClr val="accent2"/>
                </a:solidFill>
                <a:latin typeface="Verdana" panose="020B0604030504040204" pitchFamily="34" charset="0"/>
                <a:ea typeface="Verdana" panose="020B0604030504040204" pitchFamily="34" charset="0"/>
              </a:rPr>
              <a:t>nouvelles</a:t>
            </a:r>
            <a:r>
              <a:rPr lang="fr-FR" sz="2400" dirty="0">
                <a:latin typeface="Verdana" panose="020B0604030504040204" pitchFamily="34" charset="0"/>
                <a:ea typeface="Verdana" panose="020B0604030504040204" pitchFamily="34" charset="0"/>
              </a:rPr>
              <a:t> valeurs ont été ajoutées dans le référentiel des codes d’écriture.</a:t>
            </a:r>
            <a:endParaRPr lang="fr-FR" dirty="0">
              <a:latin typeface="Verdana" panose="020B0604030504040204" pitchFamily="34" charset="0"/>
              <a:ea typeface="Verdana" panose="020B0604030504040204" pitchFamily="34" charset="0"/>
            </a:endParaRPr>
          </a:p>
        </p:txBody>
      </p:sp>
      <p:sp>
        <p:nvSpPr>
          <p:cNvPr id="3" name="ZoneTexte 2">
            <a:extLst>
              <a:ext uri="{FF2B5EF4-FFF2-40B4-BE49-F238E27FC236}">
                <a16:creationId xmlns:a16="http://schemas.microsoft.com/office/drawing/2014/main" id="{0DBEA879-C379-6291-43DF-1D80B97D6649}"/>
              </a:ext>
            </a:extLst>
          </p:cNvPr>
          <p:cNvSpPr txBox="1"/>
          <p:nvPr/>
        </p:nvSpPr>
        <p:spPr>
          <a:xfrm>
            <a:off x="501444" y="2718473"/>
            <a:ext cx="8410907" cy="1938992"/>
          </a:xfrm>
          <a:prstGeom prst="rect">
            <a:avLst/>
          </a:prstGeom>
          <a:noFill/>
        </p:spPr>
        <p:txBody>
          <a:bodyPr wrap="square">
            <a:spAutoFit/>
          </a:bodyPr>
          <a:lstStyle/>
          <a:p>
            <a:pPr marL="34290">
              <a:defRPr/>
            </a:pPr>
            <a:r>
              <a:rPr lang="fr-FR" sz="2000" b="1" dirty="0">
                <a:solidFill>
                  <a:schemeClr val="accent1"/>
                </a:solidFill>
                <a:latin typeface="Verdana" panose="020B0604030504040204" pitchFamily="34" charset="0"/>
                <a:ea typeface="Verdana" panose="020B0604030504040204" pitchFamily="34" charset="0"/>
                <a:sym typeface="Wingdings" panose="05000000000000000000" pitchFamily="2" charset="2"/>
              </a:rPr>
              <a:t>Ces nouvelles valeurs sont à enregistrer en catalogage dans les zones concernant l’alphabet/l’écriture du titre ou du point d’accès autorisé </a:t>
            </a:r>
            <a:r>
              <a:rPr lang="fr-FR" sz="2000" dirty="0">
                <a:solidFill>
                  <a:schemeClr val="accent1"/>
                </a:solidFill>
                <a:latin typeface="Verdana" panose="020B0604030504040204" pitchFamily="34" charset="0"/>
                <a:ea typeface="Verdana" panose="020B0604030504040204" pitchFamily="34" charset="0"/>
                <a:sym typeface="Wingdings" panose="05000000000000000000" pitchFamily="2" charset="2"/>
              </a:rPr>
              <a:t>:</a:t>
            </a:r>
          </a:p>
          <a:p>
            <a:pPr marL="34290">
              <a:defRPr/>
            </a:pPr>
            <a:r>
              <a:rPr lang="fr-FR" sz="2000" dirty="0">
                <a:solidFill>
                  <a:schemeClr val="accent1"/>
                </a:solidFill>
                <a:latin typeface="Verdana" panose="020B0604030504040204" pitchFamily="34" charset="0"/>
                <a:ea typeface="Verdana" panose="020B0604030504040204" pitchFamily="34" charset="0"/>
                <a:sym typeface="Wingdings" panose="05000000000000000000" pitchFamily="2" charset="2"/>
              </a:rPr>
              <a:t> </a:t>
            </a:r>
          </a:p>
          <a:p>
            <a:pPr marL="34290">
              <a:defRPr/>
            </a:pPr>
            <a:r>
              <a:rPr lang="fr-FR" sz="2000" dirty="0">
                <a:solidFill>
                  <a:schemeClr val="accent1"/>
                </a:solidFill>
                <a:latin typeface="Verdana" panose="020B0604030504040204" pitchFamily="34" charset="0"/>
                <a:ea typeface="Verdana" panose="020B0604030504040204" pitchFamily="34" charset="0"/>
                <a:sym typeface="Wingdings" panose="05000000000000000000" pitchFamily="2" charset="2"/>
              </a:rPr>
              <a:t>-&gt; </a:t>
            </a:r>
            <a:r>
              <a:rPr lang="fr-FR" sz="2000" dirty="0" err="1">
                <a:solidFill>
                  <a:schemeClr val="accent1"/>
                </a:solidFill>
                <a:latin typeface="Verdana" panose="020B0604030504040204" pitchFamily="34" charset="0"/>
                <a:ea typeface="Verdana" panose="020B0604030504040204" pitchFamily="34" charset="0"/>
                <a:sym typeface="Wingdings" panose="05000000000000000000" pitchFamily="2" charset="2"/>
              </a:rPr>
              <a:t>Unimarc</a:t>
            </a:r>
            <a:r>
              <a:rPr lang="fr-FR" sz="2000" dirty="0">
                <a:solidFill>
                  <a:schemeClr val="accent1"/>
                </a:solidFill>
                <a:latin typeface="Verdana" panose="020B0604030504040204" pitchFamily="34" charset="0"/>
                <a:ea typeface="Verdana" panose="020B0604030504040204" pitchFamily="34" charset="0"/>
                <a:sym typeface="Wingdings" panose="05000000000000000000" pitchFamily="2" charset="2"/>
              </a:rPr>
              <a:t> B </a:t>
            </a:r>
            <a:r>
              <a:rPr lang="fr-FR" sz="2000" dirty="0">
                <a:solidFill>
                  <a:schemeClr val="accent1"/>
                </a:solidFill>
                <a:latin typeface="Verdana" panose="020B0604030504040204" pitchFamily="34" charset="0"/>
                <a:ea typeface="Verdana" panose="020B0604030504040204" pitchFamily="34" charset="0"/>
              </a:rPr>
              <a:t>104 </a:t>
            </a:r>
            <a:r>
              <a:rPr lang="fr-FR" sz="2000" dirty="0">
                <a:solidFill>
                  <a:schemeClr val="accent4">
                    <a:lumMod val="75000"/>
                  </a:schemeClr>
                </a:solidFill>
                <a:latin typeface="Verdana" panose="020B0604030504040204" pitchFamily="34" charset="0"/>
                <a:ea typeface="Verdana" panose="020B0604030504040204" pitchFamily="34" charset="0"/>
              </a:rPr>
              <a:t>$d</a:t>
            </a:r>
            <a:endParaRPr lang="fr-FR" sz="2000" dirty="0">
              <a:solidFill>
                <a:schemeClr val="accent1"/>
              </a:solidFill>
              <a:latin typeface="Verdana" panose="020B0604030504040204" pitchFamily="34" charset="0"/>
              <a:ea typeface="Verdana" panose="020B0604030504040204" pitchFamily="34" charset="0"/>
            </a:endParaRPr>
          </a:p>
          <a:p>
            <a:pPr marL="34290">
              <a:defRPr/>
            </a:pPr>
            <a:r>
              <a:rPr lang="fr-FR" sz="2000" dirty="0">
                <a:solidFill>
                  <a:schemeClr val="accent1"/>
                </a:solidFill>
                <a:latin typeface="Verdana" panose="020B0604030504040204" pitchFamily="34" charset="0"/>
                <a:ea typeface="Verdana" panose="020B0604030504040204" pitchFamily="34" charset="0"/>
                <a:sym typeface="Wingdings" panose="05000000000000000000" pitchFamily="2" charset="2"/>
              </a:rPr>
              <a:t>-&gt; </a:t>
            </a:r>
            <a:r>
              <a:rPr lang="fr-FR" sz="2000" dirty="0" err="1">
                <a:solidFill>
                  <a:schemeClr val="accent1"/>
                </a:solidFill>
                <a:latin typeface="Verdana" panose="020B0604030504040204" pitchFamily="34" charset="0"/>
                <a:ea typeface="Verdana" panose="020B0604030504040204" pitchFamily="34" charset="0"/>
              </a:rPr>
              <a:t>Unimarc</a:t>
            </a:r>
            <a:r>
              <a:rPr lang="fr-FR" sz="2000" dirty="0">
                <a:solidFill>
                  <a:schemeClr val="accent1"/>
                </a:solidFill>
                <a:latin typeface="Verdana" panose="020B0604030504040204" pitchFamily="34" charset="0"/>
                <a:ea typeface="Verdana" panose="020B0604030504040204" pitchFamily="34" charset="0"/>
              </a:rPr>
              <a:t> B / </a:t>
            </a:r>
            <a:r>
              <a:rPr lang="fr-FR" sz="2000" dirty="0" err="1">
                <a:solidFill>
                  <a:schemeClr val="accent1"/>
                </a:solidFill>
                <a:latin typeface="Verdana" panose="020B0604030504040204" pitchFamily="34" charset="0"/>
                <a:ea typeface="Verdana" panose="020B0604030504040204" pitchFamily="34" charset="0"/>
              </a:rPr>
              <a:t>Unimarc</a:t>
            </a:r>
            <a:r>
              <a:rPr lang="fr-FR" sz="2000" dirty="0">
                <a:solidFill>
                  <a:schemeClr val="accent1"/>
                </a:solidFill>
                <a:latin typeface="Verdana" panose="020B0604030504040204" pitchFamily="34" charset="0"/>
                <a:ea typeface="Verdana" panose="020B0604030504040204" pitchFamily="34" charset="0"/>
              </a:rPr>
              <a:t> A </a:t>
            </a:r>
            <a:r>
              <a:rPr lang="fr-FR" sz="2000" dirty="0">
                <a:solidFill>
                  <a:schemeClr val="accent4">
                    <a:lumMod val="75000"/>
                  </a:schemeClr>
                </a:solidFill>
                <a:latin typeface="Verdana" panose="020B0604030504040204" pitchFamily="34" charset="0"/>
                <a:ea typeface="Verdana" panose="020B0604030504040204" pitchFamily="34" charset="0"/>
              </a:rPr>
              <a:t>$7</a:t>
            </a:r>
            <a:r>
              <a:rPr lang="fr-FR" sz="2000" dirty="0">
                <a:solidFill>
                  <a:schemeClr val="accent1"/>
                </a:solidFill>
                <a:latin typeface="Verdana" panose="020B0604030504040204" pitchFamily="34" charset="0"/>
                <a:ea typeface="Verdana" panose="020B0604030504040204" pitchFamily="34" charset="0"/>
              </a:rPr>
              <a:t> </a:t>
            </a:r>
            <a:endParaRPr lang="fr-FR"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58689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4EA563E0-A432-2FF3-E344-13FAA811B96D}"/>
              </a:ext>
            </a:extLst>
          </p:cNvPr>
          <p:cNvGraphicFramePr>
            <a:graphicFrameLocks noGrp="1"/>
          </p:cNvGraphicFramePr>
          <p:nvPr>
            <p:extLst>
              <p:ext uri="{D42A27DB-BD31-4B8C-83A1-F6EECF244321}">
                <p14:modId xmlns:p14="http://schemas.microsoft.com/office/powerpoint/2010/main" val="1416940008"/>
              </p:ext>
            </p:extLst>
          </p:nvPr>
        </p:nvGraphicFramePr>
        <p:xfrm>
          <a:off x="694944" y="524782"/>
          <a:ext cx="7815073" cy="4701342"/>
        </p:xfrm>
        <a:graphic>
          <a:graphicData uri="http://schemas.openxmlformats.org/drawingml/2006/table">
            <a:tbl>
              <a:tblPr firstRow="1" bandRow="1">
                <a:tableStyleId>{5C22544A-7EE6-4342-B048-85BDC9FD1C3A}</a:tableStyleId>
              </a:tblPr>
              <a:tblGrid>
                <a:gridCol w="819353">
                  <a:extLst>
                    <a:ext uri="{9D8B030D-6E8A-4147-A177-3AD203B41FA5}">
                      <a16:colId xmlns:a16="http://schemas.microsoft.com/office/drawing/2014/main" val="20000"/>
                    </a:ext>
                  </a:extLst>
                </a:gridCol>
                <a:gridCol w="3180409">
                  <a:extLst>
                    <a:ext uri="{9D8B030D-6E8A-4147-A177-3AD203B41FA5}">
                      <a16:colId xmlns:a16="http://schemas.microsoft.com/office/drawing/2014/main" val="20001"/>
                    </a:ext>
                  </a:extLst>
                </a:gridCol>
                <a:gridCol w="896976">
                  <a:extLst>
                    <a:ext uri="{9D8B030D-6E8A-4147-A177-3AD203B41FA5}">
                      <a16:colId xmlns:a16="http://schemas.microsoft.com/office/drawing/2014/main" val="20002"/>
                    </a:ext>
                  </a:extLst>
                </a:gridCol>
                <a:gridCol w="2918335">
                  <a:extLst>
                    <a:ext uri="{9D8B030D-6E8A-4147-A177-3AD203B41FA5}">
                      <a16:colId xmlns:a16="http://schemas.microsoft.com/office/drawing/2014/main" val="20003"/>
                    </a:ext>
                  </a:extLst>
                </a:gridCol>
              </a:tblGrid>
              <a:tr h="373882">
                <a:tc>
                  <a:txBody>
                    <a:bodyPr/>
                    <a:lstStyle/>
                    <a:p>
                      <a:r>
                        <a:rPr lang="fr-FR" sz="1400" dirty="0"/>
                        <a:t>Codes</a:t>
                      </a:r>
                    </a:p>
                  </a:txBody>
                  <a:tcPr marL="68580" marR="68580" marT="34279" marB="34279"/>
                </a:tc>
                <a:tc>
                  <a:txBody>
                    <a:bodyPr/>
                    <a:lstStyle/>
                    <a:p>
                      <a:r>
                        <a:rPr lang="fr-FR" sz="1400" dirty="0"/>
                        <a:t>Signification</a:t>
                      </a:r>
                    </a:p>
                  </a:txBody>
                  <a:tcPr marL="68580" marR="68580" marT="34279" marB="34279"/>
                </a:tc>
                <a:tc>
                  <a:txBody>
                    <a:bodyPr/>
                    <a:lstStyle/>
                    <a:p>
                      <a:r>
                        <a:rPr lang="fr-FR" sz="1400" dirty="0"/>
                        <a:t>Codes</a:t>
                      </a:r>
                    </a:p>
                  </a:txBody>
                  <a:tcPr marL="68580" marR="68580" marT="34279" marB="34279"/>
                </a:tc>
                <a:tc>
                  <a:txBody>
                    <a:bodyPr/>
                    <a:lstStyle/>
                    <a:p>
                      <a:pPr marL="0" marR="0" lvl="0" indent="0" algn="l" defTabSz="848715" rtl="0" eaLnBrk="1" fontAlgn="auto" latinLnBrk="0" hangingPunct="1">
                        <a:lnSpc>
                          <a:spcPct val="100000"/>
                        </a:lnSpc>
                        <a:spcBef>
                          <a:spcPts val="0"/>
                        </a:spcBef>
                        <a:spcAft>
                          <a:spcPts val="0"/>
                        </a:spcAft>
                        <a:buClrTx/>
                        <a:buSzTx/>
                        <a:buFontTx/>
                        <a:buNone/>
                        <a:tabLst/>
                        <a:defRPr/>
                      </a:pPr>
                      <a:r>
                        <a:rPr lang="fr-FR" sz="1400" dirty="0"/>
                        <a:t>Signification</a:t>
                      </a:r>
                    </a:p>
                    <a:p>
                      <a:endParaRPr lang="fr-FR" sz="1400" dirty="0"/>
                    </a:p>
                  </a:txBody>
                  <a:tcPr marL="68580" marR="68580" marT="34279" marB="34279"/>
                </a:tc>
                <a:extLst>
                  <a:ext uri="{0D108BD9-81ED-4DB2-BD59-A6C34878D82A}">
                    <a16:rowId xmlns:a16="http://schemas.microsoft.com/office/drawing/2014/main" val="10000"/>
                  </a:ext>
                </a:extLst>
              </a:tr>
              <a:tr h="515430">
                <a:tc>
                  <a:txBody>
                    <a:bodyPr/>
                    <a:lstStyle/>
                    <a:p>
                      <a:r>
                        <a:rPr lang="fr-FR" sz="1500" dirty="0" err="1">
                          <a:solidFill>
                            <a:schemeClr val="accent2"/>
                          </a:solidFill>
                          <a:latin typeface="Verdana" panose="020B0604030504040204" pitchFamily="34" charset="0"/>
                          <a:ea typeface="Verdana" panose="020B0604030504040204" pitchFamily="34" charset="0"/>
                        </a:rPr>
                        <a:t>eb</a:t>
                      </a:r>
                      <a:endParaRPr lang="fr-FR" sz="1500" dirty="0">
                        <a:solidFill>
                          <a:schemeClr val="accent2"/>
                        </a:solidFill>
                        <a:latin typeface="Verdana" panose="020B0604030504040204" pitchFamily="34" charset="0"/>
                        <a:ea typeface="Verdana" panose="020B0604030504040204" pitchFamily="34" charset="0"/>
                      </a:endParaRPr>
                    </a:p>
                  </a:txBody>
                  <a:tcPr marL="68580" marR="68580" marT="34279" marB="34279"/>
                </a:tc>
                <a:tc>
                  <a:txBody>
                    <a:bodyPr/>
                    <a:lstStyle/>
                    <a:p>
                      <a:r>
                        <a:rPr lang="fr-FR" sz="1500" dirty="0">
                          <a:latin typeface="Verdana" panose="020B0604030504040204" pitchFamily="34" charset="0"/>
                          <a:ea typeface="Verdana" panose="020B0604030504040204" pitchFamily="34" charset="0"/>
                        </a:rPr>
                        <a:t>Chinois – variante simplifiée </a:t>
                      </a:r>
                    </a:p>
                  </a:txBody>
                  <a:tcPr marL="68580" marR="68580" marT="34279" marB="34279"/>
                </a:tc>
                <a:tc>
                  <a:txBody>
                    <a:bodyPr/>
                    <a:lstStyle/>
                    <a:p>
                      <a:r>
                        <a:rPr lang="fr-FR" sz="1500" dirty="0" err="1">
                          <a:solidFill>
                            <a:schemeClr val="accent2"/>
                          </a:solidFill>
                          <a:latin typeface="Verdana" panose="020B0604030504040204" pitchFamily="34" charset="0"/>
                          <a:ea typeface="Verdana" panose="020B0604030504040204" pitchFamily="34" charset="0"/>
                        </a:rPr>
                        <a:t>ie</a:t>
                      </a:r>
                      <a:r>
                        <a:rPr lang="fr-FR" sz="1500" dirty="0">
                          <a:solidFill>
                            <a:schemeClr val="accent2"/>
                          </a:solidFill>
                          <a:latin typeface="Verdana" panose="020B0604030504040204" pitchFamily="34" charset="0"/>
                          <a:ea typeface="Verdana" panose="020B0604030504040204" pitchFamily="34" charset="0"/>
                        </a:rPr>
                        <a:t>	</a:t>
                      </a:r>
                    </a:p>
                  </a:txBody>
                  <a:tcPr marL="68580" marR="68580" marT="34279" marB="34279"/>
                </a:tc>
                <a:tc>
                  <a:txBody>
                    <a:bodyPr/>
                    <a:lstStyle/>
                    <a:p>
                      <a:r>
                        <a:rPr lang="fr-FR" sz="1500" dirty="0">
                          <a:latin typeface="Verdana" panose="020B0604030504040204" pitchFamily="34" charset="0"/>
                          <a:ea typeface="Verdana" panose="020B0604030504040204" pitchFamily="34" charset="0"/>
                        </a:rPr>
                        <a:t>Cham 	</a:t>
                      </a:r>
                    </a:p>
                  </a:txBody>
                  <a:tcPr marL="68580" marR="68580" marT="34279" marB="34279"/>
                </a:tc>
                <a:extLst>
                  <a:ext uri="{0D108BD9-81ED-4DB2-BD59-A6C34878D82A}">
                    <a16:rowId xmlns:a16="http://schemas.microsoft.com/office/drawing/2014/main" val="10001"/>
                  </a:ext>
                </a:extLst>
              </a:tr>
              <a:tr h="515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err="1">
                          <a:solidFill>
                            <a:schemeClr val="accent2"/>
                          </a:solidFill>
                          <a:latin typeface="Verdana" panose="020B0604030504040204" pitchFamily="34" charset="0"/>
                          <a:ea typeface="Verdana" panose="020B0604030504040204" pitchFamily="34" charset="0"/>
                        </a:rPr>
                        <a:t>ec</a:t>
                      </a:r>
                      <a:r>
                        <a:rPr lang="fr-FR" sz="1500" baseline="0" dirty="0">
                          <a:solidFill>
                            <a:schemeClr val="accent2"/>
                          </a:solidFill>
                          <a:latin typeface="Verdana" panose="020B0604030504040204" pitchFamily="34" charset="0"/>
                          <a:ea typeface="Verdana" panose="020B0604030504040204" pitchFamily="34" charset="0"/>
                        </a:rPr>
                        <a:t> </a:t>
                      </a:r>
                      <a:endParaRPr lang="fr-FR" sz="1500" dirty="0">
                        <a:solidFill>
                          <a:schemeClr val="accent2"/>
                        </a:solidFill>
                        <a:latin typeface="Verdana" panose="020B0604030504040204" pitchFamily="34" charset="0"/>
                        <a:ea typeface="Verdana" panose="020B0604030504040204" pitchFamily="34" charset="0"/>
                      </a:endParaRP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Chinois – variante traditionnelle</a:t>
                      </a: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err="1">
                          <a:solidFill>
                            <a:schemeClr val="accent2"/>
                          </a:solidFill>
                          <a:latin typeface="Verdana" panose="020B0604030504040204" pitchFamily="34" charset="0"/>
                          <a:ea typeface="Verdana" panose="020B0604030504040204" pitchFamily="34" charset="0"/>
                        </a:rPr>
                        <a:t>jf</a:t>
                      </a:r>
                      <a:r>
                        <a:rPr lang="fr-FR" sz="1500" dirty="0">
                          <a:solidFill>
                            <a:schemeClr val="accent2"/>
                          </a:solidFill>
                          <a:latin typeface="Verdana" panose="020B0604030504040204" pitchFamily="34" charset="0"/>
                          <a:ea typeface="Verdana" panose="020B0604030504040204" pitchFamily="34" charset="0"/>
                        </a:rPr>
                        <a:t>	</a:t>
                      </a: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Tibétain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500" dirty="0">
                        <a:latin typeface="Verdana" panose="020B0604030504040204" pitchFamily="34" charset="0"/>
                        <a:ea typeface="Verdana" panose="020B0604030504040204" pitchFamily="34" charset="0"/>
                      </a:endParaRPr>
                    </a:p>
                  </a:txBody>
                  <a:tcPr marL="68580" marR="68580" marT="34279" marB="34279"/>
                </a:tc>
                <a:extLst>
                  <a:ext uri="{0D108BD9-81ED-4DB2-BD59-A6C34878D82A}">
                    <a16:rowId xmlns:a16="http://schemas.microsoft.com/office/drawing/2014/main" val="10002"/>
                  </a:ext>
                </a:extLst>
              </a:tr>
              <a:tr h="515430">
                <a:tc>
                  <a:txBody>
                    <a:bodyPr/>
                    <a:lstStyle/>
                    <a:p>
                      <a:r>
                        <a:rPr lang="fr-FR" sz="1500" dirty="0" err="1">
                          <a:solidFill>
                            <a:schemeClr val="accent2"/>
                          </a:solidFill>
                          <a:latin typeface="Verdana" panose="020B0604030504040204" pitchFamily="34" charset="0"/>
                          <a:ea typeface="Verdana" panose="020B0604030504040204" pitchFamily="34" charset="0"/>
                        </a:rPr>
                        <a:t>ed</a:t>
                      </a:r>
                      <a:endParaRPr lang="fr-FR" sz="1500" dirty="0">
                        <a:solidFill>
                          <a:schemeClr val="accent2"/>
                        </a:solidFill>
                        <a:latin typeface="Verdana" panose="020B0604030504040204" pitchFamily="34" charset="0"/>
                        <a:ea typeface="Verdana" panose="020B0604030504040204" pitchFamily="34" charset="0"/>
                      </a:endParaRPr>
                    </a:p>
                  </a:txBody>
                  <a:tcPr marL="68580" marR="68580" marT="34279" marB="34279"/>
                </a:tc>
                <a:tc>
                  <a:txBody>
                    <a:bodyPr/>
                    <a:lstStyle/>
                    <a:p>
                      <a:r>
                        <a:rPr lang="fr-FR" sz="1500" dirty="0">
                          <a:latin typeface="Verdana" panose="020B0604030504040204" pitchFamily="34" charset="0"/>
                          <a:ea typeface="Verdana" panose="020B0604030504040204" pitchFamily="34" charset="0"/>
                        </a:rPr>
                        <a:t>Mongol </a:t>
                      </a:r>
                    </a:p>
                  </a:txBody>
                  <a:tcPr marL="68580" marR="68580" marT="34279" marB="34279"/>
                </a:tc>
                <a:tc>
                  <a:txBody>
                    <a:bodyPr/>
                    <a:lstStyle/>
                    <a:p>
                      <a:r>
                        <a:rPr lang="fr-FR" sz="1500" dirty="0" err="1">
                          <a:solidFill>
                            <a:schemeClr val="accent2"/>
                          </a:solidFill>
                          <a:latin typeface="Verdana" panose="020B0604030504040204" pitchFamily="34" charset="0"/>
                          <a:ea typeface="Verdana" panose="020B0604030504040204" pitchFamily="34" charset="0"/>
                        </a:rPr>
                        <a:t>jg</a:t>
                      </a:r>
                      <a:r>
                        <a:rPr lang="fr-FR" sz="1500" dirty="0">
                          <a:solidFill>
                            <a:schemeClr val="accent2"/>
                          </a:solidFill>
                          <a:latin typeface="Verdana" panose="020B0604030504040204" pitchFamily="34" charset="0"/>
                          <a:ea typeface="Verdana" panose="020B0604030504040204" pitchFamily="34" charset="0"/>
                        </a:rPr>
                        <a:t>	</a:t>
                      </a:r>
                    </a:p>
                  </a:txBody>
                  <a:tcPr marL="68580" marR="68580" marT="34279" marB="34279"/>
                </a:tc>
                <a:tc>
                  <a:txBody>
                    <a:bodyPr/>
                    <a:lstStyle/>
                    <a:p>
                      <a:pPr marL="0" marR="0" lvl="0" indent="0" algn="l" defTabSz="848715"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écriture des Newars</a:t>
                      </a:r>
                    </a:p>
                    <a:p>
                      <a:endParaRPr lang="fr-FR" sz="1500" dirty="0">
                        <a:latin typeface="Verdana" panose="020B0604030504040204" pitchFamily="34" charset="0"/>
                        <a:ea typeface="Verdana" panose="020B0604030504040204" pitchFamily="34" charset="0"/>
                      </a:endParaRPr>
                    </a:p>
                  </a:txBody>
                  <a:tcPr marL="68580" marR="68580" marT="34279" marB="34279"/>
                </a:tc>
                <a:extLst>
                  <a:ext uri="{0D108BD9-81ED-4DB2-BD59-A6C34878D82A}">
                    <a16:rowId xmlns:a16="http://schemas.microsoft.com/office/drawing/2014/main" val="10003"/>
                  </a:ext>
                </a:extLst>
              </a:tr>
              <a:tr h="515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err="1">
                          <a:solidFill>
                            <a:schemeClr val="accent2"/>
                          </a:solidFill>
                          <a:latin typeface="Verdana" panose="020B0604030504040204" pitchFamily="34" charset="0"/>
                          <a:ea typeface="Verdana" panose="020B0604030504040204" pitchFamily="34" charset="0"/>
                        </a:rPr>
                        <a:t>ee</a:t>
                      </a:r>
                      <a:endParaRPr lang="fr-FR" sz="1500" dirty="0">
                        <a:solidFill>
                          <a:schemeClr val="accent2"/>
                        </a:solidFill>
                        <a:latin typeface="Verdana" panose="020B0604030504040204" pitchFamily="34" charset="0"/>
                        <a:ea typeface="Verdana" panose="020B0604030504040204" pitchFamily="34" charset="0"/>
                      </a:endParaRP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Mandchou</a:t>
                      </a: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err="1">
                          <a:solidFill>
                            <a:schemeClr val="accent2"/>
                          </a:solidFill>
                          <a:latin typeface="Verdana" panose="020B0604030504040204" pitchFamily="34" charset="0"/>
                          <a:ea typeface="Verdana" panose="020B0604030504040204" pitchFamily="34" charset="0"/>
                        </a:rPr>
                        <a:t>lf</a:t>
                      </a:r>
                      <a:r>
                        <a:rPr lang="fr-FR" sz="1500" dirty="0">
                          <a:solidFill>
                            <a:schemeClr val="accent2"/>
                          </a:solidFill>
                          <a:latin typeface="Verdana" panose="020B0604030504040204" pitchFamily="34" charset="0"/>
                          <a:ea typeface="Verdana" panose="020B0604030504040204" pitchFamily="34" charset="0"/>
                        </a:rPr>
                        <a:t>	</a:t>
                      </a: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Grantha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500" dirty="0">
                        <a:latin typeface="Verdana" panose="020B0604030504040204" pitchFamily="34" charset="0"/>
                        <a:ea typeface="Verdana" panose="020B0604030504040204" pitchFamily="34" charset="0"/>
                      </a:endParaRPr>
                    </a:p>
                  </a:txBody>
                  <a:tcPr marL="68580" marR="68580" marT="34279" marB="34279"/>
                </a:tc>
                <a:extLst>
                  <a:ext uri="{0D108BD9-81ED-4DB2-BD59-A6C34878D82A}">
                    <a16:rowId xmlns:a16="http://schemas.microsoft.com/office/drawing/2014/main" val="10004"/>
                  </a:ext>
                </a:extLst>
              </a:tr>
              <a:tr h="515430">
                <a:tc>
                  <a:txBody>
                    <a:bodyPr/>
                    <a:lstStyle/>
                    <a:p>
                      <a:r>
                        <a:rPr lang="fr-FR" sz="1500" dirty="0" err="1">
                          <a:solidFill>
                            <a:schemeClr val="accent2"/>
                          </a:solidFill>
                          <a:latin typeface="Verdana" panose="020B0604030504040204" pitchFamily="34" charset="0"/>
                          <a:ea typeface="Verdana" panose="020B0604030504040204" pitchFamily="34" charset="0"/>
                        </a:rPr>
                        <a:t>ef</a:t>
                      </a:r>
                      <a:endParaRPr lang="fr-FR" sz="1500" dirty="0">
                        <a:solidFill>
                          <a:schemeClr val="accent2"/>
                        </a:solidFill>
                        <a:latin typeface="Verdana" panose="020B0604030504040204" pitchFamily="34" charset="0"/>
                        <a:ea typeface="Verdana" panose="020B0604030504040204" pitchFamily="34" charset="0"/>
                      </a:endParaRPr>
                    </a:p>
                  </a:txBody>
                  <a:tcPr marL="68580" marR="68580" marT="34279" marB="34279"/>
                </a:tc>
                <a:tc>
                  <a:txBody>
                    <a:bodyPr/>
                    <a:lstStyle/>
                    <a:p>
                      <a:r>
                        <a:rPr lang="fr-FR" sz="1500" dirty="0">
                          <a:latin typeface="Verdana" panose="020B0604030504040204" pitchFamily="34" charset="0"/>
                          <a:ea typeface="Verdana" panose="020B0604030504040204" pitchFamily="34" charset="0"/>
                        </a:rPr>
                        <a:t>Yi </a:t>
                      </a:r>
                    </a:p>
                  </a:txBody>
                  <a:tcPr marL="68580" marR="68580" marT="34279" marB="34279"/>
                </a:tc>
                <a:tc>
                  <a:txBody>
                    <a:bodyPr/>
                    <a:lstStyle/>
                    <a:p>
                      <a:r>
                        <a:rPr lang="fr-FR" sz="1500" dirty="0">
                          <a:solidFill>
                            <a:schemeClr val="accent2"/>
                          </a:solidFill>
                          <a:latin typeface="Verdana" panose="020B0604030504040204" pitchFamily="34" charset="0"/>
                          <a:ea typeface="Verdana" panose="020B0604030504040204" pitchFamily="34" charset="0"/>
                        </a:rPr>
                        <a:t>nb	</a:t>
                      </a:r>
                    </a:p>
                  </a:txBody>
                  <a:tcPr marL="68580" marR="68580" marT="34279" marB="34279"/>
                </a:tc>
                <a:tc>
                  <a:txBody>
                    <a:bodyPr/>
                    <a:lstStyle/>
                    <a:p>
                      <a:pPr marL="0" marR="0" lvl="0" indent="0" algn="l" defTabSz="848715"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Tifinagh (alphabet berbère) </a:t>
                      </a:r>
                    </a:p>
                  </a:txBody>
                  <a:tcPr marL="68580" marR="68580" marT="34279" marB="34279"/>
                </a:tc>
                <a:extLst>
                  <a:ext uri="{0D108BD9-81ED-4DB2-BD59-A6C34878D82A}">
                    <a16:rowId xmlns:a16="http://schemas.microsoft.com/office/drawing/2014/main" val="10005"/>
                  </a:ext>
                </a:extLst>
              </a:tr>
              <a:tr h="515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err="1">
                          <a:solidFill>
                            <a:schemeClr val="accent2"/>
                          </a:solidFill>
                          <a:latin typeface="Verdana" panose="020B0604030504040204" pitchFamily="34" charset="0"/>
                          <a:ea typeface="Verdana" panose="020B0604030504040204" pitchFamily="34" charset="0"/>
                        </a:rPr>
                        <a:t>eg</a:t>
                      </a:r>
                      <a:endParaRPr lang="fr-FR" sz="1500" dirty="0">
                        <a:solidFill>
                          <a:schemeClr val="accent2"/>
                        </a:solidFill>
                        <a:latin typeface="Verdana" panose="020B0604030504040204" pitchFamily="34" charset="0"/>
                        <a:ea typeface="Verdana" panose="020B0604030504040204" pitchFamily="34" charset="0"/>
                      </a:endParaRP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err="1">
                          <a:latin typeface="Verdana" panose="020B0604030504040204" pitchFamily="34" charset="0"/>
                          <a:ea typeface="Verdana" panose="020B0604030504040204" pitchFamily="34" charset="0"/>
                        </a:rPr>
                        <a:t>Dongba</a:t>
                      </a:r>
                      <a:r>
                        <a:rPr lang="fr-FR" sz="1500" dirty="0">
                          <a:latin typeface="Verdana" panose="020B0604030504040204" pitchFamily="34" charset="0"/>
                          <a:ea typeface="Verdana" panose="020B0604030504040204" pitchFamily="34" charset="0"/>
                        </a:rPr>
                        <a:t> (</a:t>
                      </a:r>
                      <a:r>
                        <a:rPr lang="fr-FR" sz="1500" dirty="0" err="1">
                          <a:latin typeface="Verdana" panose="020B0604030504040204" pitchFamily="34" charset="0"/>
                          <a:ea typeface="Verdana" panose="020B0604030504040204" pitchFamily="34" charset="0"/>
                        </a:rPr>
                        <a:t>Naxi</a:t>
                      </a:r>
                      <a:r>
                        <a:rPr lang="fr-FR" sz="1500" dirty="0">
                          <a:latin typeface="Verdana" panose="020B0604030504040204" pitchFamily="34" charset="0"/>
                          <a:ea typeface="Verdana" panose="020B0604030504040204" pitchFamily="34" charset="0"/>
                        </a:rPr>
                        <a:t>)</a:t>
                      </a: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err="1">
                          <a:solidFill>
                            <a:schemeClr val="accent2"/>
                          </a:solidFill>
                          <a:latin typeface="Verdana" panose="020B0604030504040204" pitchFamily="34" charset="0"/>
                          <a:ea typeface="Verdana" panose="020B0604030504040204" pitchFamily="34" charset="0"/>
                        </a:rPr>
                        <a:t>nc</a:t>
                      </a:r>
                      <a:r>
                        <a:rPr lang="fr-FR" sz="1500" dirty="0">
                          <a:solidFill>
                            <a:schemeClr val="accent2"/>
                          </a:solidFill>
                          <a:latin typeface="Verdana" panose="020B0604030504040204" pitchFamily="34" charset="0"/>
                          <a:ea typeface="Verdana" panose="020B0604030504040204" pitchFamily="34" charset="0"/>
                        </a:rPr>
                        <a:t>	</a:t>
                      </a: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N’ko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500" dirty="0">
                        <a:latin typeface="Verdana" panose="020B0604030504040204" pitchFamily="34" charset="0"/>
                        <a:ea typeface="Verdana" panose="020B0604030504040204" pitchFamily="34" charset="0"/>
                      </a:endParaRPr>
                    </a:p>
                  </a:txBody>
                  <a:tcPr marL="68580" marR="68580" marT="34279" marB="34279"/>
                </a:tc>
                <a:extLst>
                  <a:ext uri="{0D108BD9-81ED-4DB2-BD59-A6C34878D82A}">
                    <a16:rowId xmlns:a16="http://schemas.microsoft.com/office/drawing/2014/main" val="10006"/>
                  </a:ext>
                </a:extLst>
              </a:tr>
              <a:tr h="515430">
                <a:tc>
                  <a:txBody>
                    <a:bodyPr/>
                    <a:lstStyle/>
                    <a:p>
                      <a:r>
                        <a:rPr lang="fr-FR" sz="1500" dirty="0">
                          <a:solidFill>
                            <a:schemeClr val="accent2"/>
                          </a:solidFill>
                          <a:latin typeface="Verdana" panose="020B0604030504040204" pitchFamily="34" charset="0"/>
                          <a:ea typeface="Verdana" panose="020B0604030504040204" pitchFamily="34" charset="0"/>
                        </a:rPr>
                        <a:t>eh</a:t>
                      </a:r>
                    </a:p>
                  </a:txBody>
                  <a:tcPr marL="68580" marR="68580" marT="34279" marB="34279"/>
                </a:tc>
                <a:tc>
                  <a:txBody>
                    <a:bodyPr/>
                    <a:lstStyle/>
                    <a:p>
                      <a:r>
                        <a:rPr lang="fr-FR" sz="1500" dirty="0" err="1">
                          <a:latin typeface="Verdana" panose="020B0604030504040204" pitchFamily="34" charset="0"/>
                          <a:ea typeface="Verdana" panose="020B0604030504040204" pitchFamily="34" charset="0"/>
                        </a:rPr>
                        <a:t>Geba</a:t>
                      </a:r>
                      <a:r>
                        <a:rPr lang="fr-FR" sz="1500" dirty="0">
                          <a:latin typeface="Verdana" panose="020B0604030504040204" pitchFamily="34" charset="0"/>
                          <a:ea typeface="Verdana" panose="020B0604030504040204" pitchFamily="34" charset="0"/>
                        </a:rPr>
                        <a:t> (</a:t>
                      </a:r>
                      <a:r>
                        <a:rPr lang="fr-FR" sz="1500" dirty="0" err="1">
                          <a:latin typeface="Verdana" panose="020B0604030504040204" pitchFamily="34" charset="0"/>
                          <a:ea typeface="Verdana" panose="020B0604030504040204" pitchFamily="34" charset="0"/>
                        </a:rPr>
                        <a:t>Naxi</a:t>
                      </a:r>
                      <a:r>
                        <a:rPr lang="fr-FR" sz="1500" dirty="0">
                          <a:latin typeface="Verdana" panose="020B0604030504040204" pitchFamily="34" charset="0"/>
                          <a:ea typeface="Verdana" panose="020B0604030504040204" pitchFamily="34" charset="0"/>
                        </a:rPr>
                        <a:t>) </a:t>
                      </a:r>
                    </a:p>
                  </a:txBody>
                  <a:tcPr marL="68580" marR="68580" marT="34279" marB="34279"/>
                </a:tc>
                <a:tc>
                  <a:txBody>
                    <a:bodyPr/>
                    <a:lstStyle/>
                    <a:p>
                      <a:r>
                        <a:rPr lang="fr-FR" sz="1500" dirty="0" err="1">
                          <a:solidFill>
                            <a:schemeClr val="accent2"/>
                          </a:solidFill>
                          <a:latin typeface="Verdana" panose="020B0604030504040204" pitchFamily="34" charset="0"/>
                          <a:ea typeface="Verdana" panose="020B0604030504040204" pitchFamily="34" charset="0"/>
                        </a:rPr>
                        <a:t>oa</a:t>
                      </a:r>
                      <a:r>
                        <a:rPr lang="fr-FR" sz="1500" dirty="0">
                          <a:solidFill>
                            <a:schemeClr val="accent2"/>
                          </a:solidFill>
                          <a:latin typeface="Verdana" panose="020B0604030504040204" pitchFamily="34" charset="0"/>
                          <a:ea typeface="Verdana" panose="020B0604030504040204" pitchFamily="34" charset="0"/>
                        </a:rPr>
                        <a:t>	</a:t>
                      </a:r>
                    </a:p>
                  </a:txBody>
                  <a:tcPr marL="68580" marR="68580" marT="34279" marB="34279"/>
                </a:tc>
                <a:tc>
                  <a:txBody>
                    <a:bodyPr/>
                    <a:lstStyle/>
                    <a:p>
                      <a:pPr marL="0" marR="0" lvl="0" indent="0" algn="l" defTabSz="848715"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Syriaque</a:t>
                      </a:r>
                    </a:p>
                    <a:p>
                      <a:endParaRPr lang="fr-FR" sz="1500" dirty="0">
                        <a:latin typeface="Verdana" panose="020B0604030504040204" pitchFamily="34" charset="0"/>
                        <a:ea typeface="Verdana" panose="020B0604030504040204" pitchFamily="34" charset="0"/>
                      </a:endParaRPr>
                    </a:p>
                  </a:txBody>
                  <a:tcPr marL="68580" marR="68580" marT="34279" marB="34279"/>
                </a:tc>
                <a:extLst>
                  <a:ext uri="{0D108BD9-81ED-4DB2-BD59-A6C34878D82A}">
                    <a16:rowId xmlns:a16="http://schemas.microsoft.com/office/drawing/2014/main" val="10007"/>
                  </a:ext>
                </a:extLst>
              </a:tr>
              <a:tr h="515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solidFill>
                            <a:schemeClr val="accent2"/>
                          </a:solidFill>
                          <a:latin typeface="Verdana" panose="020B0604030504040204" pitchFamily="34" charset="0"/>
                          <a:ea typeface="Verdana" panose="020B0604030504040204" pitchFamily="34" charset="0"/>
                        </a:rPr>
                        <a:t>id</a:t>
                      </a: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Laotien</a:t>
                      </a: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err="1">
                          <a:solidFill>
                            <a:schemeClr val="accent2"/>
                          </a:solidFill>
                          <a:latin typeface="Verdana" panose="020B0604030504040204" pitchFamily="34" charset="0"/>
                          <a:ea typeface="Verdana" panose="020B0604030504040204" pitchFamily="34" charset="0"/>
                        </a:rPr>
                        <a:t>pa</a:t>
                      </a:r>
                      <a:endParaRPr lang="fr-FR" sz="1500" dirty="0">
                        <a:solidFill>
                          <a:schemeClr val="accent2"/>
                        </a:solidFill>
                        <a:latin typeface="Verdana" panose="020B0604030504040204" pitchFamily="34" charset="0"/>
                        <a:ea typeface="Verdana" panose="020B0604030504040204" pitchFamily="34" charset="0"/>
                      </a:endParaRP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Hiéroglyphes (Egypte)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500" dirty="0">
                        <a:latin typeface="Verdana" panose="020B0604030504040204" pitchFamily="34" charset="0"/>
                        <a:ea typeface="Verdana" panose="020B0604030504040204" pitchFamily="34" charset="0"/>
                      </a:endParaRPr>
                    </a:p>
                  </a:txBody>
                  <a:tcPr marL="68580" marR="68580" marT="34279" marB="34279"/>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54952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6"/>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4EA563E0-A432-2FF3-E344-13FAA811B96D}"/>
              </a:ext>
            </a:extLst>
          </p:cNvPr>
          <p:cNvGraphicFramePr>
            <a:graphicFrameLocks noGrp="1"/>
          </p:cNvGraphicFramePr>
          <p:nvPr>
            <p:extLst>
              <p:ext uri="{D42A27DB-BD31-4B8C-83A1-F6EECF244321}">
                <p14:modId xmlns:p14="http://schemas.microsoft.com/office/powerpoint/2010/main" val="3295835914"/>
              </p:ext>
            </p:extLst>
          </p:nvPr>
        </p:nvGraphicFramePr>
        <p:xfrm>
          <a:off x="694944" y="524782"/>
          <a:ext cx="7815073" cy="4701342"/>
        </p:xfrm>
        <a:graphic>
          <a:graphicData uri="http://schemas.openxmlformats.org/drawingml/2006/table">
            <a:tbl>
              <a:tblPr firstRow="1" bandRow="1">
                <a:tableStyleId>{5C22544A-7EE6-4342-B048-85BDC9FD1C3A}</a:tableStyleId>
              </a:tblPr>
              <a:tblGrid>
                <a:gridCol w="819353">
                  <a:extLst>
                    <a:ext uri="{9D8B030D-6E8A-4147-A177-3AD203B41FA5}">
                      <a16:colId xmlns:a16="http://schemas.microsoft.com/office/drawing/2014/main" val="20000"/>
                    </a:ext>
                  </a:extLst>
                </a:gridCol>
                <a:gridCol w="3180409">
                  <a:extLst>
                    <a:ext uri="{9D8B030D-6E8A-4147-A177-3AD203B41FA5}">
                      <a16:colId xmlns:a16="http://schemas.microsoft.com/office/drawing/2014/main" val="20001"/>
                    </a:ext>
                  </a:extLst>
                </a:gridCol>
                <a:gridCol w="896976">
                  <a:extLst>
                    <a:ext uri="{9D8B030D-6E8A-4147-A177-3AD203B41FA5}">
                      <a16:colId xmlns:a16="http://schemas.microsoft.com/office/drawing/2014/main" val="20002"/>
                    </a:ext>
                  </a:extLst>
                </a:gridCol>
                <a:gridCol w="2918335">
                  <a:extLst>
                    <a:ext uri="{9D8B030D-6E8A-4147-A177-3AD203B41FA5}">
                      <a16:colId xmlns:a16="http://schemas.microsoft.com/office/drawing/2014/main" val="20003"/>
                    </a:ext>
                  </a:extLst>
                </a:gridCol>
              </a:tblGrid>
              <a:tr h="373882">
                <a:tc>
                  <a:txBody>
                    <a:bodyPr/>
                    <a:lstStyle/>
                    <a:p>
                      <a:r>
                        <a:rPr lang="fr-FR" sz="1400" dirty="0"/>
                        <a:t>Codes</a:t>
                      </a:r>
                    </a:p>
                  </a:txBody>
                  <a:tcPr marL="68580" marR="68580" marT="34279" marB="34279"/>
                </a:tc>
                <a:tc>
                  <a:txBody>
                    <a:bodyPr/>
                    <a:lstStyle/>
                    <a:p>
                      <a:r>
                        <a:rPr lang="fr-FR" sz="1400" dirty="0"/>
                        <a:t>Signification</a:t>
                      </a:r>
                    </a:p>
                  </a:txBody>
                  <a:tcPr marL="68580" marR="68580" marT="34279" marB="34279"/>
                </a:tc>
                <a:tc>
                  <a:txBody>
                    <a:bodyPr/>
                    <a:lstStyle/>
                    <a:p>
                      <a:r>
                        <a:rPr lang="fr-FR" sz="1400" dirty="0"/>
                        <a:t>Codes</a:t>
                      </a:r>
                    </a:p>
                  </a:txBody>
                  <a:tcPr marL="68580" marR="68580" marT="34279" marB="34279"/>
                </a:tc>
                <a:tc>
                  <a:txBody>
                    <a:bodyPr/>
                    <a:lstStyle/>
                    <a:p>
                      <a:pPr marL="0" marR="0" lvl="0" indent="0" algn="l" defTabSz="848715" rtl="0" eaLnBrk="1" fontAlgn="auto" latinLnBrk="0" hangingPunct="1">
                        <a:lnSpc>
                          <a:spcPct val="100000"/>
                        </a:lnSpc>
                        <a:spcBef>
                          <a:spcPts val="0"/>
                        </a:spcBef>
                        <a:spcAft>
                          <a:spcPts val="0"/>
                        </a:spcAft>
                        <a:buClrTx/>
                        <a:buSzTx/>
                        <a:buFontTx/>
                        <a:buNone/>
                        <a:tabLst/>
                        <a:defRPr/>
                      </a:pPr>
                      <a:r>
                        <a:rPr lang="fr-FR" sz="1400" dirty="0"/>
                        <a:t>Signification</a:t>
                      </a:r>
                    </a:p>
                    <a:p>
                      <a:endParaRPr lang="fr-FR" sz="1400" dirty="0"/>
                    </a:p>
                  </a:txBody>
                  <a:tcPr marL="68580" marR="68580" marT="34279" marB="34279"/>
                </a:tc>
                <a:extLst>
                  <a:ext uri="{0D108BD9-81ED-4DB2-BD59-A6C34878D82A}">
                    <a16:rowId xmlns:a16="http://schemas.microsoft.com/office/drawing/2014/main" val="10000"/>
                  </a:ext>
                </a:extLst>
              </a:tr>
              <a:tr h="515430">
                <a:tc>
                  <a:txBody>
                    <a:bodyPr/>
                    <a:lstStyle/>
                    <a:p>
                      <a:r>
                        <a:rPr lang="fr-FR" sz="1500" dirty="0" err="1">
                          <a:solidFill>
                            <a:schemeClr val="accent2"/>
                          </a:solidFill>
                          <a:latin typeface="Verdana" panose="020B0604030504040204" pitchFamily="34" charset="0"/>
                          <a:ea typeface="Verdana" panose="020B0604030504040204" pitchFamily="34" charset="0"/>
                        </a:rPr>
                        <a:t>eb</a:t>
                      </a:r>
                      <a:endParaRPr lang="fr-FR" sz="1500" dirty="0">
                        <a:solidFill>
                          <a:schemeClr val="accent2"/>
                        </a:solidFill>
                        <a:latin typeface="Verdana" panose="020B0604030504040204" pitchFamily="34" charset="0"/>
                        <a:ea typeface="Verdana" panose="020B0604030504040204" pitchFamily="34" charset="0"/>
                      </a:endParaRPr>
                    </a:p>
                  </a:txBody>
                  <a:tcPr marL="68580" marR="68580" marT="34279" marB="34279"/>
                </a:tc>
                <a:tc>
                  <a:txBody>
                    <a:bodyPr/>
                    <a:lstStyle/>
                    <a:p>
                      <a:r>
                        <a:rPr lang="fr-FR" sz="1500" dirty="0">
                          <a:latin typeface="Verdana" panose="020B0604030504040204" pitchFamily="34" charset="0"/>
                          <a:ea typeface="Verdana" panose="020B0604030504040204" pitchFamily="34" charset="0"/>
                        </a:rPr>
                        <a:t>Chinois – variante simplifiée </a:t>
                      </a:r>
                    </a:p>
                  </a:txBody>
                  <a:tcPr marL="68580" marR="68580" marT="34279" marB="34279"/>
                </a:tc>
                <a:tc>
                  <a:txBody>
                    <a:bodyPr/>
                    <a:lstStyle/>
                    <a:p>
                      <a:r>
                        <a:rPr lang="fr-FR" sz="1500" dirty="0" err="1">
                          <a:solidFill>
                            <a:schemeClr val="accent2"/>
                          </a:solidFill>
                          <a:latin typeface="Verdana" panose="020B0604030504040204" pitchFamily="34" charset="0"/>
                          <a:ea typeface="Verdana" panose="020B0604030504040204" pitchFamily="34" charset="0"/>
                        </a:rPr>
                        <a:t>ie</a:t>
                      </a:r>
                      <a:r>
                        <a:rPr lang="fr-FR" sz="1500" dirty="0">
                          <a:solidFill>
                            <a:schemeClr val="accent2"/>
                          </a:solidFill>
                          <a:latin typeface="Verdana" panose="020B0604030504040204" pitchFamily="34" charset="0"/>
                          <a:ea typeface="Verdana" panose="020B0604030504040204" pitchFamily="34" charset="0"/>
                        </a:rPr>
                        <a:t>	</a:t>
                      </a:r>
                    </a:p>
                  </a:txBody>
                  <a:tcPr marL="68580" marR="68580" marT="34279" marB="34279"/>
                </a:tc>
                <a:tc>
                  <a:txBody>
                    <a:bodyPr/>
                    <a:lstStyle/>
                    <a:p>
                      <a:r>
                        <a:rPr lang="fr-FR" sz="1500" dirty="0">
                          <a:latin typeface="Verdana" panose="020B0604030504040204" pitchFamily="34" charset="0"/>
                          <a:ea typeface="Verdana" panose="020B0604030504040204" pitchFamily="34" charset="0"/>
                        </a:rPr>
                        <a:t>Cham 	</a:t>
                      </a:r>
                    </a:p>
                  </a:txBody>
                  <a:tcPr marL="68580" marR="68580" marT="34279" marB="34279"/>
                </a:tc>
                <a:extLst>
                  <a:ext uri="{0D108BD9-81ED-4DB2-BD59-A6C34878D82A}">
                    <a16:rowId xmlns:a16="http://schemas.microsoft.com/office/drawing/2014/main" val="10001"/>
                  </a:ext>
                </a:extLst>
              </a:tr>
              <a:tr h="515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err="1">
                          <a:solidFill>
                            <a:schemeClr val="accent2"/>
                          </a:solidFill>
                          <a:latin typeface="Verdana" panose="020B0604030504040204" pitchFamily="34" charset="0"/>
                          <a:ea typeface="Verdana" panose="020B0604030504040204" pitchFamily="34" charset="0"/>
                        </a:rPr>
                        <a:t>ec</a:t>
                      </a:r>
                      <a:r>
                        <a:rPr lang="fr-FR" sz="1500" baseline="0" dirty="0">
                          <a:solidFill>
                            <a:schemeClr val="accent2"/>
                          </a:solidFill>
                          <a:latin typeface="Verdana" panose="020B0604030504040204" pitchFamily="34" charset="0"/>
                          <a:ea typeface="Verdana" panose="020B0604030504040204" pitchFamily="34" charset="0"/>
                        </a:rPr>
                        <a:t> </a:t>
                      </a:r>
                      <a:endParaRPr lang="fr-FR" sz="1500" dirty="0">
                        <a:solidFill>
                          <a:schemeClr val="accent2"/>
                        </a:solidFill>
                        <a:latin typeface="Verdana" panose="020B0604030504040204" pitchFamily="34" charset="0"/>
                        <a:ea typeface="Verdana" panose="020B0604030504040204" pitchFamily="34" charset="0"/>
                      </a:endParaRP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Chinois – variante traditionnelle</a:t>
                      </a: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err="1">
                          <a:solidFill>
                            <a:schemeClr val="accent2"/>
                          </a:solidFill>
                          <a:latin typeface="Verdana" panose="020B0604030504040204" pitchFamily="34" charset="0"/>
                          <a:ea typeface="Verdana" panose="020B0604030504040204" pitchFamily="34" charset="0"/>
                        </a:rPr>
                        <a:t>jf</a:t>
                      </a:r>
                      <a:r>
                        <a:rPr lang="fr-FR" sz="1500" dirty="0">
                          <a:solidFill>
                            <a:schemeClr val="accent2"/>
                          </a:solidFill>
                          <a:latin typeface="Verdana" panose="020B0604030504040204" pitchFamily="34" charset="0"/>
                          <a:ea typeface="Verdana" panose="020B0604030504040204" pitchFamily="34" charset="0"/>
                        </a:rPr>
                        <a:t>	</a:t>
                      </a: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Tibétain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500" dirty="0">
                        <a:latin typeface="Verdana" panose="020B0604030504040204" pitchFamily="34" charset="0"/>
                        <a:ea typeface="Verdana" panose="020B0604030504040204" pitchFamily="34" charset="0"/>
                      </a:endParaRPr>
                    </a:p>
                  </a:txBody>
                  <a:tcPr marL="68580" marR="68580" marT="34279" marB="34279"/>
                </a:tc>
                <a:extLst>
                  <a:ext uri="{0D108BD9-81ED-4DB2-BD59-A6C34878D82A}">
                    <a16:rowId xmlns:a16="http://schemas.microsoft.com/office/drawing/2014/main" val="10002"/>
                  </a:ext>
                </a:extLst>
              </a:tr>
              <a:tr h="515430">
                <a:tc>
                  <a:txBody>
                    <a:bodyPr/>
                    <a:lstStyle/>
                    <a:p>
                      <a:r>
                        <a:rPr lang="fr-FR" sz="1500" dirty="0" err="1">
                          <a:solidFill>
                            <a:schemeClr val="accent2"/>
                          </a:solidFill>
                          <a:latin typeface="Verdana" panose="020B0604030504040204" pitchFamily="34" charset="0"/>
                          <a:ea typeface="Verdana" panose="020B0604030504040204" pitchFamily="34" charset="0"/>
                        </a:rPr>
                        <a:t>ed</a:t>
                      </a:r>
                      <a:endParaRPr lang="fr-FR" sz="1500" dirty="0">
                        <a:solidFill>
                          <a:schemeClr val="accent2"/>
                        </a:solidFill>
                        <a:latin typeface="Verdana" panose="020B0604030504040204" pitchFamily="34" charset="0"/>
                        <a:ea typeface="Verdana" panose="020B0604030504040204" pitchFamily="34" charset="0"/>
                      </a:endParaRPr>
                    </a:p>
                  </a:txBody>
                  <a:tcPr marL="68580" marR="68580" marT="34279" marB="34279"/>
                </a:tc>
                <a:tc>
                  <a:txBody>
                    <a:bodyPr/>
                    <a:lstStyle/>
                    <a:p>
                      <a:r>
                        <a:rPr lang="fr-FR" sz="1500" dirty="0">
                          <a:latin typeface="Verdana" panose="020B0604030504040204" pitchFamily="34" charset="0"/>
                          <a:ea typeface="Verdana" panose="020B0604030504040204" pitchFamily="34" charset="0"/>
                        </a:rPr>
                        <a:t>Mongol </a:t>
                      </a:r>
                    </a:p>
                  </a:txBody>
                  <a:tcPr marL="68580" marR="68580" marT="34279" marB="34279"/>
                </a:tc>
                <a:tc>
                  <a:txBody>
                    <a:bodyPr/>
                    <a:lstStyle/>
                    <a:p>
                      <a:r>
                        <a:rPr lang="fr-FR" sz="1500" dirty="0" err="1">
                          <a:solidFill>
                            <a:schemeClr val="accent2"/>
                          </a:solidFill>
                          <a:latin typeface="Verdana" panose="020B0604030504040204" pitchFamily="34" charset="0"/>
                          <a:ea typeface="Verdana" panose="020B0604030504040204" pitchFamily="34" charset="0"/>
                        </a:rPr>
                        <a:t>jg</a:t>
                      </a:r>
                      <a:r>
                        <a:rPr lang="fr-FR" sz="1500" dirty="0">
                          <a:solidFill>
                            <a:schemeClr val="accent2"/>
                          </a:solidFill>
                          <a:latin typeface="Verdana" panose="020B0604030504040204" pitchFamily="34" charset="0"/>
                          <a:ea typeface="Verdana" panose="020B0604030504040204" pitchFamily="34" charset="0"/>
                        </a:rPr>
                        <a:t>	</a:t>
                      </a:r>
                    </a:p>
                  </a:txBody>
                  <a:tcPr marL="68580" marR="68580" marT="34279" marB="34279"/>
                </a:tc>
                <a:tc>
                  <a:txBody>
                    <a:bodyPr/>
                    <a:lstStyle/>
                    <a:p>
                      <a:pPr marL="0" marR="0" lvl="0" indent="0" algn="l" defTabSz="848715"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écriture des Newars</a:t>
                      </a:r>
                    </a:p>
                    <a:p>
                      <a:endParaRPr lang="fr-FR" sz="1500" dirty="0">
                        <a:latin typeface="Verdana" panose="020B0604030504040204" pitchFamily="34" charset="0"/>
                        <a:ea typeface="Verdana" panose="020B0604030504040204" pitchFamily="34" charset="0"/>
                      </a:endParaRPr>
                    </a:p>
                  </a:txBody>
                  <a:tcPr marL="68580" marR="68580" marT="34279" marB="34279"/>
                </a:tc>
                <a:extLst>
                  <a:ext uri="{0D108BD9-81ED-4DB2-BD59-A6C34878D82A}">
                    <a16:rowId xmlns:a16="http://schemas.microsoft.com/office/drawing/2014/main" val="10003"/>
                  </a:ext>
                </a:extLst>
              </a:tr>
              <a:tr h="515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err="1">
                          <a:solidFill>
                            <a:schemeClr val="accent2"/>
                          </a:solidFill>
                          <a:latin typeface="Verdana" panose="020B0604030504040204" pitchFamily="34" charset="0"/>
                          <a:ea typeface="Verdana" panose="020B0604030504040204" pitchFamily="34" charset="0"/>
                        </a:rPr>
                        <a:t>ee</a:t>
                      </a:r>
                      <a:endParaRPr lang="fr-FR" sz="1500" dirty="0">
                        <a:solidFill>
                          <a:schemeClr val="accent2"/>
                        </a:solidFill>
                        <a:latin typeface="Verdana" panose="020B0604030504040204" pitchFamily="34" charset="0"/>
                        <a:ea typeface="Verdana" panose="020B0604030504040204" pitchFamily="34" charset="0"/>
                      </a:endParaRP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Mandchou</a:t>
                      </a: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err="1">
                          <a:solidFill>
                            <a:schemeClr val="accent2"/>
                          </a:solidFill>
                          <a:latin typeface="Verdana" panose="020B0604030504040204" pitchFamily="34" charset="0"/>
                          <a:ea typeface="Verdana" panose="020B0604030504040204" pitchFamily="34" charset="0"/>
                        </a:rPr>
                        <a:t>lf</a:t>
                      </a:r>
                      <a:r>
                        <a:rPr lang="fr-FR" sz="1500" dirty="0">
                          <a:solidFill>
                            <a:schemeClr val="accent2"/>
                          </a:solidFill>
                          <a:latin typeface="Verdana" panose="020B0604030504040204" pitchFamily="34" charset="0"/>
                          <a:ea typeface="Verdana" panose="020B0604030504040204" pitchFamily="34" charset="0"/>
                        </a:rPr>
                        <a:t>	</a:t>
                      </a: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Grantha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500" dirty="0">
                        <a:latin typeface="Verdana" panose="020B0604030504040204" pitchFamily="34" charset="0"/>
                        <a:ea typeface="Verdana" panose="020B0604030504040204" pitchFamily="34" charset="0"/>
                      </a:endParaRPr>
                    </a:p>
                  </a:txBody>
                  <a:tcPr marL="68580" marR="68580" marT="34279" marB="34279"/>
                </a:tc>
                <a:extLst>
                  <a:ext uri="{0D108BD9-81ED-4DB2-BD59-A6C34878D82A}">
                    <a16:rowId xmlns:a16="http://schemas.microsoft.com/office/drawing/2014/main" val="10004"/>
                  </a:ext>
                </a:extLst>
              </a:tr>
              <a:tr h="515430">
                <a:tc>
                  <a:txBody>
                    <a:bodyPr/>
                    <a:lstStyle/>
                    <a:p>
                      <a:r>
                        <a:rPr lang="fr-FR" sz="1500" dirty="0" err="1">
                          <a:solidFill>
                            <a:schemeClr val="accent2"/>
                          </a:solidFill>
                          <a:latin typeface="Verdana" panose="020B0604030504040204" pitchFamily="34" charset="0"/>
                          <a:ea typeface="Verdana" panose="020B0604030504040204" pitchFamily="34" charset="0"/>
                        </a:rPr>
                        <a:t>ef</a:t>
                      </a:r>
                      <a:endParaRPr lang="fr-FR" sz="1500" dirty="0">
                        <a:solidFill>
                          <a:schemeClr val="accent2"/>
                        </a:solidFill>
                        <a:latin typeface="Verdana" panose="020B0604030504040204" pitchFamily="34" charset="0"/>
                        <a:ea typeface="Verdana" panose="020B0604030504040204" pitchFamily="34" charset="0"/>
                      </a:endParaRPr>
                    </a:p>
                  </a:txBody>
                  <a:tcPr marL="68580" marR="68580" marT="34279" marB="34279"/>
                </a:tc>
                <a:tc>
                  <a:txBody>
                    <a:bodyPr/>
                    <a:lstStyle/>
                    <a:p>
                      <a:r>
                        <a:rPr lang="fr-FR" sz="1500" dirty="0">
                          <a:latin typeface="Verdana" panose="020B0604030504040204" pitchFamily="34" charset="0"/>
                          <a:ea typeface="Verdana" panose="020B0604030504040204" pitchFamily="34" charset="0"/>
                        </a:rPr>
                        <a:t>Yi </a:t>
                      </a:r>
                    </a:p>
                  </a:txBody>
                  <a:tcPr marL="68580" marR="68580" marT="34279" marB="34279"/>
                </a:tc>
                <a:tc>
                  <a:txBody>
                    <a:bodyPr/>
                    <a:lstStyle/>
                    <a:p>
                      <a:r>
                        <a:rPr lang="fr-FR" sz="1500" dirty="0">
                          <a:solidFill>
                            <a:schemeClr val="accent2"/>
                          </a:solidFill>
                          <a:latin typeface="Verdana" panose="020B0604030504040204" pitchFamily="34" charset="0"/>
                          <a:ea typeface="Verdana" panose="020B0604030504040204" pitchFamily="34" charset="0"/>
                        </a:rPr>
                        <a:t>nb	</a:t>
                      </a:r>
                    </a:p>
                  </a:txBody>
                  <a:tcPr marL="68580" marR="68580" marT="34279" marB="34279"/>
                </a:tc>
                <a:tc>
                  <a:txBody>
                    <a:bodyPr/>
                    <a:lstStyle/>
                    <a:p>
                      <a:pPr marL="0" marR="0" lvl="0" indent="0" algn="l" defTabSz="848715"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Tifinagh (alphabet berbère) </a:t>
                      </a:r>
                    </a:p>
                  </a:txBody>
                  <a:tcPr marL="68580" marR="68580" marT="34279" marB="34279"/>
                </a:tc>
                <a:extLst>
                  <a:ext uri="{0D108BD9-81ED-4DB2-BD59-A6C34878D82A}">
                    <a16:rowId xmlns:a16="http://schemas.microsoft.com/office/drawing/2014/main" val="10005"/>
                  </a:ext>
                </a:extLst>
              </a:tr>
              <a:tr h="515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err="1">
                          <a:solidFill>
                            <a:schemeClr val="accent2"/>
                          </a:solidFill>
                          <a:latin typeface="Verdana" panose="020B0604030504040204" pitchFamily="34" charset="0"/>
                          <a:ea typeface="Verdana" panose="020B0604030504040204" pitchFamily="34" charset="0"/>
                        </a:rPr>
                        <a:t>eg</a:t>
                      </a:r>
                      <a:endParaRPr lang="fr-FR" sz="1500" dirty="0">
                        <a:solidFill>
                          <a:schemeClr val="accent2"/>
                        </a:solidFill>
                        <a:latin typeface="Verdana" panose="020B0604030504040204" pitchFamily="34" charset="0"/>
                        <a:ea typeface="Verdana" panose="020B0604030504040204" pitchFamily="34" charset="0"/>
                      </a:endParaRP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err="1">
                          <a:latin typeface="Verdana" panose="020B0604030504040204" pitchFamily="34" charset="0"/>
                          <a:ea typeface="Verdana" panose="020B0604030504040204" pitchFamily="34" charset="0"/>
                        </a:rPr>
                        <a:t>Dongba</a:t>
                      </a:r>
                      <a:r>
                        <a:rPr lang="fr-FR" sz="1500" dirty="0">
                          <a:latin typeface="Verdana" panose="020B0604030504040204" pitchFamily="34" charset="0"/>
                          <a:ea typeface="Verdana" panose="020B0604030504040204" pitchFamily="34" charset="0"/>
                        </a:rPr>
                        <a:t> (</a:t>
                      </a:r>
                      <a:r>
                        <a:rPr lang="fr-FR" sz="1500" dirty="0" err="1">
                          <a:latin typeface="Verdana" panose="020B0604030504040204" pitchFamily="34" charset="0"/>
                          <a:ea typeface="Verdana" panose="020B0604030504040204" pitchFamily="34" charset="0"/>
                        </a:rPr>
                        <a:t>Naxi</a:t>
                      </a:r>
                      <a:r>
                        <a:rPr lang="fr-FR" sz="1500" dirty="0">
                          <a:latin typeface="Verdana" panose="020B0604030504040204" pitchFamily="34" charset="0"/>
                          <a:ea typeface="Verdana" panose="020B0604030504040204" pitchFamily="34" charset="0"/>
                        </a:rPr>
                        <a:t>)</a:t>
                      </a: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err="1">
                          <a:solidFill>
                            <a:schemeClr val="accent2"/>
                          </a:solidFill>
                          <a:latin typeface="Verdana" panose="020B0604030504040204" pitchFamily="34" charset="0"/>
                          <a:ea typeface="Verdana" panose="020B0604030504040204" pitchFamily="34" charset="0"/>
                        </a:rPr>
                        <a:t>nc</a:t>
                      </a:r>
                      <a:r>
                        <a:rPr lang="fr-FR" sz="1500" dirty="0">
                          <a:solidFill>
                            <a:schemeClr val="accent2"/>
                          </a:solidFill>
                          <a:latin typeface="Verdana" panose="020B0604030504040204" pitchFamily="34" charset="0"/>
                          <a:ea typeface="Verdana" panose="020B0604030504040204" pitchFamily="34" charset="0"/>
                        </a:rPr>
                        <a:t>	</a:t>
                      </a: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N’ko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500" dirty="0">
                        <a:latin typeface="Verdana" panose="020B0604030504040204" pitchFamily="34" charset="0"/>
                        <a:ea typeface="Verdana" panose="020B0604030504040204" pitchFamily="34" charset="0"/>
                      </a:endParaRPr>
                    </a:p>
                  </a:txBody>
                  <a:tcPr marL="68580" marR="68580" marT="34279" marB="34279"/>
                </a:tc>
                <a:extLst>
                  <a:ext uri="{0D108BD9-81ED-4DB2-BD59-A6C34878D82A}">
                    <a16:rowId xmlns:a16="http://schemas.microsoft.com/office/drawing/2014/main" val="10006"/>
                  </a:ext>
                </a:extLst>
              </a:tr>
              <a:tr h="515430">
                <a:tc>
                  <a:txBody>
                    <a:bodyPr/>
                    <a:lstStyle/>
                    <a:p>
                      <a:r>
                        <a:rPr lang="fr-FR" sz="1500" dirty="0">
                          <a:solidFill>
                            <a:schemeClr val="accent2"/>
                          </a:solidFill>
                          <a:latin typeface="Verdana" panose="020B0604030504040204" pitchFamily="34" charset="0"/>
                          <a:ea typeface="Verdana" panose="020B0604030504040204" pitchFamily="34" charset="0"/>
                        </a:rPr>
                        <a:t>eh</a:t>
                      </a:r>
                    </a:p>
                  </a:txBody>
                  <a:tcPr marL="68580" marR="68580" marT="34279" marB="34279"/>
                </a:tc>
                <a:tc>
                  <a:txBody>
                    <a:bodyPr/>
                    <a:lstStyle/>
                    <a:p>
                      <a:r>
                        <a:rPr lang="fr-FR" sz="1500" dirty="0" err="1">
                          <a:latin typeface="Verdana" panose="020B0604030504040204" pitchFamily="34" charset="0"/>
                          <a:ea typeface="Verdana" panose="020B0604030504040204" pitchFamily="34" charset="0"/>
                        </a:rPr>
                        <a:t>Geba</a:t>
                      </a:r>
                      <a:r>
                        <a:rPr lang="fr-FR" sz="1500" dirty="0">
                          <a:latin typeface="Verdana" panose="020B0604030504040204" pitchFamily="34" charset="0"/>
                          <a:ea typeface="Verdana" panose="020B0604030504040204" pitchFamily="34" charset="0"/>
                        </a:rPr>
                        <a:t> (</a:t>
                      </a:r>
                      <a:r>
                        <a:rPr lang="fr-FR" sz="1500" dirty="0" err="1">
                          <a:latin typeface="Verdana" panose="020B0604030504040204" pitchFamily="34" charset="0"/>
                          <a:ea typeface="Verdana" panose="020B0604030504040204" pitchFamily="34" charset="0"/>
                        </a:rPr>
                        <a:t>Naxi</a:t>
                      </a:r>
                      <a:r>
                        <a:rPr lang="fr-FR" sz="1500" dirty="0">
                          <a:latin typeface="Verdana" panose="020B0604030504040204" pitchFamily="34" charset="0"/>
                          <a:ea typeface="Verdana" panose="020B0604030504040204" pitchFamily="34" charset="0"/>
                        </a:rPr>
                        <a:t>) </a:t>
                      </a:r>
                    </a:p>
                  </a:txBody>
                  <a:tcPr marL="68580" marR="68580" marT="34279" marB="34279"/>
                </a:tc>
                <a:tc>
                  <a:txBody>
                    <a:bodyPr/>
                    <a:lstStyle/>
                    <a:p>
                      <a:r>
                        <a:rPr lang="fr-FR" sz="1500" dirty="0" err="1">
                          <a:solidFill>
                            <a:schemeClr val="accent2"/>
                          </a:solidFill>
                          <a:latin typeface="Verdana" panose="020B0604030504040204" pitchFamily="34" charset="0"/>
                          <a:ea typeface="Verdana" panose="020B0604030504040204" pitchFamily="34" charset="0"/>
                        </a:rPr>
                        <a:t>oa</a:t>
                      </a:r>
                      <a:r>
                        <a:rPr lang="fr-FR" sz="1500" dirty="0">
                          <a:solidFill>
                            <a:schemeClr val="accent2"/>
                          </a:solidFill>
                          <a:latin typeface="Verdana" panose="020B0604030504040204" pitchFamily="34" charset="0"/>
                          <a:ea typeface="Verdana" panose="020B0604030504040204" pitchFamily="34" charset="0"/>
                        </a:rPr>
                        <a:t>	</a:t>
                      </a:r>
                    </a:p>
                  </a:txBody>
                  <a:tcPr marL="68580" marR="68580" marT="34279" marB="34279"/>
                </a:tc>
                <a:tc>
                  <a:txBody>
                    <a:bodyPr/>
                    <a:lstStyle/>
                    <a:p>
                      <a:pPr marL="0" marR="0" lvl="0" indent="0" algn="l" defTabSz="848715"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Syriaque</a:t>
                      </a:r>
                    </a:p>
                    <a:p>
                      <a:endParaRPr lang="fr-FR" sz="1500" dirty="0">
                        <a:latin typeface="Verdana" panose="020B0604030504040204" pitchFamily="34" charset="0"/>
                        <a:ea typeface="Verdana" panose="020B0604030504040204" pitchFamily="34" charset="0"/>
                      </a:endParaRPr>
                    </a:p>
                  </a:txBody>
                  <a:tcPr marL="68580" marR="68580" marT="34279" marB="34279"/>
                </a:tc>
                <a:extLst>
                  <a:ext uri="{0D108BD9-81ED-4DB2-BD59-A6C34878D82A}">
                    <a16:rowId xmlns:a16="http://schemas.microsoft.com/office/drawing/2014/main" val="10007"/>
                  </a:ext>
                </a:extLst>
              </a:tr>
              <a:tr h="515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1" dirty="0">
                          <a:solidFill>
                            <a:schemeClr val="accent2"/>
                          </a:solidFill>
                          <a:latin typeface="Verdana" panose="020B0604030504040204" pitchFamily="34" charset="0"/>
                          <a:ea typeface="Verdana" panose="020B0604030504040204" pitchFamily="34" charset="0"/>
                        </a:rPr>
                        <a:t>id</a:t>
                      </a: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b="1" dirty="0">
                          <a:latin typeface="Verdana" panose="020B0604030504040204" pitchFamily="34" charset="0"/>
                          <a:ea typeface="Verdana" panose="020B0604030504040204" pitchFamily="34" charset="0"/>
                        </a:rPr>
                        <a:t>Laotien</a:t>
                      </a: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err="1">
                          <a:solidFill>
                            <a:schemeClr val="accent2"/>
                          </a:solidFill>
                          <a:latin typeface="Verdana" panose="020B0604030504040204" pitchFamily="34" charset="0"/>
                          <a:ea typeface="Verdana" panose="020B0604030504040204" pitchFamily="34" charset="0"/>
                        </a:rPr>
                        <a:t>pa</a:t>
                      </a:r>
                      <a:endParaRPr lang="fr-FR" sz="1500" dirty="0">
                        <a:solidFill>
                          <a:schemeClr val="accent2"/>
                        </a:solidFill>
                        <a:latin typeface="Verdana" panose="020B0604030504040204" pitchFamily="34" charset="0"/>
                        <a:ea typeface="Verdana" panose="020B0604030504040204" pitchFamily="34" charset="0"/>
                      </a:endParaRPr>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500" dirty="0">
                          <a:latin typeface="Verdana" panose="020B0604030504040204" pitchFamily="34" charset="0"/>
                          <a:ea typeface="Verdana" panose="020B0604030504040204" pitchFamily="34" charset="0"/>
                        </a:rPr>
                        <a:t>Hiéroglyphes (Egypte)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500" dirty="0">
                        <a:latin typeface="Verdana" panose="020B0604030504040204" pitchFamily="34" charset="0"/>
                        <a:ea typeface="Verdana" panose="020B0604030504040204" pitchFamily="34" charset="0"/>
                      </a:endParaRPr>
                    </a:p>
                  </a:txBody>
                  <a:tcPr marL="68580" marR="68580" marT="34279" marB="34279"/>
                </a:tc>
                <a:extLst>
                  <a:ext uri="{0D108BD9-81ED-4DB2-BD59-A6C34878D82A}">
                    <a16:rowId xmlns:a16="http://schemas.microsoft.com/office/drawing/2014/main" val="10008"/>
                  </a:ext>
                </a:extLst>
              </a:tr>
            </a:tbl>
          </a:graphicData>
        </a:graphic>
      </p:graphicFrame>
      <p:sp>
        <p:nvSpPr>
          <p:cNvPr id="7" name="Rectangle : coins arrondis 6">
            <a:extLst>
              <a:ext uri="{FF2B5EF4-FFF2-40B4-BE49-F238E27FC236}">
                <a16:creationId xmlns:a16="http://schemas.microsoft.com/office/drawing/2014/main" id="{1A3D0A37-88A2-9C9F-AB79-96558B60FE3E}"/>
              </a:ext>
            </a:extLst>
          </p:cNvPr>
          <p:cNvSpPr/>
          <p:nvPr/>
        </p:nvSpPr>
        <p:spPr>
          <a:xfrm>
            <a:off x="486697" y="4618718"/>
            <a:ext cx="2529348" cy="405670"/>
          </a:xfrm>
          <a:prstGeom prst="roundRect">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2" name="Flèche : bas 1">
            <a:extLst>
              <a:ext uri="{FF2B5EF4-FFF2-40B4-BE49-F238E27FC236}">
                <a16:creationId xmlns:a16="http://schemas.microsoft.com/office/drawing/2014/main" id="{BD2E794F-C8B5-7211-B9FE-8F5773532D9B}"/>
              </a:ext>
            </a:extLst>
          </p:cNvPr>
          <p:cNvSpPr/>
          <p:nvPr/>
        </p:nvSpPr>
        <p:spPr>
          <a:xfrm rot="2970183">
            <a:off x="3385271" y="3328435"/>
            <a:ext cx="796413" cy="13937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95109118"/>
      </p:ext>
    </p:extLst>
  </p:cSld>
  <p:clrMapOvr>
    <a:masterClrMapping/>
  </p:clrMapOvr>
</p:sld>
</file>

<file path=ppt/theme/theme1.xml><?xml version="1.0" encoding="utf-8"?>
<a:theme xmlns:a="http://schemas.openxmlformats.org/drawingml/2006/main" name="Art Subject for Elementary - 1st Grade: Theater by Slidesgo">
  <a:themeElements>
    <a:clrScheme name="Simple Light">
      <a:dk1>
        <a:srgbClr val="39354D"/>
      </a:dk1>
      <a:lt1>
        <a:srgbClr val="FFFFFF"/>
      </a:lt1>
      <a:dk2>
        <a:srgbClr val="6A1C1C"/>
      </a:dk2>
      <a:lt2>
        <a:srgbClr val="C23233"/>
      </a:lt2>
      <a:accent1>
        <a:srgbClr val="F8A967"/>
      </a:accent1>
      <a:accent2>
        <a:srgbClr val="AC6C36"/>
      </a:accent2>
      <a:accent3>
        <a:srgbClr val="474747"/>
      </a:accent3>
      <a:accent4>
        <a:srgbClr val="8EB1B3"/>
      </a:accent4>
      <a:accent5>
        <a:srgbClr val="616C99"/>
      </a:accent5>
      <a:accent6>
        <a:srgbClr val="FFE89A"/>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eu_x0020_de_x0020_la_x0020_formation xmlns="9cb235b8-7541-4a6e-b886-1bf4192805bd">Montpellier</Lieu_x0020_de_x0020_la_x0020_formation>
    <Exaged_DocName xmlns="$ListId:Supports3;" xsi:nil="true"/>
    <Etat_x0020_du_x0020_document xmlns="9cb235b8-7541-4a6e-b886-1bf4192805bd">A valider</Etat_x0020_du_x0020_document>
    <Nom_x0020_de_x0020_la_x0020_formation xmlns="9cb235b8-7541-4a6e-b886-1bf4192805bd">Moodle</Nom_x0020_de_x0020_la_x0020_formation>
    <TRI xmlns="9cb235b8-7541-4a6e-b886-1bf4192805bd">LPL</TRI>
    <Tags xmlns="9cb235b8-7541-4a6e-b886-1bf4192805bd" xsi:nil="true"/>
    <Structure xmlns="9cb235b8-7541-4a6e-b886-1bf4192805bd">DSR - PGR</Structure>
    <Type_x0020_de_x0020_document_x0020_standard xmlns="9cb235b8-7541-4a6e-b886-1bf4192805bd">Support</Type_x0020_de_x0020_document_x0020_standard>
    <Année xmlns="9cb235b8-7541-4a6e-b886-1bf4192805bd">2023</Année>
    <N_x00b0__x0020_session xmlns="9cb235b8-7541-4a6e-b886-1bf4192805bd" xsi:nil="true"/>
    <_DCDateCreated xmlns="http://schemas.microsoft.com/sharepoint/v3/fields">2022-12-20T23:00:00+00:00</_DCDateCreated>
  </documentManagement>
</p:properties>
</file>

<file path=customXml/item2.xml><?xml version="1.0" encoding="utf-8"?>
<ct:contentTypeSchema xmlns:ct="http://schemas.microsoft.com/office/2006/metadata/contentType" xmlns:ma="http://schemas.microsoft.com/office/2006/metadata/properties/metaAttributes" ct:_="" ma:_="" ma:contentTypeName="Formation PPT" ma:contentTypeID="0x010100505AF35FDCA54D2FA379F261E520FD37003BA607584A07684089D0538041E4120804070802004495013D04E6D140B0554904C0AFA86A" ma:contentTypeVersion="56" ma:contentTypeDescription="" ma:contentTypeScope="" ma:versionID="0f78dfe1819df908d76d21301cd8974a">
  <xsd:schema xmlns:xsd="http://www.w3.org/2001/XMLSchema" xmlns:xs="http://www.w3.org/2001/XMLSchema" xmlns:p="http://schemas.microsoft.com/office/2006/metadata/properties" xmlns:ns2="9cb235b8-7541-4a6e-b886-1bf4192805bd" xmlns:ns3="http://schemas.microsoft.com/sharepoint/v3/fields" xmlns:ns4="$ListId:Supports3;" targetNamespace="http://schemas.microsoft.com/office/2006/metadata/properties" ma:root="true" ma:fieldsID="b78c04e203c982347dff0eebd3e41c43" ns2:_="" ns3:_="" ns4:_="">
    <xsd:import namespace="9cb235b8-7541-4a6e-b886-1bf4192805bd"/>
    <xsd:import namespace="http://schemas.microsoft.com/sharepoint/v3/fields"/>
    <xsd:import namespace="$ListId:Supports3;"/>
    <xsd:element name="properties">
      <xsd:complexType>
        <xsd:sequence>
          <xsd:element name="documentManagement">
            <xsd:complexType>
              <xsd:all>
                <xsd:element ref="ns2:Structure" minOccurs="0"/>
                <xsd:element ref="ns2:TRI" minOccurs="0"/>
                <xsd:element ref="ns2:Type_x0020_de_x0020_document_x0020_standard" minOccurs="0"/>
                <xsd:element ref="ns2:Etat_x0020_du_x0020_document" minOccurs="0"/>
                <xsd:element ref="ns2:Année" minOccurs="0"/>
                <xsd:element ref="ns3:_DCDateCreated" minOccurs="0"/>
                <xsd:element ref="ns2:Tags" minOccurs="0"/>
                <xsd:element ref="ns2:Lieu_x0020_de_x0020_la_x0020_formation" minOccurs="0"/>
                <xsd:element ref="ns2:N_x00b0__x0020_session" minOccurs="0"/>
                <xsd:element ref="ns4:Exaged_DocName" minOccurs="0"/>
                <xsd:element ref="ns2:Nom_x0020_de_x0020_la_x0020_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235b8-7541-4a6e-b886-1bf4192805bd"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xsd:simpleType>
        <xsd:restriction base="dms:Choice">
          <xsd:enumeration value="A renseigner"/>
          <xsd:enumeration value="ACT"/>
          <xsd:enumeration value="AFE"/>
          <xsd:enumeration value="AHE"/>
          <xsd:enumeration value="AJL"/>
          <xsd:enumeration value="ALM"/>
          <xsd:enumeration value="ALP"/>
          <xsd:enumeration value="AMZ"/>
          <xsd:enumeration value="BBR"/>
          <xsd:enumeration value="BCS"/>
          <xsd:enumeration value="BEB"/>
          <xsd:enumeration value="BDE"/>
          <xsd:enumeration value="BML"/>
          <xsd:enumeration value="BTS"/>
          <xsd:enumeration value="CAD"/>
          <xsd:enumeration value="CBD"/>
          <xsd:enumeration value="CCI"/>
          <xsd:enumeration value="CDT"/>
          <xsd:enumeration value="CFY"/>
          <xsd:enumeration value="CLY"/>
          <xsd:enumeration value="CMC"/>
          <xsd:enumeration value="COU"/>
          <xsd:enumeration value="CPD"/>
          <xsd:enumeration value="CST"/>
          <xsd:enumeration value="DAN"/>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GLT"/>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A"/>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M"/>
          <xsd:enumeration value="SNX"/>
          <xsd:enumeration value="SPE"/>
          <xsd:enumeration value="SPR"/>
          <xsd:enumeration value="SQN"/>
          <xsd:enumeration value="SRY"/>
          <xsd:enumeration value="SSI"/>
          <xsd:enumeration value="TCN"/>
          <xsd:enumeration value="TDN"/>
          <xsd:enumeration value="TFU"/>
          <xsd:enumeration value="TMX"/>
          <xsd:enumeration value="TZA"/>
          <xsd:enumeration value="VGO"/>
          <xsd:enumeration value="VSA"/>
          <xsd:enumeration value="YBN"/>
          <xsd:enumeration value="YDD"/>
          <xsd:enumeration value="YNS"/>
        </xsd:restriction>
      </xsd:simpleType>
    </xsd:element>
    <xsd:element name="Type_x0020_de_x0020_document_x0020_standard" ma:index="4" nillable="true" ma:displayName="Type de document" ma:default="A renseigner" ma:format="Dropdown" ma:internalName="Type_x0020_de_x0020_document_x0020_standard">
      <xsd:simpleType>
        <xsd:restriction base="dms:Choice">
          <xsd:enumeration value="A renseigner"/>
          <xsd:enumeration value="Acte d'engagement"/>
          <xsd:enumeration value="Affichette porte"/>
          <xsd:enumeration value="Annexe"/>
          <xsd:enumeration value="Annexe 2"/>
          <xsd:enumeration value="Annuaire"/>
          <xsd:enumeration value="Avenant"/>
          <xsd:enumeration value="Avenant au marché"/>
          <xsd:enumeration value="BE"/>
          <xsd:enumeration value="Besoins fonctionnels"/>
          <xsd:enumeration value="Bon de livraison"/>
          <xsd:enumeration value="Brochure commerciale"/>
          <xsd:enumeration value="CCAP"/>
          <xsd:enumeration value="CCTP"/>
          <xsd:enumeration value="Chevalet"/>
          <xsd:enumeration value="Chrono"/>
          <xsd:enumeration value="Compte-rendu réunion"/>
          <xsd:enumeration value="Convention"/>
          <xsd:enumeration value="Courrier"/>
          <xsd:enumeration value="DC 1"/>
          <xsd:enumeration value="DC 2"/>
          <xsd:enumeration value="Déclaration"/>
          <xsd:enumeration value="Demande de précisions"/>
          <xsd:enumeration value="Devis"/>
          <xsd:enumeration value="Diaporama Formation"/>
          <xsd:enumeration value="Documentation fonctionnelle"/>
          <xsd:enumeration value="Documentation technique"/>
          <xsd:enumeration value="Dossier de candidature"/>
          <xsd:enumeration value="Dossier d'exploitation"/>
          <xsd:enumeration value="Dossier de spécifications"/>
          <xsd:enumeration value="Dossier de recette"/>
          <xsd:enumeration value="Enquête"/>
          <xsd:enumeration value="Etiquette"/>
          <xsd:enumeration value="Etude"/>
          <xsd:enumeration value="Fiche application"/>
          <xsd:enumeration value="Fiche formateur"/>
          <xsd:enumeration value="Fiche projet"/>
          <xsd:enumeration value="Licence"/>
          <xsd:enumeration value="Manuel"/>
          <xsd:enumeration value="Norme"/>
          <xsd:enumeration value="Note"/>
          <xsd:enumeration value="Notification"/>
          <xsd:enumeration value="Notification rejet"/>
          <xsd:enumeration value="Ordre du jour réunion"/>
          <xsd:enumeration value="Organigramme"/>
          <xsd:enumeration value="Ouverture de plis"/>
          <xsd:enumeration value="Plan de formation"/>
          <xsd:enumeration value="Plan de communication"/>
          <xsd:enumeration value="Plaquette - brochure"/>
          <xsd:enumeration value="Présentation - Communication"/>
          <xsd:enumeration value="Procédure"/>
          <xsd:enumeration value="Programme (formation)"/>
          <xsd:enumeration value="Prospective"/>
          <xsd:enumeration value="Rapport"/>
          <xsd:enumeration value="Rapport d'activité"/>
          <xsd:enumeration value="Rapport d'analyse"/>
          <xsd:enumeration value="Rapport de présentation"/>
          <xsd:enumeration value="Reconduction"/>
          <xsd:enumeration value="Revue application"/>
          <xsd:enumeration value="Specs développement"/>
          <xsd:enumeration value="Support"/>
          <xsd:enumeration value="Tableau de bord"/>
          <xsd:enumeration value="Tableau de suivi"/>
          <xsd:enumeration value="TP Formation"/>
          <xsd:enumeration value="TP jeu1"/>
          <xsd:enumeration value="TP jeu2"/>
          <xsd:enumeration value="TP jeu3"/>
          <xsd:enumeration value="Tp jeu corsé"/>
          <xsd:enumeration value="Autre"/>
        </xsd:restriction>
      </xsd:simpleType>
    </xsd:element>
    <xsd:element name="Etat_x0020_du_x0020_document" ma:index="5" nillable="true" ma:displayName="Etat du document" ma:format="Dropdown" ma:internalName="Etat_x0020_du_x0020_document">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Année" ma:index="6" nillable="true" ma:displayName="Année" ma:default="A renseigner" ma:format="Dropdown" ma:internalName="Ann_x00e9_e">
      <xsd:simpleType>
        <xsd:restriction base="dms:Choice">
          <xsd:enumeration value="A renseigner"/>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10" nillable="true" ma:displayName="Tags" ma:internalName="Tags">
      <xsd:simpleType>
        <xsd:restriction base="dms:Text">
          <xsd:maxLength value="255"/>
        </xsd:restriction>
      </xsd:simpleType>
    </xsd:element>
    <xsd:element name="Lieu_x0020_de_x0020_la_x0020_formation" ma:index="11" nillable="true" ma:displayName="Lieu de la formation" ma:default="A renseigner" ma:format="Dropdown" ma:internalName="Lieu_x0020_de_x0020_la_x0020_formation">
      <xsd:simpleType>
        <xsd:restriction base="dms:Choice">
          <xsd:enumeration value="A renseigner"/>
          <xsd:enumeration value="Montpellier"/>
          <xsd:enumeration value="Paris"/>
        </xsd:restriction>
      </xsd:simpleType>
    </xsd:element>
    <xsd:element name="N_x00b0__x0020_session" ma:index="12" nillable="true" ma:displayName="N° session" ma:internalName="N_x00B0__x0020_session" ma:readOnly="false">
      <xsd:simpleType>
        <xsd:restriction base="dms:Text">
          <xsd:maxLength value="250"/>
        </xsd:restriction>
      </xsd:simpleType>
    </xsd:element>
    <xsd:element name="Nom_x0020_de_x0020_la_x0020_formation" ma:index="20" nillable="true" ma:displayName="Liste des formations" ma:default="A renseigner" ma:format="Dropdown" ma:internalName="Nom_x0020_de_x0020_la_x0020_formation">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de création" ma:default="[today]" ma:description="Date à laquelle la ressource a été créée"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ListId:Supports3;" elementFormDefault="qualified">
    <xsd:import namespace="http://schemas.microsoft.com/office/2006/documentManagement/types"/>
    <xsd:import namespace="http://schemas.microsoft.com/office/infopath/2007/PartnerControls"/>
    <xsd:element name="Exaged_DocName" ma:index="14" nillable="true" ma:displayName="Nom du document" ma:hidden="true" ma:internalName="Exaged_Doc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Type de contenu"/>
        <xsd:element ref="dc:title" minOccurs="0" maxOccurs="1" ma:index="1" ma:displayName="Titre"/>
        <xsd:element ref="dc:subject" minOccurs="0" maxOccurs="1"/>
        <xsd:element ref="dc:description" minOccurs="0" maxOccurs="1" ma:index="8" ma:displayName="Commentaires"/>
        <xsd:element name="keywords" minOccurs="0" maxOccurs="1" type="xsd:string" ma:index="9"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E6D991-9581-4C06-B934-867B308562BF}">
  <ds:schemaRefs>
    <ds:schemaRef ds:uri="9cb235b8-7541-4a6e-b886-1bf4192805bd"/>
    <ds:schemaRef ds:uri="$ListId:Supports3;"/>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schemas.microsoft.com/sharepoint/v3/field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4DA041D-49C2-4338-BFAA-34EF853FD1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235b8-7541-4a6e-b886-1bf4192805bd"/>
    <ds:schemaRef ds:uri="http://schemas.microsoft.com/sharepoint/v3/fields"/>
    <ds:schemaRef ds:uri="$ListId:Supports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35C444-734B-4248-9011-CD2ACAED9B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926</TotalTime>
  <Words>4892</Words>
  <Application>Microsoft Office PowerPoint</Application>
  <PresentationFormat>Affichage à l'écran (16:9)</PresentationFormat>
  <Paragraphs>498</Paragraphs>
  <Slides>48</Slides>
  <Notes>47</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48</vt:i4>
      </vt:variant>
    </vt:vector>
  </HeadingPairs>
  <TitlesOfParts>
    <vt:vector size="58" baseType="lpstr">
      <vt:lpstr>Arial</vt:lpstr>
      <vt:lpstr>Wingdings</vt:lpstr>
      <vt:lpstr>Verdana</vt:lpstr>
      <vt:lpstr>Segoe UI</vt:lpstr>
      <vt:lpstr>Calibri</vt:lpstr>
      <vt:lpstr>Quicksand</vt:lpstr>
      <vt:lpstr>Chewy</vt:lpstr>
      <vt:lpstr>Roboto Condensed Light</vt:lpstr>
      <vt:lpstr>Art Subject for Elementary - 1st Grade: Theater by Slidesgo</vt:lpstr>
      <vt:lpstr>Thème Office</vt:lpstr>
      <vt:lpstr>Présentation PowerPoint</vt:lpstr>
      <vt:lpstr>PROCESSUS D’ÉVOLUTION DE L’UNIMARC</vt:lpstr>
      <vt:lpstr>À VOUS DE JOUER ! </vt:lpstr>
      <vt:lpstr>RÉFÉRENTIELS</vt:lpstr>
      <vt:lpstr>RÉFÉRENTIELS</vt:lpstr>
      <vt:lpstr>Présentation PowerPoint</vt:lpstr>
      <vt:lpstr>Présentation PowerPoint</vt:lpstr>
      <vt:lpstr>Présentation PowerPoint</vt:lpstr>
      <vt:lpstr>Présentation PowerPoint</vt:lpstr>
      <vt:lpstr>Exemple</vt:lpstr>
      <vt:lpstr>Présentation PowerPoint</vt:lpstr>
      <vt:lpstr>Présentation PowerPoint</vt:lpstr>
      <vt:lpstr>Présentation PowerPoint</vt:lpstr>
      <vt:lpstr>Exemple UNIMARC A</vt:lpstr>
      <vt:lpstr>Présentation PowerPoint</vt:lpstr>
      <vt:lpstr>Présentation PowerPoint</vt:lpstr>
      <vt:lpstr>Présentation PowerPoint</vt:lpstr>
      <vt:lpstr>Exemple</vt:lpstr>
      <vt:lpstr>PENSEZ À L’APPLICATION ITEM</vt:lpstr>
      <vt:lpstr>Étape 1 : le coordinateur fournit à ITEM un fichier de PPN</vt:lpstr>
      <vt:lpstr>Étape 1 : le coordinateur fournit à ITEM un fichier de PPN</vt:lpstr>
      <vt:lpstr>Étape 1 : le coordinateur fournit à ITEM un fichier de PPN</vt:lpstr>
      <vt:lpstr>Étape 1 : le coordinateur fournit à ITEM un fichier de PPN</vt:lpstr>
      <vt:lpstr>Étape 1 : le coordinateur fournit à ITEM un fichier de PPN</vt:lpstr>
      <vt:lpstr>Étape 1 : le coordinateur fournit à ITEM un fichier de PPN</vt:lpstr>
      <vt:lpstr>Codes sur les mentions juridiques du document  : nouvelles valeurs</vt:lpstr>
      <vt:lpstr>Codes sur les mentions juridiques du document  : nouvelles valeurs</vt:lpstr>
      <vt:lpstr>Présentation PowerPoint</vt:lpstr>
      <vt:lpstr>Exemple </vt:lpstr>
      <vt:lpstr>Présentation PowerPoint</vt:lpstr>
      <vt:lpstr>Présentation PowerPoint</vt:lpstr>
      <vt:lpstr>Exemple</vt:lpstr>
      <vt:lpstr>Exemple</vt:lpstr>
      <vt:lpstr>NOUVELLES SOUS-ZONES</vt:lpstr>
      <vt:lpstr>Présentation PowerPoint</vt:lpstr>
      <vt:lpstr>Présentation PowerPoint</vt:lpstr>
      <vt:lpstr>Exemple</vt:lpstr>
      <vt:lpstr>Présentation PowerPoint</vt:lpstr>
      <vt:lpstr>Exemple</vt:lpstr>
      <vt:lpstr>Présentation PowerPoint</vt:lpstr>
      <vt:lpstr>Présentation PowerPoint</vt:lpstr>
      <vt:lpstr>Présentation PowerPoint</vt:lpstr>
      <vt:lpstr>Exemple</vt:lpstr>
      <vt:lpstr>Qui est impacté ? </vt:lpstr>
      <vt:lpstr>Présentation PowerPoint</vt:lpstr>
      <vt:lpstr>QUESTIONS</vt:lpstr>
      <vt:lpstr>Les experts  vous répondent</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Tout savoir sur les évolutions UNIMARC 2023</dc:title>
  <dc:creator>Laurent Piquemal</dc:creator>
  <cp:keywords/>
  <dc:description/>
  <cp:lastModifiedBy>Laurent Piquemal</cp:lastModifiedBy>
  <cp:revision>3</cp:revision>
  <dcterms:modified xsi:type="dcterms:W3CDTF">2023-01-19T11:09:49Z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0x010100505AF35FDCA54D2FA379F261E520FD37003BA607584A07684089D0538041E4120804070802004495013D04E6D140B0554904C0AFA86A</vt:lpwstr>
  </property>
</Properties>
</file>