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708" r:id="rId6"/>
    <p:sldMasterId id="2147483696" r:id="rId7"/>
  </p:sldMasterIdLst>
  <p:notesMasterIdLst>
    <p:notesMasterId r:id="rId51"/>
  </p:notesMasterIdLst>
  <p:handoutMasterIdLst>
    <p:handoutMasterId r:id="rId52"/>
  </p:handoutMasterIdLst>
  <p:sldIdLst>
    <p:sldId id="626" r:id="rId8"/>
    <p:sldId id="272" r:id="rId9"/>
    <p:sldId id="297" r:id="rId10"/>
    <p:sldId id="628" r:id="rId11"/>
    <p:sldId id="629" r:id="rId12"/>
    <p:sldId id="630" r:id="rId13"/>
    <p:sldId id="631" r:id="rId14"/>
    <p:sldId id="632" r:id="rId15"/>
    <p:sldId id="633" r:id="rId16"/>
    <p:sldId id="634" r:id="rId17"/>
    <p:sldId id="635" r:id="rId18"/>
    <p:sldId id="636" r:id="rId19"/>
    <p:sldId id="681" r:id="rId20"/>
    <p:sldId id="622" r:id="rId21"/>
    <p:sldId id="676" r:id="rId22"/>
    <p:sldId id="610" r:id="rId23"/>
    <p:sldId id="652" r:id="rId24"/>
    <p:sldId id="679" r:id="rId25"/>
    <p:sldId id="606" r:id="rId26"/>
    <p:sldId id="675" r:id="rId27"/>
    <p:sldId id="671" r:id="rId28"/>
    <p:sldId id="670" r:id="rId29"/>
    <p:sldId id="668" r:id="rId30"/>
    <p:sldId id="669" r:id="rId31"/>
    <p:sldId id="672" r:id="rId32"/>
    <p:sldId id="667" r:id="rId33"/>
    <p:sldId id="666" r:id="rId34"/>
    <p:sldId id="673" r:id="rId35"/>
    <p:sldId id="674" r:id="rId36"/>
    <p:sldId id="680" r:id="rId37"/>
    <p:sldId id="654" r:id="rId38"/>
    <p:sldId id="655" r:id="rId39"/>
    <p:sldId id="657" r:id="rId40"/>
    <p:sldId id="656" r:id="rId41"/>
    <p:sldId id="658" r:id="rId42"/>
    <p:sldId id="659" r:id="rId43"/>
    <p:sldId id="661" r:id="rId44"/>
    <p:sldId id="662" r:id="rId45"/>
    <p:sldId id="663" r:id="rId46"/>
    <p:sldId id="678" r:id="rId47"/>
    <p:sldId id="664" r:id="rId48"/>
    <p:sldId id="665" r:id="rId49"/>
    <p:sldId id="682" r:id="rId50"/>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006B24"/>
    <a:srgbClr val="CF481B"/>
    <a:srgbClr val="0066CC"/>
    <a:srgbClr val="0000FF"/>
    <a:srgbClr val="764228"/>
    <a:srgbClr val="8C19FF"/>
    <a:srgbClr val="F79646"/>
    <a:srgbClr val="9933FF"/>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752" y="72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6/11/relationships/changesInfo" Target="changesInfos/changesInfo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gitte Michel" userId="S::michel@abes.fr::932d6f32-6800-4fa8-8561-a4a7a6446414" providerId="AD" clId="Web-{BF849D19-8998-6349-C4F1-B170018F0795}"/>
    <pc:docChg chg="modSld">
      <pc:chgData name="Brigitte Michel" userId="S::michel@abes.fr::932d6f32-6800-4fa8-8561-a4a7a6446414" providerId="AD" clId="Web-{BF849D19-8998-6349-C4F1-B170018F0795}" dt="2025-01-07T13:18:26.491" v="2" actId="20577"/>
      <pc:docMkLst>
        <pc:docMk/>
      </pc:docMkLst>
      <pc:sldChg chg="modSp">
        <pc:chgData name="Brigitte Michel" userId="S::michel@abes.fr::932d6f32-6800-4fa8-8561-a4a7a6446414" providerId="AD" clId="Web-{BF849D19-8998-6349-C4F1-B170018F0795}" dt="2025-01-07T13:18:26.491" v="2" actId="20577"/>
        <pc:sldMkLst>
          <pc:docMk/>
          <pc:sldMk cId="520226170" sldId="626"/>
        </pc:sldMkLst>
        <pc:spChg chg="mod">
          <ac:chgData name="Brigitte Michel" userId="S::michel@abes.fr::932d6f32-6800-4fa8-8561-a4a7a6446414" providerId="AD" clId="Web-{BF849D19-8998-6349-C4F1-B170018F0795}" dt="2025-01-07T13:18:26.491" v="2" actId="20577"/>
          <ac:spMkLst>
            <pc:docMk/>
            <pc:sldMk cId="520226170" sldId="626"/>
            <ac:spMk id="16" creationId="{CE8C7D37-E74F-4AA6-B55C-BB4ADD158666}"/>
          </ac:spMkLst>
        </pc:spChg>
      </pc:sldChg>
    </pc:docChg>
  </pc:docChgLst>
  <pc:docChgLst>
    <pc:chgData name="Brigitte Michel" userId="932d6f32-6800-4fa8-8561-a4a7a6446414" providerId="ADAL" clId="{9A04BA48-8D41-4E6C-A279-32951319F049}"/>
    <pc:docChg chg="undo custSel addSld delSld modSld sldOrd modSection">
      <pc:chgData name="Brigitte Michel" userId="932d6f32-6800-4fa8-8561-a4a7a6446414" providerId="ADAL" clId="{9A04BA48-8D41-4E6C-A279-32951319F049}" dt="2024-12-11T07:51:37.717" v="1122" actId="20577"/>
      <pc:docMkLst>
        <pc:docMk/>
      </pc:docMkLst>
      <pc:sldChg chg="del">
        <pc:chgData name="Brigitte Michel" userId="932d6f32-6800-4fa8-8561-a4a7a6446414" providerId="ADAL" clId="{9A04BA48-8D41-4E6C-A279-32951319F049}" dt="2024-12-06T13:36:26.743" v="0" actId="47"/>
        <pc:sldMkLst>
          <pc:docMk/>
          <pc:sldMk cId="4139897965" sldId="270"/>
        </pc:sldMkLst>
      </pc:sldChg>
      <pc:sldChg chg="modSp mod modAnim">
        <pc:chgData name="Brigitte Michel" userId="932d6f32-6800-4fa8-8561-a4a7a6446414" providerId="ADAL" clId="{9A04BA48-8D41-4E6C-A279-32951319F049}" dt="2024-12-06T13:37:38.735" v="19" actId="14100"/>
        <pc:sldMkLst>
          <pc:docMk/>
          <pc:sldMk cId="2120865847" sldId="272"/>
        </pc:sldMkLst>
      </pc:sldChg>
      <pc:sldChg chg="modSp mod">
        <pc:chgData name="Brigitte Michel" userId="932d6f32-6800-4fa8-8561-a4a7a6446414" providerId="ADAL" clId="{9A04BA48-8D41-4E6C-A279-32951319F049}" dt="2024-12-06T13:38:33.752" v="60" actId="6549"/>
        <pc:sldMkLst>
          <pc:docMk/>
          <pc:sldMk cId="2947721489" sldId="296"/>
        </pc:sldMkLst>
      </pc:sldChg>
      <pc:sldChg chg="addSp delSp modSp mod">
        <pc:chgData name="Brigitte Michel" userId="932d6f32-6800-4fa8-8561-a4a7a6446414" providerId="ADAL" clId="{9A04BA48-8D41-4E6C-A279-32951319F049}" dt="2024-12-06T13:57:00.036" v="715" actId="207"/>
        <pc:sldMkLst>
          <pc:docMk/>
          <pc:sldMk cId="4272540145" sldId="297"/>
        </pc:sldMkLst>
      </pc:sldChg>
      <pc:sldChg chg="addSp delSp modSp mod ord">
        <pc:chgData name="Brigitte Michel" userId="932d6f32-6800-4fa8-8561-a4a7a6446414" providerId="ADAL" clId="{9A04BA48-8D41-4E6C-A279-32951319F049}" dt="2024-12-06T13:57:44.364" v="720" actId="478"/>
        <pc:sldMkLst>
          <pc:docMk/>
          <pc:sldMk cId="1592800788" sldId="298"/>
        </pc:sldMkLst>
      </pc:sldChg>
      <pc:sldChg chg="modSp add mod">
        <pc:chgData name="Brigitte Michel" userId="932d6f32-6800-4fa8-8561-a4a7a6446414" providerId="ADAL" clId="{9A04BA48-8D41-4E6C-A279-32951319F049}" dt="2024-12-06T13:58:00.422" v="722" actId="6549"/>
        <pc:sldMkLst>
          <pc:docMk/>
          <pc:sldMk cId="2781600834" sldId="595"/>
        </pc:sldMkLst>
      </pc:sldChg>
      <pc:sldChg chg="modSp add mod">
        <pc:chgData name="Brigitte Michel" userId="932d6f32-6800-4fa8-8561-a4a7a6446414" providerId="ADAL" clId="{9A04BA48-8D41-4E6C-A279-32951319F049}" dt="2024-12-06T13:59:57.018" v="863" actId="20577"/>
        <pc:sldMkLst>
          <pc:docMk/>
          <pc:sldMk cId="1565593094" sldId="596"/>
        </pc:sldMkLst>
      </pc:sldChg>
      <pc:sldChg chg="modSp add mod">
        <pc:chgData name="Brigitte Michel" userId="932d6f32-6800-4fa8-8561-a4a7a6446414" providerId="ADAL" clId="{9A04BA48-8D41-4E6C-A279-32951319F049}" dt="2024-12-06T13:58:11.477" v="724" actId="207"/>
        <pc:sldMkLst>
          <pc:docMk/>
          <pc:sldMk cId="3786090307" sldId="597"/>
        </pc:sldMkLst>
      </pc:sldChg>
      <pc:sldChg chg="modSp add mod">
        <pc:chgData name="Brigitte Michel" userId="932d6f32-6800-4fa8-8561-a4a7a6446414" providerId="ADAL" clId="{9A04BA48-8D41-4E6C-A279-32951319F049}" dt="2024-12-06T14:02:56.627" v="924" actId="6549"/>
        <pc:sldMkLst>
          <pc:docMk/>
          <pc:sldMk cId="2777312979" sldId="598"/>
        </pc:sldMkLst>
      </pc:sldChg>
      <pc:sldChg chg="addSp delSp modSp add mod ord modNotesTx">
        <pc:chgData name="Brigitte Michel" userId="932d6f32-6800-4fa8-8561-a4a7a6446414" providerId="ADAL" clId="{9A04BA48-8D41-4E6C-A279-32951319F049}" dt="2024-12-11T07:51:37.717" v="1122" actId="20577"/>
        <pc:sldMkLst>
          <pc:docMk/>
          <pc:sldMk cId="3383685407" sldId="599"/>
        </pc:sldMkLst>
      </pc:sldChg>
    </pc:docChg>
  </pc:docChgLst>
  <pc:docChgLst>
    <pc:chgData name="Brigitte Michel" userId="932d6f32-6800-4fa8-8561-a4a7a6446414" providerId="ADAL" clId="{4B8C7BF6-0AE5-46E2-A015-A4A47D2CF88E}"/>
    <pc:docChg chg="undo redo custSel addSld delSld modSld sldOrd addMainMaster delMainMaster modMainMaster addSection delSection modSection">
      <pc:chgData name="Brigitte Michel" userId="932d6f32-6800-4fa8-8561-a4a7a6446414" providerId="ADAL" clId="{4B8C7BF6-0AE5-46E2-A015-A4A47D2CF88E}" dt="2025-01-09T09:30:11.343" v="17623" actId="478"/>
      <pc:docMkLst>
        <pc:docMk/>
      </pc:docMkLst>
      <pc:sldChg chg="del">
        <pc:chgData name="Brigitte Michel" userId="932d6f32-6800-4fa8-8561-a4a7a6446414" providerId="ADAL" clId="{4B8C7BF6-0AE5-46E2-A015-A4A47D2CF88E}" dt="2025-01-07T12:03:44.600" v="7668" actId="47"/>
        <pc:sldMkLst>
          <pc:docMk/>
          <pc:sldMk cId="664536543" sldId="262"/>
        </pc:sldMkLst>
      </pc:sldChg>
      <pc:sldChg chg="del">
        <pc:chgData name="Brigitte Michel" userId="932d6f32-6800-4fa8-8561-a4a7a6446414" providerId="ADAL" clId="{4B8C7BF6-0AE5-46E2-A015-A4A47D2CF88E}" dt="2025-01-07T12:03:42.650" v="7657" actId="47"/>
        <pc:sldMkLst>
          <pc:docMk/>
          <pc:sldMk cId="2304100241" sldId="267"/>
        </pc:sldMkLst>
      </pc:sldChg>
      <pc:sldChg chg="del">
        <pc:chgData name="Brigitte Michel" userId="932d6f32-6800-4fa8-8561-a4a7a6446414" providerId="ADAL" clId="{4B8C7BF6-0AE5-46E2-A015-A4A47D2CF88E}" dt="2025-01-07T12:03:44.979" v="7680" actId="47"/>
        <pc:sldMkLst>
          <pc:docMk/>
          <pc:sldMk cId="565981082" sldId="268"/>
        </pc:sldMkLst>
      </pc:sldChg>
      <pc:sldChg chg="delSp modSp add del mod modClrScheme modAnim chgLayout">
        <pc:chgData name="Brigitte Michel" userId="932d6f32-6800-4fa8-8561-a4a7a6446414" providerId="ADAL" clId="{4B8C7BF6-0AE5-46E2-A015-A4A47D2CF88E}" dt="2025-01-08T13:25:52.535" v="14689" actId="313"/>
        <pc:sldMkLst>
          <pc:docMk/>
          <pc:sldMk cId="2120865847" sldId="272"/>
        </pc:sldMkLst>
        <pc:spChg chg="mod ord">
          <ac:chgData name="Brigitte Michel" userId="932d6f32-6800-4fa8-8561-a4a7a6446414" providerId="ADAL" clId="{4B8C7BF6-0AE5-46E2-A015-A4A47D2CF88E}" dt="2025-01-08T10:29:41.568" v="13104" actId="1076"/>
          <ac:spMkLst>
            <pc:docMk/>
            <pc:sldMk cId="2120865847" sldId="272"/>
            <ac:spMk id="2" creationId="{00000000-0000-0000-0000-000000000000}"/>
          </ac:spMkLst>
        </pc:spChg>
        <pc:spChg chg="mod ord">
          <ac:chgData name="Brigitte Michel" userId="932d6f32-6800-4fa8-8561-a4a7a6446414" providerId="ADAL" clId="{4B8C7BF6-0AE5-46E2-A015-A4A47D2CF88E}" dt="2025-01-07T10:07:46.445" v="5521" actId="700"/>
          <ac:spMkLst>
            <pc:docMk/>
            <pc:sldMk cId="2120865847" sldId="272"/>
            <ac:spMk id="6" creationId="{9A3FC60C-C2C6-B90C-D49D-3D3E20CB06C9}"/>
          </ac:spMkLst>
        </pc:spChg>
        <pc:spChg chg="mod ord">
          <ac:chgData name="Brigitte Michel" userId="932d6f32-6800-4fa8-8561-a4a7a6446414" providerId="ADAL" clId="{4B8C7BF6-0AE5-46E2-A015-A4A47D2CF88E}" dt="2025-01-08T13:25:52.535" v="14689" actId="313"/>
          <ac:spMkLst>
            <pc:docMk/>
            <pc:sldMk cId="2120865847" sldId="272"/>
            <ac:spMk id="16387" creationId="{00000000-0000-0000-0000-000000000000}"/>
          </ac:spMkLst>
        </pc:spChg>
      </pc:sldChg>
      <pc:sldChg chg="del">
        <pc:chgData name="Brigitte Michel" userId="932d6f32-6800-4fa8-8561-a4a7a6446414" providerId="ADAL" clId="{4B8C7BF6-0AE5-46E2-A015-A4A47D2CF88E}" dt="2025-01-07T12:03:42.866" v="7658" actId="47"/>
        <pc:sldMkLst>
          <pc:docMk/>
          <pc:sldMk cId="836031903" sldId="273"/>
        </pc:sldMkLst>
      </pc:sldChg>
      <pc:sldChg chg="del">
        <pc:chgData name="Brigitte Michel" userId="932d6f32-6800-4fa8-8561-a4a7a6446414" providerId="ADAL" clId="{4B8C7BF6-0AE5-46E2-A015-A4A47D2CF88E}" dt="2025-01-07T12:03:33.645" v="7649" actId="47"/>
        <pc:sldMkLst>
          <pc:docMk/>
          <pc:sldMk cId="3045019553" sldId="274"/>
        </pc:sldMkLst>
      </pc:sldChg>
      <pc:sldChg chg="del">
        <pc:chgData name="Brigitte Michel" userId="932d6f32-6800-4fa8-8561-a4a7a6446414" providerId="ADAL" clId="{4B8C7BF6-0AE5-46E2-A015-A4A47D2CF88E}" dt="2025-01-07T12:03:34.533" v="7650" actId="47"/>
        <pc:sldMkLst>
          <pc:docMk/>
          <pc:sldMk cId="2255146960" sldId="276"/>
        </pc:sldMkLst>
      </pc:sldChg>
      <pc:sldChg chg="del">
        <pc:chgData name="Brigitte Michel" userId="932d6f32-6800-4fa8-8561-a4a7a6446414" providerId="ADAL" clId="{4B8C7BF6-0AE5-46E2-A015-A4A47D2CF88E}" dt="2025-01-07T12:03:40.016" v="7654" actId="47"/>
        <pc:sldMkLst>
          <pc:docMk/>
          <pc:sldMk cId="1100594123" sldId="279"/>
        </pc:sldMkLst>
      </pc:sldChg>
      <pc:sldChg chg="del">
        <pc:chgData name="Brigitte Michel" userId="932d6f32-6800-4fa8-8561-a4a7a6446414" providerId="ADAL" clId="{4B8C7BF6-0AE5-46E2-A015-A4A47D2CF88E}" dt="2025-01-07T12:03:41.495" v="7655" actId="47"/>
        <pc:sldMkLst>
          <pc:docMk/>
          <pc:sldMk cId="2064967704" sldId="280"/>
        </pc:sldMkLst>
      </pc:sldChg>
      <pc:sldChg chg="del">
        <pc:chgData name="Brigitte Michel" userId="932d6f32-6800-4fa8-8561-a4a7a6446414" providerId="ADAL" clId="{4B8C7BF6-0AE5-46E2-A015-A4A47D2CF88E}" dt="2025-01-07T12:03:42.311" v="7656" actId="47"/>
        <pc:sldMkLst>
          <pc:docMk/>
          <pc:sldMk cId="3470819131" sldId="281"/>
        </pc:sldMkLst>
      </pc:sldChg>
      <pc:sldChg chg="del">
        <pc:chgData name="Brigitte Michel" userId="932d6f32-6800-4fa8-8561-a4a7a6446414" providerId="ADAL" clId="{4B8C7BF6-0AE5-46E2-A015-A4A47D2CF88E}" dt="2025-01-07T12:03:43.384" v="7661" actId="47"/>
        <pc:sldMkLst>
          <pc:docMk/>
          <pc:sldMk cId="2507446388" sldId="282"/>
        </pc:sldMkLst>
      </pc:sldChg>
      <pc:sldChg chg="del">
        <pc:chgData name="Brigitte Michel" userId="932d6f32-6800-4fa8-8561-a4a7a6446414" providerId="ADAL" clId="{4B8C7BF6-0AE5-46E2-A015-A4A47D2CF88E}" dt="2025-01-07T12:03:44.403" v="7662" actId="47"/>
        <pc:sldMkLst>
          <pc:docMk/>
          <pc:sldMk cId="2777703897" sldId="283"/>
        </pc:sldMkLst>
      </pc:sldChg>
      <pc:sldChg chg="del">
        <pc:chgData name="Brigitte Michel" userId="932d6f32-6800-4fa8-8561-a4a7a6446414" providerId="ADAL" clId="{4B8C7BF6-0AE5-46E2-A015-A4A47D2CF88E}" dt="2025-01-07T12:03:44.435" v="7663" actId="47"/>
        <pc:sldMkLst>
          <pc:docMk/>
          <pc:sldMk cId="1045262712" sldId="284"/>
        </pc:sldMkLst>
      </pc:sldChg>
      <pc:sldChg chg="del">
        <pc:chgData name="Brigitte Michel" userId="932d6f32-6800-4fa8-8561-a4a7a6446414" providerId="ADAL" clId="{4B8C7BF6-0AE5-46E2-A015-A4A47D2CF88E}" dt="2025-01-07T12:03:44.633" v="7669" actId="47"/>
        <pc:sldMkLst>
          <pc:docMk/>
          <pc:sldMk cId="1515650208" sldId="286"/>
        </pc:sldMkLst>
      </pc:sldChg>
      <pc:sldChg chg="del">
        <pc:chgData name="Brigitte Michel" userId="932d6f32-6800-4fa8-8561-a4a7a6446414" providerId="ADAL" clId="{4B8C7BF6-0AE5-46E2-A015-A4A47D2CF88E}" dt="2025-01-07T12:03:36.009" v="7651" actId="47"/>
        <pc:sldMkLst>
          <pc:docMk/>
          <pc:sldMk cId="1208924619" sldId="288"/>
        </pc:sldMkLst>
      </pc:sldChg>
      <pc:sldChg chg="del">
        <pc:chgData name="Brigitte Michel" userId="932d6f32-6800-4fa8-8561-a4a7a6446414" providerId="ADAL" clId="{4B8C7BF6-0AE5-46E2-A015-A4A47D2CF88E}" dt="2025-01-07T12:03:37.050" v="7652" actId="47"/>
        <pc:sldMkLst>
          <pc:docMk/>
          <pc:sldMk cId="346132583" sldId="289"/>
        </pc:sldMkLst>
      </pc:sldChg>
      <pc:sldChg chg="del ord">
        <pc:chgData name="Brigitte Michel" userId="932d6f32-6800-4fa8-8561-a4a7a6446414" providerId="ADAL" clId="{4B8C7BF6-0AE5-46E2-A015-A4A47D2CF88E}" dt="2025-01-02T15:34:42.846" v="807" actId="47"/>
        <pc:sldMkLst>
          <pc:docMk/>
          <pc:sldMk cId="1583823057" sldId="293"/>
        </pc:sldMkLst>
      </pc:sldChg>
      <pc:sldChg chg="del">
        <pc:chgData name="Brigitte Michel" userId="932d6f32-6800-4fa8-8561-a4a7a6446414" providerId="ADAL" clId="{4B8C7BF6-0AE5-46E2-A015-A4A47D2CF88E}" dt="2025-01-07T12:03:33.046" v="7648" actId="47"/>
        <pc:sldMkLst>
          <pc:docMk/>
          <pc:sldMk cId="1792822056" sldId="294"/>
        </pc:sldMkLst>
      </pc:sldChg>
      <pc:sldChg chg="del">
        <pc:chgData name="Brigitte Michel" userId="932d6f32-6800-4fa8-8561-a4a7a6446414" providerId="ADAL" clId="{4B8C7BF6-0AE5-46E2-A015-A4A47D2CF88E}" dt="2025-01-07T12:03:44.515" v="7665" actId="47"/>
        <pc:sldMkLst>
          <pc:docMk/>
          <pc:sldMk cId="2522246463" sldId="295"/>
        </pc:sldMkLst>
      </pc:sldChg>
      <pc:sldChg chg="del">
        <pc:chgData name="Brigitte Michel" userId="932d6f32-6800-4fa8-8561-a4a7a6446414" providerId="ADAL" clId="{4B8C7BF6-0AE5-46E2-A015-A4A47D2CF88E}" dt="2025-01-07T11:27:55.438" v="6802" actId="47"/>
        <pc:sldMkLst>
          <pc:docMk/>
          <pc:sldMk cId="2947721489" sldId="296"/>
        </pc:sldMkLst>
      </pc:sldChg>
      <pc:sldChg chg="addSp delSp modSp add del mod ord">
        <pc:chgData name="Brigitte Michel" userId="932d6f32-6800-4fa8-8561-a4a7a6446414" providerId="ADAL" clId="{4B8C7BF6-0AE5-46E2-A015-A4A47D2CF88E}" dt="2025-01-08T10:29:53.501" v="13107" actId="207"/>
        <pc:sldMkLst>
          <pc:docMk/>
          <pc:sldMk cId="4272540145" sldId="297"/>
        </pc:sldMkLst>
        <pc:spChg chg="mod">
          <ac:chgData name="Brigitte Michel" userId="932d6f32-6800-4fa8-8561-a4a7a6446414" providerId="ADAL" clId="{4B8C7BF6-0AE5-46E2-A015-A4A47D2CF88E}" dt="2025-01-08T10:29:53.501" v="13107" actId="207"/>
          <ac:spMkLst>
            <pc:docMk/>
            <pc:sldMk cId="4272540145" sldId="297"/>
            <ac:spMk id="2" creationId="{00000000-0000-0000-0000-000000000000}"/>
          </ac:spMkLst>
        </pc:spChg>
        <pc:cxnChg chg="add mod">
          <ac:chgData name="Brigitte Michel" userId="932d6f32-6800-4fa8-8561-a4a7a6446414" providerId="ADAL" clId="{4B8C7BF6-0AE5-46E2-A015-A4A47D2CF88E}" dt="2025-01-07T15:34:48.707" v="7791" actId="692"/>
          <ac:cxnSpMkLst>
            <pc:docMk/>
            <pc:sldMk cId="4272540145" sldId="297"/>
            <ac:cxnSpMk id="5" creationId="{FF319B85-2938-BA3B-F550-1037298614A1}"/>
          </ac:cxnSpMkLst>
        </pc:cxnChg>
        <pc:cxnChg chg="add mod">
          <ac:chgData name="Brigitte Michel" userId="932d6f32-6800-4fa8-8561-a4a7a6446414" providerId="ADAL" clId="{4B8C7BF6-0AE5-46E2-A015-A4A47D2CF88E}" dt="2025-01-07T15:34:55.736" v="7792" actId="692"/>
          <ac:cxnSpMkLst>
            <pc:docMk/>
            <pc:sldMk cId="4272540145" sldId="297"/>
            <ac:cxnSpMk id="6" creationId="{34AEED90-8ED2-944C-91A6-2A68B370FDDB}"/>
          </ac:cxnSpMkLst>
        </pc:cxnChg>
        <pc:cxnChg chg="add mod">
          <ac:chgData name="Brigitte Michel" userId="932d6f32-6800-4fa8-8561-a4a7a6446414" providerId="ADAL" clId="{4B8C7BF6-0AE5-46E2-A015-A4A47D2CF88E}" dt="2025-01-07T15:35:00.618" v="7793" actId="692"/>
          <ac:cxnSpMkLst>
            <pc:docMk/>
            <pc:sldMk cId="4272540145" sldId="297"/>
            <ac:cxnSpMk id="15" creationId="{CFC155CB-D126-CA4F-AAEE-8EA007AA485E}"/>
          </ac:cxnSpMkLst>
        </pc:cxnChg>
        <pc:cxnChg chg="add mod">
          <ac:chgData name="Brigitte Michel" userId="932d6f32-6800-4fa8-8561-a4a7a6446414" providerId="ADAL" clId="{4B8C7BF6-0AE5-46E2-A015-A4A47D2CF88E}" dt="2025-01-07T15:35:04.089" v="7794" actId="692"/>
          <ac:cxnSpMkLst>
            <pc:docMk/>
            <pc:sldMk cId="4272540145" sldId="297"/>
            <ac:cxnSpMk id="19" creationId="{5B981A8E-90A1-C52A-3478-0FD4365DA582}"/>
          </ac:cxnSpMkLst>
        </pc:cxnChg>
      </pc:sldChg>
      <pc:sldChg chg="modSp del mod">
        <pc:chgData name="Brigitte Michel" userId="932d6f32-6800-4fa8-8561-a4a7a6446414" providerId="ADAL" clId="{4B8C7BF6-0AE5-46E2-A015-A4A47D2CF88E}" dt="2025-01-07T11:36:17.405" v="7124" actId="47"/>
        <pc:sldMkLst>
          <pc:docMk/>
          <pc:sldMk cId="1592800788" sldId="298"/>
        </pc:sldMkLst>
      </pc:sldChg>
      <pc:sldChg chg="del">
        <pc:chgData name="Brigitte Michel" userId="932d6f32-6800-4fa8-8561-a4a7a6446414" providerId="ADAL" clId="{4B8C7BF6-0AE5-46E2-A015-A4A47D2CF88E}" dt="2025-01-07T12:03:44.759" v="7673" actId="47"/>
        <pc:sldMkLst>
          <pc:docMk/>
          <pc:sldMk cId="1884015650" sldId="301"/>
        </pc:sldMkLst>
      </pc:sldChg>
      <pc:sldChg chg="del">
        <pc:chgData name="Brigitte Michel" userId="932d6f32-6800-4fa8-8561-a4a7a6446414" providerId="ADAL" clId="{4B8C7BF6-0AE5-46E2-A015-A4A47D2CF88E}" dt="2025-01-07T12:03:44.803" v="7674" actId="47"/>
        <pc:sldMkLst>
          <pc:docMk/>
          <pc:sldMk cId="2581244289" sldId="302"/>
        </pc:sldMkLst>
      </pc:sldChg>
      <pc:sldChg chg="del">
        <pc:chgData name="Brigitte Michel" userId="932d6f32-6800-4fa8-8561-a4a7a6446414" providerId="ADAL" clId="{4B8C7BF6-0AE5-46E2-A015-A4A47D2CF88E}" dt="2025-01-07T12:03:44.819" v="7675" actId="47"/>
        <pc:sldMkLst>
          <pc:docMk/>
          <pc:sldMk cId="1500851740" sldId="303"/>
        </pc:sldMkLst>
      </pc:sldChg>
      <pc:sldChg chg="del">
        <pc:chgData name="Brigitte Michel" userId="932d6f32-6800-4fa8-8561-a4a7a6446414" providerId="ADAL" clId="{4B8C7BF6-0AE5-46E2-A015-A4A47D2CF88E}" dt="2025-01-07T12:03:44.851" v="7676" actId="47"/>
        <pc:sldMkLst>
          <pc:docMk/>
          <pc:sldMk cId="2830949916" sldId="304"/>
        </pc:sldMkLst>
      </pc:sldChg>
      <pc:sldChg chg="del">
        <pc:chgData name="Brigitte Michel" userId="932d6f32-6800-4fa8-8561-a4a7a6446414" providerId="ADAL" clId="{4B8C7BF6-0AE5-46E2-A015-A4A47D2CF88E}" dt="2025-01-07T12:03:44.883" v="7677" actId="47"/>
        <pc:sldMkLst>
          <pc:docMk/>
          <pc:sldMk cId="620554645" sldId="305"/>
        </pc:sldMkLst>
      </pc:sldChg>
      <pc:sldChg chg="del">
        <pc:chgData name="Brigitte Michel" userId="932d6f32-6800-4fa8-8561-a4a7a6446414" providerId="ADAL" clId="{4B8C7BF6-0AE5-46E2-A015-A4A47D2CF88E}" dt="2025-01-07T12:03:44.900" v="7678" actId="47"/>
        <pc:sldMkLst>
          <pc:docMk/>
          <pc:sldMk cId="1348947300" sldId="307"/>
        </pc:sldMkLst>
      </pc:sldChg>
      <pc:sldChg chg="del">
        <pc:chgData name="Brigitte Michel" userId="932d6f32-6800-4fa8-8561-a4a7a6446414" providerId="ADAL" clId="{4B8C7BF6-0AE5-46E2-A015-A4A47D2CF88E}" dt="2025-01-07T12:03:44.933" v="7679" actId="47"/>
        <pc:sldMkLst>
          <pc:docMk/>
          <pc:sldMk cId="3814425977" sldId="308"/>
        </pc:sldMkLst>
      </pc:sldChg>
      <pc:sldChg chg="del">
        <pc:chgData name="Brigitte Michel" userId="932d6f32-6800-4fa8-8561-a4a7a6446414" providerId="ADAL" clId="{4B8C7BF6-0AE5-46E2-A015-A4A47D2CF88E}" dt="2025-01-07T12:03:44.666" v="7670" actId="47"/>
        <pc:sldMkLst>
          <pc:docMk/>
          <pc:sldMk cId="3618429515" sldId="567"/>
        </pc:sldMkLst>
      </pc:sldChg>
      <pc:sldChg chg="del">
        <pc:chgData name="Brigitte Michel" userId="932d6f32-6800-4fa8-8561-a4a7a6446414" providerId="ADAL" clId="{4B8C7BF6-0AE5-46E2-A015-A4A47D2CF88E}" dt="2025-01-07T12:03:44.700" v="7671" actId="47"/>
        <pc:sldMkLst>
          <pc:docMk/>
          <pc:sldMk cId="657061655" sldId="583"/>
        </pc:sldMkLst>
      </pc:sldChg>
      <pc:sldChg chg="del">
        <pc:chgData name="Brigitte Michel" userId="932d6f32-6800-4fa8-8561-a4a7a6446414" providerId="ADAL" clId="{4B8C7BF6-0AE5-46E2-A015-A4A47D2CF88E}" dt="2025-01-07T12:03:44.723" v="7672" actId="47"/>
        <pc:sldMkLst>
          <pc:docMk/>
          <pc:sldMk cId="2934810948" sldId="584"/>
        </pc:sldMkLst>
      </pc:sldChg>
      <pc:sldChg chg="del">
        <pc:chgData name="Brigitte Michel" userId="932d6f32-6800-4fa8-8561-a4a7a6446414" providerId="ADAL" clId="{4B8C7BF6-0AE5-46E2-A015-A4A47D2CF88E}" dt="2025-01-07T12:03:28.333" v="7647" actId="47"/>
        <pc:sldMkLst>
          <pc:docMk/>
          <pc:sldMk cId="1994958786" sldId="587"/>
        </pc:sldMkLst>
      </pc:sldChg>
      <pc:sldChg chg="del">
        <pc:chgData name="Brigitte Michel" userId="932d6f32-6800-4fa8-8561-a4a7a6446414" providerId="ADAL" clId="{4B8C7BF6-0AE5-46E2-A015-A4A47D2CF88E}" dt="2025-01-07T12:03:38.883" v="7653" actId="47"/>
        <pc:sldMkLst>
          <pc:docMk/>
          <pc:sldMk cId="3633901542" sldId="588"/>
        </pc:sldMkLst>
      </pc:sldChg>
      <pc:sldChg chg="del">
        <pc:chgData name="Brigitte Michel" userId="932d6f32-6800-4fa8-8561-a4a7a6446414" providerId="ADAL" clId="{4B8C7BF6-0AE5-46E2-A015-A4A47D2CF88E}" dt="2025-01-07T12:03:44.533" v="7666" actId="47"/>
        <pc:sldMkLst>
          <pc:docMk/>
          <pc:sldMk cId="357225748" sldId="589"/>
        </pc:sldMkLst>
      </pc:sldChg>
      <pc:sldChg chg="del">
        <pc:chgData name="Brigitte Michel" userId="932d6f32-6800-4fa8-8561-a4a7a6446414" providerId="ADAL" clId="{4B8C7BF6-0AE5-46E2-A015-A4A47D2CF88E}" dt="2025-01-07T12:03:44.459" v="7664" actId="47"/>
        <pc:sldMkLst>
          <pc:docMk/>
          <pc:sldMk cId="278173246" sldId="591"/>
        </pc:sldMkLst>
      </pc:sldChg>
      <pc:sldChg chg="del">
        <pc:chgData name="Brigitte Michel" userId="932d6f32-6800-4fa8-8561-a4a7a6446414" providerId="ADAL" clId="{4B8C7BF6-0AE5-46E2-A015-A4A47D2CF88E}" dt="2025-01-07T12:03:43.066" v="7659" actId="47"/>
        <pc:sldMkLst>
          <pc:docMk/>
          <pc:sldMk cId="2586583898" sldId="592"/>
        </pc:sldMkLst>
      </pc:sldChg>
      <pc:sldChg chg="modSp del mod">
        <pc:chgData name="Brigitte Michel" userId="932d6f32-6800-4fa8-8561-a4a7a6446414" providerId="ADAL" clId="{4B8C7BF6-0AE5-46E2-A015-A4A47D2CF88E}" dt="2025-01-07T12:03:43.240" v="7660" actId="47"/>
        <pc:sldMkLst>
          <pc:docMk/>
          <pc:sldMk cId="4121996065" sldId="593"/>
        </pc:sldMkLst>
      </pc:sldChg>
      <pc:sldChg chg="del">
        <pc:chgData name="Brigitte Michel" userId="932d6f32-6800-4fa8-8561-a4a7a6446414" providerId="ADAL" clId="{4B8C7BF6-0AE5-46E2-A015-A4A47D2CF88E}" dt="2025-01-07T12:03:44.566" v="7667" actId="47"/>
        <pc:sldMkLst>
          <pc:docMk/>
          <pc:sldMk cId="1856577605" sldId="594"/>
        </pc:sldMkLst>
      </pc:sldChg>
      <pc:sldChg chg="modSp del mod ord modClrScheme chgLayout modNotesTx">
        <pc:chgData name="Brigitte Michel" userId="932d6f32-6800-4fa8-8561-a4a7a6446414" providerId="ADAL" clId="{4B8C7BF6-0AE5-46E2-A015-A4A47D2CF88E}" dt="2025-01-07T12:03:45.617" v="7699" actId="47"/>
        <pc:sldMkLst>
          <pc:docMk/>
          <pc:sldMk cId="2781600834" sldId="595"/>
        </pc:sldMkLst>
      </pc:sldChg>
      <pc:sldChg chg="addSp modSp del mod">
        <pc:chgData name="Brigitte Michel" userId="932d6f32-6800-4fa8-8561-a4a7a6446414" providerId="ADAL" clId="{4B8C7BF6-0AE5-46E2-A015-A4A47D2CF88E}" dt="2025-01-07T11:38:34.241" v="7202" actId="47"/>
        <pc:sldMkLst>
          <pc:docMk/>
          <pc:sldMk cId="1565593094" sldId="596"/>
        </pc:sldMkLst>
      </pc:sldChg>
      <pc:sldChg chg="modSp del mod">
        <pc:chgData name="Brigitte Michel" userId="932d6f32-6800-4fa8-8561-a4a7a6446414" providerId="ADAL" clId="{4B8C7BF6-0AE5-46E2-A015-A4A47D2CF88E}" dt="2025-01-02T15:11:06.811" v="49" actId="47"/>
        <pc:sldMkLst>
          <pc:docMk/>
          <pc:sldMk cId="3786090307" sldId="597"/>
        </pc:sldMkLst>
      </pc:sldChg>
      <pc:sldChg chg="modSp add del mod ord">
        <pc:chgData name="Brigitte Michel" userId="932d6f32-6800-4fa8-8561-a4a7a6446414" providerId="ADAL" clId="{4B8C7BF6-0AE5-46E2-A015-A4A47D2CF88E}" dt="2025-01-08T09:56:00.833" v="12483" actId="47"/>
        <pc:sldMkLst>
          <pc:docMk/>
          <pc:sldMk cId="2777312979" sldId="598"/>
        </pc:sldMkLst>
        <pc:spChg chg="mod">
          <ac:chgData name="Brigitte Michel" userId="932d6f32-6800-4fa8-8561-a4a7a6446414" providerId="ADAL" clId="{4B8C7BF6-0AE5-46E2-A015-A4A47D2CF88E}" dt="2025-01-08T09:44:07.904" v="12239" actId="20577"/>
          <ac:spMkLst>
            <pc:docMk/>
            <pc:sldMk cId="2777312979" sldId="598"/>
            <ac:spMk id="2" creationId="{3EB5406F-A133-C671-49CD-2BDF21DF4497}"/>
          </ac:spMkLst>
        </pc:spChg>
        <pc:spChg chg="mod">
          <ac:chgData name="Brigitte Michel" userId="932d6f32-6800-4fa8-8561-a4a7a6446414" providerId="ADAL" clId="{4B8C7BF6-0AE5-46E2-A015-A4A47D2CF88E}" dt="2025-01-08T09:55:40.476" v="12476" actId="21"/>
          <ac:spMkLst>
            <pc:docMk/>
            <pc:sldMk cId="2777312979" sldId="598"/>
            <ac:spMk id="3" creationId="{068300DF-55EE-AF90-3E41-C0E18C9AD68E}"/>
          </ac:spMkLst>
        </pc:spChg>
      </pc:sldChg>
      <pc:sldChg chg="add del">
        <pc:chgData name="Brigitte Michel" userId="932d6f32-6800-4fa8-8561-a4a7a6446414" providerId="ADAL" clId="{4B8C7BF6-0AE5-46E2-A015-A4A47D2CF88E}" dt="2025-01-02T15:33:55.536" v="800" actId="47"/>
        <pc:sldMkLst>
          <pc:docMk/>
          <pc:sldMk cId="1319649600" sldId="600"/>
        </pc:sldMkLst>
      </pc:sldChg>
      <pc:sldChg chg="addSp delSp modSp add del mod ord modClrScheme chgLayout">
        <pc:chgData name="Brigitte Michel" userId="932d6f32-6800-4fa8-8561-a4a7a6446414" providerId="ADAL" clId="{4B8C7BF6-0AE5-46E2-A015-A4A47D2CF88E}" dt="2025-01-07T12:03:45.585" v="7698" actId="47"/>
        <pc:sldMkLst>
          <pc:docMk/>
          <pc:sldMk cId="4005546258" sldId="601"/>
        </pc:sldMkLst>
      </pc:sldChg>
      <pc:sldChg chg="addSp delSp modSp add del mod ord">
        <pc:chgData name="Brigitte Michel" userId="932d6f32-6800-4fa8-8561-a4a7a6446414" providerId="ADAL" clId="{4B8C7BF6-0AE5-46E2-A015-A4A47D2CF88E}" dt="2025-01-07T12:03:45.516" v="7696" actId="47"/>
        <pc:sldMkLst>
          <pc:docMk/>
          <pc:sldMk cId="700365803" sldId="602"/>
        </pc:sldMkLst>
      </pc:sldChg>
      <pc:sldChg chg="modSp add del mod ord modClrScheme chgLayout">
        <pc:chgData name="Brigitte Michel" userId="932d6f32-6800-4fa8-8561-a4a7a6446414" providerId="ADAL" clId="{4B8C7BF6-0AE5-46E2-A015-A4A47D2CF88E}" dt="2025-01-07T12:03:45.691" v="7701" actId="47"/>
        <pc:sldMkLst>
          <pc:docMk/>
          <pc:sldMk cId="1755344288" sldId="603"/>
        </pc:sldMkLst>
      </pc:sldChg>
      <pc:sldChg chg="modSp add del mod">
        <pc:chgData name="Brigitte Michel" userId="932d6f32-6800-4fa8-8561-a4a7a6446414" providerId="ADAL" clId="{4B8C7BF6-0AE5-46E2-A015-A4A47D2CF88E}" dt="2025-01-07T11:52:07.417" v="7375" actId="47"/>
        <pc:sldMkLst>
          <pc:docMk/>
          <pc:sldMk cId="3780272899" sldId="604"/>
        </pc:sldMkLst>
      </pc:sldChg>
      <pc:sldChg chg="modSp add del mod">
        <pc:chgData name="Brigitte Michel" userId="932d6f32-6800-4fa8-8561-a4a7a6446414" providerId="ADAL" clId="{4B8C7BF6-0AE5-46E2-A015-A4A47D2CF88E}" dt="2025-01-07T11:41:40.331" v="7281" actId="47"/>
        <pc:sldMkLst>
          <pc:docMk/>
          <pc:sldMk cId="3167183194" sldId="605"/>
        </pc:sldMkLst>
      </pc:sldChg>
      <pc:sldChg chg="addSp delSp modSp add del mod ord modClrScheme chgLayout modNotesTx">
        <pc:chgData name="Brigitte Michel" userId="932d6f32-6800-4fa8-8561-a4a7a6446414" providerId="ADAL" clId="{4B8C7BF6-0AE5-46E2-A015-A4A47D2CF88E}" dt="2025-01-08T15:42:02.706" v="16732"/>
        <pc:sldMkLst>
          <pc:docMk/>
          <pc:sldMk cId="1651178862" sldId="606"/>
        </pc:sldMkLst>
        <pc:spChg chg="mod ord">
          <ac:chgData name="Brigitte Michel" userId="932d6f32-6800-4fa8-8561-a4a7a6446414" providerId="ADAL" clId="{4B8C7BF6-0AE5-46E2-A015-A4A47D2CF88E}" dt="2025-01-08T09:45:00.022" v="12241" actId="207"/>
          <ac:spMkLst>
            <pc:docMk/>
            <pc:sldMk cId="1651178862" sldId="606"/>
            <ac:spMk id="2" creationId="{E96960BF-AB2B-346C-1B4B-F59775E22C05}"/>
          </ac:spMkLst>
        </pc:spChg>
        <pc:spChg chg="mod ord">
          <ac:chgData name="Brigitte Michel" userId="932d6f32-6800-4fa8-8561-a4a7a6446414" providerId="ADAL" clId="{4B8C7BF6-0AE5-46E2-A015-A4A47D2CF88E}" dt="2025-01-08T13:26:24.573" v="14695" actId="2"/>
          <ac:spMkLst>
            <pc:docMk/>
            <pc:sldMk cId="1651178862" sldId="606"/>
            <ac:spMk id="3" creationId="{45DD83D6-1392-3856-E41F-D30B49ED9020}"/>
          </ac:spMkLst>
        </pc:spChg>
        <pc:spChg chg="mod ord">
          <ac:chgData name="Brigitte Michel" userId="932d6f32-6800-4fa8-8561-a4a7a6446414" providerId="ADAL" clId="{4B8C7BF6-0AE5-46E2-A015-A4A47D2CF88E}" dt="2025-01-08T09:44:45.630" v="12240" actId="700"/>
          <ac:spMkLst>
            <pc:docMk/>
            <pc:sldMk cId="1651178862" sldId="606"/>
            <ac:spMk id="5" creationId="{376EBE2F-5927-5091-3642-C28CA0438078}"/>
          </ac:spMkLst>
        </pc:spChg>
        <pc:spChg chg="mod ord">
          <ac:chgData name="Brigitte Michel" userId="932d6f32-6800-4fa8-8561-a4a7a6446414" providerId="ADAL" clId="{4B8C7BF6-0AE5-46E2-A015-A4A47D2CF88E}" dt="2025-01-08T09:44:45.630" v="12240" actId="700"/>
          <ac:spMkLst>
            <pc:docMk/>
            <pc:sldMk cId="1651178862" sldId="606"/>
            <ac:spMk id="6" creationId="{A983F83C-E176-8824-F9D1-63BDFCFCD330}"/>
          </ac:spMkLst>
        </pc:spChg>
        <pc:spChg chg="add del">
          <ac:chgData name="Brigitte Michel" userId="932d6f32-6800-4fa8-8561-a4a7a6446414" providerId="ADAL" clId="{4B8C7BF6-0AE5-46E2-A015-A4A47D2CF88E}" dt="2025-01-08T07:49:35.769" v="7796" actId="22"/>
          <ac:spMkLst>
            <pc:docMk/>
            <pc:sldMk cId="1651178862" sldId="606"/>
            <ac:spMk id="7" creationId="{E5A8656C-5E3B-E31E-8BB9-B8D62D5E7D71}"/>
          </ac:spMkLst>
        </pc:spChg>
      </pc:sldChg>
      <pc:sldChg chg="add del">
        <pc:chgData name="Brigitte Michel" userId="932d6f32-6800-4fa8-8561-a4a7a6446414" providerId="ADAL" clId="{4B8C7BF6-0AE5-46E2-A015-A4A47D2CF88E}" dt="2025-01-07T11:43:03.091" v="7289" actId="47"/>
        <pc:sldMkLst>
          <pc:docMk/>
          <pc:sldMk cId="3692232157" sldId="607"/>
        </pc:sldMkLst>
      </pc:sldChg>
      <pc:sldChg chg="modSp add del mod ord modClrScheme chgLayout">
        <pc:chgData name="Brigitte Michel" userId="932d6f32-6800-4fa8-8561-a4a7a6446414" providerId="ADAL" clId="{4B8C7BF6-0AE5-46E2-A015-A4A47D2CF88E}" dt="2025-01-07T12:03:45.660" v="7700" actId="47"/>
        <pc:sldMkLst>
          <pc:docMk/>
          <pc:sldMk cId="1159893961" sldId="608"/>
        </pc:sldMkLst>
      </pc:sldChg>
      <pc:sldChg chg="modSp add del mod">
        <pc:chgData name="Brigitte Michel" userId="932d6f32-6800-4fa8-8561-a4a7a6446414" providerId="ADAL" clId="{4B8C7BF6-0AE5-46E2-A015-A4A47D2CF88E}" dt="2025-01-07T11:56:23.863" v="7399" actId="47"/>
        <pc:sldMkLst>
          <pc:docMk/>
          <pc:sldMk cId="1969301145" sldId="609"/>
        </pc:sldMkLst>
      </pc:sldChg>
      <pc:sldChg chg="add del">
        <pc:chgData name="Brigitte Michel" userId="932d6f32-6800-4fa8-8561-a4a7a6446414" providerId="ADAL" clId="{4B8C7BF6-0AE5-46E2-A015-A4A47D2CF88E}" dt="2025-01-02T15:50:10.875" v="1907"/>
        <pc:sldMkLst>
          <pc:docMk/>
          <pc:sldMk cId="1303886205" sldId="610"/>
        </pc:sldMkLst>
      </pc:sldChg>
      <pc:sldChg chg="addSp delSp modSp add del mod ord modNotesTx">
        <pc:chgData name="Brigitte Michel" userId="932d6f32-6800-4fa8-8561-a4a7a6446414" providerId="ADAL" clId="{4B8C7BF6-0AE5-46E2-A015-A4A47D2CF88E}" dt="2025-01-08T15:08:55.911" v="15177" actId="12"/>
        <pc:sldMkLst>
          <pc:docMk/>
          <pc:sldMk cId="2395778090" sldId="610"/>
        </pc:sldMkLst>
        <pc:spChg chg="mod">
          <ac:chgData name="Brigitte Michel" userId="932d6f32-6800-4fa8-8561-a4a7a6446414" providerId="ADAL" clId="{4B8C7BF6-0AE5-46E2-A015-A4A47D2CF88E}" dt="2025-01-08T09:58:11.542" v="12601" actId="1076"/>
          <ac:spMkLst>
            <pc:docMk/>
            <pc:sldMk cId="2395778090" sldId="610"/>
            <ac:spMk id="2" creationId="{7796899A-DBA6-EA7B-D93E-8B98381B9A53}"/>
          </ac:spMkLst>
        </pc:spChg>
        <pc:spChg chg="mod">
          <ac:chgData name="Brigitte Michel" userId="932d6f32-6800-4fa8-8561-a4a7a6446414" providerId="ADAL" clId="{4B8C7BF6-0AE5-46E2-A015-A4A47D2CF88E}" dt="2025-01-08T15:08:55.911" v="15177" actId="12"/>
          <ac:spMkLst>
            <pc:docMk/>
            <pc:sldMk cId="2395778090" sldId="610"/>
            <ac:spMk id="3" creationId="{9BBBC2AA-F26C-47AE-B3ED-8C0BD8649579}"/>
          </ac:spMkLst>
        </pc:spChg>
        <pc:spChg chg="add del mod">
          <ac:chgData name="Brigitte Michel" userId="932d6f32-6800-4fa8-8561-a4a7a6446414" providerId="ADAL" clId="{4B8C7BF6-0AE5-46E2-A015-A4A47D2CF88E}" dt="2025-01-08T13:10:07.680" v="14546" actId="478"/>
          <ac:spMkLst>
            <pc:docMk/>
            <pc:sldMk cId="2395778090" sldId="610"/>
            <ac:spMk id="4" creationId="{207A17D6-55CE-ED55-41CB-F79C6CFFD9FB}"/>
          </ac:spMkLst>
        </pc:spChg>
        <pc:spChg chg="del">
          <ac:chgData name="Brigitte Michel" userId="932d6f32-6800-4fa8-8561-a4a7a6446414" providerId="ADAL" clId="{4B8C7BF6-0AE5-46E2-A015-A4A47D2CF88E}" dt="2025-01-08T12:58:10.912" v="14387" actId="478"/>
          <ac:spMkLst>
            <pc:docMk/>
            <pc:sldMk cId="2395778090" sldId="610"/>
            <ac:spMk id="5" creationId="{51E27CBC-B76F-7D4B-7145-8C050D66C15C}"/>
          </ac:spMkLst>
        </pc:spChg>
        <pc:spChg chg="add del mod">
          <ac:chgData name="Brigitte Michel" userId="932d6f32-6800-4fa8-8561-a4a7a6446414" providerId="ADAL" clId="{4B8C7BF6-0AE5-46E2-A015-A4A47D2CF88E}" dt="2025-01-08T13:08:12.133" v="14496" actId="478"/>
          <ac:spMkLst>
            <pc:docMk/>
            <pc:sldMk cId="2395778090" sldId="610"/>
            <ac:spMk id="8" creationId="{AC2E0A56-AB28-19F5-44A9-D0D7D23C40DF}"/>
          </ac:spMkLst>
        </pc:spChg>
      </pc:sldChg>
      <pc:sldChg chg="addSp delSp modSp add del mod ord">
        <pc:chgData name="Brigitte Michel" userId="932d6f32-6800-4fa8-8561-a4a7a6446414" providerId="ADAL" clId="{4B8C7BF6-0AE5-46E2-A015-A4A47D2CF88E}" dt="2025-01-07T12:03:45.800" v="7704" actId="47"/>
        <pc:sldMkLst>
          <pc:docMk/>
          <pc:sldMk cId="1254116799" sldId="611"/>
        </pc:sldMkLst>
      </pc:sldChg>
      <pc:sldChg chg="add del">
        <pc:chgData name="Brigitte Michel" userId="932d6f32-6800-4fa8-8561-a4a7a6446414" providerId="ADAL" clId="{4B8C7BF6-0AE5-46E2-A015-A4A47D2CF88E}" dt="2025-01-03T16:11:49.091" v="2833" actId="47"/>
        <pc:sldMkLst>
          <pc:docMk/>
          <pc:sldMk cId="1769250008" sldId="612"/>
        </pc:sldMkLst>
      </pc:sldChg>
      <pc:sldChg chg="modSp add del mod">
        <pc:chgData name="Brigitte Michel" userId="932d6f32-6800-4fa8-8561-a4a7a6446414" providerId="ADAL" clId="{4B8C7BF6-0AE5-46E2-A015-A4A47D2CF88E}" dt="2025-01-07T11:55:44.139" v="7396" actId="47"/>
        <pc:sldMkLst>
          <pc:docMk/>
          <pc:sldMk cId="1974047627" sldId="612"/>
        </pc:sldMkLst>
      </pc:sldChg>
      <pc:sldChg chg="modSp add del mod">
        <pc:chgData name="Brigitte Michel" userId="932d6f32-6800-4fa8-8561-a4a7a6446414" providerId="ADAL" clId="{4B8C7BF6-0AE5-46E2-A015-A4A47D2CF88E}" dt="2025-01-07T11:56:16.414" v="7398" actId="47"/>
        <pc:sldMkLst>
          <pc:docMk/>
          <pc:sldMk cId="218115860" sldId="613"/>
        </pc:sldMkLst>
      </pc:sldChg>
      <pc:sldChg chg="addSp delSp modSp add del mod ord modClrScheme chgLayout">
        <pc:chgData name="Brigitte Michel" userId="932d6f32-6800-4fa8-8561-a4a7a6446414" providerId="ADAL" clId="{4B8C7BF6-0AE5-46E2-A015-A4A47D2CF88E}" dt="2025-01-08T09:49:33.024" v="12332" actId="47"/>
        <pc:sldMkLst>
          <pc:docMk/>
          <pc:sldMk cId="108826057" sldId="614"/>
        </pc:sldMkLst>
        <pc:spChg chg="mod ord">
          <ac:chgData name="Brigitte Michel" userId="932d6f32-6800-4fa8-8561-a4a7a6446414" providerId="ADAL" clId="{4B8C7BF6-0AE5-46E2-A015-A4A47D2CF88E}" dt="2025-01-08T09:47:25.506" v="12258" actId="21"/>
          <ac:spMkLst>
            <pc:docMk/>
            <pc:sldMk cId="108826057" sldId="614"/>
            <ac:spMk id="2" creationId="{FDC38A2A-B848-BA59-8404-4071D29D8DAC}"/>
          </ac:spMkLst>
        </pc:spChg>
        <pc:spChg chg="mod ord">
          <ac:chgData name="Brigitte Michel" userId="932d6f32-6800-4fa8-8561-a4a7a6446414" providerId="ADAL" clId="{4B8C7BF6-0AE5-46E2-A015-A4A47D2CF88E}" dt="2025-01-08T09:48:28.020" v="12278" actId="21"/>
          <ac:spMkLst>
            <pc:docMk/>
            <pc:sldMk cId="108826057" sldId="614"/>
            <ac:spMk id="3" creationId="{667DF016-B2A1-E55C-9504-F60E489FF657}"/>
          </ac:spMkLst>
        </pc:spChg>
        <pc:spChg chg="add del mod">
          <ac:chgData name="Brigitte Michel" userId="932d6f32-6800-4fa8-8561-a4a7a6446414" providerId="ADAL" clId="{4B8C7BF6-0AE5-46E2-A015-A4A47D2CF88E}" dt="2025-01-08T09:48:24.468" v="12277" actId="478"/>
          <ac:spMkLst>
            <pc:docMk/>
            <pc:sldMk cId="108826057" sldId="614"/>
            <ac:spMk id="4" creationId="{1EBA1181-3036-54D7-B595-75FB72B1F441}"/>
          </ac:spMkLst>
        </pc:spChg>
        <pc:spChg chg="mod ord">
          <ac:chgData name="Brigitte Michel" userId="932d6f32-6800-4fa8-8561-a4a7a6446414" providerId="ADAL" clId="{4B8C7BF6-0AE5-46E2-A015-A4A47D2CF88E}" dt="2025-01-08T09:46:21.579" v="12251" actId="700"/>
          <ac:spMkLst>
            <pc:docMk/>
            <pc:sldMk cId="108826057" sldId="614"/>
            <ac:spMk id="5" creationId="{CCF48117-D2E7-C532-C471-855C84E86FFC}"/>
          </ac:spMkLst>
        </pc:spChg>
        <pc:spChg chg="mod ord">
          <ac:chgData name="Brigitte Michel" userId="932d6f32-6800-4fa8-8561-a4a7a6446414" providerId="ADAL" clId="{4B8C7BF6-0AE5-46E2-A015-A4A47D2CF88E}" dt="2025-01-08T09:46:21.579" v="12251" actId="700"/>
          <ac:spMkLst>
            <pc:docMk/>
            <pc:sldMk cId="108826057" sldId="614"/>
            <ac:spMk id="6" creationId="{1723D71A-FC2C-7FEB-F3CA-3233A943E715}"/>
          </ac:spMkLst>
        </pc:spChg>
      </pc:sldChg>
      <pc:sldChg chg="modSp add del mod">
        <pc:chgData name="Brigitte Michel" userId="932d6f32-6800-4fa8-8561-a4a7a6446414" providerId="ADAL" clId="{4B8C7BF6-0AE5-46E2-A015-A4A47D2CF88E}" dt="2025-01-07T11:47:43.393" v="7342" actId="47"/>
        <pc:sldMkLst>
          <pc:docMk/>
          <pc:sldMk cId="3533173608" sldId="615"/>
        </pc:sldMkLst>
      </pc:sldChg>
      <pc:sldChg chg="add del">
        <pc:chgData name="Brigitte Michel" userId="932d6f32-6800-4fa8-8561-a4a7a6446414" providerId="ADAL" clId="{4B8C7BF6-0AE5-46E2-A015-A4A47D2CF88E}" dt="2025-01-07T11:47:49.004" v="7343" actId="47"/>
        <pc:sldMkLst>
          <pc:docMk/>
          <pc:sldMk cId="1231055406" sldId="616"/>
        </pc:sldMkLst>
      </pc:sldChg>
      <pc:sldChg chg="modSp add del mod">
        <pc:chgData name="Brigitte Michel" userId="932d6f32-6800-4fa8-8561-a4a7a6446414" providerId="ADAL" clId="{4B8C7BF6-0AE5-46E2-A015-A4A47D2CF88E}" dt="2025-01-07T11:35:04.839" v="7046" actId="47"/>
        <pc:sldMkLst>
          <pc:docMk/>
          <pc:sldMk cId="1678217419" sldId="617"/>
        </pc:sldMkLst>
      </pc:sldChg>
      <pc:sldChg chg="add del">
        <pc:chgData name="Brigitte Michel" userId="932d6f32-6800-4fa8-8561-a4a7a6446414" providerId="ADAL" clId="{4B8C7BF6-0AE5-46E2-A015-A4A47D2CF88E}" dt="2025-01-04T09:27:09.026" v="3958" actId="47"/>
        <pc:sldMkLst>
          <pc:docMk/>
          <pc:sldMk cId="2815114262" sldId="617"/>
        </pc:sldMkLst>
      </pc:sldChg>
      <pc:sldChg chg="modSp add del mod">
        <pc:chgData name="Brigitte Michel" userId="932d6f32-6800-4fa8-8561-a4a7a6446414" providerId="ADAL" clId="{4B8C7BF6-0AE5-46E2-A015-A4A47D2CF88E}" dt="2025-01-07T11:36:14.274" v="7123" actId="47"/>
        <pc:sldMkLst>
          <pc:docMk/>
          <pc:sldMk cId="1881397160" sldId="618"/>
        </pc:sldMkLst>
      </pc:sldChg>
      <pc:sldChg chg="modSp add del mod ord">
        <pc:chgData name="Brigitte Michel" userId="932d6f32-6800-4fa8-8561-a4a7a6446414" providerId="ADAL" clId="{4B8C7BF6-0AE5-46E2-A015-A4A47D2CF88E}" dt="2025-01-07T12:03:45.765" v="7703" actId="47"/>
        <pc:sldMkLst>
          <pc:docMk/>
          <pc:sldMk cId="2346717600" sldId="619"/>
        </pc:sldMkLst>
      </pc:sldChg>
      <pc:sldChg chg="modSp add del mod ord">
        <pc:chgData name="Brigitte Michel" userId="932d6f32-6800-4fa8-8561-a4a7a6446414" providerId="ADAL" clId="{4B8C7BF6-0AE5-46E2-A015-A4A47D2CF88E}" dt="2025-01-06T10:19:06.106" v="5342" actId="47"/>
        <pc:sldMkLst>
          <pc:docMk/>
          <pc:sldMk cId="2092901974" sldId="620"/>
        </pc:sldMkLst>
      </pc:sldChg>
      <pc:sldChg chg="add del">
        <pc:chgData name="Brigitte Michel" userId="932d6f32-6800-4fa8-8561-a4a7a6446414" providerId="ADAL" clId="{4B8C7BF6-0AE5-46E2-A015-A4A47D2CF88E}" dt="2025-01-04T20:32:11.945" v="4601" actId="47"/>
        <pc:sldMkLst>
          <pc:docMk/>
          <pc:sldMk cId="2534714913" sldId="621"/>
        </pc:sldMkLst>
      </pc:sldChg>
      <pc:sldChg chg="modSp add del mod ord">
        <pc:chgData name="Brigitte Michel" userId="932d6f32-6800-4fa8-8561-a4a7a6446414" providerId="ADAL" clId="{4B8C7BF6-0AE5-46E2-A015-A4A47D2CF88E}" dt="2025-01-07T12:03:45.850" v="7706" actId="47"/>
        <pc:sldMkLst>
          <pc:docMk/>
          <pc:sldMk cId="3367101528" sldId="621"/>
        </pc:sldMkLst>
      </pc:sldChg>
      <pc:sldChg chg="addSp delSp modSp add del mod ord modNotesTx">
        <pc:chgData name="Brigitte Michel" userId="932d6f32-6800-4fa8-8561-a4a7a6446414" providerId="ADAL" clId="{4B8C7BF6-0AE5-46E2-A015-A4A47D2CF88E}" dt="2025-01-08T15:03:29.404" v="15098" actId="6549"/>
        <pc:sldMkLst>
          <pc:docMk/>
          <pc:sldMk cId="2267870263" sldId="622"/>
        </pc:sldMkLst>
        <pc:spChg chg="mod">
          <ac:chgData name="Brigitte Michel" userId="932d6f32-6800-4fa8-8561-a4a7a6446414" providerId="ADAL" clId="{4B8C7BF6-0AE5-46E2-A015-A4A47D2CF88E}" dt="2025-01-08T12:56:36.142" v="14274" actId="1076"/>
          <ac:spMkLst>
            <pc:docMk/>
            <pc:sldMk cId="2267870263" sldId="622"/>
            <ac:spMk id="2" creationId="{9A7DDB4B-1D94-A4A5-15DE-77881E875976}"/>
          </ac:spMkLst>
        </pc:spChg>
        <pc:spChg chg="del">
          <ac:chgData name="Brigitte Michel" userId="932d6f32-6800-4fa8-8561-a4a7a6446414" providerId="ADAL" clId="{4B8C7BF6-0AE5-46E2-A015-A4A47D2CF88E}" dt="2025-01-08T12:56:16.983" v="14270" actId="478"/>
          <ac:spMkLst>
            <pc:docMk/>
            <pc:sldMk cId="2267870263" sldId="622"/>
            <ac:spMk id="3" creationId="{EE3648CA-DF5C-4229-25B5-A1DAEDE5804B}"/>
          </ac:spMkLst>
        </pc:spChg>
        <pc:spChg chg="add mod">
          <ac:chgData name="Brigitte Michel" userId="932d6f32-6800-4fa8-8561-a4a7a6446414" providerId="ADAL" clId="{4B8C7BF6-0AE5-46E2-A015-A4A47D2CF88E}" dt="2025-01-08T12:56:29.157" v="14271" actId="207"/>
          <ac:spMkLst>
            <pc:docMk/>
            <pc:sldMk cId="2267870263" sldId="622"/>
            <ac:spMk id="5" creationId="{F59EEB17-BB01-6524-AFAA-D25647539E92}"/>
          </ac:spMkLst>
        </pc:spChg>
      </pc:sldChg>
      <pc:sldChg chg="modSp add del mod">
        <pc:chgData name="Brigitte Michel" userId="932d6f32-6800-4fa8-8561-a4a7a6446414" providerId="ADAL" clId="{4B8C7BF6-0AE5-46E2-A015-A4A47D2CF88E}" dt="2025-01-07T11:39:01.174" v="7206" actId="47"/>
        <pc:sldMkLst>
          <pc:docMk/>
          <pc:sldMk cId="782604627" sldId="623"/>
        </pc:sldMkLst>
      </pc:sldChg>
      <pc:sldChg chg="modSp add del mod ord">
        <pc:chgData name="Brigitte Michel" userId="932d6f32-6800-4fa8-8561-a4a7a6446414" providerId="ADAL" clId="{4B8C7BF6-0AE5-46E2-A015-A4A47D2CF88E}" dt="2025-01-07T12:03:45.718" v="7702" actId="47"/>
        <pc:sldMkLst>
          <pc:docMk/>
          <pc:sldMk cId="3885664854" sldId="624"/>
        </pc:sldMkLst>
      </pc:sldChg>
      <pc:sldChg chg="modSp add del mod">
        <pc:chgData name="Brigitte Michel" userId="932d6f32-6800-4fa8-8561-a4a7a6446414" providerId="ADAL" clId="{4B8C7BF6-0AE5-46E2-A015-A4A47D2CF88E}" dt="2025-01-07T12:04:49.346" v="7767" actId="47"/>
        <pc:sldMkLst>
          <pc:docMk/>
          <pc:sldMk cId="520226170" sldId="626"/>
        </pc:sldMkLst>
        <pc:spChg chg="mod">
          <ac:chgData name="Brigitte Michel" userId="932d6f32-6800-4fa8-8561-a4a7a6446414" providerId="ADAL" clId="{4B8C7BF6-0AE5-46E2-A015-A4A47D2CF88E}" dt="2025-01-07T10:05:12.092" v="5501" actId="13926"/>
          <ac:spMkLst>
            <pc:docMk/>
            <pc:sldMk cId="520226170" sldId="626"/>
            <ac:spMk id="16" creationId="{CE8C7D37-E74F-4AA6-B55C-BB4ADD158666}"/>
          </ac:spMkLst>
        </pc:spChg>
      </pc:sldChg>
      <pc:sldChg chg="modSp add del mod">
        <pc:chgData name="Brigitte Michel" userId="932d6f32-6800-4fa8-8561-a4a7a6446414" providerId="ADAL" clId="{4B8C7BF6-0AE5-46E2-A015-A4A47D2CF88E}" dt="2025-01-08T10:31:10.941" v="13131" actId="2711"/>
        <pc:sldMkLst>
          <pc:docMk/>
          <pc:sldMk cId="1245398259" sldId="628"/>
        </pc:sldMkLst>
        <pc:spChg chg="mod">
          <ac:chgData name="Brigitte Michel" userId="932d6f32-6800-4fa8-8561-a4a7a6446414" providerId="ADAL" clId="{4B8C7BF6-0AE5-46E2-A015-A4A47D2CF88E}" dt="2025-01-08T10:29:58.363" v="13108" actId="207"/>
          <ac:spMkLst>
            <pc:docMk/>
            <pc:sldMk cId="1245398259" sldId="628"/>
            <ac:spMk id="2" creationId="{0FD108C0-FD3C-45FC-7E95-8C491E379AF4}"/>
          </ac:spMkLst>
        </pc:spChg>
        <pc:spChg chg="mod">
          <ac:chgData name="Brigitte Michel" userId="932d6f32-6800-4fa8-8561-a4a7a6446414" providerId="ADAL" clId="{4B8C7BF6-0AE5-46E2-A015-A4A47D2CF88E}" dt="2025-01-08T10:31:10.941" v="13131" actId="2711"/>
          <ac:spMkLst>
            <pc:docMk/>
            <pc:sldMk cId="1245398259" sldId="628"/>
            <ac:spMk id="3" creationId="{7F7ADA8D-D23F-3451-4C12-579748689D21}"/>
          </ac:spMkLst>
        </pc:spChg>
      </pc:sldChg>
      <pc:sldChg chg="modSp add del mod">
        <pc:chgData name="Brigitte Michel" userId="932d6f32-6800-4fa8-8561-a4a7a6446414" providerId="ADAL" clId="{4B8C7BF6-0AE5-46E2-A015-A4A47D2CF88E}" dt="2025-01-08T13:01:17.567" v="14408" actId="1076"/>
        <pc:sldMkLst>
          <pc:docMk/>
          <pc:sldMk cId="2574342026" sldId="629"/>
        </pc:sldMkLst>
        <pc:spChg chg="mod">
          <ac:chgData name="Brigitte Michel" userId="932d6f32-6800-4fa8-8561-a4a7a6446414" providerId="ADAL" clId="{4B8C7BF6-0AE5-46E2-A015-A4A47D2CF88E}" dt="2025-01-08T10:31:19.874" v="13132" actId="207"/>
          <ac:spMkLst>
            <pc:docMk/>
            <pc:sldMk cId="2574342026" sldId="629"/>
            <ac:spMk id="2" creationId="{E634193D-C9FD-6FCC-531A-81D279CC52F2}"/>
          </ac:spMkLst>
        </pc:spChg>
        <pc:spChg chg="mod">
          <ac:chgData name="Brigitte Michel" userId="932d6f32-6800-4fa8-8561-a4a7a6446414" providerId="ADAL" clId="{4B8C7BF6-0AE5-46E2-A015-A4A47D2CF88E}" dt="2025-01-08T13:01:11.846" v="14407" actId="20577"/>
          <ac:spMkLst>
            <pc:docMk/>
            <pc:sldMk cId="2574342026" sldId="629"/>
            <ac:spMk id="3" creationId="{A85B112F-C703-C6C0-4919-9DF3B0D9EBEB}"/>
          </ac:spMkLst>
        </pc:spChg>
        <pc:spChg chg="mod">
          <ac:chgData name="Brigitte Michel" userId="932d6f32-6800-4fa8-8561-a4a7a6446414" providerId="ADAL" clId="{4B8C7BF6-0AE5-46E2-A015-A4A47D2CF88E}" dt="2025-01-08T13:01:17.567" v="14408" actId="1076"/>
          <ac:spMkLst>
            <pc:docMk/>
            <pc:sldMk cId="2574342026" sldId="629"/>
            <ac:spMk id="6" creationId="{33899277-111C-6632-6D0F-619DF2B5FA64}"/>
          </ac:spMkLst>
        </pc:spChg>
      </pc:sldChg>
      <pc:sldChg chg="modSp add del mod">
        <pc:chgData name="Brigitte Michel" userId="932d6f32-6800-4fa8-8561-a4a7a6446414" providerId="ADAL" clId="{4B8C7BF6-0AE5-46E2-A015-A4A47D2CF88E}" dt="2025-01-08T13:01:48.818" v="14409" actId="207"/>
        <pc:sldMkLst>
          <pc:docMk/>
          <pc:sldMk cId="3158626470" sldId="630"/>
        </pc:sldMkLst>
        <pc:spChg chg="mod">
          <ac:chgData name="Brigitte Michel" userId="932d6f32-6800-4fa8-8561-a4a7a6446414" providerId="ADAL" clId="{4B8C7BF6-0AE5-46E2-A015-A4A47D2CF88E}" dt="2025-01-08T10:34:12.154" v="13159" actId="207"/>
          <ac:spMkLst>
            <pc:docMk/>
            <pc:sldMk cId="3158626470" sldId="630"/>
            <ac:spMk id="2" creationId="{A071A6B7-F7D8-91C3-4188-34D3135CC76D}"/>
          </ac:spMkLst>
        </pc:spChg>
        <pc:spChg chg="mod">
          <ac:chgData name="Brigitte Michel" userId="932d6f32-6800-4fa8-8561-a4a7a6446414" providerId="ADAL" clId="{4B8C7BF6-0AE5-46E2-A015-A4A47D2CF88E}" dt="2025-01-08T13:01:48.818" v="14409" actId="207"/>
          <ac:spMkLst>
            <pc:docMk/>
            <pc:sldMk cId="3158626470" sldId="630"/>
            <ac:spMk id="3" creationId="{EBAE0676-B367-B0BD-37B9-7D91B155D038}"/>
          </ac:spMkLst>
        </pc:spChg>
      </pc:sldChg>
      <pc:sldChg chg="modSp add del mod">
        <pc:chgData name="Brigitte Michel" userId="932d6f32-6800-4fa8-8561-a4a7a6446414" providerId="ADAL" clId="{4B8C7BF6-0AE5-46E2-A015-A4A47D2CF88E}" dt="2025-01-08T13:02:57.906" v="14421" actId="948"/>
        <pc:sldMkLst>
          <pc:docMk/>
          <pc:sldMk cId="2677017618" sldId="631"/>
        </pc:sldMkLst>
        <pc:spChg chg="mod">
          <ac:chgData name="Brigitte Michel" userId="932d6f32-6800-4fa8-8561-a4a7a6446414" providerId="ADAL" clId="{4B8C7BF6-0AE5-46E2-A015-A4A47D2CF88E}" dt="2025-01-08T10:34:57.338" v="13169" actId="207"/>
          <ac:spMkLst>
            <pc:docMk/>
            <pc:sldMk cId="2677017618" sldId="631"/>
            <ac:spMk id="2" creationId="{61843DB7-474D-8AA1-68C1-BCA79FEBD81F}"/>
          </ac:spMkLst>
        </pc:spChg>
        <pc:spChg chg="mod">
          <ac:chgData name="Brigitte Michel" userId="932d6f32-6800-4fa8-8561-a4a7a6446414" providerId="ADAL" clId="{4B8C7BF6-0AE5-46E2-A015-A4A47D2CF88E}" dt="2025-01-08T13:02:57.906" v="14421" actId="948"/>
          <ac:spMkLst>
            <pc:docMk/>
            <pc:sldMk cId="2677017618" sldId="631"/>
            <ac:spMk id="3" creationId="{23899ACA-8C50-66BD-1713-1B0687BDB863}"/>
          </ac:spMkLst>
        </pc:spChg>
      </pc:sldChg>
      <pc:sldChg chg="modSp add del mod">
        <pc:chgData name="Brigitte Michel" userId="932d6f32-6800-4fa8-8561-a4a7a6446414" providerId="ADAL" clId="{4B8C7BF6-0AE5-46E2-A015-A4A47D2CF88E}" dt="2025-01-08T10:39:30.826" v="13246" actId="207"/>
        <pc:sldMkLst>
          <pc:docMk/>
          <pc:sldMk cId="2647850421" sldId="632"/>
        </pc:sldMkLst>
        <pc:spChg chg="mod">
          <ac:chgData name="Brigitte Michel" userId="932d6f32-6800-4fa8-8561-a4a7a6446414" providerId="ADAL" clId="{4B8C7BF6-0AE5-46E2-A015-A4A47D2CF88E}" dt="2025-01-08T10:38:55.811" v="13241" actId="207"/>
          <ac:spMkLst>
            <pc:docMk/>
            <pc:sldMk cId="2647850421" sldId="632"/>
            <ac:spMk id="2" creationId="{446F58D8-E2B9-6056-D195-E7D7F0A49EC6}"/>
          </ac:spMkLst>
        </pc:spChg>
        <pc:spChg chg="mod">
          <ac:chgData name="Brigitte Michel" userId="932d6f32-6800-4fa8-8561-a4a7a6446414" providerId="ADAL" clId="{4B8C7BF6-0AE5-46E2-A015-A4A47D2CF88E}" dt="2025-01-08T10:39:30.826" v="13246" actId="207"/>
          <ac:spMkLst>
            <pc:docMk/>
            <pc:sldMk cId="2647850421" sldId="632"/>
            <ac:spMk id="3" creationId="{CB1EB916-5853-6938-231E-F85C9ACFA033}"/>
          </ac:spMkLst>
        </pc:spChg>
      </pc:sldChg>
      <pc:sldChg chg="addSp delSp modSp add del mod">
        <pc:chgData name="Brigitte Michel" userId="932d6f32-6800-4fa8-8561-a4a7a6446414" providerId="ADAL" clId="{4B8C7BF6-0AE5-46E2-A015-A4A47D2CF88E}" dt="2025-01-08T10:40:31.707" v="13252" actId="208"/>
        <pc:sldMkLst>
          <pc:docMk/>
          <pc:sldMk cId="446288503" sldId="633"/>
        </pc:sldMkLst>
        <pc:spChg chg="mod">
          <ac:chgData name="Brigitte Michel" userId="932d6f32-6800-4fa8-8561-a4a7a6446414" providerId="ADAL" clId="{4B8C7BF6-0AE5-46E2-A015-A4A47D2CF88E}" dt="2025-01-08T10:40:31.707" v="13252" actId="208"/>
          <ac:spMkLst>
            <pc:docMk/>
            <pc:sldMk cId="446288503" sldId="633"/>
            <ac:spMk id="8" creationId="{D999E84E-F896-CA83-1777-71DA39768C43}"/>
          </ac:spMkLst>
        </pc:spChg>
        <pc:picChg chg="add mod">
          <ac:chgData name="Brigitte Michel" userId="932d6f32-6800-4fa8-8561-a4a7a6446414" providerId="ADAL" clId="{4B8C7BF6-0AE5-46E2-A015-A4A47D2CF88E}" dt="2025-01-07T10:40:26.875" v="5842" actId="1076"/>
          <ac:picMkLst>
            <pc:docMk/>
            <pc:sldMk cId="446288503" sldId="633"/>
            <ac:picMk id="4" creationId="{B43CEE47-B6A5-F0EC-B868-B7E4FAF98E0D}"/>
          </ac:picMkLst>
        </pc:picChg>
        <pc:picChg chg="mod">
          <ac:chgData name="Brigitte Michel" userId="932d6f32-6800-4fa8-8561-a4a7a6446414" providerId="ADAL" clId="{4B8C7BF6-0AE5-46E2-A015-A4A47D2CF88E}" dt="2025-01-07T10:40:24.387" v="5840" actId="1076"/>
          <ac:picMkLst>
            <pc:docMk/>
            <pc:sldMk cId="446288503" sldId="633"/>
            <ac:picMk id="10" creationId="{6E0524E4-56A3-3114-C784-847C1D791D61}"/>
          </ac:picMkLst>
        </pc:picChg>
      </pc:sldChg>
      <pc:sldChg chg="addSp modSp add del mod">
        <pc:chgData name="Brigitte Michel" userId="932d6f32-6800-4fa8-8561-a4a7a6446414" providerId="ADAL" clId="{4B8C7BF6-0AE5-46E2-A015-A4A47D2CF88E}" dt="2025-01-08T10:42:44.937" v="13274" actId="13926"/>
        <pc:sldMkLst>
          <pc:docMk/>
          <pc:sldMk cId="4071197166" sldId="634"/>
        </pc:sldMkLst>
        <pc:spChg chg="mod">
          <ac:chgData name="Brigitte Michel" userId="932d6f32-6800-4fa8-8561-a4a7a6446414" providerId="ADAL" clId="{4B8C7BF6-0AE5-46E2-A015-A4A47D2CF88E}" dt="2025-01-08T10:40:33.179" v="13253" actId="207"/>
          <ac:spMkLst>
            <pc:docMk/>
            <pc:sldMk cId="4071197166" sldId="634"/>
            <ac:spMk id="2" creationId="{76D9B7B3-C54B-B140-6DA1-60C20B9DFBBD}"/>
          </ac:spMkLst>
        </pc:spChg>
        <pc:spChg chg="mod">
          <ac:chgData name="Brigitte Michel" userId="932d6f32-6800-4fa8-8561-a4a7a6446414" providerId="ADAL" clId="{4B8C7BF6-0AE5-46E2-A015-A4A47D2CF88E}" dt="2025-01-08T10:42:44.937" v="13274" actId="13926"/>
          <ac:spMkLst>
            <pc:docMk/>
            <pc:sldMk cId="4071197166" sldId="634"/>
            <ac:spMk id="3" creationId="{890E86A0-C61E-3DF2-705F-83E71AE81A1A}"/>
          </ac:spMkLst>
        </pc:spChg>
      </pc:sldChg>
      <pc:sldChg chg="addSp modSp add del mod">
        <pc:chgData name="Brigitte Michel" userId="932d6f32-6800-4fa8-8561-a4a7a6446414" providerId="ADAL" clId="{4B8C7BF6-0AE5-46E2-A015-A4A47D2CF88E}" dt="2025-01-07T12:04:50.981" v="7777" actId="47"/>
        <pc:sldMkLst>
          <pc:docMk/>
          <pc:sldMk cId="158435297" sldId="635"/>
        </pc:sldMkLst>
        <pc:spChg chg="mod">
          <ac:chgData name="Brigitte Michel" userId="932d6f32-6800-4fa8-8561-a4a7a6446414" providerId="ADAL" clId="{4B8C7BF6-0AE5-46E2-A015-A4A47D2CF88E}" dt="2025-01-07T10:48:04.999" v="5943" actId="207"/>
          <ac:spMkLst>
            <pc:docMk/>
            <pc:sldMk cId="158435297" sldId="635"/>
            <ac:spMk id="2" creationId="{318F568D-720E-4EBD-3F66-982759B1972C}"/>
          </ac:spMkLst>
        </pc:spChg>
        <pc:spChg chg="mod">
          <ac:chgData name="Brigitte Michel" userId="932d6f32-6800-4fa8-8561-a4a7a6446414" providerId="ADAL" clId="{4B8C7BF6-0AE5-46E2-A015-A4A47D2CF88E}" dt="2025-01-07T10:56:00.171" v="5974" actId="27636"/>
          <ac:spMkLst>
            <pc:docMk/>
            <pc:sldMk cId="158435297" sldId="635"/>
            <ac:spMk id="3" creationId="{EFD99E53-C969-53A0-7C9C-B373659C6CB2}"/>
          </ac:spMkLst>
        </pc:spChg>
        <pc:picChg chg="add mod">
          <ac:chgData name="Brigitte Michel" userId="932d6f32-6800-4fa8-8561-a4a7a6446414" providerId="ADAL" clId="{4B8C7BF6-0AE5-46E2-A015-A4A47D2CF88E}" dt="2025-01-07T10:56:34.951" v="5978" actId="1076"/>
          <ac:picMkLst>
            <pc:docMk/>
            <pc:sldMk cId="158435297" sldId="635"/>
            <ac:picMk id="7" creationId="{12514FB7-3FF5-5142-A270-0E94D0BD37C2}"/>
          </ac:picMkLst>
        </pc:picChg>
      </pc:sldChg>
      <pc:sldChg chg="modSp add del mod">
        <pc:chgData name="Brigitte Michel" userId="932d6f32-6800-4fa8-8561-a4a7a6446414" providerId="ADAL" clId="{4B8C7BF6-0AE5-46E2-A015-A4A47D2CF88E}" dt="2025-01-08T10:44:43.473" v="13346" actId="948"/>
        <pc:sldMkLst>
          <pc:docMk/>
          <pc:sldMk cId="32166089" sldId="636"/>
        </pc:sldMkLst>
        <pc:spChg chg="mod">
          <ac:chgData name="Brigitte Michel" userId="932d6f32-6800-4fa8-8561-a4a7a6446414" providerId="ADAL" clId="{4B8C7BF6-0AE5-46E2-A015-A4A47D2CF88E}" dt="2025-01-07T10:48:53.035" v="5944" actId="207"/>
          <ac:spMkLst>
            <pc:docMk/>
            <pc:sldMk cId="32166089" sldId="636"/>
            <ac:spMk id="2" creationId="{E15A8DFF-87CF-B7A1-1367-AEC1215CDBF1}"/>
          </ac:spMkLst>
        </pc:spChg>
        <pc:spChg chg="mod">
          <ac:chgData name="Brigitte Michel" userId="932d6f32-6800-4fa8-8561-a4a7a6446414" providerId="ADAL" clId="{4B8C7BF6-0AE5-46E2-A015-A4A47D2CF88E}" dt="2025-01-08T10:44:43.473" v="13346" actId="948"/>
          <ac:spMkLst>
            <pc:docMk/>
            <pc:sldMk cId="32166089" sldId="636"/>
            <ac:spMk id="3" creationId="{0F601979-38CB-015C-245B-21A582D124C4}"/>
          </ac:spMkLst>
        </pc:spChg>
      </pc:sldChg>
      <pc:sldChg chg="modSp del mod">
        <pc:chgData name="Brigitte Michel" userId="932d6f32-6800-4fa8-8561-a4a7a6446414" providerId="ADAL" clId="{4B8C7BF6-0AE5-46E2-A015-A4A47D2CF88E}" dt="2025-01-07T10:51:43.417" v="5963" actId="47"/>
        <pc:sldMkLst>
          <pc:docMk/>
          <pc:sldMk cId="4151600006" sldId="637"/>
        </pc:sldMkLst>
      </pc:sldChg>
      <pc:sldChg chg="modSp del mod">
        <pc:chgData name="Brigitte Michel" userId="932d6f32-6800-4fa8-8561-a4a7a6446414" providerId="ADAL" clId="{4B8C7BF6-0AE5-46E2-A015-A4A47D2CF88E}" dt="2025-01-07T12:03:45.553" v="7697" actId="47"/>
        <pc:sldMkLst>
          <pc:docMk/>
          <pc:sldMk cId="2084667209" sldId="638"/>
        </pc:sldMkLst>
      </pc:sldChg>
      <pc:sldChg chg="modSp del mod">
        <pc:chgData name="Brigitte Michel" userId="932d6f32-6800-4fa8-8561-a4a7a6446414" providerId="ADAL" clId="{4B8C7BF6-0AE5-46E2-A015-A4A47D2CF88E}" dt="2025-01-07T12:03:45.377" v="7692" actId="47"/>
        <pc:sldMkLst>
          <pc:docMk/>
          <pc:sldMk cId="3158362664" sldId="639"/>
        </pc:sldMkLst>
      </pc:sldChg>
      <pc:sldChg chg="addSp delSp modSp del mod">
        <pc:chgData name="Brigitte Michel" userId="932d6f32-6800-4fa8-8561-a4a7a6446414" providerId="ADAL" clId="{4B8C7BF6-0AE5-46E2-A015-A4A47D2CF88E}" dt="2025-01-07T12:03:45.345" v="7691" actId="47"/>
        <pc:sldMkLst>
          <pc:docMk/>
          <pc:sldMk cId="524609259" sldId="640"/>
        </pc:sldMkLst>
      </pc:sldChg>
      <pc:sldChg chg="modSp del mod">
        <pc:chgData name="Brigitte Michel" userId="932d6f32-6800-4fa8-8561-a4a7a6446414" providerId="ADAL" clId="{4B8C7BF6-0AE5-46E2-A015-A4A47D2CF88E}" dt="2025-01-07T12:03:45.316" v="7690" actId="47"/>
        <pc:sldMkLst>
          <pc:docMk/>
          <pc:sldMk cId="1137810317" sldId="641"/>
        </pc:sldMkLst>
      </pc:sldChg>
      <pc:sldChg chg="modSp del mod">
        <pc:chgData name="Brigitte Michel" userId="932d6f32-6800-4fa8-8561-a4a7a6446414" providerId="ADAL" clId="{4B8C7BF6-0AE5-46E2-A015-A4A47D2CF88E}" dt="2025-01-07T12:03:45.283" v="7689" actId="47"/>
        <pc:sldMkLst>
          <pc:docMk/>
          <pc:sldMk cId="422196882" sldId="642"/>
        </pc:sldMkLst>
      </pc:sldChg>
      <pc:sldChg chg="modSp del mod">
        <pc:chgData name="Brigitte Michel" userId="932d6f32-6800-4fa8-8561-a4a7a6446414" providerId="ADAL" clId="{4B8C7BF6-0AE5-46E2-A015-A4A47D2CF88E}" dt="2025-01-07T12:03:45.249" v="7688" actId="47"/>
        <pc:sldMkLst>
          <pc:docMk/>
          <pc:sldMk cId="3842064961" sldId="643"/>
        </pc:sldMkLst>
      </pc:sldChg>
      <pc:sldChg chg="del">
        <pc:chgData name="Brigitte Michel" userId="932d6f32-6800-4fa8-8561-a4a7a6446414" providerId="ADAL" clId="{4B8C7BF6-0AE5-46E2-A015-A4A47D2CF88E}" dt="2025-01-07T12:03:45.218" v="7687" actId="47"/>
        <pc:sldMkLst>
          <pc:docMk/>
          <pc:sldMk cId="3121551447" sldId="644"/>
        </pc:sldMkLst>
      </pc:sldChg>
      <pc:sldChg chg="modSp del mod">
        <pc:chgData name="Brigitte Michel" userId="932d6f32-6800-4fa8-8561-a4a7a6446414" providerId="ADAL" clId="{4B8C7BF6-0AE5-46E2-A015-A4A47D2CF88E}" dt="2025-01-07T12:03:45.155" v="7685" actId="47"/>
        <pc:sldMkLst>
          <pc:docMk/>
          <pc:sldMk cId="40955128" sldId="645"/>
        </pc:sldMkLst>
      </pc:sldChg>
      <pc:sldChg chg="modSp del mod">
        <pc:chgData name="Brigitte Michel" userId="932d6f32-6800-4fa8-8561-a4a7a6446414" providerId="ADAL" clId="{4B8C7BF6-0AE5-46E2-A015-A4A47D2CF88E}" dt="2025-01-07T12:03:45.123" v="7684" actId="47"/>
        <pc:sldMkLst>
          <pc:docMk/>
          <pc:sldMk cId="3567174746" sldId="646"/>
        </pc:sldMkLst>
      </pc:sldChg>
      <pc:sldChg chg="modSp del mod">
        <pc:chgData name="Brigitte Michel" userId="932d6f32-6800-4fa8-8561-a4a7a6446414" providerId="ADAL" clId="{4B8C7BF6-0AE5-46E2-A015-A4A47D2CF88E}" dt="2025-01-07T12:03:45.091" v="7683" actId="47"/>
        <pc:sldMkLst>
          <pc:docMk/>
          <pc:sldMk cId="2785761048" sldId="647"/>
        </pc:sldMkLst>
      </pc:sldChg>
      <pc:sldChg chg="modSp del mod">
        <pc:chgData name="Brigitte Michel" userId="932d6f32-6800-4fa8-8561-a4a7a6446414" providerId="ADAL" clId="{4B8C7BF6-0AE5-46E2-A015-A4A47D2CF88E}" dt="2025-01-07T12:03:45.059" v="7682" actId="47"/>
        <pc:sldMkLst>
          <pc:docMk/>
          <pc:sldMk cId="556696721" sldId="648"/>
        </pc:sldMkLst>
      </pc:sldChg>
      <pc:sldChg chg="modSp del mod">
        <pc:chgData name="Brigitte Michel" userId="932d6f32-6800-4fa8-8561-a4a7a6446414" providerId="ADAL" clId="{4B8C7BF6-0AE5-46E2-A015-A4A47D2CF88E}" dt="2025-01-07T12:03:45.409" v="7693" actId="47"/>
        <pc:sldMkLst>
          <pc:docMk/>
          <pc:sldMk cId="3814770073" sldId="649"/>
        </pc:sldMkLst>
      </pc:sldChg>
      <pc:sldChg chg="addSp delSp modSp add del mod">
        <pc:chgData name="Brigitte Michel" userId="932d6f32-6800-4fa8-8561-a4a7a6446414" providerId="ADAL" clId="{4B8C7BF6-0AE5-46E2-A015-A4A47D2CF88E}" dt="2025-01-07T12:03:45.203" v="7686" actId="47"/>
        <pc:sldMkLst>
          <pc:docMk/>
          <pc:sldMk cId="293955868" sldId="650"/>
        </pc:sldMkLst>
      </pc:sldChg>
      <pc:sldChg chg="addSp delSp modSp new add del mod modClrScheme chgLayout">
        <pc:chgData name="Brigitte Michel" userId="932d6f32-6800-4fa8-8561-a4a7a6446414" providerId="ADAL" clId="{4B8C7BF6-0AE5-46E2-A015-A4A47D2CF88E}" dt="2025-01-08T13:06:41.421" v="14445" actId="47"/>
        <pc:sldMkLst>
          <pc:docMk/>
          <pc:sldMk cId="2556184059" sldId="651"/>
        </pc:sldMkLst>
        <pc:spChg chg="add">
          <ac:chgData name="Brigitte Michel" userId="932d6f32-6800-4fa8-8561-a4a7a6446414" providerId="ADAL" clId="{4B8C7BF6-0AE5-46E2-A015-A4A47D2CF88E}" dt="2025-01-08T10:47:59.881" v="13393"/>
          <ac:spMkLst>
            <pc:docMk/>
            <pc:sldMk cId="2556184059" sldId="651"/>
            <ac:spMk id="2" creationId="{751CC5AC-C939-21CB-ACEE-AD5B86E7C5A1}"/>
          </ac:spMkLst>
        </pc:spChg>
        <pc:spChg chg="add mod ord">
          <ac:chgData name="Brigitte Michel" userId="932d6f32-6800-4fa8-8561-a4a7a6446414" providerId="ADAL" clId="{4B8C7BF6-0AE5-46E2-A015-A4A47D2CF88E}" dt="2025-01-08T09:51:25.367" v="12348" actId="207"/>
          <ac:spMkLst>
            <pc:docMk/>
            <pc:sldMk cId="2556184059" sldId="651"/>
            <ac:spMk id="6" creationId="{69E09FDE-F785-8CDC-87C4-5F5B46B0968F}"/>
          </ac:spMkLst>
        </pc:spChg>
        <pc:spChg chg="add mod ord">
          <ac:chgData name="Brigitte Michel" userId="932d6f32-6800-4fa8-8561-a4a7a6446414" providerId="ADAL" clId="{4B8C7BF6-0AE5-46E2-A015-A4A47D2CF88E}" dt="2025-01-08T13:05:14.435" v="14442" actId="20577"/>
          <ac:spMkLst>
            <pc:docMk/>
            <pc:sldMk cId="2556184059" sldId="651"/>
            <ac:spMk id="7" creationId="{0D331F7B-806C-3148-AFD0-49C080928FE8}"/>
          </ac:spMkLst>
        </pc:spChg>
      </pc:sldChg>
      <pc:sldChg chg="addSp delSp modSp add del mod ord modNotesTx">
        <pc:chgData name="Brigitte Michel" userId="932d6f32-6800-4fa8-8561-a4a7a6446414" providerId="ADAL" clId="{4B8C7BF6-0AE5-46E2-A015-A4A47D2CF88E}" dt="2025-01-08T15:32:16.065" v="16399" actId="1076"/>
        <pc:sldMkLst>
          <pc:docMk/>
          <pc:sldMk cId="2583753184" sldId="652"/>
        </pc:sldMkLst>
        <pc:spChg chg="add mod">
          <ac:chgData name="Brigitte Michel" userId="932d6f32-6800-4fa8-8561-a4a7a6446414" providerId="ADAL" clId="{4B8C7BF6-0AE5-46E2-A015-A4A47D2CF88E}" dt="2025-01-08T11:03:25.957" v="13633" actId="1076"/>
          <ac:spMkLst>
            <pc:docMk/>
            <pc:sldMk cId="2583753184" sldId="652"/>
            <ac:spMk id="2" creationId="{42762A49-F6D7-CBD7-DA0F-06B82E40D032}"/>
          </ac:spMkLst>
        </pc:spChg>
        <pc:spChg chg="del">
          <ac:chgData name="Brigitte Michel" userId="932d6f32-6800-4fa8-8561-a4a7a6446414" providerId="ADAL" clId="{4B8C7BF6-0AE5-46E2-A015-A4A47D2CF88E}" dt="2025-01-08T12:35:48.496" v="13720" actId="478"/>
          <ac:spMkLst>
            <pc:docMk/>
            <pc:sldMk cId="2583753184" sldId="652"/>
            <ac:spMk id="4" creationId="{F4878A17-AD10-7517-5A95-A6FA230D71A3}"/>
          </ac:spMkLst>
        </pc:spChg>
        <pc:spChg chg="mod">
          <ac:chgData name="Brigitte Michel" userId="932d6f32-6800-4fa8-8561-a4a7a6446414" providerId="ADAL" clId="{4B8C7BF6-0AE5-46E2-A015-A4A47D2CF88E}" dt="2025-01-08T11:03:15.424" v="13629" actId="27636"/>
          <ac:spMkLst>
            <pc:docMk/>
            <pc:sldMk cId="2583753184" sldId="652"/>
            <ac:spMk id="6" creationId="{CA36E56E-A6EB-989B-19F2-206D88204685}"/>
          </ac:spMkLst>
        </pc:spChg>
        <pc:spChg chg="mod">
          <ac:chgData name="Brigitte Michel" userId="932d6f32-6800-4fa8-8561-a4a7a6446414" providerId="ADAL" clId="{4B8C7BF6-0AE5-46E2-A015-A4A47D2CF88E}" dt="2025-01-08T15:32:16.065" v="16399" actId="1076"/>
          <ac:spMkLst>
            <pc:docMk/>
            <pc:sldMk cId="2583753184" sldId="652"/>
            <ac:spMk id="7" creationId="{A9B8294A-163E-A368-CFF6-72C6EB724527}"/>
          </ac:spMkLst>
        </pc:spChg>
        <pc:picChg chg="add mod">
          <ac:chgData name="Brigitte Michel" userId="932d6f32-6800-4fa8-8561-a4a7a6446414" providerId="ADAL" clId="{4B8C7BF6-0AE5-46E2-A015-A4A47D2CF88E}" dt="2025-01-08T15:31:50.101" v="16390" actId="14861"/>
          <ac:picMkLst>
            <pc:docMk/>
            <pc:sldMk cId="2583753184" sldId="652"/>
            <ac:picMk id="3" creationId="{816FD59D-04C7-6066-A8CF-4A62940C37E1}"/>
          </ac:picMkLst>
        </pc:picChg>
      </pc:sldChg>
      <pc:sldChg chg="addSp delSp modSp add del mod ord">
        <pc:chgData name="Brigitte Michel" userId="932d6f32-6800-4fa8-8561-a4a7a6446414" providerId="ADAL" clId="{4B8C7BF6-0AE5-46E2-A015-A4A47D2CF88E}" dt="2025-01-08T09:55:13.242" v="12473" actId="47"/>
        <pc:sldMkLst>
          <pc:docMk/>
          <pc:sldMk cId="486964739" sldId="653"/>
        </pc:sldMkLst>
        <pc:spChg chg="mod">
          <ac:chgData name="Brigitte Michel" userId="932d6f32-6800-4fa8-8561-a4a7a6446414" providerId="ADAL" clId="{4B8C7BF6-0AE5-46E2-A015-A4A47D2CF88E}" dt="2025-01-08T09:47:16.571" v="12256" actId="1076"/>
          <ac:spMkLst>
            <pc:docMk/>
            <pc:sldMk cId="486964739" sldId="653"/>
            <ac:spMk id="6" creationId="{F11AF63E-89C4-615F-492A-8ABFF21027EC}"/>
          </ac:spMkLst>
        </pc:spChg>
      </pc:sldChg>
      <pc:sldChg chg="addSp delSp modSp mod">
        <pc:chgData name="Brigitte Michel" userId="932d6f32-6800-4fa8-8561-a4a7a6446414" providerId="ADAL" clId="{4B8C7BF6-0AE5-46E2-A015-A4A47D2CF88E}" dt="2025-01-08T13:13:40.431" v="14593" actId="208"/>
        <pc:sldMkLst>
          <pc:docMk/>
          <pc:sldMk cId="1240591662" sldId="654"/>
        </pc:sldMkLst>
        <pc:spChg chg="mod">
          <ac:chgData name="Brigitte Michel" userId="932d6f32-6800-4fa8-8561-a4a7a6446414" providerId="ADAL" clId="{4B8C7BF6-0AE5-46E2-A015-A4A47D2CF88E}" dt="2025-01-08T12:53:45.679" v="14146" actId="1076"/>
          <ac:spMkLst>
            <pc:docMk/>
            <pc:sldMk cId="1240591662" sldId="654"/>
            <ac:spMk id="2" creationId="{95D30B1B-3B51-804F-FC3E-04140571EB4B}"/>
          </ac:spMkLst>
        </pc:spChg>
        <pc:spChg chg="add del mod">
          <ac:chgData name="Brigitte Michel" userId="932d6f32-6800-4fa8-8561-a4a7a6446414" providerId="ADAL" clId="{4B8C7BF6-0AE5-46E2-A015-A4A47D2CF88E}" dt="2025-01-08T12:51:52.521" v="14092" actId="478"/>
          <ac:spMkLst>
            <pc:docMk/>
            <pc:sldMk cId="1240591662" sldId="654"/>
            <ac:spMk id="3" creationId="{0B13156B-B98E-97F1-9BFE-B9716C976A9C}"/>
          </ac:spMkLst>
        </pc:spChg>
        <pc:spChg chg="add mod">
          <ac:chgData name="Brigitte Michel" userId="932d6f32-6800-4fa8-8561-a4a7a6446414" providerId="ADAL" clId="{4B8C7BF6-0AE5-46E2-A015-A4A47D2CF88E}" dt="2025-01-08T12:53:37.375" v="14143" actId="1076"/>
          <ac:spMkLst>
            <pc:docMk/>
            <pc:sldMk cId="1240591662" sldId="654"/>
            <ac:spMk id="4" creationId="{D5097F5C-4BF7-3AB1-E1B9-19F3ADBE74AA}"/>
          </ac:spMkLst>
        </pc:spChg>
        <pc:picChg chg="mod">
          <ac:chgData name="Brigitte Michel" userId="932d6f32-6800-4fa8-8561-a4a7a6446414" providerId="ADAL" clId="{4B8C7BF6-0AE5-46E2-A015-A4A47D2CF88E}" dt="2025-01-08T13:13:40.431" v="14593" actId="208"/>
          <ac:picMkLst>
            <pc:docMk/>
            <pc:sldMk cId="1240591662" sldId="654"/>
            <ac:picMk id="7" creationId="{8687AA3E-588A-D811-F518-72046B68C070}"/>
          </ac:picMkLst>
        </pc:picChg>
      </pc:sldChg>
      <pc:sldChg chg="addSp delSp modSp new del mod modClrScheme chgLayout">
        <pc:chgData name="Brigitte Michel" userId="932d6f32-6800-4fa8-8561-a4a7a6446414" providerId="ADAL" clId="{4B8C7BF6-0AE5-46E2-A015-A4A47D2CF88E}" dt="2025-01-07T12:03:45.027" v="7681" actId="47"/>
        <pc:sldMkLst>
          <pc:docMk/>
          <pc:sldMk cId="2164984432" sldId="654"/>
        </pc:sldMkLst>
      </pc:sldChg>
      <pc:sldChg chg="modSp mod">
        <pc:chgData name="Brigitte Michel" userId="932d6f32-6800-4fa8-8561-a4a7a6446414" providerId="ADAL" clId="{4B8C7BF6-0AE5-46E2-A015-A4A47D2CF88E}" dt="2025-01-08T13:14:05.942" v="14598" actId="207"/>
        <pc:sldMkLst>
          <pc:docMk/>
          <pc:sldMk cId="1195978868" sldId="655"/>
        </pc:sldMkLst>
        <pc:spChg chg="mod">
          <ac:chgData name="Brigitte Michel" userId="932d6f32-6800-4fa8-8561-a4a7a6446414" providerId="ADAL" clId="{4B8C7BF6-0AE5-46E2-A015-A4A47D2CF88E}" dt="2025-01-08T13:14:05.942" v="14598" actId="207"/>
          <ac:spMkLst>
            <pc:docMk/>
            <pc:sldMk cId="1195978868" sldId="655"/>
            <ac:spMk id="3" creationId="{1B01EF3D-BBC4-4BA5-5F13-540AD89592C0}"/>
          </ac:spMkLst>
        </pc:spChg>
      </pc:sldChg>
      <pc:sldChg chg="addSp delSp modSp add del mod">
        <pc:chgData name="Brigitte Michel" userId="932d6f32-6800-4fa8-8561-a4a7a6446414" providerId="ADAL" clId="{4B8C7BF6-0AE5-46E2-A015-A4A47D2CF88E}" dt="2025-01-07T12:03:45.820" v="7705" actId="47"/>
        <pc:sldMkLst>
          <pc:docMk/>
          <pc:sldMk cId="2019773180" sldId="655"/>
        </pc:sldMkLst>
      </pc:sldChg>
      <pc:sldChg chg="modSp add del mod">
        <pc:chgData name="Brigitte Michel" userId="932d6f32-6800-4fa8-8561-a4a7a6446414" providerId="ADAL" clId="{4B8C7BF6-0AE5-46E2-A015-A4A47D2CF88E}" dt="2025-01-07T12:03:45.450" v="7694" actId="47"/>
        <pc:sldMkLst>
          <pc:docMk/>
          <pc:sldMk cId="794588510" sldId="656"/>
        </pc:sldMkLst>
      </pc:sldChg>
      <pc:sldChg chg="modSp mod">
        <pc:chgData name="Brigitte Michel" userId="932d6f32-6800-4fa8-8561-a4a7a6446414" providerId="ADAL" clId="{4B8C7BF6-0AE5-46E2-A015-A4A47D2CF88E}" dt="2025-01-08T13:14:43.082" v="14604" actId="207"/>
        <pc:sldMkLst>
          <pc:docMk/>
          <pc:sldMk cId="1234804269" sldId="656"/>
        </pc:sldMkLst>
        <pc:spChg chg="mod">
          <ac:chgData name="Brigitte Michel" userId="932d6f32-6800-4fa8-8561-a4a7a6446414" providerId="ADAL" clId="{4B8C7BF6-0AE5-46E2-A015-A4A47D2CF88E}" dt="2025-01-08T13:14:43.082" v="14604" actId="207"/>
          <ac:spMkLst>
            <pc:docMk/>
            <pc:sldMk cId="1234804269" sldId="656"/>
            <ac:spMk id="3" creationId="{D0BB5C87-69FB-0DC0-F4F8-D4FD08C23533}"/>
          </ac:spMkLst>
        </pc:spChg>
      </pc:sldChg>
      <pc:sldChg chg="delSp modSp add del mod">
        <pc:chgData name="Brigitte Michel" userId="932d6f32-6800-4fa8-8561-a4a7a6446414" providerId="ADAL" clId="{4B8C7BF6-0AE5-46E2-A015-A4A47D2CF88E}" dt="2025-01-07T11:45:07.509" v="7303" actId="47"/>
        <pc:sldMkLst>
          <pc:docMk/>
          <pc:sldMk cId="2035964475" sldId="656"/>
        </pc:sldMkLst>
      </pc:sldChg>
      <pc:sldChg chg="new del">
        <pc:chgData name="Brigitte Michel" userId="932d6f32-6800-4fa8-8561-a4a7a6446414" providerId="ADAL" clId="{4B8C7BF6-0AE5-46E2-A015-A4A47D2CF88E}" dt="2025-01-07T11:48:52.551" v="7349" actId="680"/>
        <pc:sldMkLst>
          <pc:docMk/>
          <pc:sldMk cId="3463980945" sldId="656"/>
        </pc:sldMkLst>
      </pc:sldChg>
      <pc:sldChg chg="addSp delSp modSp mod ord">
        <pc:chgData name="Brigitte Michel" userId="932d6f32-6800-4fa8-8561-a4a7a6446414" providerId="ADAL" clId="{4B8C7BF6-0AE5-46E2-A015-A4A47D2CF88E}" dt="2025-01-08T13:14:36.850" v="14603" actId="207"/>
        <pc:sldMkLst>
          <pc:docMk/>
          <pc:sldMk cId="2764714953" sldId="657"/>
        </pc:sldMkLst>
        <pc:spChg chg="mod">
          <ac:chgData name="Brigitte Michel" userId="932d6f32-6800-4fa8-8561-a4a7a6446414" providerId="ADAL" clId="{4B8C7BF6-0AE5-46E2-A015-A4A47D2CF88E}" dt="2025-01-08T13:14:36.850" v="14603" actId="207"/>
          <ac:spMkLst>
            <pc:docMk/>
            <pc:sldMk cId="2764714953" sldId="657"/>
            <ac:spMk id="3" creationId="{72559BA0-DD0D-EA26-3A56-3F184E7118B5}"/>
          </ac:spMkLst>
        </pc:spChg>
        <pc:spChg chg="add del mod">
          <ac:chgData name="Brigitte Michel" userId="932d6f32-6800-4fa8-8561-a4a7a6446414" providerId="ADAL" clId="{4B8C7BF6-0AE5-46E2-A015-A4A47D2CF88E}" dt="2025-01-08T09:35:19.045" v="11841"/>
          <ac:spMkLst>
            <pc:docMk/>
            <pc:sldMk cId="2764714953" sldId="657"/>
            <ac:spMk id="4" creationId="{B37A9BCA-6A33-E6B6-27E8-E2A09C38E32C}"/>
          </ac:spMkLst>
        </pc:spChg>
        <pc:spChg chg="add del mod">
          <ac:chgData name="Brigitte Michel" userId="932d6f32-6800-4fa8-8561-a4a7a6446414" providerId="ADAL" clId="{4B8C7BF6-0AE5-46E2-A015-A4A47D2CF88E}" dt="2025-01-08T10:12:50.661" v="12853" actId="478"/>
          <ac:spMkLst>
            <pc:docMk/>
            <pc:sldMk cId="2764714953" sldId="657"/>
            <ac:spMk id="6" creationId="{81B49659-845F-B3F6-BE0E-24915D755CFB}"/>
          </ac:spMkLst>
        </pc:spChg>
      </pc:sldChg>
      <pc:sldChg chg="modSp add del mod">
        <pc:chgData name="Brigitte Michel" userId="932d6f32-6800-4fa8-8561-a4a7a6446414" providerId="ADAL" clId="{4B8C7BF6-0AE5-46E2-A015-A4A47D2CF88E}" dt="2025-01-07T12:03:45.489" v="7695" actId="47"/>
        <pc:sldMkLst>
          <pc:docMk/>
          <pc:sldMk cId="3749363677" sldId="657"/>
        </pc:sldMkLst>
      </pc:sldChg>
      <pc:sldChg chg="modSp mod">
        <pc:chgData name="Brigitte Michel" userId="932d6f32-6800-4fa8-8561-a4a7a6446414" providerId="ADAL" clId="{4B8C7BF6-0AE5-46E2-A015-A4A47D2CF88E}" dt="2025-01-08T13:14:52.312" v="14605" actId="207"/>
        <pc:sldMkLst>
          <pc:docMk/>
          <pc:sldMk cId="3157725564" sldId="659"/>
        </pc:sldMkLst>
        <pc:spChg chg="mod">
          <ac:chgData name="Brigitte Michel" userId="932d6f32-6800-4fa8-8561-a4a7a6446414" providerId="ADAL" clId="{4B8C7BF6-0AE5-46E2-A015-A4A47D2CF88E}" dt="2025-01-08T13:14:52.312" v="14605" actId="207"/>
          <ac:spMkLst>
            <pc:docMk/>
            <pc:sldMk cId="3157725564" sldId="659"/>
            <ac:spMk id="3" creationId="{EFD84486-9769-3DE7-7AD8-1FFA82846DBD}"/>
          </ac:spMkLst>
        </pc:spChg>
      </pc:sldChg>
      <pc:sldChg chg="del">
        <pc:chgData name="Brigitte Michel" userId="932d6f32-6800-4fa8-8561-a4a7a6446414" providerId="ADAL" clId="{4B8C7BF6-0AE5-46E2-A015-A4A47D2CF88E}" dt="2025-01-08T10:13:36.743" v="12860" actId="47"/>
        <pc:sldMkLst>
          <pc:docMk/>
          <pc:sldMk cId="2351574467" sldId="660"/>
        </pc:sldMkLst>
      </pc:sldChg>
      <pc:sldChg chg="modSp mod">
        <pc:chgData name="Brigitte Michel" userId="932d6f32-6800-4fa8-8561-a4a7a6446414" providerId="ADAL" clId="{4B8C7BF6-0AE5-46E2-A015-A4A47D2CF88E}" dt="2025-01-08T13:03:52.964" v="14426" actId="6549"/>
        <pc:sldMkLst>
          <pc:docMk/>
          <pc:sldMk cId="1129971493" sldId="661"/>
        </pc:sldMkLst>
        <pc:spChg chg="mod">
          <ac:chgData name="Brigitte Michel" userId="932d6f32-6800-4fa8-8561-a4a7a6446414" providerId="ADAL" clId="{4B8C7BF6-0AE5-46E2-A015-A4A47D2CF88E}" dt="2025-01-08T13:03:52.964" v="14426" actId="6549"/>
          <ac:spMkLst>
            <pc:docMk/>
            <pc:sldMk cId="1129971493" sldId="661"/>
            <ac:spMk id="2" creationId="{3E68A5E6-1B10-8DA3-A0B0-26A5B430C123}"/>
          </ac:spMkLst>
        </pc:spChg>
        <pc:spChg chg="mod">
          <ac:chgData name="Brigitte Michel" userId="932d6f32-6800-4fa8-8561-a4a7a6446414" providerId="ADAL" clId="{4B8C7BF6-0AE5-46E2-A015-A4A47D2CF88E}" dt="2025-01-08T13:03:35.309" v="14422" actId="207"/>
          <ac:spMkLst>
            <pc:docMk/>
            <pc:sldMk cId="1129971493" sldId="661"/>
            <ac:spMk id="3" creationId="{232EBFAB-CE28-0FF6-E450-53FF772E8A94}"/>
          </ac:spMkLst>
        </pc:spChg>
        <pc:picChg chg="mod">
          <ac:chgData name="Brigitte Michel" userId="932d6f32-6800-4fa8-8561-a4a7a6446414" providerId="ADAL" clId="{4B8C7BF6-0AE5-46E2-A015-A4A47D2CF88E}" dt="2025-01-08T13:03:42.875" v="14424" actId="207"/>
          <ac:picMkLst>
            <pc:docMk/>
            <pc:sldMk cId="1129971493" sldId="661"/>
            <ac:picMk id="6" creationId="{376EC2C9-4DC3-B11E-1D7F-55D796C49800}"/>
          </ac:picMkLst>
        </pc:picChg>
      </pc:sldChg>
      <pc:sldChg chg="modSp mod">
        <pc:chgData name="Brigitte Michel" userId="932d6f32-6800-4fa8-8561-a4a7a6446414" providerId="ADAL" clId="{4B8C7BF6-0AE5-46E2-A015-A4A47D2CF88E}" dt="2025-01-08T13:15:42.031" v="14616" actId="13926"/>
        <pc:sldMkLst>
          <pc:docMk/>
          <pc:sldMk cId="3802430222" sldId="662"/>
        </pc:sldMkLst>
        <pc:spChg chg="mod">
          <ac:chgData name="Brigitte Michel" userId="932d6f32-6800-4fa8-8561-a4a7a6446414" providerId="ADAL" clId="{4B8C7BF6-0AE5-46E2-A015-A4A47D2CF88E}" dt="2025-01-08T13:15:42.031" v="14616" actId="13926"/>
          <ac:spMkLst>
            <pc:docMk/>
            <pc:sldMk cId="3802430222" sldId="662"/>
            <ac:spMk id="3" creationId="{0D40F79E-00A7-2591-3A70-0DD463291688}"/>
          </ac:spMkLst>
        </pc:spChg>
      </pc:sldChg>
      <pc:sldChg chg="modSp mod">
        <pc:chgData name="Brigitte Michel" userId="932d6f32-6800-4fa8-8561-a4a7a6446414" providerId="ADAL" clId="{4B8C7BF6-0AE5-46E2-A015-A4A47D2CF88E}" dt="2025-01-08T10:14:21.964" v="12872" actId="13926"/>
        <pc:sldMkLst>
          <pc:docMk/>
          <pc:sldMk cId="1154309491" sldId="663"/>
        </pc:sldMkLst>
        <pc:spChg chg="mod">
          <ac:chgData name="Brigitte Michel" userId="932d6f32-6800-4fa8-8561-a4a7a6446414" providerId="ADAL" clId="{4B8C7BF6-0AE5-46E2-A015-A4A47D2CF88E}" dt="2025-01-08T10:14:21.964" v="12872" actId="13926"/>
          <ac:spMkLst>
            <pc:docMk/>
            <pc:sldMk cId="1154309491" sldId="663"/>
            <ac:spMk id="3" creationId="{9DF4D6F6-B959-6FFF-9412-C4228ED2D994}"/>
          </ac:spMkLst>
        </pc:spChg>
      </pc:sldChg>
      <pc:sldChg chg="modSp mod">
        <pc:chgData name="Brigitte Michel" userId="932d6f32-6800-4fa8-8561-a4a7a6446414" providerId="ADAL" clId="{4B8C7BF6-0AE5-46E2-A015-A4A47D2CF88E}" dt="2025-01-08T13:16:33.245" v="14654" actId="20577"/>
        <pc:sldMkLst>
          <pc:docMk/>
          <pc:sldMk cId="405041610" sldId="664"/>
        </pc:sldMkLst>
        <pc:spChg chg="mod">
          <ac:chgData name="Brigitte Michel" userId="932d6f32-6800-4fa8-8561-a4a7a6446414" providerId="ADAL" clId="{4B8C7BF6-0AE5-46E2-A015-A4A47D2CF88E}" dt="2025-01-08T13:16:33.245" v="14654" actId="20577"/>
          <ac:spMkLst>
            <pc:docMk/>
            <pc:sldMk cId="405041610" sldId="664"/>
            <ac:spMk id="3" creationId="{00EBBEF6-5AC0-9EFC-C041-69F5F1E5766D}"/>
          </ac:spMkLst>
        </pc:spChg>
      </pc:sldChg>
      <pc:sldChg chg="addSp modSp mod">
        <pc:chgData name="Brigitte Michel" userId="932d6f32-6800-4fa8-8561-a4a7a6446414" providerId="ADAL" clId="{4B8C7BF6-0AE5-46E2-A015-A4A47D2CF88E}" dt="2025-01-08T13:18:14.793" v="14688" actId="1076"/>
        <pc:sldMkLst>
          <pc:docMk/>
          <pc:sldMk cId="659973171" sldId="665"/>
        </pc:sldMkLst>
        <pc:spChg chg="mod">
          <ac:chgData name="Brigitte Michel" userId="932d6f32-6800-4fa8-8561-a4a7a6446414" providerId="ADAL" clId="{4B8C7BF6-0AE5-46E2-A015-A4A47D2CF88E}" dt="2025-01-08T13:18:10.600" v="14687" actId="404"/>
          <ac:spMkLst>
            <pc:docMk/>
            <pc:sldMk cId="659973171" sldId="665"/>
            <ac:spMk id="3" creationId="{3BB94D09-3D20-FC84-847F-2E01507EDC16}"/>
          </ac:spMkLst>
        </pc:spChg>
        <pc:spChg chg="add mod">
          <ac:chgData name="Brigitte Michel" userId="932d6f32-6800-4fa8-8561-a4a7a6446414" providerId="ADAL" clId="{4B8C7BF6-0AE5-46E2-A015-A4A47D2CF88E}" dt="2025-01-08T13:17:32.742" v="14671" actId="1076"/>
          <ac:spMkLst>
            <pc:docMk/>
            <pc:sldMk cId="659973171" sldId="665"/>
            <ac:spMk id="4" creationId="{4F02EE6A-2A44-9922-F1AD-3E05509886AC}"/>
          </ac:spMkLst>
        </pc:spChg>
        <pc:spChg chg="add mod">
          <ac:chgData name="Brigitte Michel" userId="932d6f32-6800-4fa8-8561-a4a7a6446414" providerId="ADAL" clId="{4B8C7BF6-0AE5-46E2-A015-A4A47D2CF88E}" dt="2025-01-08T13:18:14.793" v="14688" actId="1076"/>
          <ac:spMkLst>
            <pc:docMk/>
            <pc:sldMk cId="659973171" sldId="665"/>
            <ac:spMk id="6" creationId="{78C71D45-EDDD-73B1-8F24-7432FEEBEDFD}"/>
          </ac:spMkLst>
        </pc:spChg>
      </pc:sldChg>
      <pc:sldChg chg="addSp delSp modSp add mod modClrScheme chgLayout">
        <pc:chgData name="Brigitte Michel" userId="932d6f32-6800-4fa8-8561-a4a7a6446414" providerId="ADAL" clId="{4B8C7BF6-0AE5-46E2-A015-A4A47D2CF88E}" dt="2025-01-08T13:26:39.180" v="14699" actId="20577"/>
        <pc:sldMkLst>
          <pc:docMk/>
          <pc:sldMk cId="157981895" sldId="666"/>
        </pc:sldMkLst>
        <pc:spChg chg="mod ord">
          <ac:chgData name="Brigitte Michel" userId="932d6f32-6800-4fa8-8561-a4a7a6446414" providerId="ADAL" clId="{4B8C7BF6-0AE5-46E2-A015-A4A47D2CF88E}" dt="2025-01-08T13:26:39.180" v="14699" actId="20577"/>
          <ac:spMkLst>
            <pc:docMk/>
            <pc:sldMk cId="157981895" sldId="666"/>
            <ac:spMk id="2" creationId="{3CE53615-7C60-0156-675D-8091F75C07B7}"/>
          </ac:spMkLst>
        </pc:spChg>
        <pc:spChg chg="add del mod ord">
          <ac:chgData name="Brigitte Michel" userId="932d6f32-6800-4fa8-8561-a4a7a6446414" providerId="ADAL" clId="{4B8C7BF6-0AE5-46E2-A015-A4A47D2CF88E}" dt="2025-01-08T07:50:22.269" v="7829" actId="478"/>
          <ac:spMkLst>
            <pc:docMk/>
            <pc:sldMk cId="157981895" sldId="666"/>
            <ac:spMk id="3" creationId="{65F2AEE8-734C-1F43-0B6B-2F00CD17F3AE}"/>
          </ac:spMkLst>
        </pc:spChg>
        <pc:spChg chg="mod ord">
          <ac:chgData name="Brigitte Michel" userId="932d6f32-6800-4fa8-8561-a4a7a6446414" providerId="ADAL" clId="{4B8C7BF6-0AE5-46E2-A015-A4A47D2CF88E}" dt="2025-01-08T07:50:17.537" v="7828" actId="700"/>
          <ac:spMkLst>
            <pc:docMk/>
            <pc:sldMk cId="157981895" sldId="666"/>
            <ac:spMk id="5" creationId="{2BF6E429-F1DD-56DB-04A1-242CC4BAD50B}"/>
          </ac:spMkLst>
        </pc:spChg>
        <pc:picChg chg="add mod">
          <ac:chgData name="Brigitte Michel" userId="932d6f32-6800-4fa8-8561-a4a7a6446414" providerId="ADAL" clId="{4B8C7BF6-0AE5-46E2-A015-A4A47D2CF88E}" dt="2025-01-08T07:51:12.995" v="7835" actId="1076"/>
          <ac:picMkLst>
            <pc:docMk/>
            <pc:sldMk cId="157981895" sldId="666"/>
            <ac:picMk id="6" creationId="{9B3C21C9-AFC2-D0A0-0C15-345177BADC24}"/>
          </ac:picMkLst>
        </pc:picChg>
        <pc:picChg chg="del">
          <ac:chgData name="Brigitte Michel" userId="932d6f32-6800-4fa8-8561-a4a7a6446414" providerId="ADAL" clId="{4B8C7BF6-0AE5-46E2-A015-A4A47D2CF88E}" dt="2025-01-08T07:50:08.893" v="7827" actId="478"/>
          <ac:picMkLst>
            <pc:docMk/>
            <pc:sldMk cId="157981895" sldId="666"/>
            <ac:picMk id="7" creationId="{0CFA573F-78D8-C9E1-2113-86945B270324}"/>
          </ac:picMkLst>
        </pc:picChg>
      </pc:sldChg>
      <pc:sldChg chg="addSp modSp add mod ord modNotesTx">
        <pc:chgData name="Brigitte Michel" userId="932d6f32-6800-4fa8-8561-a4a7a6446414" providerId="ADAL" clId="{4B8C7BF6-0AE5-46E2-A015-A4A47D2CF88E}" dt="2025-01-08T16:15:55.223" v="17605" actId="20577"/>
        <pc:sldMkLst>
          <pc:docMk/>
          <pc:sldMk cId="222371382" sldId="667"/>
        </pc:sldMkLst>
        <pc:spChg chg="mod">
          <ac:chgData name="Brigitte Michel" userId="932d6f32-6800-4fa8-8561-a4a7a6446414" providerId="ADAL" clId="{4B8C7BF6-0AE5-46E2-A015-A4A47D2CF88E}" dt="2025-01-08T07:56:52.829" v="7956" actId="207"/>
          <ac:spMkLst>
            <pc:docMk/>
            <pc:sldMk cId="222371382" sldId="667"/>
            <ac:spMk id="2" creationId="{72216E29-B5F7-0B9D-F138-13F6019D2BA8}"/>
          </ac:spMkLst>
        </pc:spChg>
        <pc:spChg chg="mod">
          <ac:chgData name="Brigitte Michel" userId="932d6f32-6800-4fa8-8561-a4a7a6446414" providerId="ADAL" clId="{4B8C7BF6-0AE5-46E2-A015-A4A47D2CF88E}" dt="2025-01-08T12:49:08.503" v="14045" actId="14100"/>
          <ac:spMkLst>
            <pc:docMk/>
            <pc:sldMk cId="222371382" sldId="667"/>
            <ac:spMk id="3" creationId="{74D48573-1D1E-9976-4AB3-163659A15870}"/>
          </ac:spMkLst>
        </pc:spChg>
        <pc:spChg chg="add mod">
          <ac:chgData name="Brigitte Michel" userId="932d6f32-6800-4fa8-8561-a4a7a6446414" providerId="ADAL" clId="{4B8C7BF6-0AE5-46E2-A015-A4A47D2CF88E}" dt="2025-01-08T13:12:24.889" v="14562" actId="1076"/>
          <ac:spMkLst>
            <pc:docMk/>
            <pc:sldMk cId="222371382" sldId="667"/>
            <ac:spMk id="7" creationId="{EBFD2480-C22B-9CEF-F4B4-96A7AB410093}"/>
          </ac:spMkLst>
        </pc:spChg>
        <pc:picChg chg="add mod modCrop">
          <ac:chgData name="Brigitte Michel" userId="932d6f32-6800-4fa8-8561-a4a7a6446414" providerId="ADAL" clId="{4B8C7BF6-0AE5-46E2-A015-A4A47D2CF88E}" dt="2025-01-08T13:12:35.500" v="14564" actId="732"/>
          <ac:picMkLst>
            <pc:docMk/>
            <pc:sldMk cId="222371382" sldId="667"/>
            <ac:picMk id="6" creationId="{5BECE30E-0595-112E-3224-3862D657E11A}"/>
          </ac:picMkLst>
        </pc:picChg>
      </pc:sldChg>
      <pc:sldChg chg="addSp delSp modSp add mod modClrScheme chgLayout modNotesTx">
        <pc:chgData name="Brigitte Michel" userId="932d6f32-6800-4fa8-8561-a4a7a6446414" providerId="ADAL" clId="{4B8C7BF6-0AE5-46E2-A015-A4A47D2CF88E}" dt="2025-01-08T16:01:37.557" v="17315" actId="20577"/>
        <pc:sldMkLst>
          <pc:docMk/>
          <pc:sldMk cId="1672942430" sldId="668"/>
        </pc:sldMkLst>
        <pc:spChg chg="mod ord">
          <ac:chgData name="Brigitte Michel" userId="932d6f32-6800-4fa8-8561-a4a7a6446414" providerId="ADAL" clId="{4B8C7BF6-0AE5-46E2-A015-A4A47D2CF88E}" dt="2025-01-08T08:19:03.845" v="9035" actId="1076"/>
          <ac:spMkLst>
            <pc:docMk/>
            <pc:sldMk cId="1672942430" sldId="668"/>
            <ac:spMk id="2" creationId="{6739BF48-40D2-F8F7-1543-62A1F75E7BBE}"/>
          </ac:spMkLst>
        </pc:spChg>
        <pc:spChg chg="mod ord">
          <ac:chgData name="Brigitte Michel" userId="932d6f32-6800-4fa8-8561-a4a7a6446414" providerId="ADAL" clId="{4B8C7BF6-0AE5-46E2-A015-A4A47D2CF88E}" dt="2025-01-08T15:55:53.469" v="17111" actId="20577"/>
          <ac:spMkLst>
            <pc:docMk/>
            <pc:sldMk cId="1672942430" sldId="668"/>
            <ac:spMk id="3" creationId="{B959E83F-C9FF-F7D6-1964-E89190EB3B2A}"/>
          </ac:spMkLst>
        </pc:spChg>
        <pc:spChg chg="mod ord">
          <ac:chgData name="Brigitte Michel" userId="932d6f32-6800-4fa8-8561-a4a7a6446414" providerId="ADAL" clId="{4B8C7BF6-0AE5-46E2-A015-A4A47D2CF88E}" dt="2025-01-08T08:10:53.653" v="8527" actId="700"/>
          <ac:spMkLst>
            <pc:docMk/>
            <pc:sldMk cId="1672942430" sldId="668"/>
            <ac:spMk id="5" creationId="{E35172C2-8053-2841-40BF-6F8B9DE0CF09}"/>
          </ac:spMkLst>
        </pc:spChg>
        <pc:spChg chg="del mod ord">
          <ac:chgData name="Brigitte Michel" userId="932d6f32-6800-4fa8-8561-a4a7a6446414" providerId="ADAL" clId="{4B8C7BF6-0AE5-46E2-A015-A4A47D2CF88E}" dt="2025-01-08T08:17:15.571" v="8883" actId="478"/>
          <ac:spMkLst>
            <pc:docMk/>
            <pc:sldMk cId="1672942430" sldId="668"/>
            <ac:spMk id="7" creationId="{FD10FEBA-8B68-8D3C-9123-800E1723BE22}"/>
          </ac:spMkLst>
        </pc:spChg>
        <pc:picChg chg="del">
          <ac:chgData name="Brigitte Michel" userId="932d6f32-6800-4fa8-8561-a4a7a6446414" providerId="ADAL" clId="{4B8C7BF6-0AE5-46E2-A015-A4A47D2CF88E}" dt="2025-01-08T08:09:11.478" v="8443" actId="478"/>
          <ac:picMkLst>
            <pc:docMk/>
            <pc:sldMk cId="1672942430" sldId="668"/>
            <ac:picMk id="6" creationId="{6C867BCC-659F-2D34-5EFB-FD3BB17AB37E}"/>
          </ac:picMkLst>
        </pc:picChg>
        <pc:picChg chg="add del">
          <ac:chgData name="Brigitte Michel" userId="932d6f32-6800-4fa8-8561-a4a7a6446414" providerId="ADAL" clId="{4B8C7BF6-0AE5-46E2-A015-A4A47D2CF88E}" dt="2025-01-08T08:10:47.408" v="8526" actId="478"/>
          <ac:picMkLst>
            <pc:docMk/>
            <pc:sldMk cId="1672942430" sldId="668"/>
            <ac:picMk id="8" creationId="{009FFD2B-25EE-44C6-D26D-4AAEFB221224}"/>
          </ac:picMkLst>
        </pc:picChg>
      </pc:sldChg>
      <pc:sldChg chg="addSp delSp modSp add mod ord modClrScheme chgLayout">
        <pc:chgData name="Brigitte Michel" userId="932d6f32-6800-4fa8-8561-a4a7a6446414" providerId="ADAL" clId="{4B8C7BF6-0AE5-46E2-A015-A4A47D2CF88E}" dt="2025-01-08T12:54:34.816" v="14157" actId="1038"/>
        <pc:sldMkLst>
          <pc:docMk/>
          <pc:sldMk cId="2652438798" sldId="669"/>
        </pc:sldMkLst>
        <pc:spChg chg="del">
          <ac:chgData name="Brigitte Michel" userId="932d6f32-6800-4fa8-8561-a4a7a6446414" providerId="ADAL" clId="{4B8C7BF6-0AE5-46E2-A015-A4A47D2CF88E}" dt="2025-01-08T08:10:11.919" v="8519" actId="478"/>
          <ac:spMkLst>
            <pc:docMk/>
            <pc:sldMk cId="2652438798" sldId="669"/>
            <ac:spMk id="2" creationId="{0F96E088-6A35-1E55-80D8-B4893CA779BB}"/>
          </ac:spMkLst>
        </pc:spChg>
        <pc:spChg chg="del mod">
          <ac:chgData name="Brigitte Michel" userId="932d6f32-6800-4fa8-8561-a4a7a6446414" providerId="ADAL" clId="{4B8C7BF6-0AE5-46E2-A015-A4A47D2CF88E}" dt="2025-01-08T08:10:15.028" v="8521" actId="478"/>
          <ac:spMkLst>
            <pc:docMk/>
            <pc:sldMk cId="2652438798" sldId="669"/>
            <ac:spMk id="3" creationId="{F2EAF05F-8633-75E1-C440-F06FD8EE7709}"/>
          </ac:spMkLst>
        </pc:spChg>
        <pc:spChg chg="mod ord">
          <ac:chgData name="Brigitte Michel" userId="932d6f32-6800-4fa8-8561-a4a7a6446414" providerId="ADAL" clId="{4B8C7BF6-0AE5-46E2-A015-A4A47D2CF88E}" dt="2025-01-08T08:10:27.781" v="8523" actId="700"/>
          <ac:spMkLst>
            <pc:docMk/>
            <pc:sldMk cId="2652438798" sldId="669"/>
            <ac:spMk id="5" creationId="{EFF86DBA-EEF9-2F59-1BE5-DBDCD54B02CC}"/>
          </ac:spMkLst>
        </pc:spChg>
        <pc:spChg chg="add del mod">
          <ac:chgData name="Brigitte Michel" userId="932d6f32-6800-4fa8-8561-a4a7a6446414" providerId="ADAL" clId="{4B8C7BF6-0AE5-46E2-A015-A4A47D2CF88E}" dt="2025-01-08T08:10:13.770" v="8520" actId="478"/>
          <ac:spMkLst>
            <pc:docMk/>
            <pc:sldMk cId="2652438798" sldId="669"/>
            <ac:spMk id="6" creationId="{F1B0D32A-B9F6-2D50-A50E-D10D92B22DFF}"/>
          </ac:spMkLst>
        </pc:spChg>
        <pc:spChg chg="del mod ord">
          <ac:chgData name="Brigitte Michel" userId="932d6f32-6800-4fa8-8561-a4a7a6446414" providerId="ADAL" clId="{4B8C7BF6-0AE5-46E2-A015-A4A47D2CF88E}" dt="2025-01-08T08:13:37.332" v="8666" actId="478"/>
          <ac:spMkLst>
            <pc:docMk/>
            <pc:sldMk cId="2652438798" sldId="669"/>
            <ac:spMk id="7" creationId="{699EFCF8-5DE2-3664-0587-AE79D208CB72}"/>
          </ac:spMkLst>
        </pc:spChg>
        <pc:spChg chg="add mod">
          <ac:chgData name="Brigitte Michel" userId="932d6f32-6800-4fa8-8561-a4a7a6446414" providerId="ADAL" clId="{4B8C7BF6-0AE5-46E2-A015-A4A47D2CF88E}" dt="2025-01-08T12:54:34.816" v="14157" actId="1038"/>
          <ac:spMkLst>
            <pc:docMk/>
            <pc:sldMk cId="2652438798" sldId="669"/>
            <ac:spMk id="11" creationId="{EDCFDCC6-65DB-D217-90BF-1D27E0A1E6BA}"/>
          </ac:spMkLst>
        </pc:spChg>
        <pc:picChg chg="mod">
          <ac:chgData name="Brigitte Michel" userId="932d6f32-6800-4fa8-8561-a4a7a6446414" providerId="ADAL" clId="{4B8C7BF6-0AE5-46E2-A015-A4A47D2CF88E}" dt="2025-01-08T08:10:34.018" v="8525" actId="14100"/>
          <ac:picMkLst>
            <pc:docMk/>
            <pc:sldMk cId="2652438798" sldId="669"/>
            <ac:picMk id="8" creationId="{15C394DB-388C-C702-D924-825A768B624B}"/>
          </ac:picMkLst>
        </pc:picChg>
        <pc:picChg chg="add del mod">
          <ac:chgData name="Brigitte Michel" userId="932d6f32-6800-4fa8-8561-a4a7a6446414" providerId="ADAL" clId="{4B8C7BF6-0AE5-46E2-A015-A4A47D2CF88E}" dt="2025-01-08T08:13:24.915" v="8659" actId="478"/>
          <ac:picMkLst>
            <pc:docMk/>
            <pc:sldMk cId="2652438798" sldId="669"/>
            <ac:picMk id="10" creationId="{FFEC7893-A43F-388D-C94E-C940FE91FC1D}"/>
          </ac:picMkLst>
        </pc:picChg>
        <pc:picChg chg="add mod">
          <ac:chgData name="Brigitte Michel" userId="932d6f32-6800-4fa8-8561-a4a7a6446414" providerId="ADAL" clId="{4B8C7BF6-0AE5-46E2-A015-A4A47D2CF88E}" dt="2025-01-08T08:13:33.596" v="8664" actId="1076"/>
          <ac:picMkLst>
            <pc:docMk/>
            <pc:sldMk cId="2652438798" sldId="669"/>
            <ac:picMk id="13" creationId="{5FC5732E-E693-B422-6E91-C5DC56BEDCB1}"/>
          </ac:picMkLst>
        </pc:picChg>
      </pc:sldChg>
      <pc:sldChg chg="addSp modSp add mod modClrScheme chgLayout modNotesTx">
        <pc:chgData name="Brigitte Michel" userId="932d6f32-6800-4fa8-8561-a4a7a6446414" providerId="ADAL" clId="{4B8C7BF6-0AE5-46E2-A015-A4A47D2CF88E}" dt="2025-01-08T15:55:01.961" v="17106" actId="20577"/>
        <pc:sldMkLst>
          <pc:docMk/>
          <pc:sldMk cId="699151085" sldId="670"/>
        </pc:sldMkLst>
        <pc:spChg chg="mod ord">
          <ac:chgData name="Brigitte Michel" userId="932d6f32-6800-4fa8-8561-a4a7a6446414" providerId="ADAL" clId="{4B8C7BF6-0AE5-46E2-A015-A4A47D2CF88E}" dt="2025-01-08T12:43:59.256" v="13889" actId="1076"/>
          <ac:spMkLst>
            <pc:docMk/>
            <pc:sldMk cId="699151085" sldId="670"/>
            <ac:spMk id="2" creationId="{0EEC2BFE-3AF3-BE92-5985-C2861E93EB24}"/>
          </ac:spMkLst>
        </pc:spChg>
        <pc:spChg chg="mod ord">
          <ac:chgData name="Brigitte Michel" userId="932d6f32-6800-4fa8-8561-a4a7a6446414" providerId="ADAL" clId="{4B8C7BF6-0AE5-46E2-A015-A4A47D2CF88E}" dt="2025-01-08T15:50:43.423" v="17055" actId="20577"/>
          <ac:spMkLst>
            <pc:docMk/>
            <pc:sldMk cId="699151085" sldId="670"/>
            <ac:spMk id="3" creationId="{4639A64F-6419-96EE-27A3-958897B75D6C}"/>
          </ac:spMkLst>
        </pc:spChg>
        <pc:spChg chg="mod ord">
          <ac:chgData name="Brigitte Michel" userId="932d6f32-6800-4fa8-8561-a4a7a6446414" providerId="ADAL" clId="{4B8C7BF6-0AE5-46E2-A015-A4A47D2CF88E}" dt="2025-01-08T08:51:14.995" v="9709" actId="700"/>
          <ac:spMkLst>
            <pc:docMk/>
            <pc:sldMk cId="699151085" sldId="670"/>
            <ac:spMk id="5" creationId="{041C8C83-53A9-847A-F9D2-111151B78E17}"/>
          </ac:spMkLst>
        </pc:spChg>
        <pc:picChg chg="add mod">
          <ac:chgData name="Brigitte Michel" userId="932d6f32-6800-4fa8-8561-a4a7a6446414" providerId="ADAL" clId="{4B8C7BF6-0AE5-46E2-A015-A4A47D2CF88E}" dt="2025-01-08T12:45:18.311" v="13921" actId="1076"/>
          <ac:picMkLst>
            <pc:docMk/>
            <pc:sldMk cId="699151085" sldId="670"/>
            <ac:picMk id="6" creationId="{A7B6A4B8-2DE1-EA98-AAAD-12D75D556E49}"/>
          </ac:picMkLst>
        </pc:picChg>
        <pc:picChg chg="add mod modCrop">
          <ac:chgData name="Brigitte Michel" userId="932d6f32-6800-4fa8-8561-a4a7a6446414" providerId="ADAL" clId="{4B8C7BF6-0AE5-46E2-A015-A4A47D2CF88E}" dt="2025-01-08T15:50:47.641" v="17056" actId="1076"/>
          <ac:picMkLst>
            <pc:docMk/>
            <pc:sldMk cId="699151085" sldId="670"/>
            <ac:picMk id="8" creationId="{6555B7D1-B62F-DA35-0C99-ECCA01E11AC6}"/>
          </ac:picMkLst>
        </pc:picChg>
      </pc:sldChg>
      <pc:sldChg chg="delSp modSp add mod">
        <pc:chgData name="Brigitte Michel" userId="932d6f32-6800-4fa8-8561-a4a7a6446414" providerId="ADAL" clId="{4B8C7BF6-0AE5-46E2-A015-A4A47D2CF88E}" dt="2025-01-08T15:44:37.329" v="16764" actId="14100"/>
        <pc:sldMkLst>
          <pc:docMk/>
          <pc:sldMk cId="2660296289" sldId="671"/>
        </pc:sldMkLst>
        <pc:spChg chg="mod">
          <ac:chgData name="Brigitte Michel" userId="932d6f32-6800-4fa8-8561-a4a7a6446414" providerId="ADAL" clId="{4B8C7BF6-0AE5-46E2-A015-A4A47D2CF88E}" dt="2025-01-08T08:52:02.186" v="9749" actId="20577"/>
          <ac:spMkLst>
            <pc:docMk/>
            <pc:sldMk cId="2660296289" sldId="671"/>
            <ac:spMk id="2" creationId="{27A0AA63-F4AE-E76D-980B-2C2862BC6586}"/>
          </ac:spMkLst>
        </pc:spChg>
        <pc:spChg chg="mod">
          <ac:chgData name="Brigitte Michel" userId="932d6f32-6800-4fa8-8561-a4a7a6446414" providerId="ADAL" clId="{4B8C7BF6-0AE5-46E2-A015-A4A47D2CF88E}" dt="2025-01-08T15:44:37.329" v="16764" actId="14100"/>
          <ac:spMkLst>
            <pc:docMk/>
            <pc:sldMk cId="2660296289" sldId="671"/>
            <ac:spMk id="3" creationId="{D83E2616-9804-1379-2066-F19241417FAC}"/>
          </ac:spMkLst>
        </pc:spChg>
        <pc:picChg chg="del">
          <ac:chgData name="Brigitte Michel" userId="932d6f32-6800-4fa8-8561-a4a7a6446414" providerId="ADAL" clId="{4B8C7BF6-0AE5-46E2-A015-A4A47D2CF88E}" dt="2025-01-08T08:59:42.581" v="10339" actId="478"/>
          <ac:picMkLst>
            <pc:docMk/>
            <pc:sldMk cId="2660296289" sldId="671"/>
            <ac:picMk id="6" creationId="{F92F8DF0-A14E-2AA2-0BE4-4983414CFC64}"/>
          </ac:picMkLst>
        </pc:picChg>
        <pc:picChg chg="del">
          <ac:chgData name="Brigitte Michel" userId="932d6f32-6800-4fa8-8561-a4a7a6446414" providerId="ADAL" clId="{4B8C7BF6-0AE5-46E2-A015-A4A47D2CF88E}" dt="2025-01-08T08:59:43.413" v="10340" actId="478"/>
          <ac:picMkLst>
            <pc:docMk/>
            <pc:sldMk cId="2660296289" sldId="671"/>
            <ac:picMk id="8" creationId="{67584A9E-0F89-BEE4-3363-E091BF67961D}"/>
          </ac:picMkLst>
        </pc:picChg>
      </pc:sldChg>
      <pc:sldChg chg="addSp delSp modSp new del mod modClrScheme chgLayout">
        <pc:chgData name="Brigitte Michel" userId="932d6f32-6800-4fa8-8561-a4a7a6446414" providerId="ADAL" clId="{4B8C7BF6-0AE5-46E2-A015-A4A47D2CF88E}" dt="2025-01-08T08:45:37.623" v="9440" actId="47"/>
        <pc:sldMkLst>
          <pc:docMk/>
          <pc:sldMk cId="4287119470" sldId="671"/>
        </pc:sldMkLst>
        <pc:spChg chg="mod ord">
          <ac:chgData name="Brigitte Michel" userId="932d6f32-6800-4fa8-8561-a4a7a6446414" providerId="ADAL" clId="{4B8C7BF6-0AE5-46E2-A015-A4A47D2CF88E}" dt="2025-01-08T08:39:05.199" v="9399" actId="700"/>
          <ac:spMkLst>
            <pc:docMk/>
            <pc:sldMk cId="4287119470" sldId="671"/>
            <ac:spMk id="2" creationId="{B89890FB-B750-F08E-5305-EB3E98EB5C1D}"/>
          </ac:spMkLst>
        </pc:spChg>
        <pc:spChg chg="mod ord">
          <ac:chgData name="Brigitte Michel" userId="932d6f32-6800-4fa8-8561-a4a7a6446414" providerId="ADAL" clId="{4B8C7BF6-0AE5-46E2-A015-A4A47D2CF88E}" dt="2025-01-08T08:39:05.199" v="9399" actId="700"/>
          <ac:spMkLst>
            <pc:docMk/>
            <pc:sldMk cId="4287119470" sldId="671"/>
            <ac:spMk id="3" creationId="{F859E978-0A35-3C32-3BB5-562B5A3783BC}"/>
          </ac:spMkLst>
        </pc:spChg>
        <pc:spChg chg="add del mod ord">
          <ac:chgData name="Brigitte Michel" userId="932d6f32-6800-4fa8-8561-a4a7a6446414" providerId="ADAL" clId="{4B8C7BF6-0AE5-46E2-A015-A4A47D2CF88E}" dt="2025-01-08T08:39:05.199" v="9399" actId="700"/>
          <ac:spMkLst>
            <pc:docMk/>
            <pc:sldMk cId="4287119470" sldId="671"/>
            <ac:spMk id="4" creationId="{AE4D46ED-97D8-6867-E91D-E826804C664B}"/>
          </ac:spMkLst>
        </pc:spChg>
        <pc:spChg chg="add del mod ord">
          <ac:chgData name="Brigitte Michel" userId="932d6f32-6800-4fa8-8561-a4a7a6446414" providerId="ADAL" clId="{4B8C7BF6-0AE5-46E2-A015-A4A47D2CF88E}" dt="2025-01-08T08:39:05.199" v="9399" actId="700"/>
          <ac:spMkLst>
            <pc:docMk/>
            <pc:sldMk cId="4287119470" sldId="671"/>
            <ac:spMk id="5" creationId="{241641FD-DE60-8E2A-9977-A1A93E8D0F19}"/>
          </ac:spMkLst>
        </pc:spChg>
        <pc:spChg chg="add mod ord">
          <ac:chgData name="Brigitte Michel" userId="932d6f32-6800-4fa8-8561-a4a7a6446414" providerId="ADAL" clId="{4B8C7BF6-0AE5-46E2-A015-A4A47D2CF88E}" dt="2025-01-08T08:39:05.199" v="9399" actId="700"/>
          <ac:spMkLst>
            <pc:docMk/>
            <pc:sldMk cId="4287119470" sldId="671"/>
            <ac:spMk id="6" creationId="{10C379F0-7BF8-3FEF-0BD5-C83E35FA00E5}"/>
          </ac:spMkLst>
        </pc:spChg>
        <pc:spChg chg="add del mod ord">
          <ac:chgData name="Brigitte Michel" userId="932d6f32-6800-4fa8-8561-a4a7a6446414" providerId="ADAL" clId="{4B8C7BF6-0AE5-46E2-A015-A4A47D2CF88E}" dt="2025-01-08T08:39:20.720" v="9400"/>
          <ac:spMkLst>
            <pc:docMk/>
            <pc:sldMk cId="4287119470" sldId="671"/>
            <ac:spMk id="7" creationId="{50248E8F-37D0-D0E9-7F75-A83EF7E5CEBF}"/>
          </ac:spMkLst>
        </pc:spChg>
        <pc:spChg chg="add mod">
          <ac:chgData name="Brigitte Michel" userId="932d6f32-6800-4fa8-8561-a4a7a6446414" providerId="ADAL" clId="{4B8C7BF6-0AE5-46E2-A015-A4A47D2CF88E}" dt="2025-01-08T08:43:36.037" v="9422" actId="13926"/>
          <ac:spMkLst>
            <pc:docMk/>
            <pc:sldMk cId="4287119470" sldId="671"/>
            <ac:spMk id="8" creationId="{0AAFD8EF-6EF3-0710-6219-C461C70E09FF}"/>
          </ac:spMkLst>
        </pc:spChg>
      </pc:sldChg>
      <pc:sldChg chg="modSp add del mod">
        <pc:chgData name="Brigitte Michel" userId="932d6f32-6800-4fa8-8561-a4a7a6446414" providerId="ADAL" clId="{4B8C7BF6-0AE5-46E2-A015-A4A47D2CF88E}" dt="2025-01-08T08:45:36.111" v="9439" actId="47"/>
        <pc:sldMkLst>
          <pc:docMk/>
          <pc:sldMk cId="1220572649" sldId="672"/>
        </pc:sldMkLst>
        <pc:spChg chg="mod">
          <ac:chgData name="Brigitte Michel" userId="932d6f32-6800-4fa8-8561-a4a7a6446414" providerId="ADAL" clId="{4B8C7BF6-0AE5-46E2-A015-A4A47D2CF88E}" dt="2025-01-08T08:44:27.999" v="9431" actId="2711"/>
          <ac:spMkLst>
            <pc:docMk/>
            <pc:sldMk cId="1220572649" sldId="672"/>
            <ac:spMk id="8" creationId="{861E32D7-AB97-2118-983D-DF1500522965}"/>
          </ac:spMkLst>
        </pc:spChg>
      </pc:sldChg>
      <pc:sldChg chg="modSp add mod modNotesTx">
        <pc:chgData name="Brigitte Michel" userId="932d6f32-6800-4fa8-8561-a4a7a6446414" providerId="ADAL" clId="{4B8C7BF6-0AE5-46E2-A015-A4A47D2CF88E}" dt="2025-01-08T16:04:39.149" v="17353" actId="6549"/>
        <pc:sldMkLst>
          <pc:docMk/>
          <pc:sldMk cId="2515534341" sldId="672"/>
        </pc:sldMkLst>
        <pc:spChg chg="mod">
          <ac:chgData name="Brigitte Michel" userId="932d6f32-6800-4fa8-8561-a4a7a6446414" providerId="ADAL" clId="{4B8C7BF6-0AE5-46E2-A015-A4A47D2CF88E}" dt="2025-01-08T08:53:09.250" v="9815" actId="1076"/>
          <ac:spMkLst>
            <pc:docMk/>
            <pc:sldMk cId="2515534341" sldId="672"/>
            <ac:spMk id="2" creationId="{3AAEF887-0F39-9012-2EF4-FBD99F3E467C}"/>
          </ac:spMkLst>
        </pc:spChg>
        <pc:spChg chg="mod">
          <ac:chgData name="Brigitte Michel" userId="932d6f32-6800-4fa8-8561-a4a7a6446414" providerId="ADAL" clId="{4B8C7BF6-0AE5-46E2-A015-A4A47D2CF88E}" dt="2025-01-08T13:11:52.635" v="14560" actId="20577"/>
          <ac:spMkLst>
            <pc:docMk/>
            <pc:sldMk cId="2515534341" sldId="672"/>
            <ac:spMk id="3" creationId="{64A49BE0-9D9E-908D-9129-D5BD4F5C63F8}"/>
          </ac:spMkLst>
        </pc:spChg>
      </pc:sldChg>
      <pc:sldChg chg="addSp delSp modSp new mod modClrScheme chgLayout">
        <pc:chgData name="Brigitte Michel" userId="932d6f32-6800-4fa8-8561-a4a7a6446414" providerId="ADAL" clId="{4B8C7BF6-0AE5-46E2-A015-A4A47D2CF88E}" dt="2025-01-08T15:56:40.722" v="17121" actId="1076"/>
        <pc:sldMkLst>
          <pc:docMk/>
          <pc:sldMk cId="1757089520" sldId="673"/>
        </pc:sldMkLst>
        <pc:spChg chg="del mod ord">
          <ac:chgData name="Brigitte Michel" userId="932d6f32-6800-4fa8-8561-a4a7a6446414" providerId="ADAL" clId="{4B8C7BF6-0AE5-46E2-A015-A4A47D2CF88E}" dt="2025-01-08T09:07:45.866" v="10443" actId="700"/>
          <ac:spMkLst>
            <pc:docMk/>
            <pc:sldMk cId="1757089520" sldId="673"/>
            <ac:spMk id="2" creationId="{52CDEAD4-06A9-CDC5-DCBD-93582214FCDC}"/>
          </ac:spMkLst>
        </pc:spChg>
        <pc:spChg chg="del mod ord">
          <ac:chgData name="Brigitte Michel" userId="932d6f32-6800-4fa8-8561-a4a7a6446414" providerId="ADAL" clId="{4B8C7BF6-0AE5-46E2-A015-A4A47D2CF88E}" dt="2025-01-08T09:07:45.866" v="10443" actId="700"/>
          <ac:spMkLst>
            <pc:docMk/>
            <pc:sldMk cId="1757089520" sldId="673"/>
            <ac:spMk id="3" creationId="{5C6C9242-1474-1426-E23B-A9DEE966AE3E}"/>
          </ac:spMkLst>
        </pc:spChg>
        <pc:spChg chg="mod ord">
          <ac:chgData name="Brigitte Michel" userId="932d6f32-6800-4fa8-8561-a4a7a6446414" providerId="ADAL" clId="{4B8C7BF6-0AE5-46E2-A015-A4A47D2CF88E}" dt="2025-01-08T09:07:45.866" v="10443" actId="700"/>
          <ac:spMkLst>
            <pc:docMk/>
            <pc:sldMk cId="1757089520" sldId="673"/>
            <ac:spMk id="4" creationId="{5508243F-51CC-31B9-24AA-F2105E448B92}"/>
          </ac:spMkLst>
        </pc:spChg>
        <pc:spChg chg="mod ord">
          <ac:chgData name="Brigitte Michel" userId="932d6f32-6800-4fa8-8561-a4a7a6446414" providerId="ADAL" clId="{4B8C7BF6-0AE5-46E2-A015-A4A47D2CF88E}" dt="2025-01-08T09:07:45.866" v="10443" actId="700"/>
          <ac:spMkLst>
            <pc:docMk/>
            <pc:sldMk cId="1757089520" sldId="673"/>
            <ac:spMk id="5" creationId="{9723C40C-1222-D7EE-F05B-FE398F4AD279}"/>
          </ac:spMkLst>
        </pc:spChg>
        <pc:spChg chg="add mod ord">
          <ac:chgData name="Brigitte Michel" userId="932d6f32-6800-4fa8-8561-a4a7a6446414" providerId="ADAL" clId="{4B8C7BF6-0AE5-46E2-A015-A4A47D2CF88E}" dt="2025-01-08T13:26:46.412" v="14700" actId="20577"/>
          <ac:spMkLst>
            <pc:docMk/>
            <pc:sldMk cId="1757089520" sldId="673"/>
            <ac:spMk id="6" creationId="{F59F1F57-F315-15E4-8388-84C9ED23D8F4}"/>
          </ac:spMkLst>
        </pc:spChg>
        <pc:spChg chg="add mod ord">
          <ac:chgData name="Brigitte Michel" userId="932d6f32-6800-4fa8-8561-a4a7a6446414" providerId="ADAL" clId="{4B8C7BF6-0AE5-46E2-A015-A4A47D2CF88E}" dt="2025-01-08T15:56:36.378" v="17119" actId="27636"/>
          <ac:spMkLst>
            <pc:docMk/>
            <pc:sldMk cId="1757089520" sldId="673"/>
            <ac:spMk id="7" creationId="{784347D7-907C-42E9-52FE-C972C94B65A5}"/>
          </ac:spMkLst>
        </pc:spChg>
        <pc:spChg chg="add mod">
          <ac:chgData name="Brigitte Michel" userId="932d6f32-6800-4fa8-8561-a4a7a6446414" providerId="ADAL" clId="{4B8C7BF6-0AE5-46E2-A015-A4A47D2CF88E}" dt="2025-01-08T15:56:38.619" v="17120" actId="1076"/>
          <ac:spMkLst>
            <pc:docMk/>
            <pc:sldMk cId="1757089520" sldId="673"/>
            <ac:spMk id="8" creationId="{4209DF33-5509-542F-F2FC-B2040005B14F}"/>
          </ac:spMkLst>
        </pc:spChg>
        <pc:spChg chg="add del">
          <ac:chgData name="Brigitte Michel" userId="932d6f32-6800-4fa8-8561-a4a7a6446414" providerId="ADAL" clId="{4B8C7BF6-0AE5-46E2-A015-A4A47D2CF88E}" dt="2025-01-08T09:15:53.406" v="10757" actId="22"/>
          <ac:spMkLst>
            <pc:docMk/>
            <pc:sldMk cId="1757089520" sldId="673"/>
            <ac:spMk id="10" creationId="{9BBFBF4F-1721-A885-AEAF-186B60DBB937}"/>
          </ac:spMkLst>
        </pc:spChg>
        <pc:spChg chg="add mod">
          <ac:chgData name="Brigitte Michel" userId="932d6f32-6800-4fa8-8561-a4a7a6446414" providerId="ADAL" clId="{4B8C7BF6-0AE5-46E2-A015-A4A47D2CF88E}" dt="2025-01-08T09:21:55.380" v="11011" actId="14100"/>
          <ac:spMkLst>
            <pc:docMk/>
            <pc:sldMk cId="1757089520" sldId="673"/>
            <ac:spMk id="11" creationId="{F03884EC-F294-8B04-22B1-FFDFA907031A}"/>
          </ac:spMkLst>
        </pc:spChg>
        <pc:spChg chg="add mod">
          <ac:chgData name="Brigitte Michel" userId="932d6f32-6800-4fa8-8561-a4a7a6446414" providerId="ADAL" clId="{4B8C7BF6-0AE5-46E2-A015-A4A47D2CF88E}" dt="2025-01-08T15:56:40.722" v="17121" actId="1076"/>
          <ac:spMkLst>
            <pc:docMk/>
            <pc:sldMk cId="1757089520" sldId="673"/>
            <ac:spMk id="12" creationId="{A85E6874-105B-1CBC-5CE7-2D43F27A06F7}"/>
          </ac:spMkLst>
        </pc:spChg>
      </pc:sldChg>
      <pc:sldChg chg="modSp add del mod">
        <pc:chgData name="Brigitte Michel" userId="932d6f32-6800-4fa8-8561-a4a7a6446414" providerId="ADAL" clId="{4B8C7BF6-0AE5-46E2-A015-A4A47D2CF88E}" dt="2025-01-08T08:45:26.545" v="9438" actId="47"/>
        <pc:sldMkLst>
          <pc:docMk/>
          <pc:sldMk cId="2345370846" sldId="673"/>
        </pc:sldMkLst>
        <pc:spChg chg="mod">
          <ac:chgData name="Brigitte Michel" userId="932d6f32-6800-4fa8-8561-a4a7a6446414" providerId="ADAL" clId="{4B8C7BF6-0AE5-46E2-A015-A4A47D2CF88E}" dt="2025-01-08T08:44:53.753" v="9437" actId="20577"/>
          <ac:spMkLst>
            <pc:docMk/>
            <pc:sldMk cId="2345370846" sldId="673"/>
            <ac:spMk id="8" creationId="{F7640428-75BA-C9FE-6831-584C72FF1717}"/>
          </ac:spMkLst>
        </pc:spChg>
      </pc:sldChg>
      <pc:sldChg chg="addSp delSp modSp add mod">
        <pc:chgData name="Brigitte Michel" userId="932d6f32-6800-4fa8-8561-a4a7a6446414" providerId="ADAL" clId="{4B8C7BF6-0AE5-46E2-A015-A4A47D2CF88E}" dt="2025-01-09T09:16:34.606" v="17608" actId="20577"/>
        <pc:sldMkLst>
          <pc:docMk/>
          <pc:sldMk cId="2317143360" sldId="674"/>
        </pc:sldMkLst>
        <pc:spChg chg="add mod">
          <ac:chgData name="Brigitte Michel" userId="932d6f32-6800-4fa8-8561-a4a7a6446414" providerId="ADAL" clId="{4B8C7BF6-0AE5-46E2-A015-A4A47D2CF88E}" dt="2025-01-08T13:17:22.236" v="14669" actId="1076"/>
          <ac:spMkLst>
            <pc:docMk/>
            <pc:sldMk cId="2317143360" sldId="674"/>
            <ac:spMk id="2" creationId="{FCA6EA75-11AA-7B96-5F40-9A0E06EED02E}"/>
          </ac:spMkLst>
        </pc:spChg>
        <pc:spChg chg="del">
          <ac:chgData name="Brigitte Michel" userId="932d6f32-6800-4fa8-8561-a4a7a6446414" providerId="ADAL" clId="{4B8C7BF6-0AE5-46E2-A015-A4A47D2CF88E}" dt="2025-01-08T09:16:02.248" v="10759" actId="478"/>
          <ac:spMkLst>
            <pc:docMk/>
            <pc:sldMk cId="2317143360" sldId="674"/>
            <ac:spMk id="4" creationId="{AA50740F-9273-5F74-B45A-DEDDB55FC1CF}"/>
          </ac:spMkLst>
        </pc:spChg>
        <pc:spChg chg="mod">
          <ac:chgData name="Brigitte Michel" userId="932d6f32-6800-4fa8-8561-a4a7a6446414" providerId="ADAL" clId="{4B8C7BF6-0AE5-46E2-A015-A4A47D2CF88E}" dt="2025-01-08T12:49:49.016" v="14055" actId="1076"/>
          <ac:spMkLst>
            <pc:docMk/>
            <pc:sldMk cId="2317143360" sldId="674"/>
            <ac:spMk id="6" creationId="{DF462D80-DA72-CDFF-AE36-48BFDEC2DEBA}"/>
          </ac:spMkLst>
        </pc:spChg>
        <pc:spChg chg="mod">
          <ac:chgData name="Brigitte Michel" userId="932d6f32-6800-4fa8-8561-a4a7a6446414" providerId="ADAL" clId="{4B8C7BF6-0AE5-46E2-A015-A4A47D2CF88E}" dt="2025-01-09T09:16:34.606" v="17608" actId="20577"/>
          <ac:spMkLst>
            <pc:docMk/>
            <pc:sldMk cId="2317143360" sldId="674"/>
            <ac:spMk id="7" creationId="{CC3C7524-7D20-DA1E-2C64-0CABDA85BE63}"/>
          </ac:spMkLst>
        </pc:spChg>
        <pc:spChg chg="mod">
          <ac:chgData name="Brigitte Michel" userId="932d6f32-6800-4fa8-8561-a4a7a6446414" providerId="ADAL" clId="{4B8C7BF6-0AE5-46E2-A015-A4A47D2CF88E}" dt="2025-01-08T12:49:55.598" v="14057" actId="208"/>
          <ac:spMkLst>
            <pc:docMk/>
            <pc:sldMk cId="2317143360" sldId="674"/>
            <ac:spMk id="8" creationId="{DF470534-309D-2884-C8E3-6D7729E28AD4}"/>
          </ac:spMkLst>
        </pc:spChg>
      </pc:sldChg>
      <pc:sldChg chg="modSp add del mod">
        <pc:chgData name="Brigitte Michel" userId="932d6f32-6800-4fa8-8561-a4a7a6446414" providerId="ADAL" clId="{4B8C7BF6-0AE5-46E2-A015-A4A47D2CF88E}" dt="2025-01-08T09:24:59.179" v="11185" actId="47"/>
        <pc:sldMkLst>
          <pc:docMk/>
          <pc:sldMk cId="2227911035" sldId="675"/>
        </pc:sldMkLst>
        <pc:spChg chg="mod">
          <ac:chgData name="Brigitte Michel" userId="932d6f32-6800-4fa8-8561-a4a7a6446414" providerId="ADAL" clId="{4B8C7BF6-0AE5-46E2-A015-A4A47D2CF88E}" dt="2025-01-08T09:24:13.914" v="11170" actId="21"/>
          <ac:spMkLst>
            <pc:docMk/>
            <pc:sldMk cId="2227911035" sldId="675"/>
            <ac:spMk id="7" creationId="{A25CA4AE-FEA2-2193-47F9-43532AD444D6}"/>
          </ac:spMkLst>
        </pc:spChg>
      </pc:sldChg>
      <pc:sldChg chg="addSp delSp modSp add mod">
        <pc:chgData name="Brigitte Michel" userId="932d6f32-6800-4fa8-8561-a4a7a6446414" providerId="ADAL" clId="{4B8C7BF6-0AE5-46E2-A015-A4A47D2CF88E}" dt="2025-01-08T13:26:18.493" v="14692" actId="20577"/>
        <pc:sldMkLst>
          <pc:docMk/>
          <pc:sldMk cId="2877112030" sldId="675"/>
        </pc:sldMkLst>
        <pc:spChg chg="mod">
          <ac:chgData name="Brigitte Michel" userId="932d6f32-6800-4fa8-8561-a4a7a6446414" providerId="ADAL" clId="{4B8C7BF6-0AE5-46E2-A015-A4A47D2CF88E}" dt="2025-01-08T13:26:18.493" v="14692" actId="20577"/>
          <ac:spMkLst>
            <pc:docMk/>
            <pc:sldMk cId="2877112030" sldId="675"/>
            <ac:spMk id="2" creationId="{9FC1AA0C-3E40-E766-D0EE-D80277E4A970}"/>
          </ac:spMkLst>
        </pc:spChg>
        <pc:spChg chg="add mod">
          <ac:chgData name="Brigitte Michel" userId="932d6f32-6800-4fa8-8561-a4a7a6446414" providerId="ADAL" clId="{4B8C7BF6-0AE5-46E2-A015-A4A47D2CF88E}" dt="2025-01-08T09:50:37.121" v="12344"/>
          <ac:spMkLst>
            <pc:docMk/>
            <pc:sldMk cId="2877112030" sldId="675"/>
            <ac:spMk id="3" creationId="{04E5A7DF-7A6A-F69D-CBB3-382AF4ABF032}"/>
          </ac:spMkLst>
        </pc:spChg>
        <pc:spChg chg="add del">
          <ac:chgData name="Brigitte Michel" userId="932d6f32-6800-4fa8-8561-a4a7a6446414" providerId="ADAL" clId="{4B8C7BF6-0AE5-46E2-A015-A4A47D2CF88E}" dt="2025-01-08T09:50:14.423" v="12342" actId="478"/>
          <ac:spMkLst>
            <pc:docMk/>
            <pc:sldMk cId="2877112030" sldId="675"/>
            <ac:spMk id="4" creationId="{EE84F79B-E17C-DCA5-B7ED-66AD3D70BA4C}"/>
          </ac:spMkLst>
        </pc:spChg>
        <pc:spChg chg="mod">
          <ac:chgData name="Brigitte Michel" userId="932d6f32-6800-4fa8-8561-a4a7a6446414" providerId="ADAL" clId="{4B8C7BF6-0AE5-46E2-A015-A4A47D2CF88E}" dt="2025-01-08T09:47:38.327" v="12260" actId="207"/>
          <ac:spMkLst>
            <pc:docMk/>
            <pc:sldMk cId="2877112030" sldId="675"/>
            <ac:spMk id="6" creationId="{5491FB11-64DB-28ED-2E77-645C5A7B9104}"/>
          </ac:spMkLst>
        </pc:spChg>
      </pc:sldChg>
      <pc:sldChg chg="addSp delSp modSp add mod ord modNotesTx">
        <pc:chgData name="Brigitte Michel" userId="932d6f32-6800-4fa8-8561-a4a7a6446414" providerId="ADAL" clId="{4B8C7BF6-0AE5-46E2-A015-A4A47D2CF88E}" dt="2025-01-08T15:08:13.013" v="15160" actId="6549"/>
        <pc:sldMkLst>
          <pc:docMk/>
          <pc:sldMk cId="433027788" sldId="676"/>
        </pc:sldMkLst>
        <pc:spChg chg="add del mod">
          <ac:chgData name="Brigitte Michel" userId="932d6f32-6800-4fa8-8561-a4a7a6446414" providerId="ADAL" clId="{4B8C7BF6-0AE5-46E2-A015-A4A47D2CF88E}" dt="2025-01-08T10:52:46.680" v="13505" actId="478"/>
          <ac:spMkLst>
            <pc:docMk/>
            <pc:sldMk cId="433027788" sldId="676"/>
            <ac:spMk id="2" creationId="{24EF8E3C-9BE0-C147-6C69-EE29619DC9A7}"/>
          </ac:spMkLst>
        </pc:spChg>
        <pc:spChg chg="del">
          <ac:chgData name="Brigitte Michel" userId="932d6f32-6800-4fa8-8561-a4a7a6446414" providerId="ADAL" clId="{4B8C7BF6-0AE5-46E2-A015-A4A47D2CF88E}" dt="2025-01-08T10:57:10.622" v="13542" actId="478"/>
          <ac:spMkLst>
            <pc:docMk/>
            <pc:sldMk cId="433027788" sldId="676"/>
            <ac:spMk id="4" creationId="{CC8A34E9-7A65-7256-B43E-1117C89552D8}"/>
          </ac:spMkLst>
        </pc:spChg>
        <pc:spChg chg="mod">
          <ac:chgData name="Brigitte Michel" userId="932d6f32-6800-4fa8-8561-a4a7a6446414" providerId="ADAL" clId="{4B8C7BF6-0AE5-46E2-A015-A4A47D2CF88E}" dt="2025-01-08T15:07:36.003" v="15138" actId="20577"/>
          <ac:spMkLst>
            <pc:docMk/>
            <pc:sldMk cId="433027788" sldId="676"/>
            <ac:spMk id="6" creationId="{413C16DC-E9D3-F8EE-0C82-8011A480307C}"/>
          </ac:spMkLst>
        </pc:spChg>
        <pc:spChg chg="mod">
          <ac:chgData name="Brigitte Michel" userId="932d6f32-6800-4fa8-8561-a4a7a6446414" providerId="ADAL" clId="{4B8C7BF6-0AE5-46E2-A015-A4A47D2CF88E}" dt="2025-01-08T15:08:13.013" v="15160" actId="6549"/>
          <ac:spMkLst>
            <pc:docMk/>
            <pc:sldMk cId="433027788" sldId="676"/>
            <ac:spMk id="7" creationId="{CA1E1351-014F-67C2-6DF9-5BA381A959E4}"/>
          </ac:spMkLst>
        </pc:spChg>
      </pc:sldChg>
      <pc:sldChg chg="addSp delSp modSp add del mod ord modClrScheme chgLayout">
        <pc:chgData name="Brigitte Michel" userId="932d6f32-6800-4fa8-8561-a4a7a6446414" providerId="ADAL" clId="{4B8C7BF6-0AE5-46E2-A015-A4A47D2CF88E}" dt="2025-01-08T15:32:22.773" v="16400" actId="47"/>
        <pc:sldMkLst>
          <pc:docMk/>
          <pc:sldMk cId="3366439315" sldId="677"/>
        </pc:sldMkLst>
        <pc:spChg chg="del">
          <ac:chgData name="Brigitte Michel" userId="932d6f32-6800-4fa8-8561-a4a7a6446414" providerId="ADAL" clId="{4B8C7BF6-0AE5-46E2-A015-A4A47D2CF88E}" dt="2025-01-08T12:35:42.194" v="13718" actId="478"/>
          <ac:spMkLst>
            <pc:docMk/>
            <pc:sldMk cId="3366439315" sldId="677"/>
            <ac:spMk id="2" creationId="{F387BC72-A9C6-D7A0-30C1-E90B324999D6}"/>
          </ac:spMkLst>
        </pc:spChg>
        <pc:spChg chg="del">
          <ac:chgData name="Brigitte Michel" userId="932d6f32-6800-4fa8-8561-a4a7a6446414" providerId="ADAL" clId="{4B8C7BF6-0AE5-46E2-A015-A4A47D2CF88E}" dt="2025-01-08T12:35:44.753" v="13719" actId="478"/>
          <ac:spMkLst>
            <pc:docMk/>
            <pc:sldMk cId="3366439315" sldId="677"/>
            <ac:spMk id="4" creationId="{3FA2C5AF-0278-BBC7-4428-745638A5B32C}"/>
          </ac:spMkLst>
        </pc:spChg>
        <pc:spChg chg="mod ord">
          <ac:chgData name="Brigitte Michel" userId="932d6f32-6800-4fa8-8561-a4a7a6446414" providerId="ADAL" clId="{4B8C7BF6-0AE5-46E2-A015-A4A47D2CF88E}" dt="2025-01-08T12:38:50.432" v="13729" actId="700"/>
          <ac:spMkLst>
            <pc:docMk/>
            <pc:sldMk cId="3366439315" sldId="677"/>
            <ac:spMk id="5" creationId="{C6148593-6CDA-584A-AB76-65B4DC47D0E4}"/>
          </ac:spMkLst>
        </pc:spChg>
        <pc:spChg chg="del">
          <ac:chgData name="Brigitte Michel" userId="932d6f32-6800-4fa8-8561-a4a7a6446414" providerId="ADAL" clId="{4B8C7BF6-0AE5-46E2-A015-A4A47D2CF88E}" dt="2025-01-08T12:35:39.027" v="13716" actId="478"/>
          <ac:spMkLst>
            <pc:docMk/>
            <pc:sldMk cId="3366439315" sldId="677"/>
            <ac:spMk id="6" creationId="{735289B0-20FC-D144-6EBB-BFDDC17FD686}"/>
          </ac:spMkLst>
        </pc:spChg>
        <pc:spChg chg="del">
          <ac:chgData name="Brigitte Michel" userId="932d6f32-6800-4fa8-8561-a4a7a6446414" providerId="ADAL" clId="{4B8C7BF6-0AE5-46E2-A015-A4A47D2CF88E}" dt="2025-01-08T12:35:34.093" v="13714" actId="478"/>
          <ac:spMkLst>
            <pc:docMk/>
            <pc:sldMk cId="3366439315" sldId="677"/>
            <ac:spMk id="7" creationId="{E47E018A-9839-8EBB-DD5F-1CE19B9E31A8}"/>
          </ac:spMkLst>
        </pc:spChg>
        <pc:spChg chg="add del mod">
          <ac:chgData name="Brigitte Michel" userId="932d6f32-6800-4fa8-8561-a4a7a6446414" providerId="ADAL" clId="{4B8C7BF6-0AE5-46E2-A015-A4A47D2CF88E}" dt="2025-01-08T12:35:37.261" v="13715" actId="478"/>
          <ac:spMkLst>
            <pc:docMk/>
            <pc:sldMk cId="3366439315" sldId="677"/>
            <ac:spMk id="8" creationId="{2E858B79-BFD4-6026-A82B-980F968ED24F}"/>
          </ac:spMkLst>
        </pc:spChg>
        <pc:spChg chg="add del mod">
          <ac:chgData name="Brigitte Michel" userId="932d6f32-6800-4fa8-8561-a4a7a6446414" providerId="ADAL" clId="{4B8C7BF6-0AE5-46E2-A015-A4A47D2CF88E}" dt="2025-01-08T12:35:41.080" v="13717" actId="478"/>
          <ac:spMkLst>
            <pc:docMk/>
            <pc:sldMk cId="3366439315" sldId="677"/>
            <ac:spMk id="10" creationId="{7F797AAD-2228-C3F6-2A44-672730A8D8E7}"/>
          </ac:spMkLst>
        </pc:spChg>
        <pc:spChg chg="add mod ord">
          <ac:chgData name="Brigitte Michel" userId="932d6f32-6800-4fa8-8561-a4a7a6446414" providerId="ADAL" clId="{4B8C7BF6-0AE5-46E2-A015-A4A47D2CF88E}" dt="2025-01-08T12:38:50.432" v="13729" actId="700"/>
          <ac:spMkLst>
            <pc:docMk/>
            <pc:sldMk cId="3366439315" sldId="677"/>
            <ac:spMk id="13" creationId="{56D76CE8-3E88-B320-F26C-F48BED1B2B81}"/>
          </ac:spMkLst>
        </pc:spChg>
        <pc:spChg chg="add mod ord">
          <ac:chgData name="Brigitte Michel" userId="932d6f32-6800-4fa8-8561-a4a7a6446414" providerId="ADAL" clId="{4B8C7BF6-0AE5-46E2-A015-A4A47D2CF88E}" dt="2025-01-08T12:38:50.432" v="13729" actId="700"/>
          <ac:spMkLst>
            <pc:docMk/>
            <pc:sldMk cId="3366439315" sldId="677"/>
            <ac:spMk id="14" creationId="{172CF03B-2E5C-0AC7-0965-119C9B73269A}"/>
          </ac:spMkLst>
        </pc:spChg>
        <pc:picChg chg="add mod">
          <ac:chgData name="Brigitte Michel" userId="932d6f32-6800-4fa8-8561-a4a7a6446414" providerId="ADAL" clId="{4B8C7BF6-0AE5-46E2-A015-A4A47D2CF88E}" dt="2025-01-08T12:36:53.854" v="13722" actId="14100"/>
          <ac:picMkLst>
            <pc:docMk/>
            <pc:sldMk cId="3366439315" sldId="677"/>
            <ac:picMk id="12" creationId="{5E80E464-A09B-5740-A10E-0F552974E40B}"/>
          </ac:picMkLst>
        </pc:picChg>
      </pc:sldChg>
      <pc:sldChg chg="addSp delSp modSp new mod modClrScheme chgLayout">
        <pc:chgData name="Brigitte Michel" userId="932d6f32-6800-4fa8-8561-a4a7a6446414" providerId="ADAL" clId="{4B8C7BF6-0AE5-46E2-A015-A4A47D2CF88E}" dt="2025-01-08T14:30:05.537" v="14732" actId="732"/>
        <pc:sldMkLst>
          <pc:docMk/>
          <pc:sldMk cId="2515251416" sldId="678"/>
        </pc:sldMkLst>
        <pc:spChg chg="del mod ord">
          <ac:chgData name="Brigitte Michel" userId="932d6f32-6800-4fa8-8561-a4a7a6446414" providerId="ADAL" clId="{4B8C7BF6-0AE5-46E2-A015-A4A47D2CF88E}" dt="2025-01-08T14:25:51.801" v="14703" actId="700"/>
          <ac:spMkLst>
            <pc:docMk/>
            <pc:sldMk cId="2515251416" sldId="678"/>
            <ac:spMk id="2" creationId="{C337578E-C23B-7040-B2DD-206874B62B28}"/>
          </ac:spMkLst>
        </pc:spChg>
        <pc:spChg chg="del mod ord">
          <ac:chgData name="Brigitte Michel" userId="932d6f32-6800-4fa8-8561-a4a7a6446414" providerId="ADAL" clId="{4B8C7BF6-0AE5-46E2-A015-A4A47D2CF88E}" dt="2025-01-08T14:25:51.801" v="14703" actId="700"/>
          <ac:spMkLst>
            <pc:docMk/>
            <pc:sldMk cId="2515251416" sldId="678"/>
            <ac:spMk id="3" creationId="{22B4E87A-0DC4-F6A9-FF28-972A0300FF27}"/>
          </ac:spMkLst>
        </pc:spChg>
        <pc:spChg chg="del mod ord">
          <ac:chgData name="Brigitte Michel" userId="932d6f32-6800-4fa8-8561-a4a7a6446414" providerId="ADAL" clId="{4B8C7BF6-0AE5-46E2-A015-A4A47D2CF88E}" dt="2025-01-08T14:26:01.311" v="14707" actId="478"/>
          <ac:spMkLst>
            <pc:docMk/>
            <pc:sldMk cId="2515251416" sldId="678"/>
            <ac:spMk id="4" creationId="{BDAC7207-AF77-CA04-2243-3304C73FABC7}"/>
          </ac:spMkLst>
        </pc:spChg>
        <pc:spChg chg="del mod ord">
          <ac:chgData name="Brigitte Michel" userId="932d6f32-6800-4fa8-8561-a4a7a6446414" providerId="ADAL" clId="{4B8C7BF6-0AE5-46E2-A015-A4A47D2CF88E}" dt="2025-01-08T14:26:02.985" v="14708" actId="478"/>
          <ac:spMkLst>
            <pc:docMk/>
            <pc:sldMk cId="2515251416" sldId="678"/>
            <ac:spMk id="5" creationId="{B8DBB1DA-A808-B313-68E3-0A1D35AE3576}"/>
          </ac:spMkLst>
        </pc:spChg>
        <pc:spChg chg="add del mod ord">
          <ac:chgData name="Brigitte Michel" userId="932d6f32-6800-4fa8-8561-a4a7a6446414" providerId="ADAL" clId="{4B8C7BF6-0AE5-46E2-A015-A4A47D2CF88E}" dt="2025-01-08T14:25:55.041" v="14704" actId="478"/>
          <ac:spMkLst>
            <pc:docMk/>
            <pc:sldMk cId="2515251416" sldId="678"/>
            <ac:spMk id="8" creationId="{12BA7010-C4A8-2BCA-F13C-F4193E5F5A1D}"/>
          </ac:spMkLst>
        </pc:spChg>
        <pc:spChg chg="add del mod ord">
          <ac:chgData name="Brigitte Michel" userId="932d6f32-6800-4fa8-8561-a4a7a6446414" providerId="ADAL" clId="{4B8C7BF6-0AE5-46E2-A015-A4A47D2CF88E}" dt="2025-01-08T14:25:59.888" v="14706" actId="478"/>
          <ac:spMkLst>
            <pc:docMk/>
            <pc:sldMk cId="2515251416" sldId="678"/>
            <ac:spMk id="9" creationId="{29E6EE22-14B7-B666-0A9E-3F660B5DAB0B}"/>
          </ac:spMkLst>
        </pc:spChg>
        <pc:picChg chg="add mod modCrop">
          <ac:chgData name="Brigitte Michel" userId="932d6f32-6800-4fa8-8561-a4a7a6446414" providerId="ADAL" clId="{4B8C7BF6-0AE5-46E2-A015-A4A47D2CF88E}" dt="2025-01-08T14:29:48.900" v="14729" actId="14861"/>
          <ac:picMkLst>
            <pc:docMk/>
            <pc:sldMk cId="2515251416" sldId="678"/>
            <ac:picMk id="7" creationId="{7617FC53-6E3B-F79E-29F1-92D4414A88E8}"/>
          </ac:picMkLst>
        </pc:picChg>
        <pc:picChg chg="add mod modCrop">
          <ac:chgData name="Brigitte Michel" userId="932d6f32-6800-4fa8-8561-a4a7a6446414" providerId="ADAL" clId="{4B8C7BF6-0AE5-46E2-A015-A4A47D2CF88E}" dt="2025-01-08T14:29:53.711" v="14731" actId="14861"/>
          <ac:picMkLst>
            <pc:docMk/>
            <pc:sldMk cId="2515251416" sldId="678"/>
            <ac:picMk id="11" creationId="{8561336C-1BE6-796B-E27C-EC63749CDF76}"/>
          </ac:picMkLst>
        </pc:picChg>
        <pc:picChg chg="add del mod modCrop">
          <ac:chgData name="Brigitte Michel" userId="932d6f32-6800-4fa8-8561-a4a7a6446414" providerId="ADAL" clId="{4B8C7BF6-0AE5-46E2-A015-A4A47D2CF88E}" dt="2025-01-08T14:27:26.536" v="14717" actId="478"/>
          <ac:picMkLst>
            <pc:docMk/>
            <pc:sldMk cId="2515251416" sldId="678"/>
            <ac:picMk id="12" creationId="{0C620491-2C26-218D-9535-8CD9C19375B2}"/>
          </ac:picMkLst>
        </pc:picChg>
        <pc:picChg chg="add mod modCrop">
          <ac:chgData name="Brigitte Michel" userId="932d6f32-6800-4fa8-8561-a4a7a6446414" providerId="ADAL" clId="{4B8C7BF6-0AE5-46E2-A015-A4A47D2CF88E}" dt="2025-01-08T14:30:05.537" v="14732" actId="732"/>
          <ac:picMkLst>
            <pc:docMk/>
            <pc:sldMk cId="2515251416" sldId="678"/>
            <ac:picMk id="14" creationId="{D06EB857-A7CC-F06E-CCBD-5D67F3EE79E2}"/>
          </ac:picMkLst>
        </pc:picChg>
      </pc:sldChg>
      <pc:sldChg chg="add del">
        <pc:chgData name="Brigitte Michel" userId="932d6f32-6800-4fa8-8561-a4a7a6446414" providerId="ADAL" clId="{4B8C7BF6-0AE5-46E2-A015-A4A47D2CF88E}" dt="2025-01-08T13:11:09.094" v="14558" actId="47"/>
        <pc:sldMkLst>
          <pc:docMk/>
          <pc:sldMk cId="2682046186" sldId="678"/>
        </pc:sldMkLst>
      </pc:sldChg>
      <pc:sldChg chg="modSp add mod modClrScheme chgLayout modNotesTx">
        <pc:chgData name="Brigitte Michel" userId="932d6f32-6800-4fa8-8561-a4a7a6446414" providerId="ADAL" clId="{4B8C7BF6-0AE5-46E2-A015-A4A47D2CF88E}" dt="2025-01-08T15:41:37.381" v="16728" actId="20577"/>
        <pc:sldMkLst>
          <pc:docMk/>
          <pc:sldMk cId="1471931190" sldId="679"/>
        </pc:sldMkLst>
        <pc:spChg chg="mod">
          <ac:chgData name="Brigitte Michel" userId="932d6f32-6800-4fa8-8561-a4a7a6446414" providerId="ADAL" clId="{4B8C7BF6-0AE5-46E2-A015-A4A47D2CF88E}" dt="2025-01-08T15:30:55.433" v="16382" actId="1076"/>
          <ac:spMkLst>
            <pc:docMk/>
            <pc:sldMk cId="1471931190" sldId="679"/>
            <ac:spMk id="2" creationId="{64478278-607B-33A1-2049-C68F2F2DA732}"/>
          </ac:spMkLst>
        </pc:spChg>
        <pc:spChg chg="mod ord">
          <ac:chgData name="Brigitte Michel" userId="932d6f32-6800-4fa8-8561-a4a7a6446414" providerId="ADAL" clId="{4B8C7BF6-0AE5-46E2-A015-A4A47D2CF88E}" dt="2025-01-08T15:29:23.725" v="16363" actId="700"/>
          <ac:spMkLst>
            <pc:docMk/>
            <pc:sldMk cId="1471931190" sldId="679"/>
            <ac:spMk id="5" creationId="{B337659D-DE46-D1CD-D672-465381F77683}"/>
          </ac:spMkLst>
        </pc:spChg>
        <pc:spChg chg="mod ord">
          <ac:chgData name="Brigitte Michel" userId="932d6f32-6800-4fa8-8561-a4a7a6446414" providerId="ADAL" clId="{4B8C7BF6-0AE5-46E2-A015-A4A47D2CF88E}" dt="2025-01-08T15:29:23.762" v="16365" actId="27636"/>
          <ac:spMkLst>
            <pc:docMk/>
            <pc:sldMk cId="1471931190" sldId="679"/>
            <ac:spMk id="6" creationId="{E5D60266-9751-9CDD-6857-7EDCAE1AAD07}"/>
          </ac:spMkLst>
        </pc:spChg>
        <pc:spChg chg="mod ord">
          <ac:chgData name="Brigitte Michel" userId="932d6f32-6800-4fa8-8561-a4a7a6446414" providerId="ADAL" clId="{4B8C7BF6-0AE5-46E2-A015-A4A47D2CF88E}" dt="2025-01-08T15:29:38.461" v="16368" actId="5793"/>
          <ac:spMkLst>
            <pc:docMk/>
            <pc:sldMk cId="1471931190" sldId="679"/>
            <ac:spMk id="7" creationId="{BA3B27A5-E3D7-F8C3-E220-438A5AB45627}"/>
          </ac:spMkLst>
        </pc:spChg>
      </pc:sldChg>
      <pc:sldChg chg="addSp delSp modSp new mod modClrScheme chgLayout">
        <pc:chgData name="Brigitte Michel" userId="932d6f32-6800-4fa8-8561-a4a7a6446414" providerId="ADAL" clId="{4B8C7BF6-0AE5-46E2-A015-A4A47D2CF88E}" dt="2025-01-09T09:30:07.975" v="17622" actId="478"/>
        <pc:sldMkLst>
          <pc:docMk/>
          <pc:sldMk cId="896884419" sldId="680"/>
        </pc:sldMkLst>
        <pc:spChg chg="del mod ord">
          <ac:chgData name="Brigitte Michel" userId="932d6f32-6800-4fa8-8561-a4a7a6446414" providerId="ADAL" clId="{4B8C7BF6-0AE5-46E2-A015-A4A47D2CF88E}" dt="2025-01-09T09:29:01.690" v="17610" actId="700"/>
          <ac:spMkLst>
            <pc:docMk/>
            <pc:sldMk cId="896884419" sldId="680"/>
            <ac:spMk id="2" creationId="{72B01F60-F9FE-40BC-E9BD-89EAB8D89500}"/>
          </ac:spMkLst>
        </pc:spChg>
        <pc:spChg chg="del mod ord">
          <ac:chgData name="Brigitte Michel" userId="932d6f32-6800-4fa8-8561-a4a7a6446414" providerId="ADAL" clId="{4B8C7BF6-0AE5-46E2-A015-A4A47D2CF88E}" dt="2025-01-09T09:29:01.690" v="17610" actId="700"/>
          <ac:spMkLst>
            <pc:docMk/>
            <pc:sldMk cId="896884419" sldId="680"/>
            <ac:spMk id="3" creationId="{8CAF642A-90BA-D5C3-590E-BB3979FD0E43}"/>
          </ac:spMkLst>
        </pc:spChg>
        <pc:spChg chg="del mod ord">
          <ac:chgData name="Brigitte Michel" userId="932d6f32-6800-4fa8-8561-a4a7a6446414" providerId="ADAL" clId="{4B8C7BF6-0AE5-46E2-A015-A4A47D2CF88E}" dt="2025-01-09T09:30:07.975" v="17622" actId="478"/>
          <ac:spMkLst>
            <pc:docMk/>
            <pc:sldMk cId="896884419" sldId="680"/>
            <ac:spMk id="4" creationId="{78B059A1-63D2-2321-C770-949FFBA28219}"/>
          </ac:spMkLst>
        </pc:spChg>
        <pc:spChg chg="mod ord">
          <ac:chgData name="Brigitte Michel" userId="932d6f32-6800-4fa8-8561-a4a7a6446414" providerId="ADAL" clId="{4B8C7BF6-0AE5-46E2-A015-A4A47D2CF88E}" dt="2025-01-09T09:29:01.690" v="17610" actId="700"/>
          <ac:spMkLst>
            <pc:docMk/>
            <pc:sldMk cId="896884419" sldId="680"/>
            <ac:spMk id="5" creationId="{FDF6894B-DA33-FD32-8686-CC4BEA8D87D1}"/>
          </ac:spMkLst>
        </pc:spChg>
        <pc:spChg chg="add del mod ord">
          <ac:chgData name="Brigitte Michel" userId="932d6f32-6800-4fa8-8561-a4a7a6446414" providerId="ADAL" clId="{4B8C7BF6-0AE5-46E2-A015-A4A47D2CF88E}" dt="2025-01-09T09:29:30.310" v="17614" actId="478"/>
          <ac:spMkLst>
            <pc:docMk/>
            <pc:sldMk cId="896884419" sldId="680"/>
            <ac:spMk id="6" creationId="{96918EBE-08C5-1195-D5BC-9C2D668CE037}"/>
          </ac:spMkLst>
        </pc:spChg>
        <pc:spChg chg="add del mod ord">
          <ac:chgData name="Brigitte Michel" userId="932d6f32-6800-4fa8-8561-a4a7a6446414" providerId="ADAL" clId="{4B8C7BF6-0AE5-46E2-A015-A4A47D2CF88E}" dt="2025-01-09T09:29:23.274" v="17611" actId="931"/>
          <ac:spMkLst>
            <pc:docMk/>
            <pc:sldMk cId="896884419" sldId="680"/>
            <ac:spMk id="7" creationId="{80A77184-2DFF-49A3-FE76-F55D99509CAD}"/>
          </ac:spMkLst>
        </pc:spChg>
        <pc:picChg chg="add mod">
          <ac:chgData name="Brigitte Michel" userId="932d6f32-6800-4fa8-8561-a4a7a6446414" providerId="ADAL" clId="{4B8C7BF6-0AE5-46E2-A015-A4A47D2CF88E}" dt="2025-01-09T09:29:40.403" v="17618" actId="14100"/>
          <ac:picMkLst>
            <pc:docMk/>
            <pc:sldMk cId="896884419" sldId="680"/>
            <ac:picMk id="9" creationId="{DC2E83D6-4914-2A51-D1B6-FD6B34E32E42}"/>
          </ac:picMkLst>
        </pc:picChg>
      </pc:sldChg>
      <pc:sldChg chg="delSp add mod">
        <pc:chgData name="Brigitte Michel" userId="932d6f32-6800-4fa8-8561-a4a7a6446414" providerId="ADAL" clId="{4B8C7BF6-0AE5-46E2-A015-A4A47D2CF88E}" dt="2025-01-09T09:30:11.343" v="17623" actId="478"/>
        <pc:sldMkLst>
          <pc:docMk/>
          <pc:sldMk cId="3374263887" sldId="681"/>
        </pc:sldMkLst>
        <pc:spChg chg="del">
          <ac:chgData name="Brigitte Michel" userId="932d6f32-6800-4fa8-8561-a4a7a6446414" providerId="ADAL" clId="{4B8C7BF6-0AE5-46E2-A015-A4A47D2CF88E}" dt="2025-01-09T09:30:11.343" v="17623" actId="478"/>
          <ac:spMkLst>
            <pc:docMk/>
            <pc:sldMk cId="3374263887" sldId="681"/>
            <ac:spMk id="4" creationId="{FE88E05D-F071-CAC8-2FC6-361A00D3B9E1}"/>
          </ac:spMkLst>
        </pc:spChg>
      </pc:sldChg>
      <pc:sldChg chg="delSp add mod">
        <pc:chgData name="Brigitte Michel" userId="932d6f32-6800-4fa8-8561-a4a7a6446414" providerId="ADAL" clId="{4B8C7BF6-0AE5-46E2-A015-A4A47D2CF88E}" dt="2025-01-09T09:30:03.649" v="17621" actId="478"/>
        <pc:sldMkLst>
          <pc:docMk/>
          <pc:sldMk cId="2535446012" sldId="682"/>
        </pc:sldMkLst>
        <pc:spChg chg="del">
          <ac:chgData name="Brigitte Michel" userId="932d6f32-6800-4fa8-8561-a4a7a6446414" providerId="ADAL" clId="{4B8C7BF6-0AE5-46E2-A015-A4A47D2CF88E}" dt="2025-01-09T09:30:03.649" v="17621" actId="478"/>
          <ac:spMkLst>
            <pc:docMk/>
            <pc:sldMk cId="2535446012" sldId="682"/>
            <ac:spMk id="4" creationId="{47725400-4700-BB9E-16AF-79DC81BD5DFA}"/>
          </ac:spMkLst>
        </pc:spChg>
      </pc:sldChg>
      <pc:sldMasterChg chg="add del addSldLayout delSldLayout">
        <pc:chgData name="Brigitte Michel" userId="932d6f32-6800-4fa8-8561-a4a7a6446414" providerId="ADAL" clId="{4B8C7BF6-0AE5-46E2-A015-A4A47D2CF88E}" dt="2025-01-07T12:04:51.284" v="7779" actId="47"/>
        <pc:sldMasterMkLst>
          <pc:docMk/>
          <pc:sldMasterMk cId="2885301238" sldId="2147483648"/>
        </pc:sldMasterMkLst>
        <pc:sldLayoutChg chg="add del">
          <pc:chgData name="Brigitte Michel" userId="932d6f32-6800-4fa8-8561-a4a7a6446414" providerId="ADAL" clId="{4B8C7BF6-0AE5-46E2-A015-A4A47D2CF88E}" dt="2025-01-07T12:04:51.284" v="7779" actId="47"/>
          <pc:sldLayoutMkLst>
            <pc:docMk/>
            <pc:sldMasterMk cId="2885301238" sldId="2147483648"/>
            <pc:sldLayoutMk cId="819960511" sldId="2147483649"/>
          </pc:sldLayoutMkLst>
        </pc:sldLayoutChg>
        <pc:sldLayoutChg chg="add del">
          <pc:chgData name="Brigitte Michel" userId="932d6f32-6800-4fa8-8561-a4a7a6446414" providerId="ADAL" clId="{4B8C7BF6-0AE5-46E2-A015-A4A47D2CF88E}" dt="2025-01-07T12:04:51.284" v="7779" actId="47"/>
          <pc:sldLayoutMkLst>
            <pc:docMk/>
            <pc:sldMasterMk cId="2885301238" sldId="2147483648"/>
            <pc:sldLayoutMk cId="569612109" sldId="2147483650"/>
          </pc:sldLayoutMkLst>
        </pc:sldLayoutChg>
        <pc:sldLayoutChg chg="add del">
          <pc:chgData name="Brigitte Michel" userId="932d6f32-6800-4fa8-8561-a4a7a6446414" providerId="ADAL" clId="{4B8C7BF6-0AE5-46E2-A015-A4A47D2CF88E}" dt="2025-01-07T12:04:51.284" v="7779" actId="47"/>
          <pc:sldLayoutMkLst>
            <pc:docMk/>
            <pc:sldMasterMk cId="2885301238" sldId="2147483648"/>
            <pc:sldLayoutMk cId="4010572186" sldId="2147483651"/>
          </pc:sldLayoutMkLst>
        </pc:sldLayoutChg>
        <pc:sldLayoutChg chg="add del">
          <pc:chgData name="Brigitte Michel" userId="932d6f32-6800-4fa8-8561-a4a7a6446414" providerId="ADAL" clId="{4B8C7BF6-0AE5-46E2-A015-A4A47D2CF88E}" dt="2025-01-07T12:04:51.284" v="7779" actId="47"/>
          <pc:sldLayoutMkLst>
            <pc:docMk/>
            <pc:sldMasterMk cId="2885301238" sldId="2147483648"/>
            <pc:sldLayoutMk cId="2308137953" sldId="2147483652"/>
          </pc:sldLayoutMkLst>
        </pc:sldLayoutChg>
        <pc:sldLayoutChg chg="add del">
          <pc:chgData name="Brigitte Michel" userId="932d6f32-6800-4fa8-8561-a4a7a6446414" providerId="ADAL" clId="{4B8C7BF6-0AE5-46E2-A015-A4A47D2CF88E}" dt="2025-01-07T12:04:51.284" v="7779" actId="47"/>
          <pc:sldLayoutMkLst>
            <pc:docMk/>
            <pc:sldMasterMk cId="2885301238" sldId="2147483648"/>
            <pc:sldLayoutMk cId="1106054926" sldId="2147483653"/>
          </pc:sldLayoutMkLst>
        </pc:sldLayoutChg>
        <pc:sldLayoutChg chg="add del">
          <pc:chgData name="Brigitte Michel" userId="932d6f32-6800-4fa8-8561-a4a7a6446414" providerId="ADAL" clId="{4B8C7BF6-0AE5-46E2-A015-A4A47D2CF88E}" dt="2025-01-07T12:04:51.284" v="7779" actId="47"/>
          <pc:sldLayoutMkLst>
            <pc:docMk/>
            <pc:sldMasterMk cId="2885301238" sldId="2147483648"/>
            <pc:sldLayoutMk cId="3728545712" sldId="2147483654"/>
          </pc:sldLayoutMkLst>
        </pc:sldLayoutChg>
        <pc:sldLayoutChg chg="add del">
          <pc:chgData name="Brigitte Michel" userId="932d6f32-6800-4fa8-8561-a4a7a6446414" providerId="ADAL" clId="{4B8C7BF6-0AE5-46E2-A015-A4A47D2CF88E}" dt="2025-01-07T12:04:51.284" v="7779" actId="47"/>
          <pc:sldLayoutMkLst>
            <pc:docMk/>
            <pc:sldMasterMk cId="2885301238" sldId="2147483648"/>
            <pc:sldLayoutMk cId="263235414" sldId="2147483655"/>
          </pc:sldLayoutMkLst>
        </pc:sldLayoutChg>
        <pc:sldLayoutChg chg="add del">
          <pc:chgData name="Brigitte Michel" userId="932d6f32-6800-4fa8-8561-a4a7a6446414" providerId="ADAL" clId="{4B8C7BF6-0AE5-46E2-A015-A4A47D2CF88E}" dt="2025-01-07T12:04:51.284" v="7779" actId="47"/>
          <pc:sldLayoutMkLst>
            <pc:docMk/>
            <pc:sldMasterMk cId="2885301238" sldId="2147483648"/>
            <pc:sldLayoutMk cId="2718030163" sldId="2147483656"/>
          </pc:sldLayoutMkLst>
        </pc:sldLayoutChg>
        <pc:sldLayoutChg chg="add del">
          <pc:chgData name="Brigitte Michel" userId="932d6f32-6800-4fa8-8561-a4a7a6446414" providerId="ADAL" clId="{4B8C7BF6-0AE5-46E2-A015-A4A47D2CF88E}" dt="2025-01-07T12:04:51.284" v="7779" actId="47"/>
          <pc:sldLayoutMkLst>
            <pc:docMk/>
            <pc:sldMasterMk cId="2885301238" sldId="2147483648"/>
            <pc:sldLayoutMk cId="158149449" sldId="2147483657"/>
          </pc:sldLayoutMkLst>
        </pc:sldLayoutChg>
        <pc:sldLayoutChg chg="add del">
          <pc:chgData name="Brigitte Michel" userId="932d6f32-6800-4fa8-8561-a4a7a6446414" providerId="ADAL" clId="{4B8C7BF6-0AE5-46E2-A015-A4A47D2CF88E}" dt="2025-01-07T12:04:51.284" v="7779" actId="47"/>
          <pc:sldLayoutMkLst>
            <pc:docMk/>
            <pc:sldMasterMk cId="2885301238" sldId="2147483648"/>
            <pc:sldLayoutMk cId="1700740921" sldId="2147483658"/>
          </pc:sldLayoutMkLst>
        </pc:sldLayoutChg>
        <pc:sldLayoutChg chg="add del">
          <pc:chgData name="Brigitte Michel" userId="932d6f32-6800-4fa8-8561-a4a7a6446414" providerId="ADAL" clId="{4B8C7BF6-0AE5-46E2-A015-A4A47D2CF88E}" dt="2025-01-07T12:04:51.284" v="7779" actId="47"/>
          <pc:sldLayoutMkLst>
            <pc:docMk/>
            <pc:sldMasterMk cId="2885301238" sldId="2147483648"/>
            <pc:sldLayoutMk cId="699851983" sldId="2147483659"/>
          </pc:sldLayoutMkLst>
        </pc:sldLayoutChg>
      </pc:sldMasterChg>
      <pc:sldMasterChg chg="add del addSldLayout delSldLayout">
        <pc:chgData name="Brigitte Michel" userId="932d6f32-6800-4fa8-8561-a4a7a6446414" providerId="ADAL" clId="{4B8C7BF6-0AE5-46E2-A015-A4A47D2CF88E}" dt="2025-01-07T12:04:49.346" v="7767" actId="47"/>
        <pc:sldMasterMkLst>
          <pc:docMk/>
          <pc:sldMasterMk cId="1506995716" sldId="2147483696"/>
        </pc:sldMasterMkLst>
        <pc:sldLayoutChg chg="add del">
          <pc:chgData name="Brigitte Michel" userId="932d6f32-6800-4fa8-8561-a4a7a6446414" providerId="ADAL" clId="{4B8C7BF6-0AE5-46E2-A015-A4A47D2CF88E}" dt="2025-01-07T12:04:49.346" v="7767" actId="47"/>
          <pc:sldLayoutMkLst>
            <pc:docMk/>
            <pc:sldMasterMk cId="1506995716" sldId="2147483696"/>
            <pc:sldLayoutMk cId="2427734933" sldId="2147483697"/>
          </pc:sldLayoutMkLst>
        </pc:sldLayoutChg>
        <pc:sldLayoutChg chg="add del">
          <pc:chgData name="Brigitte Michel" userId="932d6f32-6800-4fa8-8561-a4a7a6446414" providerId="ADAL" clId="{4B8C7BF6-0AE5-46E2-A015-A4A47D2CF88E}" dt="2025-01-07T12:04:49.346" v="7767" actId="47"/>
          <pc:sldLayoutMkLst>
            <pc:docMk/>
            <pc:sldMasterMk cId="1506995716" sldId="2147483696"/>
            <pc:sldLayoutMk cId="3667349762" sldId="2147483698"/>
          </pc:sldLayoutMkLst>
        </pc:sldLayoutChg>
        <pc:sldLayoutChg chg="add del">
          <pc:chgData name="Brigitte Michel" userId="932d6f32-6800-4fa8-8561-a4a7a6446414" providerId="ADAL" clId="{4B8C7BF6-0AE5-46E2-A015-A4A47D2CF88E}" dt="2025-01-07T12:04:49.346" v="7767" actId="47"/>
          <pc:sldLayoutMkLst>
            <pc:docMk/>
            <pc:sldMasterMk cId="1506995716" sldId="2147483696"/>
            <pc:sldLayoutMk cId="2737206685" sldId="2147483699"/>
          </pc:sldLayoutMkLst>
        </pc:sldLayoutChg>
        <pc:sldLayoutChg chg="add del">
          <pc:chgData name="Brigitte Michel" userId="932d6f32-6800-4fa8-8561-a4a7a6446414" providerId="ADAL" clId="{4B8C7BF6-0AE5-46E2-A015-A4A47D2CF88E}" dt="2025-01-07T12:04:49.346" v="7767" actId="47"/>
          <pc:sldLayoutMkLst>
            <pc:docMk/>
            <pc:sldMasterMk cId="1506995716" sldId="2147483696"/>
            <pc:sldLayoutMk cId="2236135982" sldId="2147483700"/>
          </pc:sldLayoutMkLst>
        </pc:sldLayoutChg>
        <pc:sldLayoutChg chg="add del">
          <pc:chgData name="Brigitte Michel" userId="932d6f32-6800-4fa8-8561-a4a7a6446414" providerId="ADAL" clId="{4B8C7BF6-0AE5-46E2-A015-A4A47D2CF88E}" dt="2025-01-07T12:04:49.346" v="7767" actId="47"/>
          <pc:sldLayoutMkLst>
            <pc:docMk/>
            <pc:sldMasterMk cId="1506995716" sldId="2147483696"/>
            <pc:sldLayoutMk cId="1783130747" sldId="2147483701"/>
          </pc:sldLayoutMkLst>
        </pc:sldLayoutChg>
        <pc:sldLayoutChg chg="add del">
          <pc:chgData name="Brigitte Michel" userId="932d6f32-6800-4fa8-8561-a4a7a6446414" providerId="ADAL" clId="{4B8C7BF6-0AE5-46E2-A015-A4A47D2CF88E}" dt="2025-01-07T12:04:49.346" v="7767" actId="47"/>
          <pc:sldLayoutMkLst>
            <pc:docMk/>
            <pc:sldMasterMk cId="1506995716" sldId="2147483696"/>
            <pc:sldLayoutMk cId="2058348200" sldId="2147483702"/>
          </pc:sldLayoutMkLst>
        </pc:sldLayoutChg>
        <pc:sldLayoutChg chg="add del">
          <pc:chgData name="Brigitte Michel" userId="932d6f32-6800-4fa8-8561-a4a7a6446414" providerId="ADAL" clId="{4B8C7BF6-0AE5-46E2-A015-A4A47D2CF88E}" dt="2025-01-07T12:04:49.346" v="7767" actId="47"/>
          <pc:sldLayoutMkLst>
            <pc:docMk/>
            <pc:sldMasterMk cId="1506995716" sldId="2147483696"/>
            <pc:sldLayoutMk cId="4176689772" sldId="2147483703"/>
          </pc:sldLayoutMkLst>
        </pc:sldLayoutChg>
        <pc:sldLayoutChg chg="add del">
          <pc:chgData name="Brigitte Michel" userId="932d6f32-6800-4fa8-8561-a4a7a6446414" providerId="ADAL" clId="{4B8C7BF6-0AE5-46E2-A015-A4A47D2CF88E}" dt="2025-01-07T12:04:49.346" v="7767" actId="47"/>
          <pc:sldLayoutMkLst>
            <pc:docMk/>
            <pc:sldMasterMk cId="1506995716" sldId="2147483696"/>
            <pc:sldLayoutMk cId="3599351521" sldId="2147483704"/>
          </pc:sldLayoutMkLst>
        </pc:sldLayoutChg>
        <pc:sldLayoutChg chg="add del">
          <pc:chgData name="Brigitte Michel" userId="932d6f32-6800-4fa8-8561-a4a7a6446414" providerId="ADAL" clId="{4B8C7BF6-0AE5-46E2-A015-A4A47D2CF88E}" dt="2025-01-07T12:04:49.346" v="7767" actId="47"/>
          <pc:sldLayoutMkLst>
            <pc:docMk/>
            <pc:sldMasterMk cId="1506995716" sldId="2147483696"/>
            <pc:sldLayoutMk cId="3115586070" sldId="2147483705"/>
          </pc:sldLayoutMkLst>
        </pc:sldLayoutChg>
        <pc:sldLayoutChg chg="add del">
          <pc:chgData name="Brigitte Michel" userId="932d6f32-6800-4fa8-8561-a4a7a6446414" providerId="ADAL" clId="{4B8C7BF6-0AE5-46E2-A015-A4A47D2CF88E}" dt="2025-01-07T12:04:49.346" v="7767" actId="47"/>
          <pc:sldLayoutMkLst>
            <pc:docMk/>
            <pc:sldMasterMk cId="1506995716" sldId="2147483696"/>
            <pc:sldLayoutMk cId="1610868859" sldId="2147483706"/>
          </pc:sldLayoutMkLst>
        </pc:sldLayoutChg>
        <pc:sldLayoutChg chg="add del">
          <pc:chgData name="Brigitte Michel" userId="932d6f32-6800-4fa8-8561-a4a7a6446414" providerId="ADAL" clId="{4B8C7BF6-0AE5-46E2-A015-A4A47D2CF88E}" dt="2025-01-07T12:04:49.346" v="7767" actId="47"/>
          <pc:sldLayoutMkLst>
            <pc:docMk/>
            <pc:sldMasterMk cId="1506995716" sldId="2147483696"/>
            <pc:sldLayoutMk cId="791810919" sldId="2147483707"/>
          </pc:sldLayoutMkLst>
        </pc:sldLayoutChg>
      </pc:sldMasterChg>
      <pc:sldMasterChg chg="delSp new mod addSldLayout">
        <pc:chgData name="Brigitte Michel" userId="932d6f32-6800-4fa8-8561-a4a7a6446414" providerId="ADAL" clId="{4B8C7BF6-0AE5-46E2-A015-A4A47D2CF88E}" dt="2025-01-08T12:38:35.414" v="13728" actId="478"/>
        <pc:sldMasterMkLst>
          <pc:docMk/>
          <pc:sldMasterMk cId="1400574493" sldId="2147483708"/>
        </pc:sldMasterMkLst>
        <pc:spChg chg="del">
          <ac:chgData name="Brigitte Michel" userId="932d6f32-6800-4fa8-8561-a4a7a6446414" providerId="ADAL" clId="{4B8C7BF6-0AE5-46E2-A015-A4A47D2CF88E}" dt="2025-01-08T12:38:30.606" v="13724" actId="478"/>
          <ac:spMkLst>
            <pc:docMk/>
            <pc:sldMasterMk cId="1400574493" sldId="2147483708"/>
            <ac:spMk id="2" creationId="{8D7C3159-9F55-F6D4-E43D-8D514FFD6C7F}"/>
          </ac:spMkLst>
        </pc:spChg>
        <pc:spChg chg="del">
          <ac:chgData name="Brigitte Michel" userId="932d6f32-6800-4fa8-8561-a4a7a6446414" providerId="ADAL" clId="{4B8C7BF6-0AE5-46E2-A015-A4A47D2CF88E}" dt="2025-01-08T12:38:31.983" v="13725" actId="478"/>
          <ac:spMkLst>
            <pc:docMk/>
            <pc:sldMasterMk cId="1400574493" sldId="2147483708"/>
            <ac:spMk id="3" creationId="{038DA0D5-E3C2-52B5-20A2-6F7633BF7414}"/>
          </ac:spMkLst>
        </pc:spChg>
        <pc:spChg chg="del">
          <ac:chgData name="Brigitte Michel" userId="932d6f32-6800-4fa8-8561-a4a7a6446414" providerId="ADAL" clId="{4B8C7BF6-0AE5-46E2-A015-A4A47D2CF88E}" dt="2025-01-08T12:38:33.152" v="13726" actId="478"/>
          <ac:spMkLst>
            <pc:docMk/>
            <pc:sldMasterMk cId="1400574493" sldId="2147483708"/>
            <ac:spMk id="4" creationId="{34B2BF1F-27B4-37AF-FDB2-E67EA12E3CD3}"/>
          </ac:spMkLst>
        </pc:spChg>
        <pc:spChg chg="del">
          <ac:chgData name="Brigitte Michel" userId="932d6f32-6800-4fa8-8561-a4a7a6446414" providerId="ADAL" clId="{4B8C7BF6-0AE5-46E2-A015-A4A47D2CF88E}" dt="2025-01-08T12:38:34.529" v="13727" actId="478"/>
          <ac:spMkLst>
            <pc:docMk/>
            <pc:sldMasterMk cId="1400574493" sldId="2147483708"/>
            <ac:spMk id="5" creationId="{42A2C81A-27A2-C567-CE74-3FCB1ECE0673}"/>
          </ac:spMkLst>
        </pc:spChg>
        <pc:spChg chg="del">
          <ac:chgData name="Brigitte Michel" userId="932d6f32-6800-4fa8-8561-a4a7a6446414" providerId="ADAL" clId="{4B8C7BF6-0AE5-46E2-A015-A4A47D2CF88E}" dt="2025-01-08T12:38:35.414" v="13728" actId="478"/>
          <ac:spMkLst>
            <pc:docMk/>
            <pc:sldMasterMk cId="1400574493" sldId="2147483708"/>
            <ac:spMk id="6" creationId="{F4D95637-49B6-D7DE-8C35-2A3E036B1E13}"/>
          </ac:spMkLst>
        </pc:spChg>
        <pc:sldLayoutChg chg="new replId">
          <pc:chgData name="Brigitte Michel" userId="932d6f32-6800-4fa8-8561-a4a7a6446414" providerId="ADAL" clId="{4B8C7BF6-0AE5-46E2-A015-A4A47D2CF88E}" dt="2025-01-08T12:38:23.162" v="13723" actId="6938"/>
          <pc:sldLayoutMkLst>
            <pc:docMk/>
            <pc:sldMasterMk cId="1400574493" sldId="2147483708"/>
            <pc:sldLayoutMk cId="770685172" sldId="2147483709"/>
          </pc:sldLayoutMkLst>
        </pc:sldLayoutChg>
        <pc:sldLayoutChg chg="new replId">
          <pc:chgData name="Brigitte Michel" userId="932d6f32-6800-4fa8-8561-a4a7a6446414" providerId="ADAL" clId="{4B8C7BF6-0AE5-46E2-A015-A4A47D2CF88E}" dt="2025-01-08T12:38:23.162" v="13723" actId="6938"/>
          <pc:sldLayoutMkLst>
            <pc:docMk/>
            <pc:sldMasterMk cId="1400574493" sldId="2147483708"/>
            <pc:sldLayoutMk cId="4085001326" sldId="2147483710"/>
          </pc:sldLayoutMkLst>
        </pc:sldLayoutChg>
        <pc:sldLayoutChg chg="new replId">
          <pc:chgData name="Brigitte Michel" userId="932d6f32-6800-4fa8-8561-a4a7a6446414" providerId="ADAL" clId="{4B8C7BF6-0AE5-46E2-A015-A4A47D2CF88E}" dt="2025-01-08T12:38:23.162" v="13723" actId="6938"/>
          <pc:sldLayoutMkLst>
            <pc:docMk/>
            <pc:sldMasterMk cId="1400574493" sldId="2147483708"/>
            <pc:sldLayoutMk cId="884649731" sldId="2147483711"/>
          </pc:sldLayoutMkLst>
        </pc:sldLayoutChg>
        <pc:sldLayoutChg chg="new replId">
          <pc:chgData name="Brigitte Michel" userId="932d6f32-6800-4fa8-8561-a4a7a6446414" providerId="ADAL" clId="{4B8C7BF6-0AE5-46E2-A015-A4A47D2CF88E}" dt="2025-01-08T12:38:23.162" v="13723" actId="6938"/>
          <pc:sldLayoutMkLst>
            <pc:docMk/>
            <pc:sldMasterMk cId="1400574493" sldId="2147483708"/>
            <pc:sldLayoutMk cId="752065346" sldId="2147483712"/>
          </pc:sldLayoutMkLst>
        </pc:sldLayoutChg>
        <pc:sldLayoutChg chg="new replId">
          <pc:chgData name="Brigitte Michel" userId="932d6f32-6800-4fa8-8561-a4a7a6446414" providerId="ADAL" clId="{4B8C7BF6-0AE5-46E2-A015-A4A47D2CF88E}" dt="2025-01-08T12:38:23.162" v="13723" actId="6938"/>
          <pc:sldLayoutMkLst>
            <pc:docMk/>
            <pc:sldMasterMk cId="1400574493" sldId="2147483708"/>
            <pc:sldLayoutMk cId="360705354" sldId="2147483713"/>
          </pc:sldLayoutMkLst>
        </pc:sldLayoutChg>
        <pc:sldLayoutChg chg="new replId">
          <pc:chgData name="Brigitte Michel" userId="932d6f32-6800-4fa8-8561-a4a7a6446414" providerId="ADAL" clId="{4B8C7BF6-0AE5-46E2-A015-A4A47D2CF88E}" dt="2025-01-08T12:38:23.162" v="13723" actId="6938"/>
          <pc:sldLayoutMkLst>
            <pc:docMk/>
            <pc:sldMasterMk cId="1400574493" sldId="2147483708"/>
            <pc:sldLayoutMk cId="2993314953" sldId="2147483714"/>
          </pc:sldLayoutMkLst>
        </pc:sldLayoutChg>
        <pc:sldLayoutChg chg="new replId">
          <pc:chgData name="Brigitte Michel" userId="932d6f32-6800-4fa8-8561-a4a7a6446414" providerId="ADAL" clId="{4B8C7BF6-0AE5-46E2-A015-A4A47D2CF88E}" dt="2025-01-08T12:38:23.162" v="13723" actId="6938"/>
          <pc:sldLayoutMkLst>
            <pc:docMk/>
            <pc:sldMasterMk cId="1400574493" sldId="2147483708"/>
            <pc:sldLayoutMk cId="1061269043" sldId="2147483715"/>
          </pc:sldLayoutMkLst>
        </pc:sldLayoutChg>
        <pc:sldLayoutChg chg="new replId">
          <pc:chgData name="Brigitte Michel" userId="932d6f32-6800-4fa8-8561-a4a7a6446414" providerId="ADAL" clId="{4B8C7BF6-0AE5-46E2-A015-A4A47D2CF88E}" dt="2025-01-08T12:38:23.162" v="13723" actId="6938"/>
          <pc:sldLayoutMkLst>
            <pc:docMk/>
            <pc:sldMasterMk cId="1400574493" sldId="2147483708"/>
            <pc:sldLayoutMk cId="3445858694" sldId="2147483716"/>
          </pc:sldLayoutMkLst>
        </pc:sldLayoutChg>
        <pc:sldLayoutChg chg="new replId">
          <pc:chgData name="Brigitte Michel" userId="932d6f32-6800-4fa8-8561-a4a7a6446414" providerId="ADAL" clId="{4B8C7BF6-0AE5-46E2-A015-A4A47D2CF88E}" dt="2025-01-08T12:38:23.162" v="13723" actId="6938"/>
          <pc:sldLayoutMkLst>
            <pc:docMk/>
            <pc:sldMasterMk cId="1400574493" sldId="2147483708"/>
            <pc:sldLayoutMk cId="2558017585" sldId="2147483717"/>
          </pc:sldLayoutMkLst>
        </pc:sldLayoutChg>
        <pc:sldLayoutChg chg="new replId">
          <pc:chgData name="Brigitte Michel" userId="932d6f32-6800-4fa8-8561-a4a7a6446414" providerId="ADAL" clId="{4B8C7BF6-0AE5-46E2-A015-A4A47D2CF88E}" dt="2025-01-08T12:38:23.162" v="13723" actId="6938"/>
          <pc:sldLayoutMkLst>
            <pc:docMk/>
            <pc:sldMasterMk cId="1400574493" sldId="2147483708"/>
            <pc:sldLayoutMk cId="2001163858" sldId="2147483718"/>
          </pc:sldLayoutMkLst>
        </pc:sldLayoutChg>
        <pc:sldLayoutChg chg="new replId">
          <pc:chgData name="Brigitte Michel" userId="932d6f32-6800-4fa8-8561-a4a7a6446414" providerId="ADAL" clId="{4B8C7BF6-0AE5-46E2-A015-A4A47D2CF88E}" dt="2025-01-08T12:38:23.162" v="13723" actId="6938"/>
          <pc:sldLayoutMkLst>
            <pc:docMk/>
            <pc:sldMasterMk cId="1400574493" sldId="2147483708"/>
            <pc:sldLayoutMk cId="3712001134" sldId="2147483719"/>
          </pc:sldLayoutMkLst>
        </pc:sldLayoutChg>
      </pc:sldMasterChg>
    </pc:docChg>
  </pc:docChgLst>
  <pc:docChgLst>
    <pc:chgData name="Brigitte Michel" userId="932d6f32-6800-4fa8-8561-a4a7a6446414" providerId="ADAL" clId="{0F2FE10A-ABB6-4812-BB80-1516901DCB8F}"/>
    <pc:docChg chg="modSld">
      <pc:chgData name="Brigitte Michel" userId="932d6f32-6800-4fa8-8561-a4a7a6446414" providerId="ADAL" clId="{0F2FE10A-ABB6-4812-BB80-1516901DCB8F}" dt="2024-12-11T17:43:37.750" v="0" actId="20577"/>
      <pc:docMkLst>
        <pc:docMk/>
      </pc:docMkLst>
      <pc:sldChg chg="modSp mod">
        <pc:chgData name="Brigitte Michel" userId="932d6f32-6800-4fa8-8561-a4a7a6446414" providerId="ADAL" clId="{0F2FE10A-ABB6-4812-BB80-1516901DCB8F}" dt="2024-12-11T17:43:37.750" v="0" actId="20577"/>
        <pc:sldMkLst>
          <pc:docMk/>
          <pc:sldMk cId="3383685407" sldId="599"/>
        </pc:sldMkLst>
      </pc:sldChg>
    </pc:docChg>
  </pc:docChgLst>
  <pc:docChgLst>
    <pc:chgData name="Etienne Naddeo" userId="16935aba-fdeb-447c-b071-3fdf92515c56" providerId="ADAL" clId="{6440D67B-D71A-4BA8-AA95-95C9050BEEDF}"/>
    <pc:docChg chg="undo redo custSel addSld delSld modSld sldOrd addSection modSection">
      <pc:chgData name="Etienne Naddeo" userId="16935aba-fdeb-447c-b071-3fdf92515c56" providerId="ADAL" clId="{6440D67B-D71A-4BA8-AA95-95C9050BEEDF}" dt="2025-01-09T13:51:09.160" v="7724" actId="6549"/>
      <pc:docMkLst>
        <pc:docMk/>
      </pc:docMkLst>
      <pc:sldChg chg="addSp modSp add del mod setBg modNotes">
        <pc:chgData name="Etienne Naddeo" userId="16935aba-fdeb-447c-b071-3fdf92515c56" providerId="ADAL" clId="{6440D67B-D71A-4BA8-AA95-95C9050BEEDF}" dt="2025-01-06T11:44:49.294" v="135" actId="47"/>
        <pc:sldMkLst>
          <pc:docMk/>
          <pc:sldMk cId="2995726238" sldId="261"/>
        </pc:sldMkLst>
      </pc:sldChg>
      <pc:sldChg chg="modSp mod modAnim">
        <pc:chgData name="Etienne Naddeo" userId="16935aba-fdeb-447c-b071-3fdf92515c56" providerId="ADAL" clId="{6440D67B-D71A-4BA8-AA95-95C9050BEEDF}" dt="2025-01-06T13:55:29.496" v="4252" actId="20577"/>
        <pc:sldMkLst>
          <pc:docMk/>
          <pc:sldMk cId="2120865847" sldId="272"/>
        </pc:sldMkLst>
        <pc:spChg chg="mod">
          <ac:chgData name="Etienne Naddeo" userId="16935aba-fdeb-447c-b071-3fdf92515c56" providerId="ADAL" clId="{6440D67B-D71A-4BA8-AA95-95C9050BEEDF}" dt="2025-01-06T11:51:52.419" v="163" actId="108"/>
          <ac:spMkLst>
            <pc:docMk/>
            <pc:sldMk cId="2120865847" sldId="272"/>
            <ac:spMk id="2" creationId="{00000000-0000-0000-0000-000000000000}"/>
          </ac:spMkLst>
        </pc:spChg>
        <pc:spChg chg="mod">
          <ac:chgData name="Etienne Naddeo" userId="16935aba-fdeb-447c-b071-3fdf92515c56" providerId="ADAL" clId="{6440D67B-D71A-4BA8-AA95-95C9050BEEDF}" dt="2025-01-06T13:55:29.496" v="4252" actId="20577"/>
          <ac:spMkLst>
            <pc:docMk/>
            <pc:sldMk cId="2120865847" sldId="272"/>
            <ac:spMk id="16387" creationId="{00000000-0000-0000-0000-000000000000}"/>
          </ac:spMkLst>
        </pc:spChg>
      </pc:sldChg>
      <pc:sldChg chg="ord">
        <pc:chgData name="Etienne Naddeo" userId="16935aba-fdeb-447c-b071-3fdf92515c56" providerId="ADAL" clId="{6440D67B-D71A-4BA8-AA95-95C9050BEEDF}" dt="2025-01-06T13:00:18.764" v="689"/>
        <pc:sldMkLst>
          <pc:docMk/>
          <pc:sldMk cId="2947721489" sldId="296"/>
        </pc:sldMkLst>
      </pc:sldChg>
      <pc:sldChg chg="addSp delSp modSp mod ord modClrScheme chgLayout">
        <pc:chgData name="Etienne Naddeo" userId="16935aba-fdeb-447c-b071-3fdf92515c56" providerId="ADAL" clId="{6440D67B-D71A-4BA8-AA95-95C9050BEEDF}" dt="2025-01-06T14:03:33.681" v="4362" actId="478"/>
        <pc:sldMkLst>
          <pc:docMk/>
          <pc:sldMk cId="4272540145" sldId="297"/>
        </pc:sldMkLst>
        <pc:spChg chg="mod ord">
          <ac:chgData name="Etienne Naddeo" userId="16935aba-fdeb-447c-b071-3fdf92515c56" providerId="ADAL" clId="{6440D67B-D71A-4BA8-AA95-95C9050BEEDF}" dt="2025-01-06T12:59:12.562" v="681" actId="700"/>
          <ac:spMkLst>
            <pc:docMk/>
            <pc:sldMk cId="4272540145" sldId="297"/>
            <ac:spMk id="2" creationId="{00000000-0000-0000-0000-000000000000}"/>
          </ac:spMkLst>
        </pc:spChg>
        <pc:spChg chg="mod ord">
          <ac:chgData name="Etienne Naddeo" userId="16935aba-fdeb-447c-b071-3fdf92515c56" providerId="ADAL" clId="{6440D67B-D71A-4BA8-AA95-95C9050BEEDF}" dt="2025-01-06T12:59:12.562" v="681" actId="700"/>
          <ac:spMkLst>
            <pc:docMk/>
            <pc:sldMk cId="4272540145" sldId="297"/>
            <ac:spMk id="4" creationId="{22FF6086-0E09-E445-F3BC-096D827903C8}"/>
          </ac:spMkLst>
        </pc:spChg>
        <pc:spChg chg="mod">
          <ac:chgData name="Etienne Naddeo" userId="16935aba-fdeb-447c-b071-3fdf92515c56" providerId="ADAL" clId="{6440D67B-D71A-4BA8-AA95-95C9050BEEDF}" dt="2025-01-06T11:32:01.272" v="123" actId="20577"/>
          <ac:spMkLst>
            <pc:docMk/>
            <pc:sldMk cId="4272540145" sldId="297"/>
            <ac:spMk id="9" creationId="{67414739-0B09-AFC1-ACE0-4D89A44C0FFC}"/>
          </ac:spMkLst>
        </pc:spChg>
        <pc:spChg chg="mod">
          <ac:chgData name="Etienne Naddeo" userId="16935aba-fdeb-447c-b071-3fdf92515c56" providerId="ADAL" clId="{6440D67B-D71A-4BA8-AA95-95C9050BEEDF}" dt="2025-01-06T11:31:44.477" v="94" actId="20577"/>
          <ac:spMkLst>
            <pc:docMk/>
            <pc:sldMk cId="4272540145" sldId="297"/>
            <ac:spMk id="10" creationId="{1421E696-CC58-CA4E-721F-E4367CB5EFB4}"/>
          </ac:spMkLst>
        </pc:spChg>
        <pc:spChg chg="mod">
          <ac:chgData name="Etienne Naddeo" userId="16935aba-fdeb-447c-b071-3fdf92515c56" providerId="ADAL" clId="{6440D67B-D71A-4BA8-AA95-95C9050BEEDF}" dt="2025-01-06T11:31:48.624" v="97" actId="20577"/>
          <ac:spMkLst>
            <pc:docMk/>
            <pc:sldMk cId="4272540145" sldId="297"/>
            <ac:spMk id="11" creationId="{D8B7855A-8879-FF70-7A6D-094A60AADEE6}"/>
          </ac:spMkLst>
        </pc:spChg>
      </pc:sldChg>
      <pc:sldChg chg="del">
        <pc:chgData name="Etienne Naddeo" userId="16935aba-fdeb-447c-b071-3fdf92515c56" providerId="ADAL" clId="{6440D67B-D71A-4BA8-AA95-95C9050BEEDF}" dt="2025-01-06T11:44:58.228" v="137" actId="47"/>
        <pc:sldMkLst>
          <pc:docMk/>
          <pc:sldMk cId="3383685407" sldId="599"/>
        </pc:sldMkLst>
      </pc:sldChg>
      <pc:sldChg chg="add del setBg modNotes">
        <pc:chgData name="Etienne Naddeo" userId="16935aba-fdeb-447c-b071-3fdf92515c56" providerId="ADAL" clId="{6440D67B-D71A-4BA8-AA95-95C9050BEEDF}" dt="2025-01-06T11:44:50.885" v="136" actId="47"/>
        <pc:sldMkLst>
          <pc:docMk/>
          <pc:sldMk cId="3032522640" sldId="625"/>
        </pc:sldMkLst>
      </pc:sldChg>
      <pc:sldChg chg="modSp add mod">
        <pc:chgData name="Etienne Naddeo" userId="16935aba-fdeb-447c-b071-3fdf92515c56" providerId="ADAL" clId="{6440D67B-D71A-4BA8-AA95-95C9050BEEDF}" dt="2025-01-07T15:23:23.391" v="7474" actId="108"/>
        <pc:sldMkLst>
          <pc:docMk/>
          <pc:sldMk cId="520226170" sldId="626"/>
        </pc:sldMkLst>
        <pc:spChg chg="mod">
          <ac:chgData name="Etienne Naddeo" userId="16935aba-fdeb-447c-b071-3fdf92515c56" providerId="ADAL" clId="{6440D67B-D71A-4BA8-AA95-95C9050BEEDF}" dt="2025-01-06T11:46:52.091" v="141" actId="1076"/>
          <ac:spMkLst>
            <pc:docMk/>
            <pc:sldMk cId="520226170" sldId="626"/>
            <ac:spMk id="4" creationId="{56A347D5-4143-C170-EC50-F959A900005C}"/>
          </ac:spMkLst>
        </pc:spChg>
        <pc:spChg chg="mod">
          <ac:chgData name="Etienne Naddeo" userId="16935aba-fdeb-447c-b071-3fdf92515c56" providerId="ADAL" clId="{6440D67B-D71A-4BA8-AA95-95C9050BEEDF}" dt="2025-01-07T15:23:23.391" v="7474" actId="108"/>
          <ac:spMkLst>
            <pc:docMk/>
            <pc:sldMk cId="520226170" sldId="626"/>
            <ac:spMk id="16" creationId="{CE8C7D37-E74F-4AA6-B55C-BB4ADD158666}"/>
          </ac:spMkLst>
        </pc:spChg>
        <pc:spChg chg="mod">
          <ac:chgData name="Etienne Naddeo" userId="16935aba-fdeb-447c-b071-3fdf92515c56" providerId="ADAL" clId="{6440D67B-D71A-4BA8-AA95-95C9050BEEDF}" dt="2025-01-06T11:47:05.101" v="145" actId="403"/>
          <ac:spMkLst>
            <pc:docMk/>
            <pc:sldMk cId="520226170" sldId="626"/>
            <ac:spMk id="20" creationId="{092AE6EA-07F4-BF8E-D2E3-423A6C8E4463}"/>
          </ac:spMkLst>
        </pc:spChg>
        <pc:picChg chg="mod">
          <ac:chgData name="Etienne Naddeo" userId="16935aba-fdeb-447c-b071-3fdf92515c56" providerId="ADAL" clId="{6440D67B-D71A-4BA8-AA95-95C9050BEEDF}" dt="2025-01-06T11:45:04.612" v="138" actId="1076"/>
          <ac:picMkLst>
            <pc:docMk/>
            <pc:sldMk cId="520226170" sldId="626"/>
            <ac:picMk id="7" creationId="{0CF3FDE6-C79E-CA26-C719-80DCF512D351}"/>
          </ac:picMkLst>
        </pc:picChg>
      </pc:sldChg>
      <pc:sldChg chg="delSp modSp new del mod">
        <pc:chgData name="Etienne Naddeo" userId="16935aba-fdeb-447c-b071-3fdf92515c56" providerId="ADAL" clId="{6440D67B-D71A-4BA8-AA95-95C9050BEEDF}" dt="2025-01-06T13:11:26.780" v="1058" actId="47"/>
        <pc:sldMkLst>
          <pc:docMk/>
          <pc:sldMk cId="1911912862" sldId="627"/>
        </pc:sldMkLst>
      </pc:sldChg>
      <pc:sldChg chg="addSp modSp new mod">
        <pc:chgData name="Etienne Naddeo" userId="16935aba-fdeb-447c-b071-3fdf92515c56" providerId="ADAL" clId="{6440D67B-D71A-4BA8-AA95-95C9050BEEDF}" dt="2025-01-07T15:24:02.531" v="7475" actId="13926"/>
        <pc:sldMkLst>
          <pc:docMk/>
          <pc:sldMk cId="1245398259" sldId="628"/>
        </pc:sldMkLst>
        <pc:spChg chg="mod">
          <ac:chgData name="Etienne Naddeo" userId="16935aba-fdeb-447c-b071-3fdf92515c56" providerId="ADAL" clId="{6440D67B-D71A-4BA8-AA95-95C9050BEEDF}" dt="2025-01-06T12:45:57.688" v="266" actId="6549"/>
          <ac:spMkLst>
            <pc:docMk/>
            <pc:sldMk cId="1245398259" sldId="628"/>
            <ac:spMk id="2" creationId="{0FD108C0-FD3C-45FC-7E95-8C491E379AF4}"/>
          </ac:spMkLst>
        </pc:spChg>
        <pc:spChg chg="mod">
          <ac:chgData name="Etienne Naddeo" userId="16935aba-fdeb-447c-b071-3fdf92515c56" providerId="ADAL" clId="{6440D67B-D71A-4BA8-AA95-95C9050BEEDF}" dt="2025-01-07T15:24:02.531" v="7475" actId="13926"/>
          <ac:spMkLst>
            <pc:docMk/>
            <pc:sldMk cId="1245398259" sldId="628"/>
            <ac:spMk id="3" creationId="{7F7ADA8D-D23F-3451-4C12-579748689D21}"/>
          </ac:spMkLst>
        </pc:spChg>
        <pc:spChg chg="add mod">
          <ac:chgData name="Etienne Naddeo" userId="16935aba-fdeb-447c-b071-3fdf92515c56" providerId="ADAL" clId="{6440D67B-D71A-4BA8-AA95-95C9050BEEDF}" dt="2025-01-06T12:45:31.394" v="265" actId="208"/>
          <ac:spMkLst>
            <pc:docMk/>
            <pc:sldMk cId="1245398259" sldId="628"/>
            <ac:spMk id="8" creationId="{098649B6-51D1-88DA-E886-DAEB88BC8D46}"/>
          </ac:spMkLst>
        </pc:spChg>
        <pc:picChg chg="add mod">
          <ac:chgData name="Etienne Naddeo" userId="16935aba-fdeb-447c-b071-3fdf92515c56" providerId="ADAL" clId="{6440D67B-D71A-4BA8-AA95-95C9050BEEDF}" dt="2025-01-06T12:44:24.138" v="261" actId="1076"/>
          <ac:picMkLst>
            <pc:docMk/>
            <pc:sldMk cId="1245398259" sldId="628"/>
            <ac:picMk id="7" creationId="{482DE274-8A45-A0AF-594E-AB5790CFD875}"/>
          </ac:picMkLst>
        </pc:picChg>
      </pc:sldChg>
      <pc:sldChg chg="addSp modSp new mod">
        <pc:chgData name="Etienne Naddeo" userId="16935aba-fdeb-447c-b071-3fdf92515c56" providerId="ADAL" clId="{6440D67B-D71A-4BA8-AA95-95C9050BEEDF}" dt="2025-01-07T15:24:36.145" v="7477" actId="13926"/>
        <pc:sldMkLst>
          <pc:docMk/>
          <pc:sldMk cId="2574342026" sldId="629"/>
        </pc:sldMkLst>
        <pc:spChg chg="mod">
          <ac:chgData name="Etienne Naddeo" userId="16935aba-fdeb-447c-b071-3fdf92515c56" providerId="ADAL" clId="{6440D67B-D71A-4BA8-AA95-95C9050BEEDF}" dt="2025-01-06T12:46:24.055" v="305" actId="20577"/>
          <ac:spMkLst>
            <pc:docMk/>
            <pc:sldMk cId="2574342026" sldId="629"/>
            <ac:spMk id="2" creationId="{E634193D-C9FD-6FCC-531A-81D279CC52F2}"/>
          </ac:spMkLst>
        </pc:spChg>
        <pc:spChg chg="mod">
          <ac:chgData name="Etienne Naddeo" userId="16935aba-fdeb-447c-b071-3fdf92515c56" providerId="ADAL" clId="{6440D67B-D71A-4BA8-AA95-95C9050BEEDF}" dt="2025-01-07T15:24:36.145" v="7477" actId="13926"/>
          <ac:spMkLst>
            <pc:docMk/>
            <pc:sldMk cId="2574342026" sldId="629"/>
            <ac:spMk id="3" creationId="{A85B112F-C703-C6C0-4919-9DF3B0D9EBEB}"/>
          </ac:spMkLst>
        </pc:spChg>
        <pc:spChg chg="mod">
          <ac:chgData name="Etienne Naddeo" userId="16935aba-fdeb-447c-b071-3fdf92515c56" providerId="ADAL" clId="{6440D67B-D71A-4BA8-AA95-95C9050BEEDF}" dt="2025-01-06T12:47:23.106" v="312"/>
          <ac:spMkLst>
            <pc:docMk/>
            <pc:sldMk cId="2574342026" sldId="629"/>
            <ac:spMk id="4" creationId="{99A1B922-806E-A92D-2CC7-05493DE67CC4}"/>
          </ac:spMkLst>
        </pc:spChg>
        <pc:spChg chg="add mod">
          <ac:chgData name="Etienne Naddeo" userId="16935aba-fdeb-447c-b071-3fdf92515c56" providerId="ADAL" clId="{6440D67B-D71A-4BA8-AA95-95C9050BEEDF}" dt="2025-01-06T12:56:11.446" v="673" actId="1076"/>
          <ac:spMkLst>
            <pc:docMk/>
            <pc:sldMk cId="2574342026" sldId="629"/>
            <ac:spMk id="6" creationId="{33899277-111C-6632-6D0F-619DF2B5FA64}"/>
          </ac:spMkLst>
        </pc:spChg>
      </pc:sldChg>
      <pc:sldChg chg="new del">
        <pc:chgData name="Etienne Naddeo" userId="16935aba-fdeb-447c-b071-3fdf92515c56" providerId="ADAL" clId="{6440D67B-D71A-4BA8-AA95-95C9050BEEDF}" dt="2025-01-06T12:59:58.239" v="687" actId="47"/>
        <pc:sldMkLst>
          <pc:docMk/>
          <pc:sldMk cId="1675744305" sldId="630"/>
        </pc:sldMkLst>
      </pc:sldChg>
      <pc:sldChg chg="new del">
        <pc:chgData name="Etienne Naddeo" userId="16935aba-fdeb-447c-b071-3fdf92515c56" providerId="ADAL" clId="{6440D67B-D71A-4BA8-AA95-95C9050BEEDF}" dt="2025-01-06T12:57:40.095" v="675" actId="680"/>
        <pc:sldMkLst>
          <pc:docMk/>
          <pc:sldMk cId="2372450412" sldId="630"/>
        </pc:sldMkLst>
      </pc:sldChg>
      <pc:sldChg chg="modSp new mod">
        <pc:chgData name="Etienne Naddeo" userId="16935aba-fdeb-447c-b071-3fdf92515c56" providerId="ADAL" clId="{6440D67B-D71A-4BA8-AA95-95C9050BEEDF}" dt="2025-01-07T15:28:07.466" v="7576" actId="13926"/>
        <pc:sldMkLst>
          <pc:docMk/>
          <pc:sldMk cId="3158626470" sldId="630"/>
        </pc:sldMkLst>
        <pc:spChg chg="mod">
          <ac:chgData name="Etienne Naddeo" userId="16935aba-fdeb-447c-b071-3fdf92515c56" providerId="ADAL" clId="{6440D67B-D71A-4BA8-AA95-95C9050BEEDF}" dt="2025-01-06T13:01:16.203" v="718" actId="20577"/>
          <ac:spMkLst>
            <pc:docMk/>
            <pc:sldMk cId="3158626470" sldId="630"/>
            <ac:spMk id="2" creationId="{A071A6B7-F7D8-91C3-4188-34D3135CC76D}"/>
          </ac:spMkLst>
        </pc:spChg>
        <pc:spChg chg="mod">
          <ac:chgData name="Etienne Naddeo" userId="16935aba-fdeb-447c-b071-3fdf92515c56" providerId="ADAL" clId="{6440D67B-D71A-4BA8-AA95-95C9050BEEDF}" dt="2025-01-07T15:28:07.466" v="7576" actId="13926"/>
          <ac:spMkLst>
            <pc:docMk/>
            <pc:sldMk cId="3158626470" sldId="630"/>
            <ac:spMk id="3" creationId="{EBAE0676-B367-B0BD-37B9-7D91B155D038}"/>
          </ac:spMkLst>
        </pc:spChg>
        <pc:spChg chg="mod">
          <ac:chgData name="Etienne Naddeo" userId="16935aba-fdeb-447c-b071-3fdf92515c56" providerId="ADAL" clId="{6440D67B-D71A-4BA8-AA95-95C9050BEEDF}" dt="2025-01-06T14:00:22.719" v="4352" actId="20577"/>
          <ac:spMkLst>
            <pc:docMk/>
            <pc:sldMk cId="3158626470" sldId="630"/>
            <ac:spMk id="4" creationId="{44AEB5C0-D297-07B4-D72C-56716F8E990F}"/>
          </ac:spMkLst>
        </pc:spChg>
      </pc:sldChg>
      <pc:sldChg chg="modSp new mod">
        <pc:chgData name="Etienne Naddeo" userId="16935aba-fdeb-447c-b071-3fdf92515c56" providerId="ADAL" clId="{6440D67B-D71A-4BA8-AA95-95C9050BEEDF}" dt="2025-01-07T15:28:57.820" v="7589" actId="20577"/>
        <pc:sldMkLst>
          <pc:docMk/>
          <pc:sldMk cId="2677017618" sldId="631"/>
        </pc:sldMkLst>
        <pc:spChg chg="mod">
          <ac:chgData name="Etienne Naddeo" userId="16935aba-fdeb-447c-b071-3fdf92515c56" providerId="ADAL" clId="{6440D67B-D71A-4BA8-AA95-95C9050BEEDF}" dt="2025-01-06T13:03:48.397" v="839" actId="6549"/>
          <ac:spMkLst>
            <pc:docMk/>
            <pc:sldMk cId="2677017618" sldId="631"/>
            <ac:spMk id="2" creationId="{61843DB7-474D-8AA1-68C1-BCA79FEBD81F}"/>
          </ac:spMkLst>
        </pc:spChg>
        <pc:spChg chg="mod">
          <ac:chgData name="Etienne Naddeo" userId="16935aba-fdeb-447c-b071-3fdf92515c56" providerId="ADAL" clId="{6440D67B-D71A-4BA8-AA95-95C9050BEEDF}" dt="2025-01-07T15:28:57.820" v="7589" actId="20577"/>
          <ac:spMkLst>
            <pc:docMk/>
            <pc:sldMk cId="2677017618" sldId="631"/>
            <ac:spMk id="3" creationId="{23899ACA-8C50-66BD-1713-1B0687BDB863}"/>
          </ac:spMkLst>
        </pc:spChg>
        <pc:spChg chg="mod">
          <ac:chgData name="Etienne Naddeo" userId="16935aba-fdeb-447c-b071-3fdf92515c56" providerId="ADAL" clId="{6440D67B-D71A-4BA8-AA95-95C9050BEEDF}" dt="2025-01-06T14:01:13.574" v="4354" actId="20577"/>
          <ac:spMkLst>
            <pc:docMk/>
            <pc:sldMk cId="2677017618" sldId="631"/>
            <ac:spMk id="4" creationId="{EE5C5877-ED08-2273-2CE2-5CCCCE9B35C9}"/>
          </ac:spMkLst>
        </pc:spChg>
      </pc:sldChg>
      <pc:sldChg chg="delSp modSp new mod">
        <pc:chgData name="Etienne Naddeo" userId="16935aba-fdeb-447c-b071-3fdf92515c56" providerId="ADAL" clId="{6440D67B-D71A-4BA8-AA95-95C9050BEEDF}" dt="2025-01-06T14:01:30.415" v="4356" actId="478"/>
        <pc:sldMkLst>
          <pc:docMk/>
          <pc:sldMk cId="2647850421" sldId="632"/>
        </pc:sldMkLst>
        <pc:spChg chg="mod">
          <ac:chgData name="Etienne Naddeo" userId="16935aba-fdeb-447c-b071-3fdf92515c56" providerId="ADAL" clId="{6440D67B-D71A-4BA8-AA95-95C9050BEEDF}" dt="2025-01-06T13:07:11.804" v="894" actId="20577"/>
          <ac:spMkLst>
            <pc:docMk/>
            <pc:sldMk cId="2647850421" sldId="632"/>
            <ac:spMk id="2" creationId="{446F58D8-E2B9-6056-D195-E7D7F0A49EC6}"/>
          </ac:spMkLst>
        </pc:spChg>
        <pc:spChg chg="mod">
          <ac:chgData name="Etienne Naddeo" userId="16935aba-fdeb-447c-b071-3fdf92515c56" providerId="ADAL" clId="{6440D67B-D71A-4BA8-AA95-95C9050BEEDF}" dt="2025-01-06T13:09:49.227" v="1049" actId="404"/>
          <ac:spMkLst>
            <pc:docMk/>
            <pc:sldMk cId="2647850421" sldId="632"/>
            <ac:spMk id="3" creationId="{CB1EB916-5853-6938-231E-F85C9ACFA033}"/>
          </ac:spMkLst>
        </pc:spChg>
      </pc:sldChg>
      <pc:sldChg chg="addSp delSp modSp new mod">
        <pc:chgData name="Etienne Naddeo" userId="16935aba-fdeb-447c-b071-3fdf92515c56" providerId="ADAL" clId="{6440D67B-D71A-4BA8-AA95-95C9050BEEDF}" dt="2025-01-06T14:36:35.558" v="4661" actId="732"/>
        <pc:sldMkLst>
          <pc:docMk/>
          <pc:sldMk cId="446288503" sldId="633"/>
        </pc:sldMkLst>
        <pc:spChg chg="mod">
          <ac:chgData name="Etienne Naddeo" userId="16935aba-fdeb-447c-b071-3fdf92515c56" providerId="ADAL" clId="{6440D67B-D71A-4BA8-AA95-95C9050BEEDF}" dt="2025-01-06T13:12:27.582" v="1069" actId="20577"/>
          <ac:spMkLst>
            <pc:docMk/>
            <pc:sldMk cId="446288503" sldId="633"/>
            <ac:spMk id="2" creationId="{6B57E6F8-9D9C-E71C-19C2-88E7437BEE6C}"/>
          </ac:spMkLst>
        </pc:spChg>
        <pc:spChg chg="add mod">
          <ac:chgData name="Etienne Naddeo" userId="16935aba-fdeb-447c-b071-3fdf92515c56" providerId="ADAL" clId="{6440D67B-D71A-4BA8-AA95-95C9050BEEDF}" dt="2025-01-06T14:28:03.219" v="4466" actId="1076"/>
          <ac:spMkLst>
            <pc:docMk/>
            <pc:sldMk cId="446288503" sldId="633"/>
            <ac:spMk id="8" creationId="{D999E84E-F896-CA83-1777-71DA39768C43}"/>
          </ac:spMkLst>
        </pc:spChg>
        <pc:picChg chg="add mod">
          <ac:chgData name="Etienne Naddeo" userId="16935aba-fdeb-447c-b071-3fdf92515c56" providerId="ADAL" clId="{6440D67B-D71A-4BA8-AA95-95C9050BEEDF}" dt="2025-01-06T14:27:43.723" v="4462" actId="1076"/>
          <ac:picMkLst>
            <pc:docMk/>
            <pc:sldMk cId="446288503" sldId="633"/>
            <ac:picMk id="10" creationId="{6E0524E4-56A3-3114-C784-847C1D791D61}"/>
          </ac:picMkLst>
        </pc:picChg>
      </pc:sldChg>
      <pc:sldChg chg="delSp modSp new mod">
        <pc:chgData name="Etienne Naddeo" userId="16935aba-fdeb-447c-b071-3fdf92515c56" providerId="ADAL" clId="{6440D67B-D71A-4BA8-AA95-95C9050BEEDF}" dt="2025-01-07T15:30:01.912" v="7699" actId="13926"/>
        <pc:sldMkLst>
          <pc:docMk/>
          <pc:sldMk cId="4071197166" sldId="634"/>
        </pc:sldMkLst>
        <pc:spChg chg="mod">
          <ac:chgData name="Etienne Naddeo" userId="16935aba-fdeb-447c-b071-3fdf92515c56" providerId="ADAL" clId="{6440D67B-D71A-4BA8-AA95-95C9050BEEDF}" dt="2025-01-06T13:20:04.214" v="1141" actId="27636"/>
          <ac:spMkLst>
            <pc:docMk/>
            <pc:sldMk cId="4071197166" sldId="634"/>
            <ac:spMk id="2" creationId="{76D9B7B3-C54B-B140-6DA1-60C20B9DFBBD}"/>
          </ac:spMkLst>
        </pc:spChg>
        <pc:spChg chg="mod">
          <ac:chgData name="Etienne Naddeo" userId="16935aba-fdeb-447c-b071-3fdf92515c56" providerId="ADAL" clId="{6440D67B-D71A-4BA8-AA95-95C9050BEEDF}" dt="2025-01-07T15:30:01.912" v="7699" actId="13926"/>
          <ac:spMkLst>
            <pc:docMk/>
            <pc:sldMk cId="4071197166" sldId="634"/>
            <ac:spMk id="3" creationId="{890E86A0-C61E-3DF2-705F-83E71AE81A1A}"/>
          </ac:spMkLst>
        </pc:spChg>
        <pc:spChg chg="mod">
          <ac:chgData name="Etienne Naddeo" userId="16935aba-fdeb-447c-b071-3fdf92515c56" providerId="ADAL" clId="{6440D67B-D71A-4BA8-AA95-95C9050BEEDF}" dt="2025-01-06T14:01:57.257" v="4358" actId="20577"/>
          <ac:spMkLst>
            <pc:docMk/>
            <pc:sldMk cId="4071197166" sldId="634"/>
            <ac:spMk id="4" creationId="{3D24E89B-AEAD-BD9A-5337-3F875320C05A}"/>
          </ac:spMkLst>
        </pc:spChg>
      </pc:sldChg>
      <pc:sldChg chg="delSp modSp new mod">
        <pc:chgData name="Etienne Naddeo" userId="16935aba-fdeb-447c-b071-3fdf92515c56" providerId="ADAL" clId="{6440D67B-D71A-4BA8-AA95-95C9050BEEDF}" dt="2025-01-07T15:30:11.652" v="7700" actId="478"/>
        <pc:sldMkLst>
          <pc:docMk/>
          <pc:sldMk cId="158435297" sldId="635"/>
        </pc:sldMkLst>
        <pc:spChg chg="mod">
          <ac:chgData name="Etienne Naddeo" userId="16935aba-fdeb-447c-b071-3fdf92515c56" providerId="ADAL" clId="{6440D67B-D71A-4BA8-AA95-95C9050BEEDF}" dt="2025-01-06T13:21:46.288" v="1251" actId="20577"/>
          <ac:spMkLst>
            <pc:docMk/>
            <pc:sldMk cId="158435297" sldId="635"/>
            <ac:spMk id="2" creationId="{318F568D-720E-4EBD-3F66-982759B1972C}"/>
          </ac:spMkLst>
        </pc:spChg>
        <pc:spChg chg="mod">
          <ac:chgData name="Etienne Naddeo" userId="16935aba-fdeb-447c-b071-3fdf92515c56" providerId="ADAL" clId="{6440D67B-D71A-4BA8-AA95-95C9050BEEDF}" dt="2025-01-06T13:21:30.076" v="1248" actId="20577"/>
          <ac:spMkLst>
            <pc:docMk/>
            <pc:sldMk cId="158435297" sldId="635"/>
            <ac:spMk id="3" creationId="{EFD99E53-C969-53A0-7C9C-B373659C6CB2}"/>
          </ac:spMkLst>
        </pc:spChg>
      </pc:sldChg>
      <pc:sldChg chg="delSp modSp new mod">
        <pc:chgData name="Etienne Naddeo" userId="16935aba-fdeb-447c-b071-3fdf92515c56" providerId="ADAL" clId="{6440D67B-D71A-4BA8-AA95-95C9050BEEDF}" dt="2025-01-06T14:03:14.018" v="4359" actId="478"/>
        <pc:sldMkLst>
          <pc:docMk/>
          <pc:sldMk cId="32166089" sldId="636"/>
        </pc:sldMkLst>
        <pc:spChg chg="mod">
          <ac:chgData name="Etienne Naddeo" userId="16935aba-fdeb-447c-b071-3fdf92515c56" providerId="ADAL" clId="{6440D67B-D71A-4BA8-AA95-95C9050BEEDF}" dt="2025-01-06T13:22:49.362" v="1359" actId="20577"/>
          <ac:spMkLst>
            <pc:docMk/>
            <pc:sldMk cId="32166089" sldId="636"/>
            <ac:spMk id="2" creationId="{E15A8DFF-87CF-B7A1-1367-AEC1215CDBF1}"/>
          </ac:spMkLst>
        </pc:spChg>
        <pc:spChg chg="mod">
          <ac:chgData name="Etienne Naddeo" userId="16935aba-fdeb-447c-b071-3fdf92515c56" providerId="ADAL" clId="{6440D67B-D71A-4BA8-AA95-95C9050BEEDF}" dt="2025-01-06T13:23:31.691" v="1519" actId="20577"/>
          <ac:spMkLst>
            <pc:docMk/>
            <pc:sldMk cId="32166089" sldId="636"/>
            <ac:spMk id="3" creationId="{0F601979-38CB-015C-245B-21A582D124C4}"/>
          </ac:spMkLst>
        </pc:spChg>
      </pc:sldChg>
      <pc:sldChg chg="modSp new mod">
        <pc:chgData name="Etienne Naddeo" userId="16935aba-fdeb-447c-b071-3fdf92515c56" providerId="ADAL" clId="{6440D67B-D71A-4BA8-AA95-95C9050BEEDF}" dt="2025-01-06T13:24:57.698" v="1531" actId="108"/>
        <pc:sldMkLst>
          <pc:docMk/>
          <pc:sldMk cId="4151600006" sldId="637"/>
        </pc:sldMkLst>
      </pc:sldChg>
      <pc:sldChg chg="addSp delSp modSp new mod">
        <pc:chgData name="Etienne Naddeo" userId="16935aba-fdeb-447c-b071-3fdf92515c56" providerId="ADAL" clId="{6440D67B-D71A-4BA8-AA95-95C9050BEEDF}" dt="2025-01-06T14:35:44.932" v="4658" actId="207"/>
        <pc:sldMkLst>
          <pc:docMk/>
          <pc:sldMk cId="2084667209" sldId="638"/>
        </pc:sldMkLst>
      </pc:sldChg>
      <pc:sldChg chg="modSp new mod">
        <pc:chgData name="Etienne Naddeo" userId="16935aba-fdeb-447c-b071-3fdf92515c56" providerId="ADAL" clId="{6440D67B-D71A-4BA8-AA95-95C9050BEEDF}" dt="2025-01-06T14:08:51.010" v="4427" actId="20577"/>
        <pc:sldMkLst>
          <pc:docMk/>
          <pc:sldMk cId="3158362664" sldId="639"/>
        </pc:sldMkLst>
      </pc:sldChg>
      <pc:sldChg chg="addSp delSp modSp new mod ord">
        <pc:chgData name="Etienne Naddeo" userId="16935aba-fdeb-447c-b071-3fdf92515c56" providerId="ADAL" clId="{6440D67B-D71A-4BA8-AA95-95C9050BEEDF}" dt="2025-01-06T14:11:27.362" v="4437" actId="478"/>
        <pc:sldMkLst>
          <pc:docMk/>
          <pc:sldMk cId="524609259" sldId="640"/>
        </pc:sldMkLst>
      </pc:sldChg>
      <pc:sldChg chg="addSp delSp modSp new mod ord">
        <pc:chgData name="Etienne Naddeo" userId="16935aba-fdeb-447c-b071-3fdf92515c56" providerId="ADAL" clId="{6440D67B-D71A-4BA8-AA95-95C9050BEEDF}" dt="2025-01-06T14:11:30.133" v="4438" actId="478"/>
        <pc:sldMkLst>
          <pc:docMk/>
          <pc:sldMk cId="1137810317" sldId="641"/>
        </pc:sldMkLst>
      </pc:sldChg>
      <pc:sldChg chg="modSp new mod">
        <pc:chgData name="Etienne Naddeo" userId="16935aba-fdeb-447c-b071-3fdf92515c56" providerId="ADAL" clId="{6440D67B-D71A-4BA8-AA95-95C9050BEEDF}" dt="2025-01-06T14:11:54.330" v="4440" actId="20577"/>
        <pc:sldMkLst>
          <pc:docMk/>
          <pc:sldMk cId="422196882" sldId="642"/>
        </pc:sldMkLst>
      </pc:sldChg>
      <pc:sldChg chg="addSp delSp modSp new mod">
        <pc:chgData name="Etienne Naddeo" userId="16935aba-fdeb-447c-b071-3fdf92515c56" providerId="ADAL" clId="{6440D67B-D71A-4BA8-AA95-95C9050BEEDF}" dt="2025-01-06T14:12:42.741" v="4441" actId="478"/>
        <pc:sldMkLst>
          <pc:docMk/>
          <pc:sldMk cId="3842064961" sldId="643"/>
        </pc:sldMkLst>
      </pc:sldChg>
      <pc:sldChg chg="addSp delSp modSp new mod">
        <pc:chgData name="Etienne Naddeo" userId="16935aba-fdeb-447c-b071-3fdf92515c56" providerId="ADAL" clId="{6440D67B-D71A-4BA8-AA95-95C9050BEEDF}" dt="2025-01-06T15:08:21.967" v="4667" actId="20577"/>
        <pc:sldMkLst>
          <pc:docMk/>
          <pc:sldMk cId="3121551447" sldId="644"/>
        </pc:sldMkLst>
      </pc:sldChg>
      <pc:sldChg chg="delSp modSp new mod">
        <pc:chgData name="Etienne Naddeo" userId="16935aba-fdeb-447c-b071-3fdf92515c56" providerId="ADAL" clId="{6440D67B-D71A-4BA8-AA95-95C9050BEEDF}" dt="2025-01-06T14:12:59.984" v="4443" actId="478"/>
        <pc:sldMkLst>
          <pc:docMk/>
          <pc:sldMk cId="40955128" sldId="645"/>
        </pc:sldMkLst>
      </pc:sldChg>
      <pc:sldChg chg="delSp modSp new mod">
        <pc:chgData name="Etienne Naddeo" userId="16935aba-fdeb-447c-b071-3fdf92515c56" providerId="ADAL" clId="{6440D67B-D71A-4BA8-AA95-95C9050BEEDF}" dt="2025-01-06T14:13:05.907" v="4444" actId="478"/>
        <pc:sldMkLst>
          <pc:docMk/>
          <pc:sldMk cId="3567174746" sldId="646"/>
        </pc:sldMkLst>
      </pc:sldChg>
      <pc:sldChg chg="delSp modSp new mod">
        <pc:chgData name="Etienne Naddeo" userId="16935aba-fdeb-447c-b071-3fdf92515c56" providerId="ADAL" clId="{6440D67B-D71A-4BA8-AA95-95C9050BEEDF}" dt="2025-01-06T14:13:11.999" v="4445" actId="478"/>
        <pc:sldMkLst>
          <pc:docMk/>
          <pc:sldMk cId="2785761048" sldId="647"/>
        </pc:sldMkLst>
      </pc:sldChg>
      <pc:sldChg chg="delSp modSp new mod">
        <pc:chgData name="Etienne Naddeo" userId="16935aba-fdeb-447c-b071-3fdf92515c56" providerId="ADAL" clId="{6440D67B-D71A-4BA8-AA95-95C9050BEEDF}" dt="2025-01-06T14:13:14.721" v="4446" actId="478"/>
        <pc:sldMkLst>
          <pc:docMk/>
          <pc:sldMk cId="556696721" sldId="648"/>
        </pc:sldMkLst>
      </pc:sldChg>
      <pc:sldChg chg="delSp modSp new mod">
        <pc:chgData name="Etienne Naddeo" userId="16935aba-fdeb-447c-b071-3fdf92515c56" providerId="ADAL" clId="{6440D67B-D71A-4BA8-AA95-95C9050BEEDF}" dt="2025-01-06T14:04:04.521" v="4390" actId="20577"/>
        <pc:sldMkLst>
          <pc:docMk/>
          <pc:sldMk cId="3814770073" sldId="649"/>
        </pc:sldMkLst>
      </pc:sldChg>
      <pc:sldChg chg="new del ord">
        <pc:chgData name="Etienne Naddeo" userId="16935aba-fdeb-447c-b071-3fdf92515c56" providerId="ADAL" clId="{6440D67B-D71A-4BA8-AA95-95C9050BEEDF}" dt="2025-01-07T14:38:35.819" v="4670" actId="47"/>
        <pc:sldMkLst>
          <pc:docMk/>
          <pc:sldMk cId="822001628" sldId="654"/>
        </pc:sldMkLst>
      </pc:sldChg>
      <pc:sldChg chg="addSp delSp modSp new mod ord">
        <pc:chgData name="Etienne Naddeo" userId="16935aba-fdeb-447c-b071-3fdf92515c56" providerId="ADAL" clId="{6440D67B-D71A-4BA8-AA95-95C9050BEEDF}" dt="2025-01-07T15:30:28.932" v="7701" actId="478"/>
        <pc:sldMkLst>
          <pc:docMk/>
          <pc:sldMk cId="1240591662" sldId="654"/>
        </pc:sldMkLst>
        <pc:spChg chg="mod">
          <ac:chgData name="Etienne Naddeo" userId="16935aba-fdeb-447c-b071-3fdf92515c56" providerId="ADAL" clId="{6440D67B-D71A-4BA8-AA95-95C9050BEEDF}" dt="2025-01-07T14:40:24.836" v="4680" actId="14100"/>
          <ac:spMkLst>
            <pc:docMk/>
            <pc:sldMk cId="1240591662" sldId="654"/>
            <ac:spMk id="2" creationId="{95D30B1B-3B51-804F-FC3E-04140571EB4B}"/>
          </ac:spMkLst>
        </pc:spChg>
        <pc:picChg chg="add mod">
          <ac:chgData name="Etienne Naddeo" userId="16935aba-fdeb-447c-b071-3fdf92515c56" providerId="ADAL" clId="{6440D67B-D71A-4BA8-AA95-95C9050BEEDF}" dt="2025-01-07T15:11:11.642" v="6629" actId="207"/>
          <ac:picMkLst>
            <pc:docMk/>
            <pc:sldMk cId="1240591662" sldId="654"/>
            <ac:picMk id="7" creationId="{8687AA3E-588A-D811-F518-72046B68C070}"/>
          </ac:picMkLst>
        </pc:picChg>
      </pc:sldChg>
      <pc:sldChg chg="delSp modSp new mod ord">
        <pc:chgData name="Etienne Naddeo" userId="16935aba-fdeb-447c-b071-3fdf92515c56" providerId="ADAL" clId="{6440D67B-D71A-4BA8-AA95-95C9050BEEDF}" dt="2025-01-07T15:30:32.986" v="7702" actId="478"/>
        <pc:sldMkLst>
          <pc:docMk/>
          <pc:sldMk cId="1195978868" sldId="655"/>
        </pc:sldMkLst>
        <pc:spChg chg="mod">
          <ac:chgData name="Etienne Naddeo" userId="16935aba-fdeb-447c-b071-3fdf92515c56" providerId="ADAL" clId="{6440D67B-D71A-4BA8-AA95-95C9050BEEDF}" dt="2025-01-07T14:49:03.643" v="4754" actId="20577"/>
          <ac:spMkLst>
            <pc:docMk/>
            <pc:sldMk cId="1195978868" sldId="655"/>
            <ac:spMk id="2" creationId="{C85201D6-8807-ED20-E4B4-A60BA77B668D}"/>
          </ac:spMkLst>
        </pc:spChg>
        <pc:spChg chg="mod">
          <ac:chgData name="Etienne Naddeo" userId="16935aba-fdeb-447c-b071-3fdf92515c56" providerId="ADAL" clId="{6440D67B-D71A-4BA8-AA95-95C9050BEEDF}" dt="2025-01-07T14:51:03.823" v="5002"/>
          <ac:spMkLst>
            <pc:docMk/>
            <pc:sldMk cId="1195978868" sldId="655"/>
            <ac:spMk id="3" creationId="{1B01EF3D-BBC4-4BA5-5F13-540AD89592C0}"/>
          </ac:spMkLst>
        </pc:spChg>
      </pc:sldChg>
      <pc:sldChg chg="modSp new mod">
        <pc:chgData name="Etienne Naddeo" userId="16935aba-fdeb-447c-b071-3fdf92515c56" providerId="ADAL" clId="{6440D67B-D71A-4BA8-AA95-95C9050BEEDF}" dt="2025-01-07T15:18:55.978" v="7464" actId="20577"/>
        <pc:sldMkLst>
          <pc:docMk/>
          <pc:sldMk cId="1234804269" sldId="656"/>
        </pc:sldMkLst>
        <pc:spChg chg="mod">
          <ac:chgData name="Etienne Naddeo" userId="16935aba-fdeb-447c-b071-3fdf92515c56" providerId="ADAL" clId="{6440D67B-D71A-4BA8-AA95-95C9050BEEDF}" dt="2025-01-07T14:51:26.988" v="5030"/>
          <ac:spMkLst>
            <pc:docMk/>
            <pc:sldMk cId="1234804269" sldId="656"/>
            <ac:spMk id="2" creationId="{7B44BE2D-C9F1-FC81-8919-A4820B5C0916}"/>
          </ac:spMkLst>
        </pc:spChg>
        <pc:spChg chg="mod">
          <ac:chgData name="Etienne Naddeo" userId="16935aba-fdeb-447c-b071-3fdf92515c56" providerId="ADAL" clId="{6440D67B-D71A-4BA8-AA95-95C9050BEEDF}" dt="2025-01-07T14:54:10.318" v="5356"/>
          <ac:spMkLst>
            <pc:docMk/>
            <pc:sldMk cId="1234804269" sldId="656"/>
            <ac:spMk id="3" creationId="{D0BB5C87-69FB-0DC0-F4F8-D4FD08C23533}"/>
          </ac:spMkLst>
        </pc:spChg>
        <pc:spChg chg="mod">
          <ac:chgData name="Etienne Naddeo" userId="16935aba-fdeb-447c-b071-3fdf92515c56" providerId="ADAL" clId="{6440D67B-D71A-4BA8-AA95-95C9050BEEDF}" dt="2025-01-07T15:18:55.978" v="7464" actId="20577"/>
          <ac:spMkLst>
            <pc:docMk/>
            <pc:sldMk cId="1234804269" sldId="656"/>
            <ac:spMk id="4" creationId="{38539552-695C-F8DD-74F9-F4779EA73B80}"/>
          </ac:spMkLst>
        </pc:spChg>
      </pc:sldChg>
      <pc:sldChg chg="delSp modSp new mod">
        <pc:chgData name="Etienne Naddeo" userId="16935aba-fdeb-447c-b071-3fdf92515c56" providerId="ADAL" clId="{6440D67B-D71A-4BA8-AA95-95C9050BEEDF}" dt="2025-01-07T15:30:43.104" v="7703" actId="478"/>
        <pc:sldMkLst>
          <pc:docMk/>
          <pc:sldMk cId="2764714953" sldId="657"/>
        </pc:sldMkLst>
        <pc:spChg chg="mod">
          <ac:chgData name="Etienne Naddeo" userId="16935aba-fdeb-447c-b071-3fdf92515c56" providerId="ADAL" clId="{6440D67B-D71A-4BA8-AA95-95C9050BEEDF}" dt="2025-01-07T14:54:31.098" v="5364" actId="27636"/>
          <ac:spMkLst>
            <pc:docMk/>
            <pc:sldMk cId="2764714953" sldId="657"/>
            <ac:spMk id="2" creationId="{8BCC4734-B8AA-F28B-3294-19DE68C73E4E}"/>
          </ac:spMkLst>
        </pc:spChg>
        <pc:spChg chg="mod">
          <ac:chgData name="Etienne Naddeo" userId="16935aba-fdeb-447c-b071-3fdf92515c56" providerId="ADAL" clId="{6440D67B-D71A-4BA8-AA95-95C9050BEEDF}" dt="2025-01-07T15:16:42.439" v="7244" actId="20577"/>
          <ac:spMkLst>
            <pc:docMk/>
            <pc:sldMk cId="2764714953" sldId="657"/>
            <ac:spMk id="3" creationId="{72559BA0-DD0D-EA26-3A56-3F184E7118B5}"/>
          </ac:spMkLst>
        </pc:spChg>
      </pc:sldChg>
      <pc:sldChg chg="addSp delSp modSp new mod">
        <pc:chgData name="Etienne Naddeo" userId="16935aba-fdeb-447c-b071-3fdf92515c56" providerId="ADAL" clId="{6440D67B-D71A-4BA8-AA95-95C9050BEEDF}" dt="2025-01-07T15:30:48.471" v="7704" actId="478"/>
        <pc:sldMkLst>
          <pc:docMk/>
          <pc:sldMk cId="1538938297" sldId="658"/>
        </pc:sldMkLst>
        <pc:spChg chg="mod">
          <ac:chgData name="Etienne Naddeo" userId="16935aba-fdeb-447c-b071-3fdf92515c56" providerId="ADAL" clId="{6440D67B-D71A-4BA8-AA95-95C9050BEEDF}" dt="2025-01-07T14:56:38.415" v="5701" actId="20577"/>
          <ac:spMkLst>
            <pc:docMk/>
            <pc:sldMk cId="1538938297" sldId="658"/>
            <ac:spMk id="2" creationId="{9A2CAB5C-54E4-5887-A4FE-2CDF54D4ABF8}"/>
          </ac:spMkLst>
        </pc:spChg>
        <pc:picChg chg="add mod">
          <ac:chgData name="Etienne Naddeo" userId="16935aba-fdeb-447c-b071-3fdf92515c56" providerId="ADAL" clId="{6440D67B-D71A-4BA8-AA95-95C9050BEEDF}" dt="2025-01-07T15:02:43.836" v="5912" actId="1076"/>
          <ac:picMkLst>
            <pc:docMk/>
            <pc:sldMk cId="1538938297" sldId="658"/>
            <ac:picMk id="7" creationId="{DFC81F6D-F64E-7022-6276-8FA27AFAF370}"/>
          </ac:picMkLst>
        </pc:picChg>
      </pc:sldChg>
      <pc:sldChg chg="modSp new mod">
        <pc:chgData name="Etienne Naddeo" userId="16935aba-fdeb-447c-b071-3fdf92515c56" providerId="ADAL" clId="{6440D67B-D71A-4BA8-AA95-95C9050BEEDF}" dt="2025-01-09T13:51:09.160" v="7724" actId="6549"/>
        <pc:sldMkLst>
          <pc:docMk/>
          <pc:sldMk cId="3157725564" sldId="659"/>
        </pc:sldMkLst>
        <pc:spChg chg="mod">
          <ac:chgData name="Etienne Naddeo" userId="16935aba-fdeb-447c-b071-3fdf92515c56" providerId="ADAL" clId="{6440D67B-D71A-4BA8-AA95-95C9050BEEDF}" dt="2025-01-07T15:03:09.498" v="5921" actId="20577"/>
          <ac:spMkLst>
            <pc:docMk/>
            <pc:sldMk cId="3157725564" sldId="659"/>
            <ac:spMk id="2" creationId="{58EE5181-371B-8122-893A-9215AC93DF8F}"/>
          </ac:spMkLst>
        </pc:spChg>
        <pc:spChg chg="mod">
          <ac:chgData name="Etienne Naddeo" userId="16935aba-fdeb-447c-b071-3fdf92515c56" providerId="ADAL" clId="{6440D67B-D71A-4BA8-AA95-95C9050BEEDF}" dt="2025-01-09T13:51:09.160" v="7724" actId="6549"/>
          <ac:spMkLst>
            <pc:docMk/>
            <pc:sldMk cId="3157725564" sldId="659"/>
            <ac:spMk id="3" creationId="{EFD84486-9769-3DE7-7AD8-1FFA82846DBD}"/>
          </ac:spMkLst>
        </pc:spChg>
        <pc:spChg chg="mod">
          <ac:chgData name="Etienne Naddeo" userId="16935aba-fdeb-447c-b071-3fdf92515c56" providerId="ADAL" clId="{6440D67B-D71A-4BA8-AA95-95C9050BEEDF}" dt="2025-01-07T15:19:57.893" v="7466" actId="20577"/>
          <ac:spMkLst>
            <pc:docMk/>
            <pc:sldMk cId="3157725564" sldId="659"/>
            <ac:spMk id="4" creationId="{F821F1A8-E5A4-FEFE-CAC9-4545B9178E54}"/>
          </ac:spMkLst>
        </pc:spChg>
      </pc:sldChg>
      <pc:sldChg chg="delSp modSp new mod">
        <pc:chgData name="Etienne Naddeo" userId="16935aba-fdeb-447c-b071-3fdf92515c56" providerId="ADAL" clId="{6440D67B-D71A-4BA8-AA95-95C9050BEEDF}" dt="2025-01-07T15:30:56.516" v="7705" actId="478"/>
        <pc:sldMkLst>
          <pc:docMk/>
          <pc:sldMk cId="2351574467" sldId="660"/>
        </pc:sldMkLst>
      </pc:sldChg>
      <pc:sldChg chg="addSp delSp modSp new mod">
        <pc:chgData name="Etienne Naddeo" userId="16935aba-fdeb-447c-b071-3fdf92515c56" providerId="ADAL" clId="{6440D67B-D71A-4BA8-AA95-95C9050BEEDF}" dt="2025-01-07T15:31:00.855" v="7706" actId="478"/>
        <pc:sldMkLst>
          <pc:docMk/>
          <pc:sldMk cId="1129971493" sldId="661"/>
        </pc:sldMkLst>
        <pc:spChg chg="mod">
          <ac:chgData name="Etienne Naddeo" userId="16935aba-fdeb-447c-b071-3fdf92515c56" providerId="ADAL" clId="{6440D67B-D71A-4BA8-AA95-95C9050BEEDF}" dt="2025-01-07T15:05:59.094" v="6157" actId="20577"/>
          <ac:spMkLst>
            <pc:docMk/>
            <pc:sldMk cId="1129971493" sldId="661"/>
            <ac:spMk id="2" creationId="{3E68A5E6-1B10-8DA3-A0B0-26A5B430C123}"/>
          </ac:spMkLst>
        </pc:spChg>
        <pc:spChg chg="mod">
          <ac:chgData name="Etienne Naddeo" userId="16935aba-fdeb-447c-b071-3fdf92515c56" providerId="ADAL" clId="{6440D67B-D71A-4BA8-AA95-95C9050BEEDF}" dt="2025-01-07T15:07:01.008" v="6166" actId="207"/>
          <ac:spMkLst>
            <pc:docMk/>
            <pc:sldMk cId="1129971493" sldId="661"/>
            <ac:spMk id="3" creationId="{232EBFAB-CE28-0FF6-E450-53FF772E8A94}"/>
          </ac:spMkLst>
        </pc:spChg>
        <pc:picChg chg="add mod">
          <ac:chgData name="Etienne Naddeo" userId="16935aba-fdeb-447c-b071-3fdf92515c56" providerId="ADAL" clId="{6440D67B-D71A-4BA8-AA95-95C9050BEEDF}" dt="2025-01-07T15:07:09.921" v="6168" actId="207"/>
          <ac:picMkLst>
            <pc:docMk/>
            <pc:sldMk cId="1129971493" sldId="661"/>
            <ac:picMk id="6" creationId="{376EC2C9-4DC3-B11E-1D7F-55D796C49800}"/>
          </ac:picMkLst>
        </pc:picChg>
      </pc:sldChg>
      <pc:sldChg chg="delSp modSp new mod">
        <pc:chgData name="Etienne Naddeo" userId="16935aba-fdeb-447c-b071-3fdf92515c56" providerId="ADAL" clId="{6440D67B-D71A-4BA8-AA95-95C9050BEEDF}" dt="2025-01-07T15:31:05.554" v="7707" actId="478"/>
        <pc:sldMkLst>
          <pc:docMk/>
          <pc:sldMk cId="3802430222" sldId="662"/>
        </pc:sldMkLst>
        <pc:spChg chg="mod">
          <ac:chgData name="Etienne Naddeo" userId="16935aba-fdeb-447c-b071-3fdf92515c56" providerId="ADAL" clId="{6440D67B-D71A-4BA8-AA95-95C9050BEEDF}" dt="2025-01-07T15:07:47.789" v="6231" actId="20577"/>
          <ac:spMkLst>
            <pc:docMk/>
            <pc:sldMk cId="3802430222" sldId="662"/>
            <ac:spMk id="2" creationId="{CBB920DF-CE2A-0CC5-4C1B-CE219A8FA915}"/>
          </ac:spMkLst>
        </pc:spChg>
        <pc:spChg chg="mod">
          <ac:chgData name="Etienne Naddeo" userId="16935aba-fdeb-447c-b071-3fdf92515c56" providerId="ADAL" clId="{6440D67B-D71A-4BA8-AA95-95C9050BEEDF}" dt="2025-01-07T15:08:53.614" v="6344" actId="20577"/>
          <ac:spMkLst>
            <pc:docMk/>
            <pc:sldMk cId="3802430222" sldId="662"/>
            <ac:spMk id="3" creationId="{0D40F79E-00A7-2591-3A70-0DD463291688}"/>
          </ac:spMkLst>
        </pc:spChg>
      </pc:sldChg>
      <pc:sldChg chg="delSp modSp new mod">
        <pc:chgData name="Etienne Naddeo" userId="16935aba-fdeb-447c-b071-3fdf92515c56" providerId="ADAL" clId="{6440D67B-D71A-4BA8-AA95-95C9050BEEDF}" dt="2025-01-07T15:31:15.038" v="7708" actId="478"/>
        <pc:sldMkLst>
          <pc:docMk/>
          <pc:sldMk cId="1154309491" sldId="663"/>
        </pc:sldMkLst>
        <pc:spChg chg="mod">
          <ac:chgData name="Etienne Naddeo" userId="16935aba-fdeb-447c-b071-3fdf92515c56" providerId="ADAL" clId="{6440D67B-D71A-4BA8-AA95-95C9050BEEDF}" dt="2025-01-07T15:09:16.684" v="6403" actId="20577"/>
          <ac:spMkLst>
            <pc:docMk/>
            <pc:sldMk cId="1154309491" sldId="663"/>
            <ac:spMk id="2" creationId="{EC9B5839-AF2C-773B-7EA0-C630B8F0F7BC}"/>
          </ac:spMkLst>
        </pc:spChg>
        <pc:spChg chg="mod">
          <ac:chgData name="Etienne Naddeo" userId="16935aba-fdeb-447c-b071-3fdf92515c56" providerId="ADAL" clId="{6440D67B-D71A-4BA8-AA95-95C9050BEEDF}" dt="2025-01-07T15:11:32.030" v="6672" actId="20577"/>
          <ac:spMkLst>
            <pc:docMk/>
            <pc:sldMk cId="1154309491" sldId="663"/>
            <ac:spMk id="3" creationId="{9DF4D6F6-B959-6FFF-9412-C4228ED2D994}"/>
          </ac:spMkLst>
        </pc:spChg>
      </pc:sldChg>
      <pc:sldChg chg="modSp new mod">
        <pc:chgData name="Etienne Naddeo" userId="16935aba-fdeb-447c-b071-3fdf92515c56" providerId="ADAL" clId="{6440D67B-D71A-4BA8-AA95-95C9050BEEDF}" dt="2025-01-07T15:22:08.573" v="7470" actId="20577"/>
        <pc:sldMkLst>
          <pc:docMk/>
          <pc:sldMk cId="405041610" sldId="664"/>
        </pc:sldMkLst>
        <pc:spChg chg="mod">
          <ac:chgData name="Etienne Naddeo" userId="16935aba-fdeb-447c-b071-3fdf92515c56" providerId="ADAL" clId="{6440D67B-D71A-4BA8-AA95-95C9050BEEDF}" dt="2025-01-07T15:12:16.437" v="6723" actId="20577"/>
          <ac:spMkLst>
            <pc:docMk/>
            <pc:sldMk cId="405041610" sldId="664"/>
            <ac:spMk id="2" creationId="{F6C10BDB-781D-D18B-CF64-A3CE404306C9}"/>
          </ac:spMkLst>
        </pc:spChg>
        <pc:spChg chg="mod">
          <ac:chgData name="Etienne Naddeo" userId="16935aba-fdeb-447c-b071-3fdf92515c56" providerId="ADAL" clId="{6440D67B-D71A-4BA8-AA95-95C9050BEEDF}" dt="2025-01-07T15:15:00.517" v="6997" actId="20577"/>
          <ac:spMkLst>
            <pc:docMk/>
            <pc:sldMk cId="405041610" sldId="664"/>
            <ac:spMk id="3" creationId="{00EBBEF6-5AC0-9EFC-C041-69F5F1E5766D}"/>
          </ac:spMkLst>
        </pc:spChg>
        <pc:spChg chg="mod">
          <ac:chgData name="Etienne Naddeo" userId="16935aba-fdeb-447c-b071-3fdf92515c56" providerId="ADAL" clId="{6440D67B-D71A-4BA8-AA95-95C9050BEEDF}" dt="2025-01-07T15:22:08.573" v="7470" actId="20577"/>
          <ac:spMkLst>
            <pc:docMk/>
            <pc:sldMk cId="405041610" sldId="664"/>
            <ac:spMk id="4" creationId="{E073C0B2-A43B-2938-D914-B3209918901C}"/>
          </ac:spMkLst>
        </pc:spChg>
      </pc:sldChg>
      <pc:sldChg chg="delSp modSp new mod">
        <pc:chgData name="Etienne Naddeo" userId="16935aba-fdeb-447c-b071-3fdf92515c56" providerId="ADAL" clId="{6440D67B-D71A-4BA8-AA95-95C9050BEEDF}" dt="2025-01-07T15:31:25.909" v="7709" actId="478"/>
        <pc:sldMkLst>
          <pc:docMk/>
          <pc:sldMk cId="659973171" sldId="665"/>
        </pc:sldMkLst>
        <pc:spChg chg="mod">
          <ac:chgData name="Etienne Naddeo" userId="16935aba-fdeb-447c-b071-3fdf92515c56" providerId="ADAL" clId="{6440D67B-D71A-4BA8-AA95-95C9050BEEDF}" dt="2025-01-07T15:15:17.717" v="7008" actId="20577"/>
          <ac:spMkLst>
            <pc:docMk/>
            <pc:sldMk cId="659973171" sldId="665"/>
            <ac:spMk id="2" creationId="{B66115D8-9043-07AF-B0E9-8820B5543A78}"/>
          </ac:spMkLst>
        </pc:spChg>
        <pc:spChg chg="mod">
          <ac:chgData name="Etienne Naddeo" userId="16935aba-fdeb-447c-b071-3fdf92515c56" providerId="ADAL" clId="{6440D67B-D71A-4BA8-AA95-95C9050BEEDF}" dt="2025-01-07T15:18:04.558" v="7462" actId="20577"/>
          <ac:spMkLst>
            <pc:docMk/>
            <pc:sldMk cId="659973171" sldId="665"/>
            <ac:spMk id="3" creationId="{3BB94D09-3D20-FC84-847F-2E01507EDC1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732CF80-6F1E-2D97-EFA0-22D7E729B7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3307965-7D58-2763-AB29-85257CF4CA6B}"/>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14E864A6-E9EA-4F1A-81EC-2949B5D1F8AC}" type="datetimeFigureOut">
              <a:rPr lang="fr-FR" smtClean="0"/>
              <a:t>10/01/2025</a:t>
            </a:fld>
            <a:endParaRPr lang="fr-FR"/>
          </a:p>
        </p:txBody>
      </p:sp>
      <p:sp>
        <p:nvSpPr>
          <p:cNvPr id="4" name="Espace réservé du pied de page 3">
            <a:extLst>
              <a:ext uri="{FF2B5EF4-FFF2-40B4-BE49-F238E27FC236}">
                <a16:creationId xmlns:a16="http://schemas.microsoft.com/office/drawing/2014/main" id="{D5449FFD-179C-6D60-ADAE-59F3A5F8D270}"/>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FD28EE8-9EC7-BA1D-BC52-2E22427B6CCF}"/>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F46E8212-1923-4E0A-9545-6F35559521FF}" type="slidenum">
              <a:rPr lang="fr-FR" smtClean="0"/>
              <a:t>‹N°›</a:t>
            </a:fld>
            <a:endParaRPr lang="fr-FR"/>
          </a:p>
        </p:txBody>
      </p:sp>
    </p:spTree>
    <p:extLst>
      <p:ext uri="{BB962C8B-B14F-4D97-AF65-F5344CB8AC3E}">
        <p14:creationId xmlns:p14="http://schemas.microsoft.com/office/powerpoint/2010/main" val="2860243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B8E117C9-DC69-4474-95AE-B5B905E0C089}" type="datetimeFigureOut">
              <a:rPr lang="fr-FR" smtClean="0"/>
              <a:t>10/01/2025</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AC1E5AB4-6DAB-460B-B1F2-D187681C329E}" type="slidenum">
              <a:rPr lang="fr-FR" smtClean="0"/>
              <a:t>‹N°›</a:t>
            </a:fld>
            <a:endParaRPr lang="fr-FR"/>
          </a:p>
        </p:txBody>
      </p:sp>
    </p:spTree>
    <p:extLst>
      <p:ext uri="{BB962C8B-B14F-4D97-AF65-F5344CB8AC3E}">
        <p14:creationId xmlns:p14="http://schemas.microsoft.com/office/powerpoint/2010/main" val="388221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712B84-B251-42B7-9EAD-23E079016A6C}"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403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4538"/>
            <a:ext cx="4967287" cy="372427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20</a:t>
            </a:fld>
            <a:endParaRPr lang="fr-FR"/>
          </a:p>
        </p:txBody>
      </p:sp>
    </p:spTree>
    <p:extLst>
      <p:ext uri="{BB962C8B-B14F-4D97-AF65-F5344CB8AC3E}">
        <p14:creationId xmlns:p14="http://schemas.microsoft.com/office/powerpoint/2010/main" val="619979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BD826-3172-786E-07C3-EA2B01BA7D9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5D7DBC-C53A-3282-B2C6-82C8BA5A198C}"/>
              </a:ext>
            </a:extLst>
          </p:cNvPr>
          <p:cNvSpPr>
            <a:spLocks noGrp="1" noRot="1" noChangeAspect="1"/>
          </p:cNvSpPr>
          <p:nvPr>
            <p:ph type="sldImg"/>
          </p:nvPr>
        </p:nvSpPr>
        <p:spPr>
          <a:xfrm>
            <a:off x="915988" y="744538"/>
            <a:ext cx="4967287" cy="3724275"/>
          </a:xfrm>
        </p:spPr>
      </p:sp>
      <p:sp>
        <p:nvSpPr>
          <p:cNvPr id="3" name="Espace réservé des notes 2">
            <a:extLst>
              <a:ext uri="{FF2B5EF4-FFF2-40B4-BE49-F238E27FC236}">
                <a16:creationId xmlns:a16="http://schemas.microsoft.com/office/drawing/2014/main" id="{57B9AA73-2DC2-E2AD-ED37-A089F2B0EE7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685953E-0796-5EBA-8061-66D0E713CDF6}"/>
              </a:ext>
            </a:extLst>
          </p:cNvPr>
          <p:cNvSpPr>
            <a:spLocks noGrp="1"/>
          </p:cNvSpPr>
          <p:nvPr>
            <p:ph type="sldNum" sz="quarter" idx="5"/>
          </p:nvPr>
        </p:nvSpPr>
        <p:spPr/>
        <p:txBody>
          <a:bodyPr/>
          <a:lstStyle/>
          <a:p>
            <a:fld id="{AC1E5AB4-6DAB-460B-B1F2-D187681C329E}" type="slidenum">
              <a:rPr lang="fr-FR" smtClean="0"/>
              <a:t>21</a:t>
            </a:fld>
            <a:endParaRPr lang="fr-FR"/>
          </a:p>
        </p:txBody>
      </p:sp>
    </p:spTree>
    <p:extLst>
      <p:ext uri="{BB962C8B-B14F-4D97-AF65-F5344CB8AC3E}">
        <p14:creationId xmlns:p14="http://schemas.microsoft.com/office/powerpoint/2010/main" val="208502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BAF14-D4AD-75EF-C038-1E1650AB90C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ABB81BB-A4C0-35C2-EDB2-BDE4A1C22FF6}"/>
              </a:ext>
            </a:extLst>
          </p:cNvPr>
          <p:cNvSpPr>
            <a:spLocks noGrp="1" noRot="1" noChangeAspect="1"/>
          </p:cNvSpPr>
          <p:nvPr>
            <p:ph type="sldImg"/>
          </p:nvPr>
        </p:nvSpPr>
        <p:spPr>
          <a:xfrm>
            <a:off x="915988" y="744538"/>
            <a:ext cx="4967287" cy="3724275"/>
          </a:xfrm>
        </p:spPr>
      </p:sp>
      <p:sp>
        <p:nvSpPr>
          <p:cNvPr id="3" name="Espace réservé des notes 2">
            <a:extLst>
              <a:ext uri="{FF2B5EF4-FFF2-40B4-BE49-F238E27FC236}">
                <a16:creationId xmlns:a16="http://schemas.microsoft.com/office/drawing/2014/main" id="{8C2EC842-3AC3-885F-EADD-50E384C5B9EE}"/>
              </a:ext>
            </a:extLst>
          </p:cNvPr>
          <p:cNvSpPr>
            <a:spLocks noGrp="1"/>
          </p:cNvSpPr>
          <p:nvPr>
            <p:ph type="body" idx="1"/>
          </p:nvPr>
        </p:nvSpPr>
        <p:spPr/>
        <p:txBody>
          <a:bodyPr/>
          <a:lstStyle/>
          <a:p>
            <a:r>
              <a:rPr lang="fr-FR"/>
              <a:t>Exemple pour interface publique</a:t>
            </a:r>
          </a:p>
          <a:p>
            <a:pPr marL="171450" indent="-171450">
              <a:buFontTx/>
              <a:buChar char="-"/>
            </a:pPr>
            <a:r>
              <a:rPr lang="fr-FR"/>
              <a:t>Bibliography copie écran / ead</a:t>
            </a:r>
          </a:p>
          <a:p>
            <a:pPr marL="171450" indent="-171450">
              <a:buFontTx/>
              <a:buChar char="-"/>
            </a:pPr>
            <a:r>
              <a:rPr lang="fr-FR"/>
              <a:t>Le paragraphe &lt;p&gt;</a:t>
            </a:r>
          </a:p>
          <a:p>
            <a:pPr marL="171450" indent="-171450">
              <a:buFontTx/>
              <a:buChar char="-"/>
            </a:pPr>
            <a:endParaRPr lang="fr-FR"/>
          </a:p>
          <a:p>
            <a:pPr marL="0" indent="0">
              <a:buFontTx/>
              <a:buNone/>
            </a:pPr>
            <a:r>
              <a:rPr lang="fr-FR"/>
              <a:t>Exemple Indexation informatique</a:t>
            </a:r>
          </a:p>
          <a:p>
            <a:pPr marL="171450" indent="-171450">
              <a:buFontTx/>
              <a:buChar char="-"/>
            </a:pPr>
            <a:r>
              <a:rPr lang="fr-FR"/>
              <a:t>Pas héritage entre fichier</a:t>
            </a:r>
          </a:p>
          <a:p>
            <a:pPr marL="171450" indent="-171450">
              <a:buFontTx/>
              <a:buChar char="-"/>
            </a:pPr>
            <a:r>
              <a:rPr lang="fr-FR"/>
              <a:t>Ce qui est indexé pour un &lt;unitdate&gt;</a:t>
            </a:r>
          </a:p>
          <a:p>
            <a:pPr marL="171450" indent="-171450">
              <a:buFontTx/>
              <a:buChar char="-"/>
            </a:pPr>
            <a:endParaRPr lang="fr-FR"/>
          </a:p>
          <a:p>
            <a:pPr marL="171450" indent="-171450">
              <a:buFontTx/>
              <a:buChar char="-"/>
            </a:pPr>
            <a:endParaRPr lang="fr-FR"/>
          </a:p>
          <a:p>
            <a:pPr marL="171450" indent="-171450">
              <a:buFontTx/>
              <a:buChar char="-"/>
            </a:pPr>
            <a:endParaRPr lang="fr-FR"/>
          </a:p>
        </p:txBody>
      </p:sp>
      <p:sp>
        <p:nvSpPr>
          <p:cNvPr id="4" name="Espace réservé du numéro de diapositive 3">
            <a:extLst>
              <a:ext uri="{FF2B5EF4-FFF2-40B4-BE49-F238E27FC236}">
                <a16:creationId xmlns:a16="http://schemas.microsoft.com/office/drawing/2014/main" id="{00B58643-9248-C176-2DA2-04C9D2E1C025}"/>
              </a:ext>
            </a:extLst>
          </p:cNvPr>
          <p:cNvSpPr>
            <a:spLocks noGrp="1"/>
          </p:cNvSpPr>
          <p:nvPr>
            <p:ph type="sldNum" sz="quarter" idx="5"/>
          </p:nvPr>
        </p:nvSpPr>
        <p:spPr/>
        <p:txBody>
          <a:bodyPr/>
          <a:lstStyle/>
          <a:p>
            <a:fld id="{AC1E5AB4-6DAB-460B-B1F2-D187681C329E}" type="slidenum">
              <a:rPr lang="fr-FR" smtClean="0"/>
              <a:t>22</a:t>
            </a:fld>
            <a:endParaRPr lang="fr-FR"/>
          </a:p>
        </p:txBody>
      </p:sp>
    </p:spTree>
    <p:extLst>
      <p:ext uri="{BB962C8B-B14F-4D97-AF65-F5344CB8AC3E}">
        <p14:creationId xmlns:p14="http://schemas.microsoft.com/office/powerpoint/2010/main" val="3594379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44561-F585-398A-3EBC-B5C15549814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339B27E-9EAF-39D4-DE4E-B511242C0370}"/>
              </a:ext>
            </a:extLst>
          </p:cNvPr>
          <p:cNvSpPr>
            <a:spLocks noGrp="1" noRot="1" noChangeAspect="1"/>
          </p:cNvSpPr>
          <p:nvPr>
            <p:ph type="sldImg"/>
          </p:nvPr>
        </p:nvSpPr>
        <p:spPr>
          <a:xfrm>
            <a:off x="915988" y="744538"/>
            <a:ext cx="4967287" cy="3724275"/>
          </a:xfrm>
        </p:spPr>
      </p:sp>
      <p:sp>
        <p:nvSpPr>
          <p:cNvPr id="3" name="Espace réservé des notes 2">
            <a:extLst>
              <a:ext uri="{FF2B5EF4-FFF2-40B4-BE49-F238E27FC236}">
                <a16:creationId xmlns:a16="http://schemas.microsoft.com/office/drawing/2014/main" id="{F552C069-3D4A-B639-DD25-268772A6F671}"/>
              </a:ext>
            </a:extLst>
          </p:cNvPr>
          <p:cNvSpPr>
            <a:spLocks noGrp="1"/>
          </p:cNvSpPr>
          <p:nvPr>
            <p:ph type="body" idx="1"/>
          </p:nvPr>
        </p:nvSpPr>
        <p:spPr/>
        <p:txBody>
          <a:bodyPr/>
          <a:lstStyle/>
          <a:p>
            <a:r>
              <a:rPr lang="fr-FR"/>
              <a:t>Pour remontrer logique  Entrer dans &lt;genreform&gt;</a:t>
            </a:r>
          </a:p>
          <a:p>
            <a:endParaRPr lang="fr-FR"/>
          </a:p>
          <a:p>
            <a:r>
              <a:rPr lang="fr-FR"/>
              <a:t>Monter menu 2 partie repensée</a:t>
            </a:r>
          </a:p>
          <a:p>
            <a:endParaRPr lang="fr-FR"/>
          </a:p>
          <a:p>
            <a:r>
              <a:rPr lang="fr-FR"/>
              <a:t>Page introductive </a:t>
            </a:r>
          </a:p>
          <a:p>
            <a:endParaRPr lang="fr-FR"/>
          </a:p>
          <a:p>
            <a:r>
              <a:rPr lang="fr-FR"/>
              <a:t>Puis annexe 4</a:t>
            </a:r>
          </a:p>
          <a:p>
            <a:endParaRPr lang="fr-FR"/>
          </a:p>
        </p:txBody>
      </p:sp>
      <p:sp>
        <p:nvSpPr>
          <p:cNvPr id="4" name="Espace réservé du numéro de diapositive 3">
            <a:extLst>
              <a:ext uri="{FF2B5EF4-FFF2-40B4-BE49-F238E27FC236}">
                <a16:creationId xmlns:a16="http://schemas.microsoft.com/office/drawing/2014/main" id="{EC9DB7EB-EE96-FFDA-F0C1-0F021154EA68}"/>
              </a:ext>
            </a:extLst>
          </p:cNvPr>
          <p:cNvSpPr>
            <a:spLocks noGrp="1"/>
          </p:cNvSpPr>
          <p:nvPr>
            <p:ph type="sldNum" sz="quarter" idx="5"/>
          </p:nvPr>
        </p:nvSpPr>
        <p:spPr/>
        <p:txBody>
          <a:bodyPr/>
          <a:lstStyle/>
          <a:p>
            <a:fld id="{AC1E5AB4-6DAB-460B-B1F2-D187681C329E}" type="slidenum">
              <a:rPr lang="fr-FR" smtClean="0"/>
              <a:t>23</a:t>
            </a:fld>
            <a:endParaRPr lang="fr-FR"/>
          </a:p>
        </p:txBody>
      </p:sp>
    </p:spTree>
    <p:extLst>
      <p:ext uri="{BB962C8B-B14F-4D97-AF65-F5344CB8AC3E}">
        <p14:creationId xmlns:p14="http://schemas.microsoft.com/office/powerpoint/2010/main" val="277476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0F694-B9AF-7FD9-F2B0-A6ED1F59CB2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68F5A3-2DE9-24DF-D1C9-2524D458EC45}"/>
              </a:ext>
            </a:extLst>
          </p:cNvPr>
          <p:cNvSpPr>
            <a:spLocks noGrp="1" noRot="1" noChangeAspect="1"/>
          </p:cNvSpPr>
          <p:nvPr>
            <p:ph type="sldImg"/>
          </p:nvPr>
        </p:nvSpPr>
        <p:spPr>
          <a:xfrm>
            <a:off x="915988" y="744538"/>
            <a:ext cx="4967287" cy="3724275"/>
          </a:xfrm>
        </p:spPr>
      </p:sp>
      <p:sp>
        <p:nvSpPr>
          <p:cNvPr id="3" name="Espace réservé des notes 2">
            <a:extLst>
              <a:ext uri="{FF2B5EF4-FFF2-40B4-BE49-F238E27FC236}">
                <a16:creationId xmlns:a16="http://schemas.microsoft.com/office/drawing/2014/main" id="{97A8BA6C-6582-C076-D2BF-0C7BD6E092F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C9AF3E7-A436-D2A6-C66D-F2E79DF96EB3}"/>
              </a:ext>
            </a:extLst>
          </p:cNvPr>
          <p:cNvSpPr>
            <a:spLocks noGrp="1"/>
          </p:cNvSpPr>
          <p:nvPr>
            <p:ph type="sldNum" sz="quarter" idx="5"/>
          </p:nvPr>
        </p:nvSpPr>
        <p:spPr/>
        <p:txBody>
          <a:bodyPr/>
          <a:lstStyle/>
          <a:p>
            <a:fld id="{AC1E5AB4-6DAB-460B-B1F2-D187681C329E}" type="slidenum">
              <a:rPr lang="fr-FR" smtClean="0"/>
              <a:t>24</a:t>
            </a:fld>
            <a:endParaRPr lang="fr-FR"/>
          </a:p>
        </p:txBody>
      </p:sp>
    </p:spTree>
    <p:extLst>
      <p:ext uri="{BB962C8B-B14F-4D97-AF65-F5344CB8AC3E}">
        <p14:creationId xmlns:p14="http://schemas.microsoft.com/office/powerpoint/2010/main" val="3054157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499C2-99F2-DAEE-3628-B3BA8F53F97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053BB8B-DAC1-170E-4346-7F34D246AA8F}"/>
              </a:ext>
            </a:extLst>
          </p:cNvPr>
          <p:cNvSpPr>
            <a:spLocks noGrp="1" noRot="1" noChangeAspect="1"/>
          </p:cNvSpPr>
          <p:nvPr>
            <p:ph type="sldImg"/>
          </p:nvPr>
        </p:nvSpPr>
        <p:spPr>
          <a:xfrm>
            <a:off x="915988" y="744538"/>
            <a:ext cx="4967287" cy="3724275"/>
          </a:xfrm>
        </p:spPr>
      </p:sp>
      <p:sp>
        <p:nvSpPr>
          <p:cNvPr id="3" name="Espace réservé des notes 2">
            <a:extLst>
              <a:ext uri="{FF2B5EF4-FFF2-40B4-BE49-F238E27FC236}">
                <a16:creationId xmlns:a16="http://schemas.microsoft.com/office/drawing/2014/main" id="{1B6AEC7D-1D6A-B14F-D5DC-21DB566A2B7F}"/>
              </a:ext>
            </a:extLst>
          </p:cNvPr>
          <p:cNvSpPr>
            <a:spLocks noGrp="1"/>
          </p:cNvSpPr>
          <p:nvPr>
            <p:ph type="body" idx="1"/>
          </p:nvPr>
        </p:nvSpPr>
        <p:spPr/>
        <p:txBody>
          <a:bodyPr/>
          <a:lstStyle/>
          <a:p>
            <a:r>
              <a:rPr lang="fr-FR"/>
              <a:t>Exemple &lt;eadheader&gt; ou &lt;unitid&gt;</a:t>
            </a:r>
          </a:p>
        </p:txBody>
      </p:sp>
      <p:sp>
        <p:nvSpPr>
          <p:cNvPr id="4" name="Espace réservé du numéro de diapositive 3">
            <a:extLst>
              <a:ext uri="{FF2B5EF4-FFF2-40B4-BE49-F238E27FC236}">
                <a16:creationId xmlns:a16="http://schemas.microsoft.com/office/drawing/2014/main" id="{2C3183FE-4527-81DB-44FF-8AB2AB4180A4}"/>
              </a:ext>
            </a:extLst>
          </p:cNvPr>
          <p:cNvSpPr>
            <a:spLocks noGrp="1"/>
          </p:cNvSpPr>
          <p:nvPr>
            <p:ph type="sldNum" sz="quarter" idx="5"/>
          </p:nvPr>
        </p:nvSpPr>
        <p:spPr/>
        <p:txBody>
          <a:bodyPr/>
          <a:lstStyle/>
          <a:p>
            <a:fld id="{AC1E5AB4-6DAB-460B-B1F2-D187681C329E}" type="slidenum">
              <a:rPr lang="fr-FR" smtClean="0"/>
              <a:t>25</a:t>
            </a:fld>
            <a:endParaRPr lang="fr-FR"/>
          </a:p>
        </p:txBody>
      </p:sp>
    </p:spTree>
    <p:extLst>
      <p:ext uri="{BB962C8B-B14F-4D97-AF65-F5344CB8AC3E}">
        <p14:creationId xmlns:p14="http://schemas.microsoft.com/office/powerpoint/2010/main" val="3920320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4538"/>
            <a:ext cx="4967287" cy="3724275"/>
          </a:xfrm>
        </p:spPr>
      </p:sp>
      <p:sp>
        <p:nvSpPr>
          <p:cNvPr id="3" name="Espace réservé des notes 2"/>
          <p:cNvSpPr>
            <a:spLocks noGrp="1"/>
          </p:cNvSpPr>
          <p:nvPr>
            <p:ph type="body" idx="1"/>
          </p:nvPr>
        </p:nvSpPr>
        <p:spPr/>
        <p:txBody>
          <a:bodyPr/>
          <a:lstStyle/>
          <a:p>
            <a:r>
              <a:rPr lang="fr-FR"/>
              <a:t>Exemple </a:t>
            </a:r>
          </a:p>
          <a:p>
            <a:r>
              <a:rPr lang="fr-FR"/>
              <a:t>P</a:t>
            </a:r>
          </a:p>
          <a:p>
            <a:r>
              <a:rPr lang="fr-FR"/>
              <a:t>Paragraphe</a:t>
            </a:r>
          </a:p>
          <a:p>
            <a:endParaRPr lang="fr-FR"/>
          </a:p>
          <a:p>
            <a:r>
              <a:rPr lang="fr-FR" err="1"/>
              <a:t>Modele</a:t>
            </a:r>
            <a:endParaRPr lang="fr-FR"/>
          </a:p>
          <a:p>
            <a:r>
              <a:rPr lang="fr-FR"/>
              <a:t>Page </a:t>
            </a:r>
            <a:r>
              <a:rPr lang="fr-FR" err="1"/>
              <a:t>modele</a:t>
            </a:r>
            <a:r>
              <a:rPr lang="fr-FR"/>
              <a:t> du manuel du correspondant</a:t>
            </a:r>
          </a:p>
          <a:p>
            <a:endParaRPr lang="fr-FR"/>
          </a:p>
          <a:p>
            <a:r>
              <a:rPr lang="fr-FR"/>
              <a:t>Expliciter différent bouton mise en forme</a:t>
            </a:r>
          </a:p>
          <a:p>
            <a:r>
              <a:rPr lang="fr-FR"/>
              <a:t>	n° de ligne ou pas</a:t>
            </a:r>
          </a:p>
          <a:p>
            <a:r>
              <a:rPr lang="fr-FR"/>
              <a:t>	retour charriot =&gt; perds lisibilité des indentations</a:t>
            </a:r>
          </a:p>
          <a:p>
            <a:endParaRPr lang="fr-FR"/>
          </a:p>
          <a:p>
            <a:r>
              <a:rPr lang="fr-FR"/>
              <a:t>Exemple copier/coller exemple</a:t>
            </a:r>
          </a:p>
          <a:p>
            <a:endParaRPr lang="fr-FR"/>
          </a:p>
          <a:p>
            <a:endParaRPr lang="fr-FR"/>
          </a:p>
          <a:p>
            <a:endParaRPr lang="fr-F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26</a:t>
            </a:fld>
            <a:endParaRPr lang="fr-FR"/>
          </a:p>
        </p:txBody>
      </p:sp>
    </p:spTree>
    <p:extLst>
      <p:ext uri="{BB962C8B-B14F-4D97-AF65-F5344CB8AC3E}">
        <p14:creationId xmlns:p14="http://schemas.microsoft.com/office/powerpoint/2010/main" val="769882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4538"/>
            <a:ext cx="4967287" cy="372427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27</a:t>
            </a:fld>
            <a:endParaRPr lang="fr-FR"/>
          </a:p>
        </p:txBody>
      </p:sp>
    </p:spTree>
    <p:extLst>
      <p:ext uri="{BB962C8B-B14F-4D97-AF65-F5344CB8AC3E}">
        <p14:creationId xmlns:p14="http://schemas.microsoft.com/office/powerpoint/2010/main" val="3914330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4538"/>
            <a:ext cx="4967287" cy="372427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28</a:t>
            </a:fld>
            <a:endParaRPr lang="fr-FR"/>
          </a:p>
        </p:txBody>
      </p:sp>
    </p:spTree>
    <p:extLst>
      <p:ext uri="{BB962C8B-B14F-4D97-AF65-F5344CB8AC3E}">
        <p14:creationId xmlns:p14="http://schemas.microsoft.com/office/powerpoint/2010/main" val="3852879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ABA4E-7F03-FF96-6C0D-AE26B6EBDF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FC6741-4FB0-8382-6FC2-C46D5F0AC8C0}"/>
              </a:ext>
            </a:extLst>
          </p:cNvPr>
          <p:cNvSpPr>
            <a:spLocks noGrp="1" noRot="1" noChangeAspect="1"/>
          </p:cNvSpPr>
          <p:nvPr>
            <p:ph type="sldImg"/>
          </p:nvPr>
        </p:nvSpPr>
        <p:spPr>
          <a:xfrm>
            <a:off x="915988" y="744538"/>
            <a:ext cx="4967287" cy="3724275"/>
          </a:xfrm>
        </p:spPr>
      </p:sp>
      <p:sp>
        <p:nvSpPr>
          <p:cNvPr id="3" name="Espace réservé des notes 2">
            <a:extLst>
              <a:ext uri="{FF2B5EF4-FFF2-40B4-BE49-F238E27FC236}">
                <a16:creationId xmlns:a16="http://schemas.microsoft.com/office/drawing/2014/main" id="{D3F4D273-E3AE-E9C9-B555-475C30988F8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DCEFF9C-A16A-52CB-DD0E-59DF1E8D8DBA}"/>
              </a:ext>
            </a:extLst>
          </p:cNvPr>
          <p:cNvSpPr>
            <a:spLocks noGrp="1"/>
          </p:cNvSpPr>
          <p:nvPr>
            <p:ph type="sldNum" sz="quarter" idx="5"/>
          </p:nvPr>
        </p:nvSpPr>
        <p:spPr/>
        <p:txBody>
          <a:bodyPr/>
          <a:lstStyle/>
          <a:p>
            <a:fld id="{AC1E5AB4-6DAB-460B-B1F2-D187681C329E}" type="slidenum">
              <a:rPr lang="fr-FR" smtClean="0"/>
              <a:t>29</a:t>
            </a:fld>
            <a:endParaRPr lang="fr-FR"/>
          </a:p>
        </p:txBody>
      </p:sp>
    </p:spTree>
    <p:extLst>
      <p:ext uri="{BB962C8B-B14F-4D97-AF65-F5344CB8AC3E}">
        <p14:creationId xmlns:p14="http://schemas.microsoft.com/office/powerpoint/2010/main" val="180488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xfrm>
            <a:off x="915988" y="744538"/>
            <a:ext cx="4967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baseline="0"/>
          </a:p>
        </p:txBody>
      </p:sp>
      <p:sp>
        <p:nvSpPr>
          <p:cNvPr id="4" name="Espace réservé du numéro de diapositive 3"/>
          <p:cNvSpPr>
            <a:spLocks noGrp="1"/>
          </p:cNvSpPr>
          <p:nvPr>
            <p:ph type="sldNum" sz="quarter" idx="5"/>
          </p:nvPr>
        </p:nvSpPr>
        <p:spPr/>
        <p:txBody>
          <a:bodyPr/>
          <a:lstStyle/>
          <a:p>
            <a:pPr>
              <a:defRPr/>
            </a:pPr>
            <a:fld id="{50B2254C-B2CA-47D4-BFD4-19CC24CAB27B}" type="slidenum">
              <a:rPr lang="fr-FR" smtClean="0"/>
              <a:pPr>
                <a:defRPr/>
              </a:pPr>
              <a:t>2</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43418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4538"/>
            <a:ext cx="4967287" cy="372427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32</a:t>
            </a:fld>
            <a:endParaRPr lang="fr-FR"/>
          </a:p>
        </p:txBody>
      </p:sp>
    </p:spTree>
    <p:extLst>
      <p:ext uri="{BB962C8B-B14F-4D97-AF65-F5344CB8AC3E}">
        <p14:creationId xmlns:p14="http://schemas.microsoft.com/office/powerpoint/2010/main" val="14007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xfrm>
            <a:off x="915988" y="744538"/>
            <a:ext cx="4967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3</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372382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36FBC-637E-99CD-DE18-545A24046D0F}"/>
            </a:ext>
          </a:extLst>
        </p:cNvPr>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B8DAE17C-D173-48CF-C537-85CB75B3C8D0}"/>
              </a:ext>
            </a:extLst>
          </p:cNvPr>
          <p:cNvSpPr>
            <a:spLocks noGrp="1" noRot="1" noChangeAspect="1" noTextEdit="1"/>
          </p:cNvSpPr>
          <p:nvPr>
            <p:ph type="sldImg"/>
          </p:nvPr>
        </p:nvSpPr>
        <p:spPr bwMode="auto">
          <a:xfrm>
            <a:off x="915988" y="744538"/>
            <a:ext cx="4967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a:extLst>
              <a:ext uri="{FF2B5EF4-FFF2-40B4-BE49-F238E27FC236}">
                <a16:creationId xmlns:a16="http://schemas.microsoft.com/office/drawing/2014/main" id="{6C7FEB56-C4D2-D7C3-9863-12AA77E0F9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a:p>
        </p:txBody>
      </p:sp>
      <p:sp>
        <p:nvSpPr>
          <p:cNvPr id="4" name="Espace réservé du numéro de diapositive 3">
            <a:extLst>
              <a:ext uri="{FF2B5EF4-FFF2-40B4-BE49-F238E27FC236}">
                <a16:creationId xmlns:a16="http://schemas.microsoft.com/office/drawing/2014/main" id="{47394C89-50F8-9F29-A1C1-87FDAA5493A9}"/>
              </a:ext>
            </a:extLst>
          </p:cNvPr>
          <p:cNvSpPr>
            <a:spLocks noGrp="1"/>
          </p:cNvSpPr>
          <p:nvPr>
            <p:ph type="sldNum" sz="quarter" idx="5"/>
          </p:nvPr>
        </p:nvSpPr>
        <p:spPr/>
        <p:txBody>
          <a:bodyPr/>
          <a:lstStyle/>
          <a:p>
            <a:pPr>
              <a:defRPr/>
            </a:pPr>
            <a:fld id="{A39E1EE5-6A75-46C7-B7A1-1981E51235D0}" type="slidenum">
              <a:rPr lang="fr-FR" smtClean="0"/>
              <a:pPr>
                <a:defRPr/>
              </a:pPr>
              <a:t>14</a:t>
            </a:fld>
            <a:endParaRPr lang="fr-FR"/>
          </a:p>
        </p:txBody>
      </p:sp>
      <p:sp>
        <p:nvSpPr>
          <p:cNvPr id="2" name="Espace réservé de la date 1">
            <a:extLst>
              <a:ext uri="{FF2B5EF4-FFF2-40B4-BE49-F238E27FC236}">
                <a16:creationId xmlns:a16="http://schemas.microsoft.com/office/drawing/2014/main" id="{8AC0A2D4-4424-9620-E449-492539D4CCD3}"/>
              </a:ext>
            </a:extLst>
          </p:cNvPr>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340015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4538"/>
            <a:ext cx="4967287" cy="372427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15</a:t>
            </a:fld>
            <a:endParaRPr lang="fr-FR"/>
          </a:p>
        </p:txBody>
      </p:sp>
    </p:spTree>
    <p:extLst>
      <p:ext uri="{BB962C8B-B14F-4D97-AF65-F5344CB8AC3E}">
        <p14:creationId xmlns:p14="http://schemas.microsoft.com/office/powerpoint/2010/main" val="417919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36D4E-D03E-FC71-D6B5-E5DA24E1093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1067A88-056F-FC02-0AFC-A6AD0E7CB58F}"/>
              </a:ext>
            </a:extLst>
          </p:cNvPr>
          <p:cNvSpPr>
            <a:spLocks noGrp="1" noRot="1" noChangeAspect="1"/>
          </p:cNvSpPr>
          <p:nvPr>
            <p:ph type="sldImg"/>
          </p:nvPr>
        </p:nvSpPr>
        <p:spPr>
          <a:xfrm>
            <a:off x="915988" y="744538"/>
            <a:ext cx="4967287" cy="3724275"/>
          </a:xfrm>
        </p:spPr>
      </p:sp>
      <p:sp>
        <p:nvSpPr>
          <p:cNvPr id="3" name="Espace réservé des notes 2">
            <a:extLst>
              <a:ext uri="{FF2B5EF4-FFF2-40B4-BE49-F238E27FC236}">
                <a16:creationId xmlns:a16="http://schemas.microsoft.com/office/drawing/2014/main" id="{CA0D18D8-F937-C45E-B627-AA3A0E633DE0}"/>
              </a:ext>
            </a:extLst>
          </p:cNvPr>
          <p:cNvSpPr>
            <a:spLocks noGrp="1"/>
          </p:cNvSpPr>
          <p:nvPr>
            <p:ph type="body" idx="1"/>
          </p:nvPr>
        </p:nvSpPr>
        <p:spPr/>
        <p:txBody>
          <a:bodyPr/>
          <a:lstStyle/>
          <a:p>
            <a:pPr marL="171450" indent="-171450">
              <a:buFontTx/>
              <a:buChar char="-"/>
            </a:pPr>
            <a:r>
              <a:rPr lang="fr-FR"/>
              <a:t>Construction </a:t>
            </a:r>
            <a:r>
              <a:rPr lang="fr-FR" err="1"/>
              <a:t>identfier</a:t>
            </a:r>
            <a:endParaRPr lang="fr-FR"/>
          </a:p>
          <a:p>
            <a:pPr marL="171450" indent="-171450">
              <a:buFontTx/>
              <a:buChar char="-"/>
            </a:pPr>
            <a:r>
              <a:rPr lang="fr-FR" err="1"/>
              <a:t>Regle</a:t>
            </a:r>
            <a:r>
              <a:rPr lang="fr-FR"/>
              <a:t> pour le contenu textuel</a:t>
            </a:r>
          </a:p>
          <a:p>
            <a:pPr marL="171450" indent="-171450">
              <a:buFontTx/>
              <a:buChar char="-"/>
            </a:pPr>
            <a:endParaRPr lang="fr-FR"/>
          </a:p>
          <a:p>
            <a:pPr marL="171450" indent="-171450">
              <a:buFontTx/>
              <a:buChar char="-"/>
            </a:pPr>
            <a:r>
              <a:rPr lang="fr-FR"/>
              <a:t>Les identifiant CGM = conserver</a:t>
            </a:r>
          </a:p>
          <a:p>
            <a:pPr marL="171450" indent="-171450">
              <a:buFontTx/>
              <a:buChar char="-"/>
            </a:pPr>
            <a:r>
              <a:rPr lang="fr-FR"/>
              <a:t>Identifiant PALME : modifier pour introduire RCR</a:t>
            </a:r>
          </a:p>
          <a:p>
            <a:pPr marL="171450" indent="-171450">
              <a:buFontTx/>
              <a:buChar char="-"/>
            </a:pPr>
            <a:endParaRPr lang="fr-FR"/>
          </a:p>
          <a:p>
            <a:pPr marL="171450" indent="-171450">
              <a:buFontTx/>
              <a:buChar char="-"/>
            </a:pPr>
            <a:r>
              <a:rPr lang="fr-FR"/>
              <a:t>Autre identifiant : </a:t>
            </a:r>
            <a:r>
              <a:rPr lang="fr-FR">
                <a:solidFill>
                  <a:srgbClr val="117700"/>
                </a:solidFill>
                <a:effectLst/>
              </a:rPr>
              <a:t>&lt;creation&gt;</a:t>
            </a:r>
            <a:r>
              <a:rPr lang="fr-FR"/>
              <a:t>Créé selon la DTD EAD 2002 par à partir de composants initialement </a:t>
            </a:r>
            <a:r>
              <a:rPr lang="fr-FR" err="1"/>
              <a:t>rétronconvertis</a:t>
            </a:r>
            <a:r>
              <a:rPr lang="fr-FR"/>
              <a:t> du CGM dans le fichier FileID-4587 </a:t>
            </a:r>
            <a:r>
              <a:rPr lang="fr-FR">
                <a:solidFill>
                  <a:srgbClr val="117700"/>
                </a:solidFill>
                <a:effectLst/>
              </a:rPr>
              <a:t>&lt;num</a:t>
            </a:r>
            <a:r>
              <a:rPr lang="fr-FR"/>
              <a:t> </a:t>
            </a:r>
            <a:r>
              <a:rPr lang="fr-FR">
                <a:solidFill>
                  <a:srgbClr val="0000CC"/>
                </a:solidFill>
                <a:effectLst/>
              </a:rPr>
              <a:t>type</a:t>
            </a:r>
            <a:r>
              <a:rPr lang="fr-FR"/>
              <a:t>=</a:t>
            </a:r>
            <a:r>
              <a:rPr lang="fr-FR">
                <a:solidFill>
                  <a:srgbClr val="AA1111"/>
                </a:solidFill>
                <a:effectLst/>
              </a:rPr>
              <a:t>"</a:t>
            </a:r>
            <a:r>
              <a:rPr lang="fr-FR" err="1">
                <a:solidFill>
                  <a:srgbClr val="AA1111"/>
                </a:solidFill>
                <a:effectLst/>
              </a:rPr>
              <a:t>ancien_identifiant_CGM</a:t>
            </a:r>
            <a:r>
              <a:rPr lang="fr-FR">
                <a:solidFill>
                  <a:srgbClr val="AA1111"/>
                </a:solidFill>
                <a:effectLst/>
              </a:rPr>
              <a:t>"</a:t>
            </a:r>
            <a:r>
              <a:rPr lang="fr-FR">
                <a:solidFill>
                  <a:srgbClr val="117700"/>
                </a:solidFill>
                <a:effectLst/>
              </a:rPr>
              <a:t>&gt;</a:t>
            </a:r>
            <a:r>
              <a:rPr lang="fr-FR"/>
              <a:t>FRCGMBPF-751052116-01a</a:t>
            </a:r>
            <a:r>
              <a:rPr lang="fr-FR">
                <a:solidFill>
                  <a:srgbClr val="117700"/>
                </a:solidFill>
                <a:effectLst/>
              </a:rPr>
              <a:t>&lt;/num&gt;</a:t>
            </a:r>
            <a:r>
              <a:rPr lang="fr-FR"/>
              <a:t>.</a:t>
            </a:r>
            <a:r>
              <a:rPr lang="fr-FR">
                <a:solidFill>
                  <a:srgbClr val="117700"/>
                </a:solidFill>
                <a:effectLst/>
              </a:rPr>
              <a:t>&lt;/creation&gt;</a:t>
            </a:r>
            <a:endParaRPr lang="fr-FR"/>
          </a:p>
          <a:p>
            <a:pPr marL="171450" indent="-171450">
              <a:buFontTx/>
              <a:buChar char="-"/>
            </a:pPr>
            <a:endParaRPr lang="fr-FR"/>
          </a:p>
        </p:txBody>
      </p:sp>
      <p:sp>
        <p:nvSpPr>
          <p:cNvPr id="4" name="Espace réservé du numéro de diapositive 3">
            <a:extLst>
              <a:ext uri="{FF2B5EF4-FFF2-40B4-BE49-F238E27FC236}">
                <a16:creationId xmlns:a16="http://schemas.microsoft.com/office/drawing/2014/main" id="{C66379CF-C659-B333-80BA-FC2D3C2F9E40}"/>
              </a:ext>
            </a:extLst>
          </p:cNvPr>
          <p:cNvSpPr>
            <a:spLocks noGrp="1"/>
          </p:cNvSpPr>
          <p:nvPr>
            <p:ph type="sldNum" sz="quarter" idx="5"/>
          </p:nvPr>
        </p:nvSpPr>
        <p:spPr/>
        <p:txBody>
          <a:bodyPr/>
          <a:lstStyle/>
          <a:p>
            <a:fld id="{AC1E5AB4-6DAB-460B-B1F2-D187681C329E}" type="slidenum">
              <a:rPr lang="fr-FR" smtClean="0"/>
              <a:t>16</a:t>
            </a:fld>
            <a:endParaRPr lang="fr-FR"/>
          </a:p>
        </p:txBody>
      </p:sp>
    </p:spTree>
    <p:extLst>
      <p:ext uri="{BB962C8B-B14F-4D97-AF65-F5344CB8AC3E}">
        <p14:creationId xmlns:p14="http://schemas.microsoft.com/office/powerpoint/2010/main" val="168942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4538"/>
            <a:ext cx="4967287" cy="3724275"/>
          </a:xfrm>
        </p:spPr>
      </p:sp>
      <p:sp>
        <p:nvSpPr>
          <p:cNvPr id="3" name="Espace réservé des notes 2"/>
          <p:cNvSpPr>
            <a:spLocks noGrp="1"/>
          </p:cNvSpPr>
          <p:nvPr>
            <p:ph type="body" idx="1"/>
          </p:nvPr>
        </p:nvSpPr>
        <p:spPr/>
        <p:txBody>
          <a:bodyPr/>
          <a:lstStyle/>
          <a:p>
            <a:r>
              <a:rPr lang="fr-FR"/>
              <a:t>Aller sur les listes de &lt;num&gt;</a:t>
            </a:r>
          </a:p>
          <a:p>
            <a:endParaRPr lang="fr-FR"/>
          </a:p>
          <a:p>
            <a:r>
              <a:rPr lang="fr-FR"/>
              <a:t>Jusqu'à présent délaissé dans les consignes et la pratique</a:t>
            </a:r>
          </a:p>
          <a:p>
            <a:r>
              <a:rPr lang="fr-FR"/>
              <a:t>Calames n'est pas un outil de </a:t>
            </a:r>
            <a:r>
              <a:rPr lang="fr-FR" err="1"/>
              <a:t>geston</a:t>
            </a:r>
            <a:endParaRPr lang="fr-FR"/>
          </a:p>
          <a:p>
            <a:r>
              <a:rPr lang="fr-FR"/>
              <a:t>Mais un vrai besoin de gestion d'autres identifiants : de notices (pas de document) pour faciliter les alignements et les rebonds  : </a:t>
            </a:r>
            <a:r>
              <a:rPr lang="fr-FR" err="1"/>
              <a:t>cf</a:t>
            </a:r>
            <a:r>
              <a:rPr lang="fr-FR"/>
              <a:t> cas ci-dessus pour rebond</a:t>
            </a:r>
          </a:p>
          <a:p>
            <a:r>
              <a:rPr lang="fr-FR"/>
              <a:t>Voir les </a:t>
            </a:r>
            <a:r>
              <a:rPr lang="fr-FR" err="1"/>
              <a:t>bibnum</a:t>
            </a:r>
            <a:r>
              <a:rPr lang="fr-FR"/>
              <a:t> sans ID Calames </a:t>
            </a:r>
            <a:r>
              <a:rPr lang="fr-FR" err="1"/>
              <a:t>pr</a:t>
            </a:r>
            <a:r>
              <a:rPr lang="fr-FR"/>
              <a:t> alignement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 035</a:t>
            </a:r>
          </a:p>
          <a:p>
            <a:endParaRPr lang="fr-FR"/>
          </a:p>
          <a:p>
            <a:r>
              <a:rPr lang="fr-FR"/>
              <a:t>Réinvesti de &lt;num&gt;</a:t>
            </a:r>
          </a:p>
          <a:p>
            <a:r>
              <a:rPr lang="fr-FR"/>
              <a:t>Aller voir la liste : comme tous les listes fermées : dans annexe 2</a:t>
            </a:r>
          </a:p>
          <a:p>
            <a:r>
              <a:rPr lang="fr-FR"/>
              <a:t>Liste permet comprendre quel type d'outil dans lequel identifiant a été attribué ou a un sens  :  bib num, </a:t>
            </a:r>
            <a:r>
              <a:rPr lang="fr-FR" err="1"/>
              <a:t>entrepot</a:t>
            </a:r>
            <a:r>
              <a:rPr lang="fr-FR"/>
              <a:t> de donnée, </a:t>
            </a:r>
            <a:r>
              <a:rPr lang="fr-FR" err="1"/>
              <a:t>sigb</a:t>
            </a:r>
            <a:r>
              <a:rPr lang="fr-FR"/>
              <a:t> </a:t>
            </a:r>
            <a:r>
              <a:rPr lang="fr-FR" err="1"/>
              <a:t>bibio</a:t>
            </a:r>
            <a:r>
              <a:rPr lang="fr-FR"/>
              <a:t>, </a:t>
            </a:r>
            <a:r>
              <a:rPr lang="fr-FR" err="1"/>
              <a:t>ccode</a:t>
            </a:r>
            <a:r>
              <a:rPr lang="fr-FR"/>
              <a:t> barre,…</a:t>
            </a:r>
          </a:p>
          <a:p>
            <a:r>
              <a:rPr lang="fr-FR"/>
              <a:t>Ou les identifiant préexistant : CGM,…</a:t>
            </a:r>
          </a:p>
          <a:p>
            <a:r>
              <a:rPr lang="fr-FR"/>
              <a:t>Ne doit contenir que l'identifiant stricto sens : rebond sur page &lt;num&gt; voir exemple </a:t>
            </a:r>
            <a:r>
              <a:rPr lang="fr-FR" err="1"/>
              <a:t>sebina</a:t>
            </a:r>
            <a:endParaRPr lang="fr-FR"/>
          </a:p>
          <a:p>
            <a:endParaRPr lang="fr-FR"/>
          </a:p>
          <a:p>
            <a:r>
              <a:rPr lang="fr-FR"/>
              <a:t>Au faut : </a:t>
            </a:r>
            <a:r>
              <a:rPr lang="fr-FR" err="1"/>
              <a:t>ch</a:t>
            </a:r>
            <a:r>
              <a:rPr lang="fr-FR"/>
              <a:t> du manuel sur les éléments génériques</a:t>
            </a:r>
          </a:p>
          <a:p>
            <a:endParaRPr lang="fr-FR"/>
          </a:p>
          <a:p>
            <a:r>
              <a:rPr lang="fr-FR"/>
              <a:t>Liste fermée donc un voiture balai : 'autre identifiant"</a:t>
            </a:r>
          </a:p>
          <a:p>
            <a:endParaRPr lang="fr-FR"/>
          </a:p>
          <a:p>
            <a:r>
              <a:rPr lang="fr-FR"/>
              <a:t>Ces identifiants pas forcément d'intérêt public</a:t>
            </a:r>
          </a:p>
          <a:p>
            <a:r>
              <a:rPr lang="fr-FR"/>
              <a:t>=&gt; Evolution fonctionnement de l'interface publique</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17</a:t>
            </a:fld>
            <a:endParaRPr lang="fr-FR"/>
          </a:p>
        </p:txBody>
      </p:sp>
    </p:spTree>
    <p:extLst>
      <p:ext uri="{BB962C8B-B14F-4D97-AF65-F5344CB8AC3E}">
        <p14:creationId xmlns:p14="http://schemas.microsoft.com/office/powerpoint/2010/main" val="3357765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2DE80-0411-F840-E021-FA82B304C1F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D38A4B6-1ABB-2859-0AFA-0DAD4494ED78}"/>
              </a:ext>
            </a:extLst>
          </p:cNvPr>
          <p:cNvSpPr>
            <a:spLocks noGrp="1" noRot="1" noChangeAspect="1"/>
          </p:cNvSpPr>
          <p:nvPr>
            <p:ph type="sldImg"/>
          </p:nvPr>
        </p:nvSpPr>
        <p:spPr>
          <a:xfrm>
            <a:off x="915988" y="744538"/>
            <a:ext cx="4967287" cy="3724275"/>
          </a:xfrm>
        </p:spPr>
      </p:sp>
      <p:sp>
        <p:nvSpPr>
          <p:cNvPr id="3" name="Espace réservé des notes 2">
            <a:extLst>
              <a:ext uri="{FF2B5EF4-FFF2-40B4-BE49-F238E27FC236}">
                <a16:creationId xmlns:a16="http://schemas.microsoft.com/office/drawing/2014/main" id="{7CCB8E96-E7BC-9B55-A65E-575B59B9EA85}"/>
              </a:ext>
            </a:extLst>
          </p:cNvPr>
          <p:cNvSpPr>
            <a:spLocks noGrp="1"/>
          </p:cNvSpPr>
          <p:nvPr>
            <p:ph type="body" idx="1"/>
          </p:nvPr>
        </p:nvSpPr>
        <p:spPr/>
        <p:txBody>
          <a:bodyPr/>
          <a:lstStyle/>
          <a:p>
            <a:r>
              <a:rPr lang="fr-FR"/>
              <a:t>Aller sur les listes de &lt;num&gt;</a:t>
            </a:r>
          </a:p>
          <a:p>
            <a:endParaRPr lang="fr-FR"/>
          </a:p>
          <a:p>
            <a:r>
              <a:rPr lang="fr-FR"/>
              <a:t>Jusqu'à présent délaissé dans les consignes et la pratique</a:t>
            </a:r>
          </a:p>
          <a:p>
            <a:r>
              <a:rPr lang="fr-FR"/>
              <a:t>Calames n'est pas un outil de </a:t>
            </a:r>
            <a:r>
              <a:rPr lang="fr-FR" err="1"/>
              <a:t>geston</a:t>
            </a:r>
            <a:endParaRPr lang="fr-FR"/>
          </a:p>
          <a:p>
            <a:r>
              <a:rPr lang="fr-FR"/>
              <a:t>Mais un vrai besoin de gestion d'autres identifiants : de notices (pas de document) pour faciliter les alignements et les rebonds  : </a:t>
            </a:r>
            <a:r>
              <a:rPr lang="fr-FR" err="1"/>
              <a:t>cf</a:t>
            </a:r>
            <a:r>
              <a:rPr lang="fr-FR"/>
              <a:t> cas ci-dessus pour rebond</a:t>
            </a:r>
          </a:p>
          <a:p>
            <a:r>
              <a:rPr lang="fr-FR"/>
              <a:t>Voir les </a:t>
            </a:r>
            <a:r>
              <a:rPr lang="fr-FR" err="1"/>
              <a:t>bibnum</a:t>
            </a:r>
            <a:r>
              <a:rPr lang="fr-FR"/>
              <a:t> sans ID Calames </a:t>
            </a:r>
            <a:r>
              <a:rPr lang="fr-FR" err="1"/>
              <a:t>pr</a:t>
            </a:r>
            <a:r>
              <a:rPr lang="fr-FR"/>
              <a:t> alignement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 035</a:t>
            </a:r>
          </a:p>
          <a:p>
            <a:endParaRPr lang="fr-FR"/>
          </a:p>
          <a:p>
            <a:r>
              <a:rPr lang="fr-FR"/>
              <a:t>Réinvesti de &lt;num&gt;</a:t>
            </a:r>
          </a:p>
          <a:p>
            <a:r>
              <a:rPr lang="fr-FR"/>
              <a:t>Aller voir la liste : comme tous les listes fermées : dans annexe 2</a:t>
            </a:r>
          </a:p>
          <a:p>
            <a:r>
              <a:rPr lang="fr-FR"/>
              <a:t>Liste permet comprendre quel type d'outil dans lequel identifiant a été attribué ou a un sens  :  bib num, </a:t>
            </a:r>
            <a:r>
              <a:rPr lang="fr-FR" err="1"/>
              <a:t>entrepot</a:t>
            </a:r>
            <a:r>
              <a:rPr lang="fr-FR"/>
              <a:t> de donnée, </a:t>
            </a:r>
            <a:r>
              <a:rPr lang="fr-FR" err="1"/>
              <a:t>sigb</a:t>
            </a:r>
            <a:r>
              <a:rPr lang="fr-FR"/>
              <a:t> </a:t>
            </a:r>
            <a:r>
              <a:rPr lang="fr-FR" err="1"/>
              <a:t>bibio</a:t>
            </a:r>
            <a:r>
              <a:rPr lang="fr-FR"/>
              <a:t>, </a:t>
            </a:r>
            <a:r>
              <a:rPr lang="fr-FR" err="1"/>
              <a:t>ccode</a:t>
            </a:r>
            <a:r>
              <a:rPr lang="fr-FR"/>
              <a:t> barre,…</a:t>
            </a:r>
          </a:p>
          <a:p>
            <a:r>
              <a:rPr lang="fr-FR"/>
              <a:t>Ou les identifiant préexistant : CGM,…</a:t>
            </a:r>
          </a:p>
          <a:p>
            <a:r>
              <a:rPr lang="fr-FR"/>
              <a:t>Ne doit contenir que l'identifiant stricto sens : rebond sur page &lt;num&gt; voir exemple </a:t>
            </a:r>
            <a:r>
              <a:rPr lang="fr-FR" err="1"/>
              <a:t>sebina</a:t>
            </a:r>
            <a:endParaRPr lang="fr-FR"/>
          </a:p>
          <a:p>
            <a:endParaRPr lang="fr-FR"/>
          </a:p>
          <a:p>
            <a:r>
              <a:rPr lang="fr-FR"/>
              <a:t>Au faut : </a:t>
            </a:r>
            <a:r>
              <a:rPr lang="fr-FR" err="1"/>
              <a:t>ch</a:t>
            </a:r>
            <a:r>
              <a:rPr lang="fr-FR"/>
              <a:t> du manuel sur les éléments génériques</a:t>
            </a:r>
          </a:p>
          <a:p>
            <a:endParaRPr lang="fr-FR"/>
          </a:p>
          <a:p>
            <a:r>
              <a:rPr lang="fr-FR"/>
              <a:t>Liste fermée donc un voiture balai : 'autre identifiant"</a:t>
            </a:r>
          </a:p>
          <a:p>
            <a:endParaRPr lang="fr-FR"/>
          </a:p>
          <a:p>
            <a:endParaRPr lang="fr-FR"/>
          </a:p>
          <a:p>
            <a:pPr marL="0" indent="0">
              <a:buFontTx/>
              <a:buNone/>
            </a:pPr>
            <a:endParaRPr lang="fr-FR"/>
          </a:p>
        </p:txBody>
      </p:sp>
      <p:sp>
        <p:nvSpPr>
          <p:cNvPr id="4" name="Espace réservé du numéro de diapositive 3">
            <a:extLst>
              <a:ext uri="{FF2B5EF4-FFF2-40B4-BE49-F238E27FC236}">
                <a16:creationId xmlns:a16="http://schemas.microsoft.com/office/drawing/2014/main" id="{8EF86846-5961-C505-1488-2D9AA0E181DE}"/>
              </a:ext>
            </a:extLst>
          </p:cNvPr>
          <p:cNvSpPr>
            <a:spLocks noGrp="1"/>
          </p:cNvSpPr>
          <p:nvPr>
            <p:ph type="sldNum" sz="quarter" idx="5"/>
          </p:nvPr>
        </p:nvSpPr>
        <p:spPr/>
        <p:txBody>
          <a:bodyPr/>
          <a:lstStyle/>
          <a:p>
            <a:fld id="{AC1E5AB4-6DAB-460B-B1F2-D187681C329E}" type="slidenum">
              <a:rPr lang="fr-FR" smtClean="0"/>
              <a:t>18</a:t>
            </a:fld>
            <a:endParaRPr lang="fr-FR"/>
          </a:p>
        </p:txBody>
      </p:sp>
    </p:spTree>
    <p:extLst>
      <p:ext uri="{BB962C8B-B14F-4D97-AF65-F5344CB8AC3E}">
        <p14:creationId xmlns:p14="http://schemas.microsoft.com/office/powerpoint/2010/main" val="362893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E7B9E-0F68-72EF-1082-4526DD5D030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42708D-71F4-EAB3-98B3-7A15693A1B0B}"/>
              </a:ext>
            </a:extLst>
          </p:cNvPr>
          <p:cNvSpPr>
            <a:spLocks noGrp="1" noRot="1" noChangeAspect="1"/>
          </p:cNvSpPr>
          <p:nvPr>
            <p:ph type="sldImg"/>
          </p:nvPr>
        </p:nvSpPr>
        <p:spPr>
          <a:xfrm>
            <a:off x="915988" y="744538"/>
            <a:ext cx="4967287" cy="3724275"/>
          </a:xfrm>
        </p:spPr>
      </p:sp>
      <p:sp>
        <p:nvSpPr>
          <p:cNvPr id="3" name="Espace réservé des notes 2">
            <a:extLst>
              <a:ext uri="{FF2B5EF4-FFF2-40B4-BE49-F238E27FC236}">
                <a16:creationId xmlns:a16="http://schemas.microsoft.com/office/drawing/2014/main" id="{0BC0A0AB-4637-15C2-FBDD-68453046C3EF}"/>
              </a:ext>
            </a:extLst>
          </p:cNvPr>
          <p:cNvSpPr>
            <a:spLocks noGrp="1"/>
          </p:cNvSpPr>
          <p:nvPr>
            <p:ph type="body" idx="1"/>
          </p:nvPr>
        </p:nvSpPr>
        <p:spPr/>
        <p:txBody>
          <a:bodyPr/>
          <a:lstStyle/>
          <a:p>
            <a:r>
              <a:rPr lang="fr-FR"/>
              <a:t>Ces identifiants pas forcément d'intérêt public</a:t>
            </a:r>
          </a:p>
          <a:p>
            <a:r>
              <a:rPr lang="fr-FR"/>
              <a:t>=&gt; Evolution fonctionnement de l'interface publique =&gt; annexe 1  =&gt; liste des éléments </a:t>
            </a:r>
          </a:p>
          <a:p>
            <a:r>
              <a:rPr lang="fr-FR"/>
              <a:t>Attention pas &lt;p&gt; mais le grand parent</a:t>
            </a:r>
          </a:p>
          <a:p>
            <a:endParaRPr lang="fr-FR"/>
          </a:p>
          <a:p>
            <a:endParaRPr lang="fr-FR"/>
          </a:p>
          <a:p>
            <a:r>
              <a:rPr lang="fr-FR"/>
              <a:t>Depuis annexe 1 Rebondir sur &lt;otherfindaid&gt; par excellent élément EAD pour informé sur les un </a:t>
            </a:r>
            <a:r>
              <a:rPr lang="fr-FR" b="1"/>
              <a:t>autre signalement</a:t>
            </a:r>
            <a:r>
              <a:rPr lang="fr-FR"/>
              <a:t> de la </a:t>
            </a:r>
            <a:r>
              <a:rPr lang="fr-FR" b="1"/>
              <a:t>même unité documentaire</a:t>
            </a:r>
            <a:r>
              <a:rPr lang="fr-FR"/>
              <a:t> </a:t>
            </a:r>
          </a:p>
          <a:p>
            <a:pPr marL="171450" indent="-171450">
              <a:buFontTx/>
              <a:buChar char="-"/>
            </a:pPr>
            <a:r>
              <a:rPr lang="fr-FR"/>
              <a:t>Version pdf de l'IR</a:t>
            </a:r>
          </a:p>
          <a:p>
            <a:pPr marL="171450" indent="-171450">
              <a:buFontTx/>
              <a:buChar char="-"/>
            </a:pPr>
            <a:r>
              <a:rPr lang="fr-FR"/>
              <a:t>Vers un dossier d'œuvre</a:t>
            </a:r>
          </a:p>
          <a:p>
            <a:pPr marL="171450" indent="-171450">
              <a:buFontTx/>
              <a:buChar char="-"/>
            </a:pPr>
            <a:r>
              <a:rPr lang="fr-FR"/>
              <a:t>Lister les exemples</a:t>
            </a:r>
          </a:p>
          <a:p>
            <a:pPr marL="171450" indent="-171450">
              <a:buFontTx/>
              <a:buChar char="-"/>
            </a:pPr>
            <a:r>
              <a:rPr lang="fr-FR"/>
              <a:t>Exemples thèses </a:t>
            </a:r>
          </a:p>
          <a:p>
            <a:pPr marL="0" indent="0">
              <a:buFontTx/>
              <a:buNone/>
            </a:pPr>
            <a:endParaRPr lang="fr-FR"/>
          </a:p>
          <a:p>
            <a:pPr marL="0" indent="0">
              <a:buFontTx/>
              <a:buNone/>
            </a:pPr>
            <a:endParaRPr lang="fr-FR"/>
          </a:p>
          <a:p>
            <a:pPr marL="171450" indent="-171450">
              <a:buFontTx/>
              <a:buChar char="-"/>
            </a:pPr>
            <a:r>
              <a:rPr lang="fr-FR"/>
              <a:t>Aller dans prefercite</a:t>
            </a:r>
          </a:p>
          <a:p>
            <a:endParaRPr lang="fr-FR"/>
          </a:p>
        </p:txBody>
      </p:sp>
      <p:sp>
        <p:nvSpPr>
          <p:cNvPr id="4" name="Espace réservé du numéro de diapositive 3">
            <a:extLst>
              <a:ext uri="{FF2B5EF4-FFF2-40B4-BE49-F238E27FC236}">
                <a16:creationId xmlns:a16="http://schemas.microsoft.com/office/drawing/2014/main" id="{295901BC-A262-077F-1294-2A3ACCC4D096}"/>
              </a:ext>
            </a:extLst>
          </p:cNvPr>
          <p:cNvSpPr>
            <a:spLocks noGrp="1"/>
          </p:cNvSpPr>
          <p:nvPr>
            <p:ph type="sldNum" sz="quarter" idx="5"/>
          </p:nvPr>
        </p:nvSpPr>
        <p:spPr/>
        <p:txBody>
          <a:bodyPr/>
          <a:lstStyle/>
          <a:p>
            <a:fld id="{AC1E5AB4-6DAB-460B-B1F2-D187681C329E}" type="slidenum">
              <a:rPr lang="fr-FR" smtClean="0"/>
              <a:t>19</a:t>
            </a:fld>
            <a:endParaRPr lang="fr-FR"/>
          </a:p>
        </p:txBody>
      </p:sp>
    </p:spTree>
    <p:extLst>
      <p:ext uri="{BB962C8B-B14F-4D97-AF65-F5344CB8AC3E}">
        <p14:creationId xmlns:p14="http://schemas.microsoft.com/office/powerpoint/2010/main" val="294556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4"/>
            <a:ext cx="2133600" cy="365125"/>
          </a:xfrm>
          <a:prstGeom prst="rect">
            <a:avLst/>
          </a:prstGeom>
        </p:spPr>
        <p:txBody>
          <a:bodyPr/>
          <a:lstStyle/>
          <a:p>
            <a:fld id="{A63F0F5C-6ACB-4BD0-8673-64799142AB20}" type="datetime1">
              <a:rPr lang="fr-FR" smtClean="0"/>
              <a:t>10/01/2025</a:t>
            </a:fld>
            <a:endParaRPr lang="fr-FR"/>
          </a:p>
        </p:txBody>
      </p:sp>
      <p:sp>
        <p:nvSpPr>
          <p:cNvPr id="5" name="Espace réservé du pied de page 4"/>
          <p:cNvSpPr>
            <a:spLocks noGrp="1"/>
          </p:cNvSpPr>
          <p:nvPr>
            <p:ph type="ftr" sz="quarter" idx="11"/>
          </p:nvPr>
        </p:nvSpPr>
        <p:spPr/>
        <p:txBody>
          <a:bodyPr/>
          <a:lstStyle/>
          <a:p>
            <a:r>
              <a:rPr lang="fr-FR"/>
              <a:t>Lien vers doc</a:t>
            </a: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81996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4"/>
            <a:ext cx="2133600" cy="365125"/>
          </a:xfrm>
          <a:prstGeom prst="rect">
            <a:avLst/>
          </a:prstGeom>
        </p:spPr>
        <p:txBody>
          <a:bodyPr/>
          <a:lstStyle/>
          <a:p>
            <a:fld id="{F904B5EA-894D-434F-B91F-2BA43EE6DFA2}" type="datetime1">
              <a:rPr lang="fr-FR" smtClean="0"/>
              <a:t>10/01/2025</a:t>
            </a:fld>
            <a:endParaRPr lang="fr-FR"/>
          </a:p>
        </p:txBody>
      </p:sp>
      <p:sp>
        <p:nvSpPr>
          <p:cNvPr id="5" name="Espace réservé du pied de page 4"/>
          <p:cNvSpPr>
            <a:spLocks noGrp="1"/>
          </p:cNvSpPr>
          <p:nvPr>
            <p:ph type="ftr" sz="quarter" idx="11"/>
          </p:nvPr>
        </p:nvSpPr>
        <p:spPr/>
        <p:txBody>
          <a:bodyPr/>
          <a:lstStyle/>
          <a:p>
            <a:r>
              <a:rPr lang="fr-FR"/>
              <a:t>Lien vers doc</a:t>
            </a: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70074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2"/>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42"/>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4"/>
            <a:ext cx="2133600" cy="365125"/>
          </a:xfrm>
          <a:prstGeom prst="rect">
            <a:avLst/>
          </a:prstGeom>
        </p:spPr>
        <p:txBody>
          <a:bodyPr/>
          <a:lstStyle/>
          <a:p>
            <a:fld id="{42E5197A-A834-4636-818C-71A2B3214076}" type="datetime1">
              <a:rPr lang="fr-FR" smtClean="0"/>
              <a:t>10/01/2025</a:t>
            </a:fld>
            <a:endParaRPr lang="fr-FR"/>
          </a:p>
        </p:txBody>
      </p:sp>
      <p:sp>
        <p:nvSpPr>
          <p:cNvPr id="5" name="Espace réservé du pied de page 4"/>
          <p:cNvSpPr>
            <a:spLocks noGrp="1"/>
          </p:cNvSpPr>
          <p:nvPr>
            <p:ph type="ftr" sz="quarter" idx="11"/>
          </p:nvPr>
        </p:nvSpPr>
        <p:spPr/>
        <p:txBody>
          <a:bodyPr/>
          <a:lstStyle/>
          <a:p>
            <a:r>
              <a:rPr lang="fr-FR"/>
              <a:t>Lien vers doc</a:t>
            </a: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699851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4"/>
            <a:ext cx="2133600" cy="365125"/>
          </a:xfrm>
          <a:prstGeom prst="rect">
            <a:avLst/>
          </a:prstGeom>
        </p:spPr>
        <p:txBody>
          <a:bodyPr/>
          <a:lstStyle/>
          <a:p>
            <a:fld id="{A63F0F5C-6ACB-4BD0-8673-64799142AB20}" type="datetime1">
              <a:rPr lang="fr-FR" smtClean="0"/>
              <a:t>10/01/2025</a:t>
            </a:fld>
            <a:endParaRPr lang="fr-FR"/>
          </a:p>
        </p:txBody>
      </p:sp>
      <p:sp>
        <p:nvSpPr>
          <p:cNvPr id="5" name="Espace réservé du pied de page 4"/>
          <p:cNvSpPr>
            <a:spLocks noGrp="1"/>
          </p:cNvSpPr>
          <p:nvPr>
            <p:ph type="ftr" sz="quarter" idx="11"/>
          </p:nvPr>
        </p:nvSpPr>
        <p:spPr/>
        <p:txBody>
          <a:bodyPr/>
          <a:lstStyle/>
          <a:p>
            <a:r>
              <a:rPr lang="fr-FR"/>
              <a:t>Lien vers doc</a:t>
            </a: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42771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a:xfrm>
            <a:off x="457201" y="6356354"/>
            <a:ext cx="7427168" cy="365125"/>
          </a:xfrm>
        </p:spPr>
        <p:txBody>
          <a:bodyPr/>
          <a:lstStyle>
            <a:lvl1pPr>
              <a:defRPr sz="1051" baseline="0">
                <a:solidFill>
                  <a:schemeClr val="tx2"/>
                </a:solidFill>
              </a:defRPr>
            </a:lvl1pPr>
          </a:lstStyle>
          <a:p>
            <a:r>
              <a:rPr lang="fr-FR"/>
              <a:t>Lien vers doc</a:t>
            </a:r>
          </a:p>
        </p:txBody>
      </p:sp>
      <p:sp>
        <p:nvSpPr>
          <p:cNvPr id="6" name="Espace réservé du numéro de diapositive 5"/>
          <p:cNvSpPr>
            <a:spLocks noGrp="1"/>
          </p:cNvSpPr>
          <p:nvPr>
            <p:ph type="sldNum" sz="quarter" idx="12"/>
          </p:nvPr>
        </p:nvSpPr>
        <p:spPr>
          <a:xfrm>
            <a:off x="8100393" y="6356354"/>
            <a:ext cx="586408" cy="365125"/>
          </a:xfrm>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09160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4"/>
            <a:ext cx="2133600" cy="365125"/>
          </a:xfrm>
          <a:prstGeom prst="rect">
            <a:avLst/>
          </a:prstGeom>
        </p:spPr>
        <p:txBody>
          <a:bodyPr/>
          <a:lstStyle/>
          <a:p>
            <a:fld id="{FEA836FD-E45E-4259-BE69-F4BDC911F387}" type="datetime1">
              <a:rPr lang="fr-FR" smtClean="0"/>
              <a:t>10/01/2025</a:t>
            </a:fld>
            <a:endParaRPr lang="fr-FR"/>
          </a:p>
        </p:txBody>
      </p:sp>
      <p:sp>
        <p:nvSpPr>
          <p:cNvPr id="5" name="Espace réservé du pied de page 4"/>
          <p:cNvSpPr>
            <a:spLocks noGrp="1"/>
          </p:cNvSpPr>
          <p:nvPr>
            <p:ph type="ftr" sz="quarter" idx="11"/>
          </p:nvPr>
        </p:nvSpPr>
        <p:spPr/>
        <p:txBody>
          <a:bodyPr/>
          <a:lstStyle/>
          <a:p>
            <a:r>
              <a:rPr lang="fr-FR"/>
              <a:t>Lien vers doc</a:t>
            </a: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044065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4"/>
            <a:ext cx="2133600" cy="365125"/>
          </a:xfrm>
          <a:prstGeom prst="rect">
            <a:avLst/>
          </a:prstGeom>
        </p:spPr>
        <p:txBody>
          <a:bodyPr/>
          <a:lstStyle/>
          <a:p>
            <a:fld id="{00394162-FADD-4A57-9E5A-AA1ED4E60FAF}" type="datetime1">
              <a:rPr lang="fr-FR" smtClean="0"/>
              <a:t>10/01/2025</a:t>
            </a:fld>
            <a:endParaRPr lang="fr-FR"/>
          </a:p>
        </p:txBody>
      </p:sp>
      <p:sp>
        <p:nvSpPr>
          <p:cNvPr id="6" name="Espace réservé du pied de page 5"/>
          <p:cNvSpPr>
            <a:spLocks noGrp="1"/>
          </p:cNvSpPr>
          <p:nvPr>
            <p:ph type="ftr" sz="quarter" idx="11"/>
          </p:nvPr>
        </p:nvSpPr>
        <p:spPr/>
        <p:txBody>
          <a:bodyPr/>
          <a:lstStyle/>
          <a:p>
            <a:r>
              <a:rPr lang="fr-FR"/>
              <a:t>Lien vers doc</a:t>
            </a: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92197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6"/>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0" y="1535116"/>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4"/>
            <a:ext cx="2133600" cy="365125"/>
          </a:xfrm>
          <a:prstGeom prst="rect">
            <a:avLst/>
          </a:prstGeom>
        </p:spPr>
        <p:txBody>
          <a:bodyPr/>
          <a:lstStyle/>
          <a:p>
            <a:fld id="{CFFAA9D2-DFE0-4BF5-9729-AE0C756BADAD}" type="datetime1">
              <a:rPr lang="fr-FR" smtClean="0"/>
              <a:t>10/01/2025</a:t>
            </a:fld>
            <a:endParaRPr lang="fr-FR"/>
          </a:p>
        </p:txBody>
      </p:sp>
      <p:sp>
        <p:nvSpPr>
          <p:cNvPr id="8" name="Espace réservé du pied de page 7"/>
          <p:cNvSpPr>
            <a:spLocks noGrp="1"/>
          </p:cNvSpPr>
          <p:nvPr>
            <p:ph type="ftr" sz="quarter" idx="11"/>
          </p:nvPr>
        </p:nvSpPr>
        <p:spPr/>
        <p:txBody>
          <a:bodyPr/>
          <a:lstStyle/>
          <a:p>
            <a:r>
              <a:rPr lang="fr-FR"/>
              <a:t>Lien vers doc</a:t>
            </a:r>
          </a:p>
        </p:txBody>
      </p:sp>
      <p:sp>
        <p:nvSpPr>
          <p:cNvPr id="9" name="Espace réservé du numéro de diapositive 8"/>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038632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457200" y="6356354"/>
            <a:ext cx="2133600" cy="365125"/>
          </a:xfrm>
          <a:prstGeom prst="rect">
            <a:avLst/>
          </a:prstGeom>
        </p:spPr>
        <p:txBody>
          <a:bodyPr/>
          <a:lstStyle/>
          <a:p>
            <a:fld id="{6E2E8314-1AE6-4757-9530-B387F0AC5055}" type="datetime1">
              <a:rPr lang="fr-FR" smtClean="0"/>
              <a:t>10/01/2025</a:t>
            </a:fld>
            <a:endParaRPr lang="fr-FR"/>
          </a:p>
        </p:txBody>
      </p:sp>
      <p:sp>
        <p:nvSpPr>
          <p:cNvPr id="4" name="Espace réservé du pied de page 3"/>
          <p:cNvSpPr>
            <a:spLocks noGrp="1"/>
          </p:cNvSpPr>
          <p:nvPr>
            <p:ph type="ftr" sz="quarter" idx="11"/>
          </p:nvPr>
        </p:nvSpPr>
        <p:spPr/>
        <p:txBody>
          <a:bodyPr/>
          <a:lstStyle/>
          <a:p>
            <a:r>
              <a:rPr lang="fr-FR"/>
              <a:t>Lien vers doc</a:t>
            </a:r>
          </a:p>
        </p:txBody>
      </p:sp>
      <p:sp>
        <p:nvSpPr>
          <p:cNvPr id="5" name="Espace réservé du numéro de diapositive 4"/>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483891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4"/>
            <a:ext cx="2133600" cy="365125"/>
          </a:xfrm>
          <a:prstGeom prst="rect">
            <a:avLst/>
          </a:prstGeom>
        </p:spPr>
        <p:txBody>
          <a:bodyPr/>
          <a:lstStyle/>
          <a:p>
            <a:fld id="{B2D2AA66-A556-4319-BDD9-253D9EF904E4}" type="datetime1">
              <a:rPr lang="fr-FR" smtClean="0"/>
              <a:t>10/01/2025</a:t>
            </a:fld>
            <a:endParaRPr lang="fr-FR"/>
          </a:p>
        </p:txBody>
      </p:sp>
      <p:sp>
        <p:nvSpPr>
          <p:cNvPr id="3" name="Espace réservé du pied de page 2"/>
          <p:cNvSpPr>
            <a:spLocks noGrp="1"/>
          </p:cNvSpPr>
          <p:nvPr>
            <p:ph type="ftr" sz="quarter" idx="11"/>
          </p:nvPr>
        </p:nvSpPr>
        <p:spPr/>
        <p:txBody>
          <a:bodyPr/>
          <a:lstStyle/>
          <a:p>
            <a:r>
              <a:rPr lang="fr-FR"/>
              <a:t>Lien vers doc</a:t>
            </a:r>
          </a:p>
        </p:txBody>
      </p:sp>
      <p:sp>
        <p:nvSpPr>
          <p:cNvPr id="4" name="Espace réservé du numéro de diapositive 3"/>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608775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73052"/>
            <a:ext cx="3008313" cy="1162051"/>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4" y="1435104"/>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4"/>
            <a:ext cx="2133600" cy="365125"/>
          </a:xfrm>
          <a:prstGeom prst="rect">
            <a:avLst/>
          </a:prstGeom>
        </p:spPr>
        <p:txBody>
          <a:bodyPr/>
          <a:lstStyle/>
          <a:p>
            <a:fld id="{41FF1F16-A8E8-4E65-ACD0-F4F94A98B492}" type="datetime1">
              <a:rPr lang="fr-FR" smtClean="0"/>
              <a:t>10/01/2025</a:t>
            </a:fld>
            <a:endParaRPr lang="fr-FR"/>
          </a:p>
        </p:txBody>
      </p:sp>
      <p:sp>
        <p:nvSpPr>
          <p:cNvPr id="6" name="Espace réservé du pied de page 5"/>
          <p:cNvSpPr>
            <a:spLocks noGrp="1"/>
          </p:cNvSpPr>
          <p:nvPr>
            <p:ph type="ftr" sz="quarter" idx="11"/>
          </p:nvPr>
        </p:nvSpPr>
        <p:spPr/>
        <p:txBody>
          <a:bodyPr/>
          <a:lstStyle/>
          <a:p>
            <a:r>
              <a:rPr lang="fr-FR"/>
              <a:t>Lien vers doc</a:t>
            </a: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9662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a:xfrm>
            <a:off x="457201" y="6356354"/>
            <a:ext cx="7427168" cy="365125"/>
          </a:xfrm>
        </p:spPr>
        <p:txBody>
          <a:bodyPr/>
          <a:lstStyle>
            <a:lvl1pPr>
              <a:defRPr sz="1051" baseline="0">
                <a:solidFill>
                  <a:schemeClr val="tx2"/>
                </a:solidFill>
              </a:defRPr>
            </a:lvl1pPr>
          </a:lstStyle>
          <a:p>
            <a:r>
              <a:rPr lang="fr-FR"/>
              <a:t>Lien vers doc</a:t>
            </a:r>
          </a:p>
        </p:txBody>
      </p:sp>
      <p:sp>
        <p:nvSpPr>
          <p:cNvPr id="6" name="Espace réservé du numéro de diapositive 5"/>
          <p:cNvSpPr>
            <a:spLocks noGrp="1"/>
          </p:cNvSpPr>
          <p:nvPr>
            <p:ph type="sldNum" sz="quarter" idx="12"/>
          </p:nvPr>
        </p:nvSpPr>
        <p:spPr>
          <a:xfrm>
            <a:off x="8100393" y="6356354"/>
            <a:ext cx="586408" cy="365125"/>
          </a:xfrm>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56961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3"/>
            <a:ext cx="5486400" cy="566739"/>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p:cNvSpPr>
            <a:spLocks noGrp="1"/>
          </p:cNvSpPr>
          <p:nvPr>
            <p:ph type="body" sz="half" idx="2"/>
          </p:nvPr>
        </p:nvSpPr>
        <p:spPr>
          <a:xfrm>
            <a:off x="1792288" y="5367342"/>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4"/>
            <a:ext cx="2133600" cy="365125"/>
          </a:xfrm>
          <a:prstGeom prst="rect">
            <a:avLst/>
          </a:prstGeom>
        </p:spPr>
        <p:txBody>
          <a:bodyPr/>
          <a:lstStyle/>
          <a:p>
            <a:fld id="{F108FBB5-7614-4EEA-AEF5-9017C51F9628}" type="datetime1">
              <a:rPr lang="fr-FR" smtClean="0"/>
              <a:t>10/01/2025</a:t>
            </a:fld>
            <a:endParaRPr lang="fr-FR"/>
          </a:p>
        </p:txBody>
      </p:sp>
      <p:sp>
        <p:nvSpPr>
          <p:cNvPr id="6" name="Espace réservé du pied de page 5"/>
          <p:cNvSpPr>
            <a:spLocks noGrp="1"/>
          </p:cNvSpPr>
          <p:nvPr>
            <p:ph type="ftr" sz="quarter" idx="11"/>
          </p:nvPr>
        </p:nvSpPr>
        <p:spPr/>
        <p:txBody>
          <a:bodyPr/>
          <a:lstStyle/>
          <a:p>
            <a:r>
              <a:rPr lang="fr-FR"/>
              <a:t>Lien vers doc</a:t>
            </a: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416724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4"/>
            <a:ext cx="2133600" cy="365125"/>
          </a:xfrm>
          <a:prstGeom prst="rect">
            <a:avLst/>
          </a:prstGeom>
        </p:spPr>
        <p:txBody>
          <a:bodyPr/>
          <a:lstStyle/>
          <a:p>
            <a:fld id="{F904B5EA-894D-434F-B91F-2BA43EE6DFA2}" type="datetime1">
              <a:rPr lang="fr-FR" smtClean="0"/>
              <a:t>10/01/2025</a:t>
            </a:fld>
            <a:endParaRPr lang="fr-FR"/>
          </a:p>
        </p:txBody>
      </p:sp>
      <p:sp>
        <p:nvSpPr>
          <p:cNvPr id="5" name="Espace réservé du pied de page 4"/>
          <p:cNvSpPr>
            <a:spLocks noGrp="1"/>
          </p:cNvSpPr>
          <p:nvPr>
            <p:ph type="ftr" sz="quarter" idx="11"/>
          </p:nvPr>
        </p:nvSpPr>
        <p:spPr/>
        <p:txBody>
          <a:bodyPr/>
          <a:lstStyle/>
          <a:p>
            <a:r>
              <a:rPr lang="fr-FR"/>
              <a:t>Lien vers doc</a:t>
            </a: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367949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2"/>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42"/>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4"/>
            <a:ext cx="2133600" cy="365125"/>
          </a:xfrm>
          <a:prstGeom prst="rect">
            <a:avLst/>
          </a:prstGeom>
        </p:spPr>
        <p:txBody>
          <a:bodyPr/>
          <a:lstStyle/>
          <a:p>
            <a:fld id="{42E5197A-A834-4636-818C-71A2B3214076}" type="datetime1">
              <a:rPr lang="fr-FR" smtClean="0"/>
              <a:t>10/01/2025</a:t>
            </a:fld>
            <a:endParaRPr lang="fr-FR"/>
          </a:p>
        </p:txBody>
      </p:sp>
      <p:sp>
        <p:nvSpPr>
          <p:cNvPr id="5" name="Espace réservé du pied de page 4"/>
          <p:cNvSpPr>
            <a:spLocks noGrp="1"/>
          </p:cNvSpPr>
          <p:nvPr>
            <p:ph type="ftr" sz="quarter" idx="11"/>
          </p:nvPr>
        </p:nvSpPr>
        <p:spPr/>
        <p:txBody>
          <a:bodyPr/>
          <a:lstStyle/>
          <a:p>
            <a:r>
              <a:rPr lang="fr-FR"/>
              <a:t>Lien vers doc</a:t>
            </a: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5061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DFBDB2-A6D5-EE05-9E87-E9373863FEFD}"/>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C2CE861-8139-DD4F-D519-F8C2EC4D9840}"/>
              </a:ext>
            </a:extLst>
          </p:cNvPr>
          <p:cNvSpPr>
            <a:spLocks noGrp="1"/>
          </p:cNvSpPr>
          <p:nvPr>
            <p:ph type="subTitle" idx="1"/>
          </p:nvPr>
        </p:nvSpPr>
        <p:spPr>
          <a:xfrm>
            <a:off x="1143000" y="3602040"/>
            <a:ext cx="6858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A242F25-4804-CC17-7241-CE87DD79716C}"/>
              </a:ext>
            </a:extLst>
          </p:cNvPr>
          <p:cNvSpPr>
            <a:spLocks noGrp="1"/>
          </p:cNvSpPr>
          <p:nvPr>
            <p:ph type="dt" sz="half" idx="10"/>
          </p:nvPr>
        </p:nvSpPr>
        <p:spPr>
          <a:xfrm>
            <a:off x="628650" y="6356354"/>
            <a:ext cx="2057400" cy="365125"/>
          </a:xfrm>
          <a:prstGeom prst="rect">
            <a:avLst/>
          </a:prstGeom>
        </p:spPr>
        <p:txBody>
          <a:bodyPr/>
          <a:lstStyle/>
          <a:p>
            <a:fld id="{C8EAD690-25C7-4694-8AE9-675C1E8AFEC8}" type="datetimeFigureOut">
              <a:rPr lang="fr-FR" smtClean="0"/>
              <a:t>10/01/2025</a:t>
            </a:fld>
            <a:endParaRPr lang="fr-FR"/>
          </a:p>
        </p:txBody>
      </p:sp>
      <p:sp>
        <p:nvSpPr>
          <p:cNvPr id="5" name="Espace réservé du pied de page 4">
            <a:extLst>
              <a:ext uri="{FF2B5EF4-FFF2-40B4-BE49-F238E27FC236}">
                <a16:creationId xmlns:a16="http://schemas.microsoft.com/office/drawing/2014/main" id="{93CB6EAC-066B-2673-5F3A-5639D4340B51}"/>
              </a:ext>
            </a:extLst>
          </p:cNvPr>
          <p:cNvSpPr>
            <a:spLocks noGrp="1"/>
          </p:cNvSpPr>
          <p:nvPr>
            <p:ph type="ftr" sz="quarter" idx="11"/>
          </p:nvPr>
        </p:nvSpPr>
        <p:spPr>
          <a:xfrm>
            <a:off x="3028950" y="6356354"/>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78BB5214-5304-1587-0AFE-BDC24D4FE256}"/>
              </a:ext>
            </a:extLst>
          </p:cNvPr>
          <p:cNvSpPr>
            <a:spLocks noGrp="1"/>
          </p:cNvSpPr>
          <p:nvPr>
            <p:ph type="sldNum" sz="quarter" idx="12"/>
          </p:nvPr>
        </p:nvSpPr>
        <p:spPr>
          <a:xfrm>
            <a:off x="6457950" y="6356354"/>
            <a:ext cx="2057400" cy="365125"/>
          </a:xfrm>
          <a:prstGeom prst="rect">
            <a:avLst/>
          </a:prstGeom>
        </p:spPr>
        <p:txBody>
          <a:bodyPr/>
          <a:lstStyle/>
          <a:p>
            <a:fld id="{76B9974B-D6E6-4831-BB63-0C5F1B5CE1FB}" type="slidenum">
              <a:rPr lang="fr-FR" smtClean="0"/>
              <a:t>‹N°›</a:t>
            </a:fld>
            <a:endParaRPr lang="fr-FR"/>
          </a:p>
        </p:txBody>
      </p:sp>
    </p:spTree>
    <p:extLst>
      <p:ext uri="{BB962C8B-B14F-4D97-AF65-F5344CB8AC3E}">
        <p14:creationId xmlns:p14="http://schemas.microsoft.com/office/powerpoint/2010/main" val="770685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5DF530-1DF4-2A53-857B-8189F9660C9A}"/>
              </a:ext>
            </a:extLst>
          </p:cNvPr>
          <p:cNvSpPr>
            <a:spLocks noGrp="1"/>
          </p:cNvSpPr>
          <p:nvPr>
            <p:ph type="title"/>
          </p:nvPr>
        </p:nvSpPr>
        <p:spPr>
          <a:xfrm>
            <a:off x="628650" y="365128"/>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F87F634A-E3FA-A00E-B4B6-DB28842BFBBA}"/>
              </a:ext>
            </a:extLst>
          </p:cNvPr>
          <p:cNvSpPr>
            <a:spLocks noGrp="1"/>
          </p:cNvSpPr>
          <p:nvPr>
            <p:ph idx="1"/>
          </p:nvPr>
        </p:nvSpPr>
        <p:spPr>
          <a:xfrm>
            <a:off x="628650" y="1825625"/>
            <a:ext cx="7886700" cy="4351339"/>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96DFAF-E057-7D90-DEC6-5B47E4A2F6B1}"/>
              </a:ext>
            </a:extLst>
          </p:cNvPr>
          <p:cNvSpPr>
            <a:spLocks noGrp="1"/>
          </p:cNvSpPr>
          <p:nvPr>
            <p:ph type="dt" sz="half" idx="10"/>
          </p:nvPr>
        </p:nvSpPr>
        <p:spPr>
          <a:xfrm>
            <a:off x="628650" y="6356354"/>
            <a:ext cx="2057400" cy="365125"/>
          </a:xfrm>
          <a:prstGeom prst="rect">
            <a:avLst/>
          </a:prstGeom>
        </p:spPr>
        <p:txBody>
          <a:bodyPr/>
          <a:lstStyle/>
          <a:p>
            <a:fld id="{C8EAD690-25C7-4694-8AE9-675C1E8AFEC8}" type="datetimeFigureOut">
              <a:rPr lang="fr-FR" smtClean="0"/>
              <a:t>10/01/2025</a:t>
            </a:fld>
            <a:endParaRPr lang="fr-FR"/>
          </a:p>
        </p:txBody>
      </p:sp>
      <p:sp>
        <p:nvSpPr>
          <p:cNvPr id="5" name="Espace réservé du pied de page 4">
            <a:extLst>
              <a:ext uri="{FF2B5EF4-FFF2-40B4-BE49-F238E27FC236}">
                <a16:creationId xmlns:a16="http://schemas.microsoft.com/office/drawing/2014/main" id="{831F6BAC-3CEC-B0E4-A612-907B678F47FF}"/>
              </a:ext>
            </a:extLst>
          </p:cNvPr>
          <p:cNvSpPr>
            <a:spLocks noGrp="1"/>
          </p:cNvSpPr>
          <p:nvPr>
            <p:ph type="ftr" sz="quarter" idx="11"/>
          </p:nvPr>
        </p:nvSpPr>
        <p:spPr>
          <a:xfrm>
            <a:off x="3028950" y="6356354"/>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8C611814-DBE1-D931-612A-E116ACCD929C}"/>
              </a:ext>
            </a:extLst>
          </p:cNvPr>
          <p:cNvSpPr>
            <a:spLocks noGrp="1"/>
          </p:cNvSpPr>
          <p:nvPr>
            <p:ph type="sldNum" sz="quarter" idx="12"/>
          </p:nvPr>
        </p:nvSpPr>
        <p:spPr>
          <a:xfrm>
            <a:off x="6457950" y="6356354"/>
            <a:ext cx="2057400" cy="365125"/>
          </a:xfrm>
          <a:prstGeom prst="rect">
            <a:avLst/>
          </a:prstGeom>
        </p:spPr>
        <p:txBody>
          <a:bodyPr/>
          <a:lstStyle/>
          <a:p>
            <a:fld id="{76B9974B-D6E6-4831-BB63-0C5F1B5CE1FB}" type="slidenum">
              <a:rPr lang="fr-FR" smtClean="0"/>
              <a:t>‹N°›</a:t>
            </a:fld>
            <a:endParaRPr lang="fr-FR"/>
          </a:p>
        </p:txBody>
      </p:sp>
    </p:spTree>
    <p:extLst>
      <p:ext uri="{BB962C8B-B14F-4D97-AF65-F5344CB8AC3E}">
        <p14:creationId xmlns:p14="http://schemas.microsoft.com/office/powerpoint/2010/main" val="4085001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E62AAF-79A8-EE79-388F-7355784C8587}"/>
              </a:ext>
            </a:extLst>
          </p:cNvPr>
          <p:cNvSpPr>
            <a:spLocks noGrp="1"/>
          </p:cNvSpPr>
          <p:nvPr>
            <p:ph type="title"/>
          </p:nvPr>
        </p:nvSpPr>
        <p:spPr>
          <a:xfrm>
            <a:off x="623888" y="1709744"/>
            <a:ext cx="78867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1FFD4F9-DC23-7510-AAFE-748E608E66CD}"/>
              </a:ext>
            </a:extLst>
          </p:cNvPr>
          <p:cNvSpPr>
            <a:spLocks noGrp="1"/>
          </p:cNvSpPr>
          <p:nvPr>
            <p:ph type="body" idx="1"/>
          </p:nvPr>
        </p:nvSpPr>
        <p:spPr>
          <a:xfrm>
            <a:off x="623888" y="4589467"/>
            <a:ext cx="7886700" cy="1500187"/>
          </a:xfrm>
          <a:prstGeom prst="rect">
            <a:avLst/>
          </a:prstGeo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1399B61-A9E7-8DAC-861D-C2529557ADB2}"/>
              </a:ext>
            </a:extLst>
          </p:cNvPr>
          <p:cNvSpPr>
            <a:spLocks noGrp="1"/>
          </p:cNvSpPr>
          <p:nvPr>
            <p:ph type="dt" sz="half" idx="10"/>
          </p:nvPr>
        </p:nvSpPr>
        <p:spPr>
          <a:xfrm>
            <a:off x="628650" y="6356354"/>
            <a:ext cx="2057400" cy="365125"/>
          </a:xfrm>
          <a:prstGeom prst="rect">
            <a:avLst/>
          </a:prstGeom>
        </p:spPr>
        <p:txBody>
          <a:bodyPr/>
          <a:lstStyle/>
          <a:p>
            <a:fld id="{C8EAD690-25C7-4694-8AE9-675C1E8AFEC8}" type="datetimeFigureOut">
              <a:rPr lang="fr-FR" smtClean="0"/>
              <a:t>10/01/2025</a:t>
            </a:fld>
            <a:endParaRPr lang="fr-FR"/>
          </a:p>
        </p:txBody>
      </p:sp>
      <p:sp>
        <p:nvSpPr>
          <p:cNvPr id="5" name="Espace réservé du pied de page 4">
            <a:extLst>
              <a:ext uri="{FF2B5EF4-FFF2-40B4-BE49-F238E27FC236}">
                <a16:creationId xmlns:a16="http://schemas.microsoft.com/office/drawing/2014/main" id="{591D8503-46AA-9F2B-7286-266D16EBE569}"/>
              </a:ext>
            </a:extLst>
          </p:cNvPr>
          <p:cNvSpPr>
            <a:spLocks noGrp="1"/>
          </p:cNvSpPr>
          <p:nvPr>
            <p:ph type="ftr" sz="quarter" idx="11"/>
          </p:nvPr>
        </p:nvSpPr>
        <p:spPr>
          <a:xfrm>
            <a:off x="3028950" y="6356354"/>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4A6F1CF6-C84B-E1F7-BB36-D348D0AF3DF4}"/>
              </a:ext>
            </a:extLst>
          </p:cNvPr>
          <p:cNvSpPr>
            <a:spLocks noGrp="1"/>
          </p:cNvSpPr>
          <p:nvPr>
            <p:ph type="sldNum" sz="quarter" idx="12"/>
          </p:nvPr>
        </p:nvSpPr>
        <p:spPr>
          <a:xfrm>
            <a:off x="6457950" y="6356354"/>
            <a:ext cx="2057400" cy="365125"/>
          </a:xfrm>
          <a:prstGeom prst="rect">
            <a:avLst/>
          </a:prstGeom>
        </p:spPr>
        <p:txBody>
          <a:bodyPr/>
          <a:lstStyle/>
          <a:p>
            <a:fld id="{76B9974B-D6E6-4831-BB63-0C5F1B5CE1FB}" type="slidenum">
              <a:rPr lang="fr-FR" smtClean="0"/>
              <a:t>‹N°›</a:t>
            </a:fld>
            <a:endParaRPr lang="fr-FR"/>
          </a:p>
        </p:txBody>
      </p:sp>
    </p:spTree>
    <p:extLst>
      <p:ext uri="{BB962C8B-B14F-4D97-AF65-F5344CB8AC3E}">
        <p14:creationId xmlns:p14="http://schemas.microsoft.com/office/powerpoint/2010/main" val="884649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7D5576-B893-4F01-2868-E38C358E095D}"/>
              </a:ext>
            </a:extLst>
          </p:cNvPr>
          <p:cNvSpPr>
            <a:spLocks noGrp="1"/>
          </p:cNvSpPr>
          <p:nvPr>
            <p:ph type="title"/>
          </p:nvPr>
        </p:nvSpPr>
        <p:spPr>
          <a:xfrm>
            <a:off x="628650" y="365128"/>
            <a:ext cx="78867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ADA83369-067A-34FF-A3AD-5CADFA0C6745}"/>
              </a:ext>
            </a:extLst>
          </p:cNvPr>
          <p:cNvSpPr>
            <a:spLocks noGrp="1"/>
          </p:cNvSpPr>
          <p:nvPr>
            <p:ph sz="half" idx="1"/>
          </p:nvPr>
        </p:nvSpPr>
        <p:spPr>
          <a:xfrm>
            <a:off x="628650" y="1825625"/>
            <a:ext cx="3867150" cy="4351339"/>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C96343C-FECA-BAB1-72B9-78AB8FABD53E}"/>
              </a:ext>
            </a:extLst>
          </p:cNvPr>
          <p:cNvSpPr>
            <a:spLocks noGrp="1"/>
          </p:cNvSpPr>
          <p:nvPr>
            <p:ph sz="half" idx="2"/>
          </p:nvPr>
        </p:nvSpPr>
        <p:spPr>
          <a:xfrm>
            <a:off x="4648200" y="1825625"/>
            <a:ext cx="3867150" cy="4351339"/>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BF897BE-F015-B5AC-92EC-3C70BD53A397}"/>
              </a:ext>
            </a:extLst>
          </p:cNvPr>
          <p:cNvSpPr>
            <a:spLocks noGrp="1"/>
          </p:cNvSpPr>
          <p:nvPr>
            <p:ph type="dt" sz="half" idx="10"/>
          </p:nvPr>
        </p:nvSpPr>
        <p:spPr>
          <a:xfrm>
            <a:off x="628650" y="6356354"/>
            <a:ext cx="2057400" cy="365125"/>
          </a:xfrm>
          <a:prstGeom prst="rect">
            <a:avLst/>
          </a:prstGeom>
        </p:spPr>
        <p:txBody>
          <a:bodyPr/>
          <a:lstStyle/>
          <a:p>
            <a:fld id="{C8EAD690-25C7-4694-8AE9-675C1E8AFEC8}" type="datetimeFigureOut">
              <a:rPr lang="fr-FR" smtClean="0"/>
              <a:t>10/01/2025</a:t>
            </a:fld>
            <a:endParaRPr lang="fr-FR"/>
          </a:p>
        </p:txBody>
      </p:sp>
      <p:sp>
        <p:nvSpPr>
          <p:cNvPr id="6" name="Espace réservé du pied de page 5">
            <a:extLst>
              <a:ext uri="{FF2B5EF4-FFF2-40B4-BE49-F238E27FC236}">
                <a16:creationId xmlns:a16="http://schemas.microsoft.com/office/drawing/2014/main" id="{5C5916AE-E990-61ED-A497-0169952B8798}"/>
              </a:ext>
            </a:extLst>
          </p:cNvPr>
          <p:cNvSpPr>
            <a:spLocks noGrp="1"/>
          </p:cNvSpPr>
          <p:nvPr>
            <p:ph type="ftr" sz="quarter" idx="11"/>
          </p:nvPr>
        </p:nvSpPr>
        <p:spPr>
          <a:xfrm>
            <a:off x="3028950" y="6356354"/>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DD203E0E-6ABF-A3F5-7782-E7A35EA0FF3F}"/>
              </a:ext>
            </a:extLst>
          </p:cNvPr>
          <p:cNvSpPr>
            <a:spLocks noGrp="1"/>
          </p:cNvSpPr>
          <p:nvPr>
            <p:ph type="sldNum" sz="quarter" idx="12"/>
          </p:nvPr>
        </p:nvSpPr>
        <p:spPr>
          <a:xfrm>
            <a:off x="6457950" y="6356354"/>
            <a:ext cx="2057400" cy="365125"/>
          </a:xfrm>
          <a:prstGeom prst="rect">
            <a:avLst/>
          </a:prstGeom>
        </p:spPr>
        <p:txBody>
          <a:bodyPr/>
          <a:lstStyle/>
          <a:p>
            <a:fld id="{76B9974B-D6E6-4831-BB63-0C5F1B5CE1FB}" type="slidenum">
              <a:rPr lang="fr-FR" smtClean="0"/>
              <a:t>‹N°›</a:t>
            </a:fld>
            <a:endParaRPr lang="fr-FR"/>
          </a:p>
        </p:txBody>
      </p:sp>
    </p:spTree>
    <p:extLst>
      <p:ext uri="{BB962C8B-B14F-4D97-AF65-F5344CB8AC3E}">
        <p14:creationId xmlns:p14="http://schemas.microsoft.com/office/powerpoint/2010/main" val="752065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08C322-D835-7EC2-195F-FFB03FE0C193}"/>
              </a:ext>
            </a:extLst>
          </p:cNvPr>
          <p:cNvSpPr>
            <a:spLocks noGrp="1"/>
          </p:cNvSpPr>
          <p:nvPr>
            <p:ph type="title"/>
          </p:nvPr>
        </p:nvSpPr>
        <p:spPr>
          <a:xfrm>
            <a:off x="630238" y="365128"/>
            <a:ext cx="78867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2AEF4F42-1B21-8590-7458-45392C6008CE}"/>
              </a:ext>
            </a:extLst>
          </p:cNvPr>
          <p:cNvSpPr>
            <a:spLocks noGrp="1"/>
          </p:cNvSpPr>
          <p:nvPr>
            <p:ph type="body" idx="1"/>
          </p:nvPr>
        </p:nvSpPr>
        <p:spPr>
          <a:xfrm>
            <a:off x="630243" y="1681163"/>
            <a:ext cx="386873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172D6A2-2315-E542-74CD-269FCB71CAC9}"/>
              </a:ext>
            </a:extLst>
          </p:cNvPr>
          <p:cNvSpPr>
            <a:spLocks noGrp="1"/>
          </p:cNvSpPr>
          <p:nvPr>
            <p:ph sz="half" idx="2"/>
          </p:nvPr>
        </p:nvSpPr>
        <p:spPr>
          <a:xfrm>
            <a:off x="630243" y="2505075"/>
            <a:ext cx="386873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8E7EBAC-833A-874F-8683-AE7C45371E95}"/>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2C70790-1C1C-F54E-E2A1-E014BB476531}"/>
              </a:ext>
            </a:extLst>
          </p:cNvPr>
          <p:cNvSpPr>
            <a:spLocks noGrp="1"/>
          </p:cNvSpPr>
          <p:nvPr>
            <p:ph sz="quarter" idx="4"/>
          </p:nvPr>
        </p:nvSpPr>
        <p:spPr>
          <a:xfrm>
            <a:off x="4629150" y="2505075"/>
            <a:ext cx="38877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E07DC10-9D4A-E025-1DB6-845FEC6F4FC3}"/>
              </a:ext>
            </a:extLst>
          </p:cNvPr>
          <p:cNvSpPr>
            <a:spLocks noGrp="1"/>
          </p:cNvSpPr>
          <p:nvPr>
            <p:ph type="dt" sz="half" idx="10"/>
          </p:nvPr>
        </p:nvSpPr>
        <p:spPr>
          <a:xfrm>
            <a:off x="628650" y="6356354"/>
            <a:ext cx="2057400" cy="365125"/>
          </a:xfrm>
          <a:prstGeom prst="rect">
            <a:avLst/>
          </a:prstGeom>
        </p:spPr>
        <p:txBody>
          <a:bodyPr/>
          <a:lstStyle/>
          <a:p>
            <a:fld id="{C8EAD690-25C7-4694-8AE9-675C1E8AFEC8}" type="datetimeFigureOut">
              <a:rPr lang="fr-FR" smtClean="0"/>
              <a:t>10/01/2025</a:t>
            </a:fld>
            <a:endParaRPr lang="fr-FR"/>
          </a:p>
        </p:txBody>
      </p:sp>
      <p:sp>
        <p:nvSpPr>
          <p:cNvPr id="8" name="Espace réservé du pied de page 7">
            <a:extLst>
              <a:ext uri="{FF2B5EF4-FFF2-40B4-BE49-F238E27FC236}">
                <a16:creationId xmlns:a16="http://schemas.microsoft.com/office/drawing/2014/main" id="{7D8FBD5B-FAEB-0703-19C5-B3BB03F5CF21}"/>
              </a:ext>
            </a:extLst>
          </p:cNvPr>
          <p:cNvSpPr>
            <a:spLocks noGrp="1"/>
          </p:cNvSpPr>
          <p:nvPr>
            <p:ph type="ftr" sz="quarter" idx="11"/>
          </p:nvPr>
        </p:nvSpPr>
        <p:spPr>
          <a:xfrm>
            <a:off x="3028950" y="6356354"/>
            <a:ext cx="30861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BFB20CBA-18D6-291F-56A5-D5962E043DF7}"/>
              </a:ext>
            </a:extLst>
          </p:cNvPr>
          <p:cNvSpPr>
            <a:spLocks noGrp="1"/>
          </p:cNvSpPr>
          <p:nvPr>
            <p:ph type="sldNum" sz="quarter" idx="12"/>
          </p:nvPr>
        </p:nvSpPr>
        <p:spPr>
          <a:xfrm>
            <a:off x="6457950" y="6356354"/>
            <a:ext cx="2057400" cy="365125"/>
          </a:xfrm>
          <a:prstGeom prst="rect">
            <a:avLst/>
          </a:prstGeom>
        </p:spPr>
        <p:txBody>
          <a:bodyPr/>
          <a:lstStyle/>
          <a:p>
            <a:fld id="{76B9974B-D6E6-4831-BB63-0C5F1B5CE1FB}" type="slidenum">
              <a:rPr lang="fr-FR" smtClean="0"/>
              <a:t>‹N°›</a:t>
            </a:fld>
            <a:endParaRPr lang="fr-FR"/>
          </a:p>
        </p:txBody>
      </p:sp>
    </p:spTree>
    <p:extLst>
      <p:ext uri="{BB962C8B-B14F-4D97-AF65-F5344CB8AC3E}">
        <p14:creationId xmlns:p14="http://schemas.microsoft.com/office/powerpoint/2010/main" val="360705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B6942-4DFC-E189-DEEA-EC4A9CC4420A}"/>
              </a:ext>
            </a:extLst>
          </p:cNvPr>
          <p:cNvSpPr>
            <a:spLocks noGrp="1"/>
          </p:cNvSpPr>
          <p:nvPr>
            <p:ph type="title"/>
          </p:nvPr>
        </p:nvSpPr>
        <p:spPr>
          <a:xfrm>
            <a:off x="628650" y="365128"/>
            <a:ext cx="78867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87CD0C0B-2E48-7371-002B-E01031162BDA}"/>
              </a:ext>
            </a:extLst>
          </p:cNvPr>
          <p:cNvSpPr>
            <a:spLocks noGrp="1"/>
          </p:cNvSpPr>
          <p:nvPr>
            <p:ph type="dt" sz="half" idx="10"/>
          </p:nvPr>
        </p:nvSpPr>
        <p:spPr>
          <a:xfrm>
            <a:off x="628650" y="6356354"/>
            <a:ext cx="2057400" cy="365125"/>
          </a:xfrm>
          <a:prstGeom prst="rect">
            <a:avLst/>
          </a:prstGeom>
        </p:spPr>
        <p:txBody>
          <a:bodyPr/>
          <a:lstStyle/>
          <a:p>
            <a:fld id="{C8EAD690-25C7-4694-8AE9-675C1E8AFEC8}" type="datetimeFigureOut">
              <a:rPr lang="fr-FR" smtClean="0"/>
              <a:t>10/01/2025</a:t>
            </a:fld>
            <a:endParaRPr lang="fr-FR"/>
          </a:p>
        </p:txBody>
      </p:sp>
      <p:sp>
        <p:nvSpPr>
          <p:cNvPr id="4" name="Espace réservé du pied de page 3">
            <a:extLst>
              <a:ext uri="{FF2B5EF4-FFF2-40B4-BE49-F238E27FC236}">
                <a16:creationId xmlns:a16="http://schemas.microsoft.com/office/drawing/2014/main" id="{7AA26461-4165-3C12-7300-80946A3FA86A}"/>
              </a:ext>
            </a:extLst>
          </p:cNvPr>
          <p:cNvSpPr>
            <a:spLocks noGrp="1"/>
          </p:cNvSpPr>
          <p:nvPr>
            <p:ph type="ftr" sz="quarter" idx="11"/>
          </p:nvPr>
        </p:nvSpPr>
        <p:spPr>
          <a:xfrm>
            <a:off x="3028950" y="6356354"/>
            <a:ext cx="30861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0EE15EE7-6E69-04E1-36AE-0BA14BAD4DCF}"/>
              </a:ext>
            </a:extLst>
          </p:cNvPr>
          <p:cNvSpPr>
            <a:spLocks noGrp="1"/>
          </p:cNvSpPr>
          <p:nvPr>
            <p:ph type="sldNum" sz="quarter" idx="12"/>
          </p:nvPr>
        </p:nvSpPr>
        <p:spPr>
          <a:xfrm>
            <a:off x="6457950" y="6356354"/>
            <a:ext cx="2057400" cy="365125"/>
          </a:xfrm>
          <a:prstGeom prst="rect">
            <a:avLst/>
          </a:prstGeom>
        </p:spPr>
        <p:txBody>
          <a:bodyPr/>
          <a:lstStyle/>
          <a:p>
            <a:fld id="{76B9974B-D6E6-4831-BB63-0C5F1B5CE1FB}" type="slidenum">
              <a:rPr lang="fr-FR" smtClean="0"/>
              <a:t>‹N°›</a:t>
            </a:fld>
            <a:endParaRPr lang="fr-FR"/>
          </a:p>
        </p:txBody>
      </p:sp>
    </p:spTree>
    <p:extLst>
      <p:ext uri="{BB962C8B-B14F-4D97-AF65-F5344CB8AC3E}">
        <p14:creationId xmlns:p14="http://schemas.microsoft.com/office/powerpoint/2010/main" val="2993314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0DDD15F-6A31-CE84-9670-69AC0A42351D}"/>
              </a:ext>
            </a:extLst>
          </p:cNvPr>
          <p:cNvSpPr>
            <a:spLocks noGrp="1"/>
          </p:cNvSpPr>
          <p:nvPr>
            <p:ph type="dt" sz="half" idx="10"/>
          </p:nvPr>
        </p:nvSpPr>
        <p:spPr>
          <a:xfrm>
            <a:off x="628650" y="6356354"/>
            <a:ext cx="2057400" cy="365125"/>
          </a:xfrm>
          <a:prstGeom prst="rect">
            <a:avLst/>
          </a:prstGeom>
        </p:spPr>
        <p:txBody>
          <a:bodyPr/>
          <a:lstStyle/>
          <a:p>
            <a:fld id="{C8EAD690-25C7-4694-8AE9-675C1E8AFEC8}" type="datetimeFigureOut">
              <a:rPr lang="fr-FR" smtClean="0"/>
              <a:t>10/01/2025</a:t>
            </a:fld>
            <a:endParaRPr lang="fr-FR"/>
          </a:p>
        </p:txBody>
      </p:sp>
      <p:sp>
        <p:nvSpPr>
          <p:cNvPr id="3" name="Espace réservé du pied de page 2">
            <a:extLst>
              <a:ext uri="{FF2B5EF4-FFF2-40B4-BE49-F238E27FC236}">
                <a16:creationId xmlns:a16="http://schemas.microsoft.com/office/drawing/2014/main" id="{5EC0F010-A24C-70CA-EBC4-A12649C861FB}"/>
              </a:ext>
            </a:extLst>
          </p:cNvPr>
          <p:cNvSpPr>
            <a:spLocks noGrp="1"/>
          </p:cNvSpPr>
          <p:nvPr>
            <p:ph type="ftr" sz="quarter" idx="11"/>
          </p:nvPr>
        </p:nvSpPr>
        <p:spPr>
          <a:xfrm>
            <a:off x="3028950" y="6356354"/>
            <a:ext cx="30861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ECBE05CE-C4B8-2601-3DB6-E5C0F7300D1E}"/>
              </a:ext>
            </a:extLst>
          </p:cNvPr>
          <p:cNvSpPr>
            <a:spLocks noGrp="1"/>
          </p:cNvSpPr>
          <p:nvPr>
            <p:ph type="sldNum" sz="quarter" idx="12"/>
          </p:nvPr>
        </p:nvSpPr>
        <p:spPr>
          <a:xfrm>
            <a:off x="6457950" y="6356354"/>
            <a:ext cx="2057400" cy="365125"/>
          </a:xfrm>
          <a:prstGeom prst="rect">
            <a:avLst/>
          </a:prstGeom>
        </p:spPr>
        <p:txBody>
          <a:bodyPr/>
          <a:lstStyle/>
          <a:p>
            <a:fld id="{76B9974B-D6E6-4831-BB63-0C5F1B5CE1FB}" type="slidenum">
              <a:rPr lang="fr-FR" smtClean="0"/>
              <a:t>‹N°›</a:t>
            </a:fld>
            <a:endParaRPr lang="fr-FR"/>
          </a:p>
        </p:txBody>
      </p:sp>
    </p:spTree>
    <p:extLst>
      <p:ext uri="{BB962C8B-B14F-4D97-AF65-F5344CB8AC3E}">
        <p14:creationId xmlns:p14="http://schemas.microsoft.com/office/powerpoint/2010/main" val="106126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4"/>
            <a:ext cx="2133600" cy="365125"/>
          </a:xfrm>
          <a:prstGeom prst="rect">
            <a:avLst/>
          </a:prstGeom>
        </p:spPr>
        <p:txBody>
          <a:bodyPr/>
          <a:lstStyle/>
          <a:p>
            <a:fld id="{FEA836FD-E45E-4259-BE69-F4BDC911F387}" type="datetime1">
              <a:rPr lang="fr-FR" smtClean="0"/>
              <a:t>10/01/2025</a:t>
            </a:fld>
            <a:endParaRPr lang="fr-FR"/>
          </a:p>
        </p:txBody>
      </p:sp>
      <p:sp>
        <p:nvSpPr>
          <p:cNvPr id="5" name="Espace réservé du pied de page 4"/>
          <p:cNvSpPr>
            <a:spLocks noGrp="1"/>
          </p:cNvSpPr>
          <p:nvPr>
            <p:ph type="ftr" sz="quarter" idx="11"/>
          </p:nvPr>
        </p:nvSpPr>
        <p:spPr/>
        <p:txBody>
          <a:bodyPr/>
          <a:lstStyle/>
          <a:p>
            <a:r>
              <a:rPr lang="fr-FR"/>
              <a:t>Lien vers doc</a:t>
            </a: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4010572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A3C67-1387-8A66-A7EB-4F7A0A21886E}"/>
              </a:ext>
            </a:extLst>
          </p:cNvPr>
          <p:cNvSpPr>
            <a:spLocks noGrp="1"/>
          </p:cNvSpPr>
          <p:nvPr>
            <p:ph type="title"/>
          </p:nvPr>
        </p:nvSpPr>
        <p:spPr>
          <a:xfrm>
            <a:off x="630243" y="457200"/>
            <a:ext cx="2949575"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584E94-6406-A16C-FAD9-57F74677B0F4}"/>
              </a:ext>
            </a:extLst>
          </p:cNvPr>
          <p:cNvSpPr>
            <a:spLocks noGrp="1"/>
          </p:cNvSpPr>
          <p:nvPr>
            <p:ph idx="1"/>
          </p:nvPr>
        </p:nvSpPr>
        <p:spPr>
          <a:xfrm>
            <a:off x="3887788" y="987429"/>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67DEE13-BD4E-60F6-8C39-195E38D99057}"/>
              </a:ext>
            </a:extLst>
          </p:cNvPr>
          <p:cNvSpPr>
            <a:spLocks noGrp="1"/>
          </p:cNvSpPr>
          <p:nvPr>
            <p:ph type="body" sz="half" idx="2"/>
          </p:nvPr>
        </p:nvSpPr>
        <p:spPr>
          <a:xfrm>
            <a:off x="630243" y="2057402"/>
            <a:ext cx="2949575"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AE0FCFC-0B22-5FC3-F513-81AFDD240E17}"/>
              </a:ext>
            </a:extLst>
          </p:cNvPr>
          <p:cNvSpPr>
            <a:spLocks noGrp="1"/>
          </p:cNvSpPr>
          <p:nvPr>
            <p:ph type="dt" sz="half" idx="10"/>
          </p:nvPr>
        </p:nvSpPr>
        <p:spPr>
          <a:xfrm>
            <a:off x="628650" y="6356354"/>
            <a:ext cx="2057400" cy="365125"/>
          </a:xfrm>
          <a:prstGeom prst="rect">
            <a:avLst/>
          </a:prstGeom>
        </p:spPr>
        <p:txBody>
          <a:bodyPr/>
          <a:lstStyle/>
          <a:p>
            <a:fld id="{C8EAD690-25C7-4694-8AE9-675C1E8AFEC8}" type="datetimeFigureOut">
              <a:rPr lang="fr-FR" smtClean="0"/>
              <a:t>10/01/2025</a:t>
            </a:fld>
            <a:endParaRPr lang="fr-FR"/>
          </a:p>
        </p:txBody>
      </p:sp>
      <p:sp>
        <p:nvSpPr>
          <p:cNvPr id="6" name="Espace réservé du pied de page 5">
            <a:extLst>
              <a:ext uri="{FF2B5EF4-FFF2-40B4-BE49-F238E27FC236}">
                <a16:creationId xmlns:a16="http://schemas.microsoft.com/office/drawing/2014/main" id="{81E787F5-DBFD-42C3-026B-B244F33A68AE}"/>
              </a:ext>
            </a:extLst>
          </p:cNvPr>
          <p:cNvSpPr>
            <a:spLocks noGrp="1"/>
          </p:cNvSpPr>
          <p:nvPr>
            <p:ph type="ftr" sz="quarter" idx="11"/>
          </p:nvPr>
        </p:nvSpPr>
        <p:spPr>
          <a:xfrm>
            <a:off x="3028950" y="6356354"/>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AE89E051-EDBF-8461-D715-D0AC8ABC93B1}"/>
              </a:ext>
            </a:extLst>
          </p:cNvPr>
          <p:cNvSpPr>
            <a:spLocks noGrp="1"/>
          </p:cNvSpPr>
          <p:nvPr>
            <p:ph type="sldNum" sz="quarter" idx="12"/>
          </p:nvPr>
        </p:nvSpPr>
        <p:spPr>
          <a:xfrm>
            <a:off x="6457950" y="6356354"/>
            <a:ext cx="2057400" cy="365125"/>
          </a:xfrm>
          <a:prstGeom prst="rect">
            <a:avLst/>
          </a:prstGeom>
        </p:spPr>
        <p:txBody>
          <a:bodyPr/>
          <a:lstStyle/>
          <a:p>
            <a:fld id="{76B9974B-D6E6-4831-BB63-0C5F1B5CE1FB}" type="slidenum">
              <a:rPr lang="fr-FR" smtClean="0"/>
              <a:t>‹N°›</a:t>
            </a:fld>
            <a:endParaRPr lang="fr-FR"/>
          </a:p>
        </p:txBody>
      </p:sp>
    </p:spTree>
    <p:extLst>
      <p:ext uri="{BB962C8B-B14F-4D97-AF65-F5344CB8AC3E}">
        <p14:creationId xmlns:p14="http://schemas.microsoft.com/office/powerpoint/2010/main" val="3445858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691E35-EBD4-4C18-0222-6FDF9F253577}"/>
              </a:ext>
            </a:extLst>
          </p:cNvPr>
          <p:cNvSpPr>
            <a:spLocks noGrp="1"/>
          </p:cNvSpPr>
          <p:nvPr>
            <p:ph type="title"/>
          </p:nvPr>
        </p:nvSpPr>
        <p:spPr>
          <a:xfrm>
            <a:off x="630243" y="457200"/>
            <a:ext cx="2949575"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C0BEDFB-A7E2-2DE0-0C41-64EE4C82581C}"/>
              </a:ext>
            </a:extLst>
          </p:cNvPr>
          <p:cNvSpPr>
            <a:spLocks noGrp="1"/>
          </p:cNvSpPr>
          <p:nvPr>
            <p:ph type="pic" idx="1"/>
          </p:nvPr>
        </p:nvSpPr>
        <p:spPr>
          <a:xfrm>
            <a:off x="3887788" y="987429"/>
            <a:ext cx="462915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a:extLst>
              <a:ext uri="{FF2B5EF4-FFF2-40B4-BE49-F238E27FC236}">
                <a16:creationId xmlns:a16="http://schemas.microsoft.com/office/drawing/2014/main" id="{DC9A4832-9337-F02C-AB46-F803FF8A2C5B}"/>
              </a:ext>
            </a:extLst>
          </p:cNvPr>
          <p:cNvSpPr>
            <a:spLocks noGrp="1"/>
          </p:cNvSpPr>
          <p:nvPr>
            <p:ph type="body" sz="half" idx="2"/>
          </p:nvPr>
        </p:nvSpPr>
        <p:spPr>
          <a:xfrm>
            <a:off x="630243" y="2057402"/>
            <a:ext cx="2949575"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BE294C4-CD8F-3A22-313A-A678AE23FAD0}"/>
              </a:ext>
            </a:extLst>
          </p:cNvPr>
          <p:cNvSpPr>
            <a:spLocks noGrp="1"/>
          </p:cNvSpPr>
          <p:nvPr>
            <p:ph type="dt" sz="half" idx="10"/>
          </p:nvPr>
        </p:nvSpPr>
        <p:spPr>
          <a:xfrm>
            <a:off x="628650" y="6356354"/>
            <a:ext cx="2057400" cy="365125"/>
          </a:xfrm>
          <a:prstGeom prst="rect">
            <a:avLst/>
          </a:prstGeom>
        </p:spPr>
        <p:txBody>
          <a:bodyPr/>
          <a:lstStyle/>
          <a:p>
            <a:fld id="{C8EAD690-25C7-4694-8AE9-675C1E8AFEC8}" type="datetimeFigureOut">
              <a:rPr lang="fr-FR" smtClean="0"/>
              <a:t>10/01/2025</a:t>
            </a:fld>
            <a:endParaRPr lang="fr-FR"/>
          </a:p>
        </p:txBody>
      </p:sp>
      <p:sp>
        <p:nvSpPr>
          <p:cNvPr id="6" name="Espace réservé du pied de page 5">
            <a:extLst>
              <a:ext uri="{FF2B5EF4-FFF2-40B4-BE49-F238E27FC236}">
                <a16:creationId xmlns:a16="http://schemas.microsoft.com/office/drawing/2014/main" id="{406756BB-999B-7CE7-BBF3-FA15684D17A2}"/>
              </a:ext>
            </a:extLst>
          </p:cNvPr>
          <p:cNvSpPr>
            <a:spLocks noGrp="1"/>
          </p:cNvSpPr>
          <p:nvPr>
            <p:ph type="ftr" sz="quarter" idx="11"/>
          </p:nvPr>
        </p:nvSpPr>
        <p:spPr>
          <a:xfrm>
            <a:off x="3028950" y="6356354"/>
            <a:ext cx="30861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299A127A-F476-3805-F965-FB7E907C9E7B}"/>
              </a:ext>
            </a:extLst>
          </p:cNvPr>
          <p:cNvSpPr>
            <a:spLocks noGrp="1"/>
          </p:cNvSpPr>
          <p:nvPr>
            <p:ph type="sldNum" sz="quarter" idx="12"/>
          </p:nvPr>
        </p:nvSpPr>
        <p:spPr>
          <a:xfrm>
            <a:off x="6457950" y="6356354"/>
            <a:ext cx="2057400" cy="365125"/>
          </a:xfrm>
          <a:prstGeom prst="rect">
            <a:avLst/>
          </a:prstGeom>
        </p:spPr>
        <p:txBody>
          <a:bodyPr/>
          <a:lstStyle/>
          <a:p>
            <a:fld id="{76B9974B-D6E6-4831-BB63-0C5F1B5CE1FB}" type="slidenum">
              <a:rPr lang="fr-FR" smtClean="0"/>
              <a:t>‹N°›</a:t>
            </a:fld>
            <a:endParaRPr lang="fr-FR"/>
          </a:p>
        </p:txBody>
      </p:sp>
    </p:spTree>
    <p:extLst>
      <p:ext uri="{BB962C8B-B14F-4D97-AF65-F5344CB8AC3E}">
        <p14:creationId xmlns:p14="http://schemas.microsoft.com/office/powerpoint/2010/main" val="2558017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7C61E0-0F5A-D0F0-8F35-057FA7CCB05F}"/>
              </a:ext>
            </a:extLst>
          </p:cNvPr>
          <p:cNvSpPr>
            <a:spLocks noGrp="1"/>
          </p:cNvSpPr>
          <p:nvPr>
            <p:ph type="title"/>
          </p:nvPr>
        </p:nvSpPr>
        <p:spPr>
          <a:xfrm>
            <a:off x="628650" y="365128"/>
            <a:ext cx="78867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FB11C54-50BD-975B-D0CE-70C523D5133B}"/>
              </a:ext>
            </a:extLst>
          </p:cNvPr>
          <p:cNvSpPr>
            <a:spLocks noGrp="1"/>
          </p:cNvSpPr>
          <p:nvPr>
            <p:ph type="body" orient="vert" idx="1"/>
          </p:nvPr>
        </p:nvSpPr>
        <p:spPr>
          <a:xfrm>
            <a:off x="628650" y="1825625"/>
            <a:ext cx="7886700" cy="4351339"/>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5CAFC6A-4763-7282-56E7-99887F50AE3A}"/>
              </a:ext>
            </a:extLst>
          </p:cNvPr>
          <p:cNvSpPr>
            <a:spLocks noGrp="1"/>
          </p:cNvSpPr>
          <p:nvPr>
            <p:ph type="dt" sz="half" idx="10"/>
          </p:nvPr>
        </p:nvSpPr>
        <p:spPr>
          <a:xfrm>
            <a:off x="628650" y="6356354"/>
            <a:ext cx="2057400" cy="365125"/>
          </a:xfrm>
          <a:prstGeom prst="rect">
            <a:avLst/>
          </a:prstGeom>
        </p:spPr>
        <p:txBody>
          <a:bodyPr/>
          <a:lstStyle/>
          <a:p>
            <a:fld id="{C8EAD690-25C7-4694-8AE9-675C1E8AFEC8}" type="datetimeFigureOut">
              <a:rPr lang="fr-FR" smtClean="0"/>
              <a:t>10/01/2025</a:t>
            </a:fld>
            <a:endParaRPr lang="fr-FR"/>
          </a:p>
        </p:txBody>
      </p:sp>
      <p:sp>
        <p:nvSpPr>
          <p:cNvPr id="5" name="Espace réservé du pied de page 4">
            <a:extLst>
              <a:ext uri="{FF2B5EF4-FFF2-40B4-BE49-F238E27FC236}">
                <a16:creationId xmlns:a16="http://schemas.microsoft.com/office/drawing/2014/main" id="{310CE20D-3101-36A2-DF6D-1596A0F01854}"/>
              </a:ext>
            </a:extLst>
          </p:cNvPr>
          <p:cNvSpPr>
            <a:spLocks noGrp="1"/>
          </p:cNvSpPr>
          <p:nvPr>
            <p:ph type="ftr" sz="quarter" idx="11"/>
          </p:nvPr>
        </p:nvSpPr>
        <p:spPr>
          <a:xfrm>
            <a:off x="3028950" y="6356354"/>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67980EBC-E797-0BBC-16A9-C6DB940EDD6D}"/>
              </a:ext>
            </a:extLst>
          </p:cNvPr>
          <p:cNvSpPr>
            <a:spLocks noGrp="1"/>
          </p:cNvSpPr>
          <p:nvPr>
            <p:ph type="sldNum" sz="quarter" idx="12"/>
          </p:nvPr>
        </p:nvSpPr>
        <p:spPr>
          <a:xfrm>
            <a:off x="6457950" y="6356354"/>
            <a:ext cx="2057400" cy="365125"/>
          </a:xfrm>
          <a:prstGeom prst="rect">
            <a:avLst/>
          </a:prstGeom>
        </p:spPr>
        <p:txBody>
          <a:bodyPr/>
          <a:lstStyle/>
          <a:p>
            <a:fld id="{76B9974B-D6E6-4831-BB63-0C5F1B5CE1FB}" type="slidenum">
              <a:rPr lang="fr-FR" smtClean="0"/>
              <a:t>‹N°›</a:t>
            </a:fld>
            <a:endParaRPr lang="fr-FR"/>
          </a:p>
        </p:txBody>
      </p:sp>
    </p:spTree>
    <p:extLst>
      <p:ext uri="{BB962C8B-B14F-4D97-AF65-F5344CB8AC3E}">
        <p14:creationId xmlns:p14="http://schemas.microsoft.com/office/powerpoint/2010/main" val="2001163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FCBC06F-B56C-820B-B53B-F9C709C07401}"/>
              </a:ext>
            </a:extLst>
          </p:cNvPr>
          <p:cNvSpPr>
            <a:spLocks noGrp="1"/>
          </p:cNvSpPr>
          <p:nvPr>
            <p:ph type="title" orient="vert"/>
          </p:nvPr>
        </p:nvSpPr>
        <p:spPr>
          <a:xfrm>
            <a:off x="6543676" y="365130"/>
            <a:ext cx="1971675" cy="5811839"/>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3527E67-0382-00D4-6B3B-B44BDDF60563}"/>
              </a:ext>
            </a:extLst>
          </p:cNvPr>
          <p:cNvSpPr>
            <a:spLocks noGrp="1"/>
          </p:cNvSpPr>
          <p:nvPr>
            <p:ph type="body" orient="vert" idx="1"/>
          </p:nvPr>
        </p:nvSpPr>
        <p:spPr>
          <a:xfrm>
            <a:off x="628654" y="365130"/>
            <a:ext cx="5762625" cy="5811839"/>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212A74-7C1F-AE04-B6FF-54CAC669F93B}"/>
              </a:ext>
            </a:extLst>
          </p:cNvPr>
          <p:cNvSpPr>
            <a:spLocks noGrp="1"/>
          </p:cNvSpPr>
          <p:nvPr>
            <p:ph type="dt" sz="half" idx="10"/>
          </p:nvPr>
        </p:nvSpPr>
        <p:spPr>
          <a:xfrm>
            <a:off x="628650" y="6356354"/>
            <a:ext cx="2057400" cy="365125"/>
          </a:xfrm>
          <a:prstGeom prst="rect">
            <a:avLst/>
          </a:prstGeom>
        </p:spPr>
        <p:txBody>
          <a:bodyPr/>
          <a:lstStyle/>
          <a:p>
            <a:fld id="{C8EAD690-25C7-4694-8AE9-675C1E8AFEC8}" type="datetimeFigureOut">
              <a:rPr lang="fr-FR" smtClean="0"/>
              <a:t>10/01/2025</a:t>
            </a:fld>
            <a:endParaRPr lang="fr-FR"/>
          </a:p>
        </p:txBody>
      </p:sp>
      <p:sp>
        <p:nvSpPr>
          <p:cNvPr id="5" name="Espace réservé du pied de page 4">
            <a:extLst>
              <a:ext uri="{FF2B5EF4-FFF2-40B4-BE49-F238E27FC236}">
                <a16:creationId xmlns:a16="http://schemas.microsoft.com/office/drawing/2014/main" id="{AD0EF087-195B-C2D0-858A-B920E0C33A45}"/>
              </a:ext>
            </a:extLst>
          </p:cNvPr>
          <p:cNvSpPr>
            <a:spLocks noGrp="1"/>
          </p:cNvSpPr>
          <p:nvPr>
            <p:ph type="ftr" sz="quarter" idx="11"/>
          </p:nvPr>
        </p:nvSpPr>
        <p:spPr>
          <a:xfrm>
            <a:off x="3028950" y="6356354"/>
            <a:ext cx="30861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C45CA7C-C773-B5C6-E643-FAEE8B81E317}"/>
              </a:ext>
            </a:extLst>
          </p:cNvPr>
          <p:cNvSpPr>
            <a:spLocks noGrp="1"/>
          </p:cNvSpPr>
          <p:nvPr>
            <p:ph type="sldNum" sz="quarter" idx="12"/>
          </p:nvPr>
        </p:nvSpPr>
        <p:spPr>
          <a:xfrm>
            <a:off x="6457950" y="6356354"/>
            <a:ext cx="2057400" cy="365125"/>
          </a:xfrm>
          <a:prstGeom prst="rect">
            <a:avLst/>
          </a:prstGeom>
        </p:spPr>
        <p:txBody>
          <a:bodyPr/>
          <a:lstStyle/>
          <a:p>
            <a:fld id="{76B9974B-D6E6-4831-BB63-0C5F1B5CE1FB}" type="slidenum">
              <a:rPr lang="fr-FR" smtClean="0"/>
              <a:t>‹N°›</a:t>
            </a:fld>
            <a:endParaRPr lang="fr-FR"/>
          </a:p>
        </p:txBody>
      </p:sp>
    </p:spTree>
    <p:extLst>
      <p:ext uri="{BB962C8B-B14F-4D97-AF65-F5344CB8AC3E}">
        <p14:creationId xmlns:p14="http://schemas.microsoft.com/office/powerpoint/2010/main" val="3712001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52301B-A743-E553-BCDB-4A673027BBDD}"/>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076316AF-04A8-83DE-88DC-BCF00DA7475C}"/>
              </a:ext>
            </a:extLst>
          </p:cNvPr>
          <p:cNvSpPr>
            <a:spLocks noGrp="1"/>
          </p:cNvSpPr>
          <p:nvPr>
            <p:ph type="subTitle" idx="1"/>
          </p:nvPr>
        </p:nvSpPr>
        <p:spPr>
          <a:xfrm>
            <a:off x="1143000" y="3602040"/>
            <a:ext cx="6858000" cy="1655763"/>
          </a:xfrm>
        </p:spPr>
        <p:txBody>
          <a:bodyPr/>
          <a:lstStyle>
            <a:lvl1pPr marL="0" indent="0" algn="ctr">
              <a:buNone/>
              <a:defRPr sz="1800"/>
            </a:lvl1pPr>
            <a:lvl2pPr marL="342875"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26A1064-DA62-D544-F414-B809FA816446}"/>
              </a:ext>
            </a:extLst>
          </p:cNvPr>
          <p:cNvSpPr>
            <a:spLocks noGrp="1"/>
          </p:cNvSpPr>
          <p:nvPr>
            <p:ph type="dt" sz="half" idx="10"/>
          </p:nvPr>
        </p:nvSpPr>
        <p:spPr/>
        <p:txBody>
          <a:bodyPr/>
          <a:lstStyle/>
          <a:p>
            <a:fld id="{3B53B2A5-EE73-4CDB-87D0-C6EECB54E5E8}" type="datetimeFigureOut">
              <a:rPr lang="fr-FR" smtClean="0"/>
              <a:t>10/01/2025</a:t>
            </a:fld>
            <a:endParaRPr lang="fr-FR"/>
          </a:p>
        </p:txBody>
      </p:sp>
      <p:sp>
        <p:nvSpPr>
          <p:cNvPr id="5" name="Espace réservé du pied de page 4">
            <a:extLst>
              <a:ext uri="{FF2B5EF4-FFF2-40B4-BE49-F238E27FC236}">
                <a16:creationId xmlns:a16="http://schemas.microsoft.com/office/drawing/2014/main" id="{C604AD69-3746-6879-DFC5-88DA4F22B0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D70FEA-3F35-559A-4A11-CB62423EAA4B}"/>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2427734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10E2E-591E-D01D-5BCC-74EBDDB7D1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00C2308-F68D-3E09-C89A-EF622AD96A1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50D356-52BA-91A1-A94B-136F23CE5461}"/>
              </a:ext>
            </a:extLst>
          </p:cNvPr>
          <p:cNvSpPr>
            <a:spLocks noGrp="1"/>
          </p:cNvSpPr>
          <p:nvPr>
            <p:ph type="dt" sz="half" idx="10"/>
          </p:nvPr>
        </p:nvSpPr>
        <p:spPr/>
        <p:txBody>
          <a:bodyPr/>
          <a:lstStyle/>
          <a:p>
            <a:fld id="{3B53B2A5-EE73-4CDB-87D0-C6EECB54E5E8}" type="datetimeFigureOut">
              <a:rPr lang="fr-FR" smtClean="0"/>
              <a:t>10/01/2025</a:t>
            </a:fld>
            <a:endParaRPr lang="fr-FR"/>
          </a:p>
        </p:txBody>
      </p:sp>
      <p:sp>
        <p:nvSpPr>
          <p:cNvPr id="5" name="Espace réservé du pied de page 4">
            <a:extLst>
              <a:ext uri="{FF2B5EF4-FFF2-40B4-BE49-F238E27FC236}">
                <a16:creationId xmlns:a16="http://schemas.microsoft.com/office/drawing/2014/main" id="{EF8943B8-133D-E2E8-04BD-63655AD3E7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0472AB-A087-4C9E-3CF7-DD9F78F588F4}"/>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3667349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4A725-AA41-EC14-D398-66C0681B43AA}"/>
              </a:ext>
            </a:extLst>
          </p:cNvPr>
          <p:cNvSpPr>
            <a:spLocks noGrp="1"/>
          </p:cNvSpPr>
          <p:nvPr>
            <p:ph type="title"/>
          </p:nvPr>
        </p:nvSpPr>
        <p:spPr>
          <a:xfrm>
            <a:off x="623888" y="170974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42F87879-DC83-B4D8-D355-625EFDE1CFF0}"/>
              </a:ext>
            </a:extLst>
          </p:cNvPr>
          <p:cNvSpPr>
            <a:spLocks noGrp="1"/>
          </p:cNvSpPr>
          <p:nvPr>
            <p:ph type="body" idx="1"/>
          </p:nvPr>
        </p:nvSpPr>
        <p:spPr>
          <a:xfrm>
            <a:off x="623888" y="4589473"/>
            <a:ext cx="7886700" cy="1500187"/>
          </a:xfrm>
        </p:spPr>
        <p:txBody>
          <a:bodyPr/>
          <a:lstStyle>
            <a:lvl1pPr marL="0" indent="0">
              <a:buNone/>
              <a:defRPr sz="1800">
                <a:solidFill>
                  <a:schemeClr val="tx1">
                    <a:tint val="82000"/>
                  </a:schemeClr>
                </a:solidFill>
              </a:defRPr>
            </a:lvl1pPr>
            <a:lvl2pPr marL="342875" indent="0">
              <a:buNone/>
              <a:defRPr sz="1500">
                <a:solidFill>
                  <a:schemeClr val="tx1">
                    <a:tint val="82000"/>
                  </a:schemeClr>
                </a:solidFill>
              </a:defRPr>
            </a:lvl2pPr>
            <a:lvl3pPr marL="685750" indent="0">
              <a:buNone/>
              <a:defRPr sz="1351">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2"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6AD9EDB-11EF-A339-1CE5-4E49134483AE}"/>
              </a:ext>
            </a:extLst>
          </p:cNvPr>
          <p:cNvSpPr>
            <a:spLocks noGrp="1"/>
          </p:cNvSpPr>
          <p:nvPr>
            <p:ph type="dt" sz="half" idx="10"/>
          </p:nvPr>
        </p:nvSpPr>
        <p:spPr/>
        <p:txBody>
          <a:bodyPr/>
          <a:lstStyle/>
          <a:p>
            <a:fld id="{3B53B2A5-EE73-4CDB-87D0-C6EECB54E5E8}" type="datetimeFigureOut">
              <a:rPr lang="fr-FR" smtClean="0"/>
              <a:t>10/01/2025</a:t>
            </a:fld>
            <a:endParaRPr lang="fr-FR"/>
          </a:p>
        </p:txBody>
      </p:sp>
      <p:sp>
        <p:nvSpPr>
          <p:cNvPr id="5" name="Espace réservé du pied de page 4">
            <a:extLst>
              <a:ext uri="{FF2B5EF4-FFF2-40B4-BE49-F238E27FC236}">
                <a16:creationId xmlns:a16="http://schemas.microsoft.com/office/drawing/2014/main" id="{F4DBF61A-7C7F-E424-AD92-F5C2952A99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E71B8C-D8A2-0C19-081B-6F27F1131284}"/>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2737206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767ED-1BDC-90A1-BCAC-2F7CD40958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C01BAEE-5D3E-9EB4-5284-4E61D7CC59A0}"/>
              </a:ext>
            </a:extLst>
          </p:cNvPr>
          <p:cNvSpPr>
            <a:spLocks noGrp="1"/>
          </p:cNvSpPr>
          <p:nvPr>
            <p:ph sz="half" idx="1"/>
          </p:nvPr>
        </p:nvSpPr>
        <p:spPr>
          <a:xfrm>
            <a:off x="628650" y="1825625"/>
            <a:ext cx="3886200" cy="43513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91AA0A4-A2D8-8465-EE1B-1D6A6AD5D826}"/>
              </a:ext>
            </a:extLst>
          </p:cNvPr>
          <p:cNvSpPr>
            <a:spLocks noGrp="1"/>
          </p:cNvSpPr>
          <p:nvPr>
            <p:ph sz="half" idx="2"/>
          </p:nvPr>
        </p:nvSpPr>
        <p:spPr>
          <a:xfrm>
            <a:off x="4629150" y="1825625"/>
            <a:ext cx="3886200" cy="43513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D513E57-92DF-217E-D7BB-E9C8C070F3BB}"/>
              </a:ext>
            </a:extLst>
          </p:cNvPr>
          <p:cNvSpPr>
            <a:spLocks noGrp="1"/>
          </p:cNvSpPr>
          <p:nvPr>
            <p:ph type="dt" sz="half" idx="10"/>
          </p:nvPr>
        </p:nvSpPr>
        <p:spPr/>
        <p:txBody>
          <a:bodyPr/>
          <a:lstStyle/>
          <a:p>
            <a:fld id="{3B53B2A5-EE73-4CDB-87D0-C6EECB54E5E8}" type="datetimeFigureOut">
              <a:rPr lang="fr-FR" smtClean="0"/>
              <a:t>10/01/2025</a:t>
            </a:fld>
            <a:endParaRPr lang="fr-FR"/>
          </a:p>
        </p:txBody>
      </p:sp>
      <p:sp>
        <p:nvSpPr>
          <p:cNvPr id="6" name="Espace réservé du pied de page 5">
            <a:extLst>
              <a:ext uri="{FF2B5EF4-FFF2-40B4-BE49-F238E27FC236}">
                <a16:creationId xmlns:a16="http://schemas.microsoft.com/office/drawing/2014/main" id="{87B832E7-9B1C-FF60-054F-4F37BD525C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6F3073D-FAF0-A0DF-CB68-1D065D159DC1}"/>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2236135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C1C5B-77BC-9156-2DD3-71C89A1D54D0}"/>
              </a:ext>
            </a:extLst>
          </p:cNvPr>
          <p:cNvSpPr>
            <a:spLocks noGrp="1"/>
          </p:cNvSpPr>
          <p:nvPr>
            <p:ph type="title"/>
          </p:nvPr>
        </p:nvSpPr>
        <p:spPr>
          <a:xfrm>
            <a:off x="629841" y="365129"/>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2F0F215-308D-E2AB-749A-B83AE79AADFF}"/>
              </a:ext>
            </a:extLst>
          </p:cNvPr>
          <p:cNvSpPr>
            <a:spLocks noGrp="1"/>
          </p:cNvSpPr>
          <p:nvPr>
            <p:ph type="body" idx="1"/>
          </p:nvPr>
        </p:nvSpPr>
        <p:spPr>
          <a:xfrm>
            <a:off x="629842" y="1681163"/>
            <a:ext cx="3868340" cy="823912"/>
          </a:xfrm>
        </p:spPr>
        <p:txBody>
          <a:bodyPr anchor="b"/>
          <a:lstStyle>
            <a:lvl1pPr marL="0" indent="0">
              <a:buNone/>
              <a:defRPr sz="1800" b="1"/>
            </a:lvl1pPr>
            <a:lvl2pPr marL="342875" indent="0">
              <a:buNone/>
              <a:defRPr sz="1500" b="1"/>
            </a:lvl2pPr>
            <a:lvl3pPr marL="685750" indent="0">
              <a:buNone/>
              <a:defRPr sz="1351"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5"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DE4A35C-C72F-F064-0879-0CF59A828E85}"/>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9A23623-7312-EC8C-B69E-F443B645E72B}"/>
              </a:ext>
            </a:extLst>
          </p:cNvPr>
          <p:cNvSpPr>
            <a:spLocks noGrp="1"/>
          </p:cNvSpPr>
          <p:nvPr>
            <p:ph type="body" sz="quarter" idx="3"/>
          </p:nvPr>
        </p:nvSpPr>
        <p:spPr>
          <a:xfrm>
            <a:off x="4629157" y="1681163"/>
            <a:ext cx="3887391" cy="823912"/>
          </a:xfrm>
        </p:spPr>
        <p:txBody>
          <a:bodyPr anchor="b"/>
          <a:lstStyle>
            <a:lvl1pPr marL="0" indent="0">
              <a:buNone/>
              <a:defRPr sz="1800" b="1"/>
            </a:lvl1pPr>
            <a:lvl2pPr marL="342875" indent="0">
              <a:buNone/>
              <a:defRPr sz="1500" b="1"/>
            </a:lvl2pPr>
            <a:lvl3pPr marL="685750" indent="0">
              <a:buNone/>
              <a:defRPr sz="1351" b="1"/>
            </a:lvl3pPr>
            <a:lvl4pPr marL="1028624" indent="0">
              <a:buNone/>
              <a:defRPr sz="1200" b="1"/>
            </a:lvl4pPr>
            <a:lvl5pPr marL="1371498" indent="0">
              <a:buNone/>
              <a:defRPr sz="1200" b="1"/>
            </a:lvl5pPr>
            <a:lvl6pPr marL="1714372" indent="0">
              <a:buNone/>
              <a:defRPr sz="1200" b="1"/>
            </a:lvl6pPr>
            <a:lvl7pPr marL="2057246" indent="0">
              <a:buNone/>
              <a:defRPr sz="1200" b="1"/>
            </a:lvl7pPr>
            <a:lvl8pPr marL="2400120" indent="0">
              <a:buNone/>
              <a:defRPr sz="1200" b="1"/>
            </a:lvl8pPr>
            <a:lvl9pPr marL="2742995"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EC4EC3E-4D65-EE94-AE15-89EE33D857D0}"/>
              </a:ext>
            </a:extLst>
          </p:cNvPr>
          <p:cNvSpPr>
            <a:spLocks noGrp="1"/>
          </p:cNvSpPr>
          <p:nvPr>
            <p:ph sz="quarter" idx="4"/>
          </p:nvPr>
        </p:nvSpPr>
        <p:spPr>
          <a:xfrm>
            <a:off x="4629157"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FC4A8DF-5DA2-6914-FE31-C013DE147590}"/>
              </a:ext>
            </a:extLst>
          </p:cNvPr>
          <p:cNvSpPr>
            <a:spLocks noGrp="1"/>
          </p:cNvSpPr>
          <p:nvPr>
            <p:ph type="dt" sz="half" idx="10"/>
          </p:nvPr>
        </p:nvSpPr>
        <p:spPr/>
        <p:txBody>
          <a:bodyPr/>
          <a:lstStyle/>
          <a:p>
            <a:fld id="{3B53B2A5-EE73-4CDB-87D0-C6EECB54E5E8}" type="datetimeFigureOut">
              <a:rPr lang="fr-FR" smtClean="0"/>
              <a:t>10/01/2025</a:t>
            </a:fld>
            <a:endParaRPr lang="fr-FR"/>
          </a:p>
        </p:txBody>
      </p:sp>
      <p:sp>
        <p:nvSpPr>
          <p:cNvPr id="8" name="Espace réservé du pied de page 7">
            <a:extLst>
              <a:ext uri="{FF2B5EF4-FFF2-40B4-BE49-F238E27FC236}">
                <a16:creationId xmlns:a16="http://schemas.microsoft.com/office/drawing/2014/main" id="{433C597B-FC1B-2C56-B62B-DEE3E601A67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E46AC93-7916-0AE6-3DE3-C98C56C46364}"/>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17831307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F36783-B8DD-692E-8E33-678DCBF72AC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E3C450-A90D-127D-01CB-CF74FC2FE057}"/>
              </a:ext>
            </a:extLst>
          </p:cNvPr>
          <p:cNvSpPr>
            <a:spLocks noGrp="1"/>
          </p:cNvSpPr>
          <p:nvPr>
            <p:ph type="dt" sz="half" idx="10"/>
          </p:nvPr>
        </p:nvSpPr>
        <p:spPr/>
        <p:txBody>
          <a:bodyPr/>
          <a:lstStyle/>
          <a:p>
            <a:fld id="{3B53B2A5-EE73-4CDB-87D0-C6EECB54E5E8}" type="datetimeFigureOut">
              <a:rPr lang="fr-FR" smtClean="0"/>
              <a:t>10/01/2025</a:t>
            </a:fld>
            <a:endParaRPr lang="fr-FR"/>
          </a:p>
        </p:txBody>
      </p:sp>
      <p:sp>
        <p:nvSpPr>
          <p:cNvPr id="4" name="Espace réservé du pied de page 3">
            <a:extLst>
              <a:ext uri="{FF2B5EF4-FFF2-40B4-BE49-F238E27FC236}">
                <a16:creationId xmlns:a16="http://schemas.microsoft.com/office/drawing/2014/main" id="{E96B2539-8C3B-1BF3-51BA-66BF2A0BED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E81657D-D6F4-454B-6592-03B31F54716B}"/>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205834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4"/>
            <a:ext cx="2133600" cy="365125"/>
          </a:xfrm>
          <a:prstGeom prst="rect">
            <a:avLst/>
          </a:prstGeom>
        </p:spPr>
        <p:txBody>
          <a:bodyPr/>
          <a:lstStyle/>
          <a:p>
            <a:fld id="{00394162-FADD-4A57-9E5A-AA1ED4E60FAF}" type="datetime1">
              <a:rPr lang="fr-FR" smtClean="0"/>
              <a:t>10/01/2025</a:t>
            </a:fld>
            <a:endParaRPr lang="fr-FR"/>
          </a:p>
        </p:txBody>
      </p:sp>
      <p:sp>
        <p:nvSpPr>
          <p:cNvPr id="6" name="Espace réservé du pied de page 5"/>
          <p:cNvSpPr>
            <a:spLocks noGrp="1"/>
          </p:cNvSpPr>
          <p:nvPr>
            <p:ph type="ftr" sz="quarter" idx="11"/>
          </p:nvPr>
        </p:nvSpPr>
        <p:spPr/>
        <p:txBody>
          <a:bodyPr/>
          <a:lstStyle/>
          <a:p>
            <a:r>
              <a:rPr lang="fr-FR"/>
              <a:t>Lien vers doc</a:t>
            </a: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3081379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F26FC76-B591-5346-14F3-3458C8A00CD2}"/>
              </a:ext>
            </a:extLst>
          </p:cNvPr>
          <p:cNvSpPr>
            <a:spLocks noGrp="1"/>
          </p:cNvSpPr>
          <p:nvPr>
            <p:ph type="dt" sz="half" idx="10"/>
          </p:nvPr>
        </p:nvSpPr>
        <p:spPr/>
        <p:txBody>
          <a:bodyPr/>
          <a:lstStyle/>
          <a:p>
            <a:fld id="{3B53B2A5-EE73-4CDB-87D0-C6EECB54E5E8}" type="datetimeFigureOut">
              <a:rPr lang="fr-FR" smtClean="0"/>
              <a:t>10/01/2025</a:t>
            </a:fld>
            <a:endParaRPr lang="fr-FR"/>
          </a:p>
        </p:txBody>
      </p:sp>
      <p:sp>
        <p:nvSpPr>
          <p:cNvPr id="3" name="Espace réservé du pied de page 2">
            <a:extLst>
              <a:ext uri="{FF2B5EF4-FFF2-40B4-BE49-F238E27FC236}">
                <a16:creationId xmlns:a16="http://schemas.microsoft.com/office/drawing/2014/main" id="{9D4F7F85-1BFA-9F50-8079-321B264D7DF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C3E55AA-B057-F03F-D745-16F48E5C5CA9}"/>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4176689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6F83A6-E5EF-2719-F65B-42090569FD6F}"/>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6A0CFC1-9B2D-3F53-4953-E7AC32F17815}"/>
              </a:ext>
            </a:extLst>
          </p:cNvPr>
          <p:cNvSpPr>
            <a:spLocks noGrp="1"/>
          </p:cNvSpPr>
          <p:nvPr>
            <p:ph idx="1"/>
          </p:nvPr>
        </p:nvSpPr>
        <p:spPr>
          <a:xfrm>
            <a:off x="3887391" y="98743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9852234-11D9-2E7F-06EC-82B444E933C8}"/>
              </a:ext>
            </a:extLst>
          </p:cNvPr>
          <p:cNvSpPr>
            <a:spLocks noGrp="1"/>
          </p:cNvSpPr>
          <p:nvPr>
            <p:ph type="body" sz="half" idx="2"/>
          </p:nvPr>
        </p:nvSpPr>
        <p:spPr>
          <a:xfrm>
            <a:off x="629841" y="2057402"/>
            <a:ext cx="2949178" cy="3811588"/>
          </a:xfrm>
        </p:spPr>
        <p:txBody>
          <a:bodyPr/>
          <a:lstStyle>
            <a:lvl1pPr marL="0" indent="0">
              <a:buNone/>
              <a:defRPr sz="1200"/>
            </a:lvl1pPr>
            <a:lvl2pPr marL="342875" indent="0">
              <a:buNone/>
              <a:defRPr sz="1051"/>
            </a:lvl2pPr>
            <a:lvl3pPr marL="685750" indent="0">
              <a:buNone/>
              <a:defRPr sz="900"/>
            </a:lvl3pPr>
            <a:lvl4pPr marL="1028624" indent="0">
              <a:buNone/>
              <a:defRPr sz="751"/>
            </a:lvl4pPr>
            <a:lvl5pPr marL="1371498" indent="0">
              <a:buNone/>
              <a:defRPr sz="751"/>
            </a:lvl5pPr>
            <a:lvl6pPr marL="1714372" indent="0">
              <a:buNone/>
              <a:defRPr sz="751"/>
            </a:lvl6pPr>
            <a:lvl7pPr marL="2057246" indent="0">
              <a:buNone/>
              <a:defRPr sz="751"/>
            </a:lvl7pPr>
            <a:lvl8pPr marL="2400120" indent="0">
              <a:buNone/>
              <a:defRPr sz="751"/>
            </a:lvl8pPr>
            <a:lvl9pPr marL="2742995" indent="0">
              <a:buNone/>
              <a:defRPr sz="751"/>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F489D55-A56A-41F6-641F-19F3E99D3A7C}"/>
              </a:ext>
            </a:extLst>
          </p:cNvPr>
          <p:cNvSpPr>
            <a:spLocks noGrp="1"/>
          </p:cNvSpPr>
          <p:nvPr>
            <p:ph type="dt" sz="half" idx="10"/>
          </p:nvPr>
        </p:nvSpPr>
        <p:spPr/>
        <p:txBody>
          <a:bodyPr/>
          <a:lstStyle/>
          <a:p>
            <a:fld id="{3B53B2A5-EE73-4CDB-87D0-C6EECB54E5E8}" type="datetimeFigureOut">
              <a:rPr lang="fr-FR" smtClean="0"/>
              <a:t>10/01/2025</a:t>
            </a:fld>
            <a:endParaRPr lang="fr-FR"/>
          </a:p>
        </p:txBody>
      </p:sp>
      <p:sp>
        <p:nvSpPr>
          <p:cNvPr id="6" name="Espace réservé du pied de page 5">
            <a:extLst>
              <a:ext uri="{FF2B5EF4-FFF2-40B4-BE49-F238E27FC236}">
                <a16:creationId xmlns:a16="http://schemas.microsoft.com/office/drawing/2014/main" id="{ED7BC69E-3E60-AB72-BDD9-99036D0DD9D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CFE20D-109E-A5BE-2AD6-2C8FC42F86E7}"/>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3599351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42FA5-9DC8-5A51-89C2-0631121F46A1}"/>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B678093A-2062-CF1B-49A5-AA97816B53AF}"/>
              </a:ext>
            </a:extLst>
          </p:cNvPr>
          <p:cNvSpPr>
            <a:spLocks noGrp="1"/>
          </p:cNvSpPr>
          <p:nvPr>
            <p:ph type="pic" idx="1"/>
          </p:nvPr>
        </p:nvSpPr>
        <p:spPr>
          <a:xfrm>
            <a:off x="3887391" y="987437"/>
            <a:ext cx="4629150" cy="4873625"/>
          </a:xfrm>
        </p:spPr>
        <p:txBody>
          <a:bodyPr/>
          <a:lstStyle>
            <a:lvl1pPr marL="0" indent="0">
              <a:buNone/>
              <a:defRPr sz="2400"/>
            </a:lvl1pPr>
            <a:lvl2pPr marL="342875" indent="0">
              <a:buNone/>
              <a:defRPr sz="2100"/>
            </a:lvl2pPr>
            <a:lvl3pPr marL="685750" indent="0">
              <a:buNone/>
              <a:defRPr sz="1800"/>
            </a:lvl3pPr>
            <a:lvl4pPr marL="1028624" indent="0">
              <a:buNone/>
              <a:defRPr sz="1500"/>
            </a:lvl4pPr>
            <a:lvl5pPr marL="1371498" indent="0">
              <a:buNone/>
              <a:defRPr sz="1500"/>
            </a:lvl5pPr>
            <a:lvl6pPr marL="1714372" indent="0">
              <a:buNone/>
              <a:defRPr sz="1500"/>
            </a:lvl6pPr>
            <a:lvl7pPr marL="2057246" indent="0">
              <a:buNone/>
              <a:defRPr sz="1500"/>
            </a:lvl7pPr>
            <a:lvl8pPr marL="2400120" indent="0">
              <a:buNone/>
              <a:defRPr sz="1500"/>
            </a:lvl8pPr>
            <a:lvl9pPr marL="2742995" indent="0">
              <a:buNone/>
              <a:defRPr sz="1500"/>
            </a:lvl9pPr>
          </a:lstStyle>
          <a:p>
            <a:endParaRPr lang="fr-FR"/>
          </a:p>
        </p:txBody>
      </p:sp>
      <p:sp>
        <p:nvSpPr>
          <p:cNvPr id="4" name="Espace réservé du texte 3">
            <a:extLst>
              <a:ext uri="{FF2B5EF4-FFF2-40B4-BE49-F238E27FC236}">
                <a16:creationId xmlns:a16="http://schemas.microsoft.com/office/drawing/2014/main" id="{73ECA994-5DBA-A4C0-5F92-DFCA40AE255D}"/>
              </a:ext>
            </a:extLst>
          </p:cNvPr>
          <p:cNvSpPr>
            <a:spLocks noGrp="1"/>
          </p:cNvSpPr>
          <p:nvPr>
            <p:ph type="body" sz="half" idx="2"/>
          </p:nvPr>
        </p:nvSpPr>
        <p:spPr>
          <a:xfrm>
            <a:off x="629841" y="2057402"/>
            <a:ext cx="2949178" cy="3811588"/>
          </a:xfrm>
        </p:spPr>
        <p:txBody>
          <a:bodyPr/>
          <a:lstStyle>
            <a:lvl1pPr marL="0" indent="0">
              <a:buNone/>
              <a:defRPr sz="1200"/>
            </a:lvl1pPr>
            <a:lvl2pPr marL="342875" indent="0">
              <a:buNone/>
              <a:defRPr sz="1051"/>
            </a:lvl2pPr>
            <a:lvl3pPr marL="685750" indent="0">
              <a:buNone/>
              <a:defRPr sz="900"/>
            </a:lvl3pPr>
            <a:lvl4pPr marL="1028624" indent="0">
              <a:buNone/>
              <a:defRPr sz="751"/>
            </a:lvl4pPr>
            <a:lvl5pPr marL="1371498" indent="0">
              <a:buNone/>
              <a:defRPr sz="751"/>
            </a:lvl5pPr>
            <a:lvl6pPr marL="1714372" indent="0">
              <a:buNone/>
              <a:defRPr sz="751"/>
            </a:lvl6pPr>
            <a:lvl7pPr marL="2057246" indent="0">
              <a:buNone/>
              <a:defRPr sz="751"/>
            </a:lvl7pPr>
            <a:lvl8pPr marL="2400120" indent="0">
              <a:buNone/>
              <a:defRPr sz="751"/>
            </a:lvl8pPr>
            <a:lvl9pPr marL="2742995" indent="0">
              <a:buNone/>
              <a:defRPr sz="751"/>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4BF1B1-82DA-06DA-C584-1DFFA3F55791}"/>
              </a:ext>
            </a:extLst>
          </p:cNvPr>
          <p:cNvSpPr>
            <a:spLocks noGrp="1"/>
          </p:cNvSpPr>
          <p:nvPr>
            <p:ph type="dt" sz="half" idx="10"/>
          </p:nvPr>
        </p:nvSpPr>
        <p:spPr/>
        <p:txBody>
          <a:bodyPr/>
          <a:lstStyle/>
          <a:p>
            <a:fld id="{3B53B2A5-EE73-4CDB-87D0-C6EECB54E5E8}" type="datetimeFigureOut">
              <a:rPr lang="fr-FR" smtClean="0"/>
              <a:t>10/01/2025</a:t>
            </a:fld>
            <a:endParaRPr lang="fr-FR"/>
          </a:p>
        </p:txBody>
      </p:sp>
      <p:sp>
        <p:nvSpPr>
          <p:cNvPr id="6" name="Espace réservé du pied de page 5">
            <a:extLst>
              <a:ext uri="{FF2B5EF4-FFF2-40B4-BE49-F238E27FC236}">
                <a16:creationId xmlns:a16="http://schemas.microsoft.com/office/drawing/2014/main" id="{4797ADEC-7971-D58A-465B-786C74C5870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35B86B-9BDD-41D1-511F-4AFFC0EDE711}"/>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3115586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CE141A-A855-E85C-08E9-AEAC87BEC32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A5AC9D0-5442-1A54-2E2D-FCE827546E8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082DF7-7F09-E8AA-6BB9-D4D24F431192}"/>
              </a:ext>
            </a:extLst>
          </p:cNvPr>
          <p:cNvSpPr>
            <a:spLocks noGrp="1"/>
          </p:cNvSpPr>
          <p:nvPr>
            <p:ph type="dt" sz="half" idx="10"/>
          </p:nvPr>
        </p:nvSpPr>
        <p:spPr/>
        <p:txBody>
          <a:bodyPr/>
          <a:lstStyle/>
          <a:p>
            <a:fld id="{3B53B2A5-EE73-4CDB-87D0-C6EECB54E5E8}" type="datetimeFigureOut">
              <a:rPr lang="fr-FR" smtClean="0"/>
              <a:t>10/01/2025</a:t>
            </a:fld>
            <a:endParaRPr lang="fr-FR"/>
          </a:p>
        </p:txBody>
      </p:sp>
      <p:sp>
        <p:nvSpPr>
          <p:cNvPr id="5" name="Espace réservé du pied de page 4">
            <a:extLst>
              <a:ext uri="{FF2B5EF4-FFF2-40B4-BE49-F238E27FC236}">
                <a16:creationId xmlns:a16="http://schemas.microsoft.com/office/drawing/2014/main" id="{155B7F23-96AA-55CF-8D06-30FAB8802E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7D39DC-F359-C70A-2ACD-FE6B552CFA8A}"/>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1610868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214873A-2AD6-800D-E505-B577D9CE5777}"/>
              </a:ext>
            </a:extLst>
          </p:cNvPr>
          <p:cNvSpPr>
            <a:spLocks noGrp="1"/>
          </p:cNvSpPr>
          <p:nvPr>
            <p:ph type="title" orient="vert"/>
          </p:nvPr>
        </p:nvSpPr>
        <p:spPr>
          <a:xfrm>
            <a:off x="6543676" y="365130"/>
            <a:ext cx="1971675" cy="5811839"/>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F756558-449B-5993-AE33-BFD45A50414B}"/>
              </a:ext>
            </a:extLst>
          </p:cNvPr>
          <p:cNvSpPr>
            <a:spLocks noGrp="1"/>
          </p:cNvSpPr>
          <p:nvPr>
            <p:ph type="body" orient="vert" idx="1"/>
          </p:nvPr>
        </p:nvSpPr>
        <p:spPr>
          <a:xfrm>
            <a:off x="628657" y="365130"/>
            <a:ext cx="5800725" cy="581183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150D83-24E4-81F0-58C1-3B7CF690752E}"/>
              </a:ext>
            </a:extLst>
          </p:cNvPr>
          <p:cNvSpPr>
            <a:spLocks noGrp="1"/>
          </p:cNvSpPr>
          <p:nvPr>
            <p:ph type="dt" sz="half" idx="10"/>
          </p:nvPr>
        </p:nvSpPr>
        <p:spPr/>
        <p:txBody>
          <a:bodyPr/>
          <a:lstStyle/>
          <a:p>
            <a:fld id="{3B53B2A5-EE73-4CDB-87D0-C6EECB54E5E8}" type="datetimeFigureOut">
              <a:rPr lang="fr-FR" smtClean="0"/>
              <a:t>10/01/2025</a:t>
            </a:fld>
            <a:endParaRPr lang="fr-FR"/>
          </a:p>
        </p:txBody>
      </p:sp>
      <p:sp>
        <p:nvSpPr>
          <p:cNvPr id="5" name="Espace réservé du pied de page 4">
            <a:extLst>
              <a:ext uri="{FF2B5EF4-FFF2-40B4-BE49-F238E27FC236}">
                <a16:creationId xmlns:a16="http://schemas.microsoft.com/office/drawing/2014/main" id="{27B56FDF-9F82-C7FE-2132-1791F0B37E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867351-B004-2657-611D-EA9B51F70600}"/>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79181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6"/>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0" y="1535116"/>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4"/>
            <a:ext cx="2133600" cy="365125"/>
          </a:xfrm>
          <a:prstGeom prst="rect">
            <a:avLst/>
          </a:prstGeom>
        </p:spPr>
        <p:txBody>
          <a:bodyPr/>
          <a:lstStyle/>
          <a:p>
            <a:fld id="{CFFAA9D2-DFE0-4BF5-9729-AE0C756BADAD}" type="datetime1">
              <a:rPr lang="fr-FR" smtClean="0"/>
              <a:t>10/01/2025</a:t>
            </a:fld>
            <a:endParaRPr lang="fr-FR"/>
          </a:p>
        </p:txBody>
      </p:sp>
      <p:sp>
        <p:nvSpPr>
          <p:cNvPr id="8" name="Espace réservé du pied de page 7"/>
          <p:cNvSpPr>
            <a:spLocks noGrp="1"/>
          </p:cNvSpPr>
          <p:nvPr>
            <p:ph type="ftr" sz="quarter" idx="11"/>
          </p:nvPr>
        </p:nvSpPr>
        <p:spPr/>
        <p:txBody>
          <a:bodyPr/>
          <a:lstStyle/>
          <a:p>
            <a:r>
              <a:rPr lang="fr-FR"/>
              <a:t>Lien vers doc</a:t>
            </a:r>
          </a:p>
        </p:txBody>
      </p:sp>
      <p:sp>
        <p:nvSpPr>
          <p:cNvPr id="9" name="Espace réservé du numéro de diapositive 8"/>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10605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457200" y="6356354"/>
            <a:ext cx="2133600" cy="365125"/>
          </a:xfrm>
          <a:prstGeom prst="rect">
            <a:avLst/>
          </a:prstGeom>
        </p:spPr>
        <p:txBody>
          <a:bodyPr/>
          <a:lstStyle/>
          <a:p>
            <a:fld id="{6E2E8314-1AE6-4757-9530-B387F0AC5055}" type="datetime1">
              <a:rPr lang="fr-FR" smtClean="0"/>
              <a:t>10/01/2025</a:t>
            </a:fld>
            <a:endParaRPr lang="fr-FR"/>
          </a:p>
        </p:txBody>
      </p:sp>
      <p:sp>
        <p:nvSpPr>
          <p:cNvPr id="4" name="Espace réservé du pied de page 3"/>
          <p:cNvSpPr>
            <a:spLocks noGrp="1"/>
          </p:cNvSpPr>
          <p:nvPr>
            <p:ph type="ftr" sz="quarter" idx="11"/>
          </p:nvPr>
        </p:nvSpPr>
        <p:spPr/>
        <p:txBody>
          <a:bodyPr/>
          <a:lstStyle/>
          <a:p>
            <a:r>
              <a:rPr lang="fr-FR"/>
              <a:t>Lien vers doc</a:t>
            </a:r>
          </a:p>
        </p:txBody>
      </p:sp>
      <p:sp>
        <p:nvSpPr>
          <p:cNvPr id="5" name="Espace réservé du numéro de diapositive 4"/>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72854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4"/>
            <a:ext cx="2133600" cy="365125"/>
          </a:xfrm>
          <a:prstGeom prst="rect">
            <a:avLst/>
          </a:prstGeom>
        </p:spPr>
        <p:txBody>
          <a:bodyPr/>
          <a:lstStyle/>
          <a:p>
            <a:fld id="{B2D2AA66-A556-4319-BDD9-253D9EF904E4}" type="datetime1">
              <a:rPr lang="fr-FR" smtClean="0"/>
              <a:t>10/01/2025</a:t>
            </a:fld>
            <a:endParaRPr lang="fr-FR"/>
          </a:p>
        </p:txBody>
      </p:sp>
      <p:sp>
        <p:nvSpPr>
          <p:cNvPr id="3" name="Espace réservé du pied de page 2"/>
          <p:cNvSpPr>
            <a:spLocks noGrp="1"/>
          </p:cNvSpPr>
          <p:nvPr>
            <p:ph type="ftr" sz="quarter" idx="11"/>
          </p:nvPr>
        </p:nvSpPr>
        <p:spPr/>
        <p:txBody>
          <a:bodyPr/>
          <a:lstStyle/>
          <a:p>
            <a:r>
              <a:rPr lang="fr-FR"/>
              <a:t>Lien vers doc</a:t>
            </a:r>
          </a:p>
        </p:txBody>
      </p:sp>
      <p:sp>
        <p:nvSpPr>
          <p:cNvPr id="4" name="Espace réservé du numéro de diapositive 3"/>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6323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73052"/>
            <a:ext cx="3008313" cy="1162051"/>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4" y="1435104"/>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4"/>
            <a:ext cx="2133600" cy="365125"/>
          </a:xfrm>
          <a:prstGeom prst="rect">
            <a:avLst/>
          </a:prstGeom>
        </p:spPr>
        <p:txBody>
          <a:bodyPr/>
          <a:lstStyle/>
          <a:p>
            <a:fld id="{41FF1F16-A8E8-4E65-ACD0-F4F94A98B492}" type="datetime1">
              <a:rPr lang="fr-FR" smtClean="0"/>
              <a:t>10/01/2025</a:t>
            </a:fld>
            <a:endParaRPr lang="fr-FR"/>
          </a:p>
        </p:txBody>
      </p:sp>
      <p:sp>
        <p:nvSpPr>
          <p:cNvPr id="6" name="Espace réservé du pied de page 5"/>
          <p:cNvSpPr>
            <a:spLocks noGrp="1"/>
          </p:cNvSpPr>
          <p:nvPr>
            <p:ph type="ftr" sz="quarter" idx="11"/>
          </p:nvPr>
        </p:nvSpPr>
        <p:spPr/>
        <p:txBody>
          <a:bodyPr/>
          <a:lstStyle/>
          <a:p>
            <a:r>
              <a:rPr lang="fr-FR"/>
              <a:t>Lien vers doc</a:t>
            </a: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71803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3"/>
            <a:ext cx="5486400" cy="566739"/>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p:cNvSpPr>
            <a:spLocks noGrp="1"/>
          </p:cNvSpPr>
          <p:nvPr>
            <p:ph type="body" sz="half" idx="2"/>
          </p:nvPr>
        </p:nvSpPr>
        <p:spPr>
          <a:xfrm>
            <a:off x="1792288" y="5367342"/>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4"/>
            <a:ext cx="2133600" cy="365125"/>
          </a:xfrm>
          <a:prstGeom prst="rect">
            <a:avLst/>
          </a:prstGeom>
        </p:spPr>
        <p:txBody>
          <a:bodyPr/>
          <a:lstStyle/>
          <a:p>
            <a:fld id="{F108FBB5-7614-4EEA-AEF5-9017C51F9628}" type="datetime1">
              <a:rPr lang="fr-FR" smtClean="0"/>
              <a:t>10/01/2025</a:t>
            </a:fld>
            <a:endParaRPr lang="fr-FR"/>
          </a:p>
        </p:txBody>
      </p:sp>
      <p:sp>
        <p:nvSpPr>
          <p:cNvPr id="6" name="Espace réservé du pied de page 5"/>
          <p:cNvSpPr>
            <a:spLocks noGrp="1"/>
          </p:cNvSpPr>
          <p:nvPr>
            <p:ph type="ftr" sz="quarter" idx="11"/>
          </p:nvPr>
        </p:nvSpPr>
        <p:spPr/>
        <p:txBody>
          <a:bodyPr/>
          <a:lstStyle/>
          <a:p>
            <a:r>
              <a:rPr lang="fr-FR"/>
              <a:t>Lien vers doc</a:t>
            </a: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5814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Lien vers doc</a:t>
            </a:r>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DB0EE-562A-402E-B0CB-D9B0904D3576}" type="slidenum">
              <a:rPr lang="fr-FR" smtClean="0"/>
              <a:t>‹N°›</a:t>
            </a:fld>
            <a:endParaRPr lang="fr-FR"/>
          </a:p>
        </p:txBody>
      </p:sp>
      <p:pic>
        <p:nvPicPr>
          <p:cNvPr id="8" name="Image 7" descr="Une image contenant texte&#10;&#10;Description générée automatiquement">
            <a:extLst>
              <a:ext uri="{FF2B5EF4-FFF2-40B4-BE49-F238E27FC236}">
                <a16:creationId xmlns:a16="http://schemas.microsoft.com/office/drawing/2014/main" id="{BD3EBECF-F70D-E89B-4F30-8906C6CD031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9513" y="136525"/>
            <a:ext cx="857532" cy="700187"/>
          </a:xfrm>
          <a:prstGeom prst="rect">
            <a:avLst/>
          </a:prstGeom>
        </p:spPr>
      </p:pic>
    </p:spTree>
    <p:extLst>
      <p:ext uri="{BB962C8B-B14F-4D97-AF65-F5344CB8AC3E}">
        <p14:creationId xmlns:p14="http://schemas.microsoft.com/office/powerpoint/2010/main" val="2885301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377" rtl="0" eaLnBrk="1" latinLnBrk="0" hangingPunct="1">
        <a:spcBef>
          <a:spcPct val="0"/>
        </a:spcBef>
        <a:buNone/>
        <a:defRPr sz="4400" kern="1200">
          <a:solidFill>
            <a:srgbClr val="CF481B"/>
          </a:solidFill>
          <a:latin typeface="+mj-lt"/>
          <a:ea typeface="+mj-ea"/>
          <a:cs typeface="+mj-cs"/>
        </a:defRPr>
      </a:lvl1pPr>
    </p:titleStyle>
    <p:bodyStyle>
      <a:lvl1pPr marL="457189" indent="-457189" algn="l" defTabSz="914377" rtl="0" eaLnBrk="1" latinLnBrk="0" hangingPunct="1">
        <a:spcBef>
          <a:spcPct val="20000"/>
        </a:spcBef>
        <a:buFont typeface="Wingdings" panose="05000000000000000000" pitchFamily="2" charset="2"/>
        <a:buChar char="ü"/>
        <a:defRPr sz="3200" kern="1200">
          <a:solidFill>
            <a:srgbClr val="CF481B"/>
          </a:solidFill>
          <a:latin typeface="+mn-lt"/>
          <a:ea typeface="+mn-ea"/>
          <a:cs typeface="+mn-cs"/>
        </a:defRPr>
      </a:lvl1pPr>
      <a:lvl2pPr marL="914377" indent="-457189"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257269" indent="-342891" algn="l" defTabSz="914377"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171646" indent="-342891" algn="l" defTabSz="914377"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Lien vers doc</a:t>
            </a:r>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DB0EE-562A-402E-B0CB-D9B0904D3576}" type="slidenum">
              <a:rPr lang="fr-FR" smtClean="0"/>
              <a:t>‹N°›</a:t>
            </a:fld>
            <a:endParaRPr lang="fr-FR"/>
          </a:p>
        </p:txBody>
      </p:sp>
      <p:pic>
        <p:nvPicPr>
          <p:cNvPr id="4" name="Image 3">
            <a:extLst>
              <a:ext uri="{FF2B5EF4-FFF2-40B4-BE49-F238E27FC236}">
                <a16:creationId xmlns:a16="http://schemas.microsoft.com/office/drawing/2014/main" id="{1A269AE4-EECA-95A4-DF68-3278E44A16F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1520" y="188645"/>
            <a:ext cx="744598" cy="744599"/>
          </a:xfrm>
          <a:prstGeom prst="rect">
            <a:avLst/>
          </a:prstGeom>
        </p:spPr>
      </p:pic>
    </p:spTree>
    <p:extLst>
      <p:ext uri="{BB962C8B-B14F-4D97-AF65-F5344CB8AC3E}">
        <p14:creationId xmlns:p14="http://schemas.microsoft.com/office/powerpoint/2010/main" val="20880371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377" rtl="0" eaLnBrk="1" latinLnBrk="0" hangingPunct="1">
        <a:spcBef>
          <a:spcPct val="0"/>
        </a:spcBef>
        <a:buNone/>
        <a:defRPr sz="4400" kern="1200">
          <a:solidFill>
            <a:srgbClr val="CF481B"/>
          </a:solidFill>
          <a:latin typeface="+mj-lt"/>
          <a:ea typeface="+mj-ea"/>
          <a:cs typeface="+mj-cs"/>
        </a:defRPr>
      </a:lvl1pPr>
    </p:titleStyle>
    <p:bodyStyle>
      <a:lvl1pPr marL="457189" indent="-457189" algn="l" defTabSz="914377" rtl="0" eaLnBrk="1" latinLnBrk="0" hangingPunct="1">
        <a:spcBef>
          <a:spcPct val="20000"/>
        </a:spcBef>
        <a:buFont typeface="Wingdings" panose="05000000000000000000" pitchFamily="2" charset="2"/>
        <a:buChar char="ü"/>
        <a:defRPr sz="3200" kern="1200">
          <a:solidFill>
            <a:srgbClr val="CF481B"/>
          </a:solidFill>
          <a:latin typeface="+mn-lt"/>
          <a:ea typeface="+mn-ea"/>
          <a:cs typeface="+mn-cs"/>
        </a:defRPr>
      </a:lvl1pPr>
      <a:lvl2pPr marL="914377" indent="-457189"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257269" indent="-342891" algn="l" defTabSz="914377"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171646" indent="-342891" algn="l" defTabSz="914377"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5744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4C7911-433B-CC01-B722-1B73134C3214}"/>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11395DF-3B92-E6CC-D6CF-54809F85BFC8}"/>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674D9F-C38F-6F0E-D0DC-A85DF3CF20E7}"/>
              </a:ext>
            </a:extLst>
          </p:cNvPr>
          <p:cNvSpPr>
            <a:spLocks noGrp="1"/>
          </p:cNvSpPr>
          <p:nvPr>
            <p:ph type="dt" sz="half" idx="2"/>
          </p:nvPr>
        </p:nvSpPr>
        <p:spPr>
          <a:xfrm>
            <a:off x="628650" y="6356360"/>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3B53B2A5-EE73-4CDB-87D0-C6EECB54E5E8}" type="datetimeFigureOut">
              <a:rPr lang="fr-FR" smtClean="0"/>
              <a:t>10/01/2025</a:t>
            </a:fld>
            <a:endParaRPr lang="fr-FR"/>
          </a:p>
        </p:txBody>
      </p:sp>
      <p:sp>
        <p:nvSpPr>
          <p:cNvPr id="5" name="Espace réservé du pied de page 4">
            <a:extLst>
              <a:ext uri="{FF2B5EF4-FFF2-40B4-BE49-F238E27FC236}">
                <a16:creationId xmlns:a16="http://schemas.microsoft.com/office/drawing/2014/main" id="{21407E55-1B4B-0B37-062B-D1B36451363E}"/>
              </a:ext>
            </a:extLst>
          </p:cNvPr>
          <p:cNvSpPr>
            <a:spLocks noGrp="1"/>
          </p:cNvSpPr>
          <p:nvPr>
            <p:ph type="ftr" sz="quarter" idx="3"/>
          </p:nvPr>
        </p:nvSpPr>
        <p:spPr>
          <a:xfrm>
            <a:off x="3028950" y="6356360"/>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E01A07F-8A84-5DC7-AEFB-6D4D66818B09}"/>
              </a:ext>
            </a:extLst>
          </p:cNvPr>
          <p:cNvSpPr>
            <a:spLocks noGrp="1"/>
          </p:cNvSpPr>
          <p:nvPr>
            <p:ph type="sldNum" sz="quarter" idx="4"/>
          </p:nvPr>
        </p:nvSpPr>
        <p:spPr>
          <a:xfrm>
            <a:off x="6457950" y="6356360"/>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5F659DDB-A979-4252-B2FE-F6244C6D4913}" type="slidenum">
              <a:rPr lang="fr-FR" smtClean="0"/>
              <a:t>‹N°›</a:t>
            </a:fld>
            <a:endParaRPr lang="fr-FR"/>
          </a:p>
        </p:txBody>
      </p:sp>
    </p:spTree>
    <p:extLst>
      <p:ext uri="{BB962C8B-B14F-4D97-AF65-F5344CB8AC3E}">
        <p14:creationId xmlns:p14="http://schemas.microsoft.com/office/powerpoint/2010/main" val="15069957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75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50"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12" indent="-171438" algn="l" defTabSz="68575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5" indent="-171438" algn="l" defTabSz="68575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1"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36"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fr-FR"/>
      </a:defPPr>
      <a:lvl1pPr marL="0" algn="l" defTabSz="685750" rtl="0" eaLnBrk="1" latinLnBrk="0" hangingPunct="1">
        <a:defRPr sz="1351" kern="1200">
          <a:solidFill>
            <a:schemeClr val="tx1"/>
          </a:solidFill>
          <a:latin typeface="+mn-lt"/>
          <a:ea typeface="+mn-ea"/>
          <a:cs typeface="+mn-cs"/>
        </a:defRPr>
      </a:lvl1pPr>
      <a:lvl2pPr marL="342875"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6"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5" algn="l" defTabSz="68575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documentation.abes.fr/aidecalames/manuelcorrespondant/index.html#ExportAffichage:P0UEaG75ddb6TKr5WRKlze" TargetMode="External"/><Relationship Id="rId2" Type="http://schemas.openxmlformats.org/officeDocument/2006/relationships/hyperlink" Target="https://documentation.abes.fr/aidecalames/manuelcorrespondant/index.html#ExportAffichage"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github.com/abes-esr/calames-xslt"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ocumentation.abes.fr/aidecalames/manuelcatalogageead/index.html#DescriptionFichierFiledes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ocumentation.abes.fr/aidecalames/manuelcatalogageead/index.html#DescriptionProfiledesc"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cumentation.abes.fr/aidecalames/manuelcatalogageead/index.html#IdentifiantEA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documentation.abes.fr/aidecalames/manuelcorrespondant/index.html#FichierModele:schId00" TargetMode="External"/><Relationship Id="rId4" Type="http://schemas.openxmlformats.org/officeDocument/2006/relationships/hyperlink" Target="https://documentation.abes.fr/aidecalames/ressources/memos/MemoElementsEADObligatoire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scenari-prod.v102.abes.fr/~~static/fr-FR/home.xhtml?~3ghm5#(dynGen(w'1itBlZDlEmRuEcOXUb6sfD'c'referenceWpre'r'id%3APCTBlZDlEmRuEcOXUb6sfD'pp'co%2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scenari-prod.v102.abes.fr/web/u/itemDynGen/1itBlZDlEmRuEcOXUb6sfD/referenceWpre/'(refUri''id(PCTBlZDlEmRuEcOXUb6sfD''')/co/!)id(PCTBlZDlEmRuEcOXUb6sfD*3B_Aroot!)id(PCWBlZDlEmRuEcOXUb6sfD*3B_Aroot!)id(PCWBlZDlEmRuEcOXUb6sfD*3B_Aroot!_Na!)id(S0oBlZDlEmRuEcOXUb6sfD*3B_Atheme!)id(S0oBlZDlEmRuEcOXUb6sfD*3B_Atheme!_Na!)id(PLTBlZDlEmRuEcOXUb6sfD*3B_Atheme!)id(PLTBlZDlEmRuEcOXUb6sfD*3B_Atheme!_Ne!)id(PLVBlZDlEmRuEcOXUb6sfD*3B_Atheme!)id(PLVBlZDlEmRuEcOXUb6sfD*3B_Atheme!_N64?ts=referenceWpre#xqlQU0nZbplqgaRmoOz1A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scenari-prod.v102.abes.fr/web/u/itemDynGen/1itBlZDlEmRuEcOXUb6sfD/referenceWpre/'(refUri''id(PCTBlZDlEmRuEcOXUb6sfD''')/co/!)id(PCTBlZDlEmRuEcOXUb6sfD*3B_Aroot!)id(PCWBlZDlEmRuEcOXUb6sfD*3B_Aroot!)id(PCWBlZDlEmRuEcOXUb6sfD*3B_Aroot!_Na!)id(S0oBlZDlEmRuEcOXUb6sfD*3B_Atheme!)id(S0oBlZDlEmRuEcOXUb6sfD*3B_Atheme!_Na!)id(PLTBlZDlEmRuEcOXUb6sfD*3B_Atheme!)id(PLTBlZDlEmRuEcOXUb6sfD*3B_Atheme!_Ne!)id(PLVBlZDlEmRuEcOXUb6sfD*3B_Atheme!)id(PLVBlZDlEmRuEcOXUb6sfD*3B_Atheme!_N64?ts=referenceWpre#CLQKAEP9V9bBzBqWMTB2jb"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cumentation.abes.fr/aidecalames/manuelcalamespublic/index.html#listerResultat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https://documentation.abes.fr/aidecalames/manuelcatalogageead/index.html#PointAcc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documentation.abes.fr/aidecalames/manuelcatalogageead/index.html#SignalementEtDocumentsEnRelation" TargetMode="External"/><Relationship Id="rId5" Type="http://schemas.openxmlformats.org/officeDocument/2006/relationships/hyperlink" Target="https://documentation.abes.fr/aidecalames/manuelcatalogageead/index.html#HistoireAcquistionDevenir" TargetMode="External"/><Relationship Id="rId4" Type="http://schemas.openxmlformats.org/officeDocument/2006/relationships/hyperlink" Target="https://documentation.abes.fr/aidecalames/manuelcatalogageead/index.html#lie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s://documentation.abes.fr/aidecalames/manuelcatalogageead/index.html#RetroPassee"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documentation.abes.fr/aidecalames/manuelcatalogageead/co/QuandCreerNouvelleInstance.html?ts=m4ipkmdv#m71p3AEPcYeliHqNHBovK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documentation.abes.fr/aidecalames/manuelcorrespondant/co/ExportQualite.html?ts=m5kxk8ww#oNVIMuLVtJhrb5JQhrKvq"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documentation.abes.fr/aidecalames/manuelcorrespondant/co/ExportQualite.html?ts=m5kxk8ww#f8zgjVOB5ggnFCyxpwFRF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stp.abes.fr/node/3?origine=calamesPro" TargetMode="External"/><Relationship Id="rId2" Type="http://schemas.openxmlformats.org/officeDocument/2006/relationships/hyperlink" Target="https://documentation.abes.fr/aidecalames/ressources/outils/ExportsTableauXPath.docx"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ocumentation.abes.fr/aidecalames/manuelcorrespondant/index.html#ExportQualite:oNVIMuLVtJhrb5JQhrKvq"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s://documentation.abes.fr/aidecalames/manuelcorrespondant/index.html#ExportQualite:f8zgjVOB5ggnFCyxpwFRFe"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hyperlink" Target="https://www.ead-bibliotheque.fr/guide/donnees-du-did/unitdate/"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hyperlink" Target="https://documentation.abes.fr/aidecalames/manuelcatalogageead/co/DateUnitdate.html?ts=m4ipkmdv#O7m1Ha847Wbvmx8EFddRCe"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documentation.abes.fr/aidecalames/manuelcorrespondant/index.html#OutilsDeGestion:hEoWQkZH7rjrqFddUoIAG"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biblio.bnu.fr/opac/resource/BUS5040944" TargetMode="External"/><Relationship Id="rId2" Type="http://schemas.openxmlformats.org/officeDocument/2006/relationships/hyperlink" Target="https://biblio.bnu.fr/opac/resource/" TargetMode="External"/><Relationship Id="rId1" Type="http://schemas.openxmlformats.org/officeDocument/2006/relationships/slideLayout" Target="../slideLayouts/slideLayout13.xml"/><Relationship Id="rId4" Type="http://schemas.openxmlformats.org/officeDocument/2006/relationships/hyperlink" Target="https://documentation.abes.fr/aidecalames/manuelcorrespondant/index.html#OutilsDeGestion:G9Z6QHvVbIjOsJpmqQ4fnf"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documentation.abes.fr/aidecalames/manuelcorrespondant/index.html#OutilsDeGestion:Ey7ywPGgcKdFCGjvc5MSvf"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stp.abes.fr/node/3?origine=calamesPro" TargetMode="External"/><Relationship Id="rId2" Type="http://schemas.openxmlformats.org/officeDocument/2006/relationships/hyperlink" Target="https://documentation.abes.fr/aidecalames/manuelcorrespondant/index.html#OutilsDeGestion:tusOq5CwGDisWVXEBuhW0b"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6A347D5-4143-C170-EC50-F959A900005C}"/>
              </a:ext>
            </a:extLst>
          </p:cNvPr>
          <p:cNvSpPr txBox="1"/>
          <p:nvPr/>
        </p:nvSpPr>
        <p:spPr>
          <a:xfrm>
            <a:off x="1126528" y="2183352"/>
            <a:ext cx="2907507" cy="4044401"/>
          </a:xfrm>
          <a:prstGeom prst="roundRect">
            <a:avLst>
              <a:gd name="adj" fmla="val 11158"/>
            </a:avLst>
          </a:prstGeom>
          <a:solidFill>
            <a:schemeClr val="bg1">
              <a:alpha val="60000"/>
            </a:schemeClr>
          </a:solidFill>
          <a:ln>
            <a:noFill/>
          </a:ln>
        </p:spPr>
        <p:txBody>
          <a:bodyPr wrap="square" rtlCol="0">
            <a:spAutoFit/>
          </a:bodyPr>
          <a:lstStyle/>
          <a:p>
            <a:pPr defTabSz="685783"/>
            <a:r>
              <a:rPr lang="fr-FR" sz="1351" b="1" dirty="0">
                <a:solidFill>
                  <a:srgbClr val="252C61"/>
                </a:solidFill>
                <a:latin typeface="Aptos" panose="02110004020202020204"/>
              </a:rPr>
              <a:t>Description</a:t>
            </a:r>
          </a:p>
          <a:p>
            <a:pPr defTabSz="685783"/>
            <a:r>
              <a:rPr lang="fr-FR" sz="1051" dirty="0">
                <a:solidFill>
                  <a:prstClr val="black"/>
                </a:solidFill>
                <a:latin typeface="Aptos" panose="02110004020202020204"/>
              </a:rPr>
              <a:t>Entre août et décembre 2024, l’équipe Calames a achevé la mise en production de nouvelles fonctions dans la continuité des objectifs développés depuis 2022 :</a:t>
            </a:r>
          </a:p>
          <a:p>
            <a:pPr marL="257168" indent="-257168" defTabSz="685783">
              <a:buSzPts val="1000"/>
              <a:buFont typeface="Symbol" panose="05050102010706020507" pitchFamily="18" charset="2"/>
              <a:buChar char=""/>
              <a:tabLst>
                <a:tab pos="342891" algn="l"/>
              </a:tabLst>
            </a:pPr>
            <a:r>
              <a:rPr lang="fr-FR" sz="1051" dirty="0">
                <a:solidFill>
                  <a:prstClr val="black"/>
                </a:solidFill>
                <a:latin typeface="Aptos" panose="02110004020202020204"/>
              </a:rPr>
              <a:t>Une meilleure articulation avec les outils des SI locaux : le nouveau bouton « réserver …» dans l’interface publique</a:t>
            </a:r>
          </a:p>
          <a:p>
            <a:pPr marL="257168" indent="-257168" defTabSz="685783">
              <a:buSzPts val="1000"/>
              <a:buFont typeface="Symbol" panose="05050102010706020507" pitchFamily="18" charset="2"/>
              <a:buChar char=""/>
              <a:tabLst>
                <a:tab pos="342891" algn="l"/>
              </a:tabLst>
            </a:pPr>
            <a:r>
              <a:rPr lang="fr-FR" sz="1051" dirty="0">
                <a:solidFill>
                  <a:prstClr val="black"/>
                </a:solidFill>
                <a:latin typeface="Aptos" panose="02110004020202020204"/>
              </a:rPr>
              <a:t>Un mode de valorisation remis en place : la production d’une version </a:t>
            </a:r>
            <a:r>
              <a:rPr lang="fr-FR" sz="1051" dirty="0" err="1">
                <a:solidFill>
                  <a:prstClr val="black"/>
                </a:solidFill>
                <a:latin typeface="Aptos" panose="02110004020202020204"/>
              </a:rPr>
              <a:t>pdf</a:t>
            </a:r>
            <a:r>
              <a:rPr lang="fr-FR" sz="1051" dirty="0">
                <a:solidFill>
                  <a:prstClr val="black"/>
                </a:solidFill>
                <a:latin typeface="Aptos" panose="02110004020202020204"/>
              </a:rPr>
              <a:t> de l’Instrument de recherche</a:t>
            </a:r>
          </a:p>
          <a:p>
            <a:pPr marL="257168" indent="-257168" defTabSz="685783">
              <a:buSzPts val="1000"/>
              <a:buFont typeface="Symbol" panose="05050102010706020507" pitchFamily="18" charset="2"/>
              <a:buChar char=""/>
              <a:tabLst>
                <a:tab pos="342891" algn="l"/>
              </a:tabLst>
            </a:pPr>
            <a:r>
              <a:rPr lang="fr-FR" sz="1051" dirty="0">
                <a:solidFill>
                  <a:prstClr val="black"/>
                </a:solidFill>
                <a:latin typeface="Aptos" panose="02110004020202020204"/>
              </a:rPr>
              <a:t>Un meilleur contrôle qualité : deux nouveaux exports de contrôle des données et 2 chantiers qualités prioritaires lancés pour 2025</a:t>
            </a:r>
          </a:p>
          <a:p>
            <a:pPr marL="257168" indent="-257168" defTabSz="685783">
              <a:buSzPts val="1000"/>
              <a:buFont typeface="Symbol" panose="05050102010706020507" pitchFamily="18" charset="2"/>
              <a:buChar char=""/>
              <a:tabLst>
                <a:tab pos="342891" algn="l"/>
              </a:tabLst>
            </a:pPr>
            <a:r>
              <a:rPr lang="fr-FR" sz="1051" dirty="0">
                <a:solidFill>
                  <a:prstClr val="black"/>
                </a:solidFill>
                <a:latin typeface="Aptos" panose="02110004020202020204"/>
              </a:rPr>
              <a:t>Des consignes et un manuel EAD renouvelé</a:t>
            </a:r>
          </a:p>
          <a:p>
            <a:pPr defTabSz="685783"/>
            <a:r>
              <a:rPr lang="fr-FR" sz="1051" dirty="0">
                <a:solidFill>
                  <a:prstClr val="black"/>
                </a:solidFill>
                <a:latin typeface="Aptos" panose="02110004020202020204"/>
              </a:rPr>
              <a:t>Ce </a:t>
            </a:r>
            <a:r>
              <a:rPr lang="fr-FR" sz="1051" dirty="0" err="1">
                <a:solidFill>
                  <a:prstClr val="black"/>
                </a:solidFill>
                <a:latin typeface="Aptos" panose="02110004020202020204"/>
              </a:rPr>
              <a:t>J.e</a:t>
            </a:r>
            <a:r>
              <a:rPr lang="fr-FR" sz="1051" dirty="0">
                <a:solidFill>
                  <a:prstClr val="black"/>
                </a:solidFill>
                <a:latin typeface="Aptos" panose="02110004020202020204"/>
              </a:rPr>
              <a:t>-cours permettra de vous présenter ces nouveautés, de vous en faire des démos et vous donnera l’opportunité de poser toutes vos questions sur les usages et potentialités de ces nouveaux outils et services.</a:t>
            </a:r>
          </a:p>
        </p:txBody>
      </p:sp>
      <p:sp>
        <p:nvSpPr>
          <p:cNvPr id="13" name="Titre 1">
            <a:extLst>
              <a:ext uri="{FF2B5EF4-FFF2-40B4-BE49-F238E27FC236}">
                <a16:creationId xmlns:a16="http://schemas.microsoft.com/office/drawing/2014/main" id="{B4D4E6EA-05A7-E7D4-1C21-3FC481A1E06D}"/>
              </a:ext>
            </a:extLst>
          </p:cNvPr>
          <p:cNvSpPr txBox="1">
            <a:spLocks/>
          </p:cNvSpPr>
          <p:nvPr/>
        </p:nvSpPr>
        <p:spPr>
          <a:xfrm>
            <a:off x="1139555" y="1205551"/>
            <a:ext cx="6858000" cy="945863"/>
          </a:xfrm>
          <a:prstGeom prst="rect">
            <a:avLst/>
          </a:prstGeom>
        </p:spPr>
        <p:txBody>
          <a:bodyPr vert="horz" lIns="68580" tIns="34291" rIns="68580" bIns="34291"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783"/>
            <a:r>
              <a:rPr lang="fr-FR" sz="3300" b="1" dirty="0">
                <a:solidFill>
                  <a:srgbClr val="CF491B"/>
                </a:solidFill>
                <a:latin typeface="Aptos Display" panose="02110004020202020204"/>
              </a:rPr>
              <a:t>Nouveautés Calames : EAD, exports et fonctionnalités </a:t>
            </a:r>
            <a:endParaRPr lang="en-US" sz="3300" b="1" dirty="0">
              <a:solidFill>
                <a:srgbClr val="CF491B"/>
              </a:solidFill>
              <a:latin typeface="Aptos Display" panose="02110004020202020204"/>
            </a:endParaRPr>
          </a:p>
        </p:txBody>
      </p:sp>
      <p:sp>
        <p:nvSpPr>
          <p:cNvPr id="16" name="ZoneTexte 15">
            <a:extLst>
              <a:ext uri="{FF2B5EF4-FFF2-40B4-BE49-F238E27FC236}">
                <a16:creationId xmlns:a16="http://schemas.microsoft.com/office/drawing/2014/main" id="{CE8C7D37-E74F-4AA6-B55C-BB4ADD158666}"/>
              </a:ext>
            </a:extLst>
          </p:cNvPr>
          <p:cNvSpPr txBox="1"/>
          <p:nvPr/>
        </p:nvSpPr>
        <p:spPr>
          <a:xfrm>
            <a:off x="4743457" y="2322654"/>
            <a:ext cx="2907507" cy="511062"/>
          </a:xfrm>
          <a:prstGeom prst="roundRect">
            <a:avLst/>
          </a:prstGeom>
          <a:solidFill>
            <a:schemeClr val="bg1">
              <a:alpha val="60000"/>
            </a:schemeClr>
          </a:solidFill>
        </p:spPr>
        <p:txBody>
          <a:bodyPr wrap="square" lIns="91440" tIns="45720" rIns="91440" bIns="45720" rtlCol="0" anchor="t">
            <a:spAutoFit/>
          </a:bodyPr>
          <a:lstStyle/>
          <a:p>
            <a:pPr defTabSz="685783"/>
            <a:r>
              <a:rPr lang="fr-FR" sz="1351" b="1" dirty="0">
                <a:solidFill>
                  <a:srgbClr val="252C61"/>
                </a:solidFill>
                <a:latin typeface="Aptos" panose="02110004020202020204"/>
              </a:rPr>
              <a:t>Public</a:t>
            </a:r>
          </a:p>
          <a:p>
            <a:pPr marL="128267" indent="-128267" defTabSz="685783">
              <a:buFont typeface="Arial" panose="020B0604020202020204" pitchFamily="34" charset="0"/>
              <a:buChar char="•"/>
            </a:pPr>
            <a:r>
              <a:rPr lang="fr-FR" sz="1051" dirty="0">
                <a:solidFill>
                  <a:prstClr val="black"/>
                </a:solidFill>
                <a:latin typeface="Aptos" panose="02110004020202020204"/>
              </a:rPr>
              <a:t>Utilisateurs de Calames</a:t>
            </a:r>
          </a:p>
        </p:txBody>
      </p:sp>
      <p:sp>
        <p:nvSpPr>
          <p:cNvPr id="20" name="ZoneTexte 19">
            <a:extLst>
              <a:ext uri="{FF2B5EF4-FFF2-40B4-BE49-F238E27FC236}">
                <a16:creationId xmlns:a16="http://schemas.microsoft.com/office/drawing/2014/main" id="{092AE6EA-07F4-BF8E-D2E3-423A6C8E4463}"/>
              </a:ext>
            </a:extLst>
          </p:cNvPr>
          <p:cNvSpPr txBox="1"/>
          <p:nvPr/>
        </p:nvSpPr>
        <p:spPr>
          <a:xfrm>
            <a:off x="4743457" y="3420672"/>
            <a:ext cx="2907507" cy="511062"/>
          </a:xfrm>
          <a:prstGeom prst="roundRect">
            <a:avLst/>
          </a:prstGeom>
          <a:solidFill>
            <a:schemeClr val="bg1">
              <a:alpha val="60000"/>
            </a:schemeClr>
          </a:solidFill>
        </p:spPr>
        <p:txBody>
          <a:bodyPr wrap="square" rtlCol="0">
            <a:spAutoFit/>
          </a:bodyPr>
          <a:lstStyle/>
          <a:p>
            <a:pPr defTabSz="685783"/>
            <a:r>
              <a:rPr lang="fr-FR" sz="1351" b="1" dirty="0">
                <a:solidFill>
                  <a:srgbClr val="252C61"/>
                </a:solidFill>
                <a:latin typeface="Aptos" panose="02110004020202020204"/>
              </a:rPr>
              <a:t>Intervenants</a:t>
            </a:r>
          </a:p>
          <a:p>
            <a:pPr defTabSz="685783"/>
            <a:r>
              <a:rPr lang="fr-FR" sz="1051" dirty="0">
                <a:solidFill>
                  <a:prstClr val="black"/>
                </a:solidFill>
                <a:latin typeface="Aptos" panose="02110004020202020204"/>
              </a:rPr>
              <a:t>Brigitte Michel, Etienne </a:t>
            </a:r>
            <a:r>
              <a:rPr lang="fr-FR" sz="1051" dirty="0" err="1">
                <a:solidFill>
                  <a:prstClr val="black"/>
                </a:solidFill>
                <a:latin typeface="Aptos" panose="02110004020202020204"/>
              </a:rPr>
              <a:t>Naddeo</a:t>
            </a:r>
            <a:endParaRPr lang="fr-FR" sz="1051" dirty="0">
              <a:solidFill>
                <a:prstClr val="black"/>
              </a:solidFill>
              <a:latin typeface="Aptos" panose="02110004020202020204"/>
            </a:endParaRPr>
          </a:p>
        </p:txBody>
      </p:sp>
      <p:pic>
        <p:nvPicPr>
          <p:cNvPr id="7" name="Graphique 6">
            <a:extLst>
              <a:ext uri="{FF2B5EF4-FFF2-40B4-BE49-F238E27FC236}">
                <a16:creationId xmlns:a16="http://schemas.microsoft.com/office/drawing/2014/main" id="{0CF3FDE6-C79E-CA26-C719-80DCF512D3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51531" y="2077101"/>
            <a:ext cx="405000" cy="405000"/>
          </a:xfrm>
          <a:prstGeom prst="rect">
            <a:avLst/>
          </a:prstGeom>
        </p:spPr>
      </p:pic>
      <p:pic>
        <p:nvPicPr>
          <p:cNvPr id="10" name="Graphique 9">
            <a:extLst>
              <a:ext uri="{FF2B5EF4-FFF2-40B4-BE49-F238E27FC236}">
                <a16:creationId xmlns:a16="http://schemas.microsoft.com/office/drawing/2014/main" id="{2EA721C7-7F59-897A-1CDA-F2EB0DDAEF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0959" y="340600"/>
            <a:ext cx="1395356" cy="396043"/>
          </a:xfrm>
          <a:prstGeom prst="rect">
            <a:avLst/>
          </a:prstGeom>
        </p:spPr>
      </p:pic>
    </p:spTree>
    <p:extLst>
      <p:ext uri="{BB962C8B-B14F-4D97-AF65-F5344CB8AC3E}">
        <p14:creationId xmlns:p14="http://schemas.microsoft.com/office/powerpoint/2010/main" val="52022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D9B7B3-C54B-B140-6DA1-60C20B9DFBBD}"/>
              </a:ext>
            </a:extLst>
          </p:cNvPr>
          <p:cNvSpPr>
            <a:spLocks noGrp="1"/>
          </p:cNvSpPr>
          <p:nvPr>
            <p:ph type="title"/>
          </p:nvPr>
        </p:nvSpPr>
        <p:spPr/>
        <p:txBody>
          <a:bodyPr>
            <a:normAutofit fontScale="90000"/>
          </a:bodyPr>
          <a:lstStyle/>
          <a:p>
            <a:r>
              <a:rPr lang="fr-FR">
                <a:solidFill>
                  <a:srgbClr val="764228"/>
                </a:solidFill>
              </a:rPr>
              <a:t>Génération de pdf </a:t>
            </a:r>
            <a:br>
              <a:rPr lang="fr-FR">
                <a:solidFill>
                  <a:srgbClr val="764228"/>
                </a:solidFill>
              </a:rPr>
            </a:br>
            <a:r>
              <a:rPr lang="fr-FR">
                <a:solidFill>
                  <a:srgbClr val="764228"/>
                </a:solidFill>
              </a:rPr>
              <a:t>depuis Calames</a:t>
            </a:r>
          </a:p>
        </p:txBody>
      </p:sp>
      <p:sp>
        <p:nvSpPr>
          <p:cNvPr id="3" name="Espace réservé du contenu 2">
            <a:extLst>
              <a:ext uri="{FF2B5EF4-FFF2-40B4-BE49-F238E27FC236}">
                <a16:creationId xmlns:a16="http://schemas.microsoft.com/office/drawing/2014/main" id="{890E86A0-C61E-3DF2-705F-83E71AE81A1A}"/>
              </a:ext>
            </a:extLst>
          </p:cNvPr>
          <p:cNvSpPr>
            <a:spLocks noGrp="1"/>
          </p:cNvSpPr>
          <p:nvPr>
            <p:ph idx="1"/>
          </p:nvPr>
        </p:nvSpPr>
        <p:spPr/>
        <p:txBody>
          <a:bodyPr>
            <a:normAutofit fontScale="92500" lnSpcReduction="10000"/>
          </a:bodyPr>
          <a:lstStyle/>
          <a:p>
            <a:r>
              <a:rPr lang="fr-FR">
                <a:solidFill>
                  <a:srgbClr val="764228"/>
                </a:solidFill>
              </a:rPr>
              <a:t>Mise en production de l’export  </a:t>
            </a:r>
            <a:r>
              <a:rPr lang="fr-FR">
                <a:solidFill>
                  <a:srgbClr val="764228"/>
                </a:solidFill>
                <a:hlinkClick r:id="rId2"/>
              </a:rPr>
              <a:t>IRComplet_htmlpourpdf </a:t>
            </a:r>
            <a:r>
              <a:rPr lang="fr-FR">
                <a:solidFill>
                  <a:srgbClr val="764228"/>
                </a:solidFill>
              </a:rPr>
              <a:t>fin octobre 2024</a:t>
            </a:r>
          </a:p>
          <a:p>
            <a:endParaRPr lang="fr-FR"/>
          </a:p>
          <a:p>
            <a:r>
              <a:rPr lang="fr-FR">
                <a:solidFill>
                  <a:srgbClr val="764228"/>
                </a:solidFill>
              </a:rPr>
              <a:t>Liens cliquables dans le pdf : </a:t>
            </a:r>
          </a:p>
          <a:p>
            <a:pPr lvl="1"/>
            <a:r>
              <a:rPr lang="fr-FR"/>
              <a:t>Url des </a:t>
            </a:r>
            <a:r>
              <a:rPr lang="fr-FR">
                <a:highlight>
                  <a:srgbClr val="F2F2F2"/>
                </a:highlight>
                <a:latin typeface="Courier New" panose="02070309020205020404" pitchFamily="49" charset="0"/>
                <a:cs typeface="Courier New" panose="02070309020205020404" pitchFamily="49" charset="0"/>
              </a:rPr>
              <a:t>&lt;c&gt;</a:t>
            </a:r>
            <a:r>
              <a:rPr lang="fr-FR"/>
              <a:t> Calames</a:t>
            </a:r>
          </a:p>
          <a:p>
            <a:pPr lvl="1"/>
            <a:r>
              <a:rPr lang="fr-FR"/>
              <a:t>Liens vers versions numériques </a:t>
            </a:r>
            <a:r>
              <a:rPr lang="fr-FR" sz="2600"/>
              <a:t>(</a:t>
            </a:r>
            <a:r>
              <a:rPr lang="fr-FR" sz="2600">
                <a:highlight>
                  <a:srgbClr val="F2F2F2"/>
                </a:highlight>
                <a:latin typeface="Courier New" panose="02070309020205020404" pitchFamily="49" charset="0"/>
                <a:cs typeface="Courier New" panose="02070309020205020404" pitchFamily="49" charset="0"/>
              </a:rPr>
              <a:t>&lt;dao&gt; &lt;daoloc&gt;</a:t>
            </a:r>
            <a:r>
              <a:rPr lang="fr-FR"/>
              <a:t>)</a:t>
            </a:r>
          </a:p>
          <a:p>
            <a:pPr lvl="1"/>
            <a:r>
              <a:rPr lang="fr-FR"/>
              <a:t>Liens vers les entités IdRef pour tous les éléments d’indexation liés à IdRef</a:t>
            </a:r>
          </a:p>
          <a:p>
            <a:pPr lvl="1"/>
            <a:r>
              <a:rPr lang="fr-FR"/>
              <a:t>Tout lien vers un site web figurant en EAD dans un HREF (</a:t>
            </a:r>
            <a:r>
              <a:rPr lang="fr-FR" sz="2600">
                <a:highlight>
                  <a:srgbClr val="F2F2F2"/>
                </a:highlight>
                <a:latin typeface="Courier New" panose="02070309020205020404" pitchFamily="49" charset="0"/>
                <a:cs typeface="Courier New" panose="02070309020205020404" pitchFamily="49" charset="0"/>
              </a:rPr>
              <a:t>&lt;archref&gt;</a:t>
            </a:r>
            <a:r>
              <a:rPr lang="fr-FR"/>
              <a:t>, </a:t>
            </a:r>
            <a:r>
              <a:rPr lang="fr-FR" sz="2600">
                <a:highlight>
                  <a:srgbClr val="F2F2F2"/>
                </a:highlight>
                <a:latin typeface="Courier New" panose="02070309020205020404" pitchFamily="49" charset="0"/>
                <a:cs typeface="Courier New" panose="02070309020205020404" pitchFamily="49" charset="0"/>
              </a:rPr>
              <a:t>&lt;bibref&gt;</a:t>
            </a:r>
            <a:r>
              <a:rPr lang="fr-FR"/>
              <a:t> ou </a:t>
            </a:r>
            <a:r>
              <a:rPr lang="fr-FR" sz="2600">
                <a:highlight>
                  <a:srgbClr val="F2F2F2"/>
                </a:highlight>
                <a:latin typeface="Courier New" panose="02070309020205020404" pitchFamily="49" charset="0"/>
                <a:cs typeface="Courier New" panose="02070309020205020404" pitchFamily="49" charset="0"/>
              </a:rPr>
              <a:t>&lt;extref&gt;</a:t>
            </a:r>
            <a:r>
              <a:rPr lang="fr-FR"/>
              <a:t>)</a:t>
            </a:r>
          </a:p>
        </p:txBody>
      </p:sp>
      <p:sp>
        <p:nvSpPr>
          <p:cNvPr id="4" name="Espace réservé du pied de page 3">
            <a:extLst>
              <a:ext uri="{FF2B5EF4-FFF2-40B4-BE49-F238E27FC236}">
                <a16:creationId xmlns:a16="http://schemas.microsoft.com/office/drawing/2014/main" id="{3D24E89B-AEAD-BD9A-5337-3F875320C05A}"/>
              </a:ext>
            </a:extLst>
          </p:cNvPr>
          <p:cNvSpPr>
            <a:spLocks noGrp="1"/>
          </p:cNvSpPr>
          <p:nvPr>
            <p:ph type="ftr" sz="quarter" idx="11"/>
          </p:nvPr>
        </p:nvSpPr>
        <p:spPr/>
        <p:txBody>
          <a:bodyPr/>
          <a:lstStyle/>
          <a:p>
            <a:r>
              <a:rPr lang="fr-FR">
                <a:hlinkClick r:id="rId3"/>
              </a:rPr>
              <a:t>https://documentation.abes.fr/aidecalames/manuelcorrespondant/index.html#ExportAffichage:P0UEaG75ddb6TKr5WRKlze</a:t>
            </a:r>
            <a:r>
              <a:rPr lang="fr-FR"/>
              <a:t> </a:t>
            </a:r>
          </a:p>
        </p:txBody>
      </p:sp>
      <p:sp>
        <p:nvSpPr>
          <p:cNvPr id="5" name="Espace réservé du numéro de diapositive 4">
            <a:extLst>
              <a:ext uri="{FF2B5EF4-FFF2-40B4-BE49-F238E27FC236}">
                <a16:creationId xmlns:a16="http://schemas.microsoft.com/office/drawing/2014/main" id="{1BDB15D5-78BC-E126-774F-88F142EB620B}"/>
              </a:ext>
            </a:extLst>
          </p:cNvPr>
          <p:cNvSpPr>
            <a:spLocks noGrp="1"/>
          </p:cNvSpPr>
          <p:nvPr>
            <p:ph type="sldNum" sz="quarter" idx="12"/>
          </p:nvPr>
        </p:nvSpPr>
        <p:spPr/>
        <p:txBody>
          <a:bodyPr/>
          <a:lstStyle/>
          <a:p>
            <a:fld id="{4FDDB0EE-562A-402E-B0CB-D9B0904D3576}" type="slidenum">
              <a:rPr lang="fr-FR" smtClean="0"/>
              <a:t>10</a:t>
            </a:fld>
            <a:endParaRPr lang="fr-FR"/>
          </a:p>
        </p:txBody>
      </p:sp>
    </p:spTree>
    <p:extLst>
      <p:ext uri="{BB962C8B-B14F-4D97-AF65-F5344CB8AC3E}">
        <p14:creationId xmlns:p14="http://schemas.microsoft.com/office/powerpoint/2010/main" val="4071197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8F568D-720E-4EBD-3F66-982759B1972C}"/>
              </a:ext>
            </a:extLst>
          </p:cNvPr>
          <p:cNvSpPr>
            <a:spLocks noGrp="1"/>
          </p:cNvSpPr>
          <p:nvPr>
            <p:ph type="title"/>
          </p:nvPr>
        </p:nvSpPr>
        <p:spPr/>
        <p:txBody>
          <a:bodyPr/>
          <a:lstStyle/>
          <a:p>
            <a:r>
              <a:rPr lang="fr-FR">
                <a:solidFill>
                  <a:srgbClr val="5B331F"/>
                </a:solidFill>
              </a:rPr>
              <a:t>export IRComplet_htmlpourpdf</a:t>
            </a:r>
          </a:p>
        </p:txBody>
      </p:sp>
      <p:sp>
        <p:nvSpPr>
          <p:cNvPr id="3" name="Espace réservé du contenu 2">
            <a:extLst>
              <a:ext uri="{FF2B5EF4-FFF2-40B4-BE49-F238E27FC236}">
                <a16:creationId xmlns:a16="http://schemas.microsoft.com/office/drawing/2014/main" id="{EFD99E53-C969-53A0-7C9C-B373659C6CB2}"/>
              </a:ext>
            </a:extLst>
          </p:cNvPr>
          <p:cNvSpPr>
            <a:spLocks noGrp="1"/>
          </p:cNvSpPr>
          <p:nvPr>
            <p:ph idx="1"/>
          </p:nvPr>
        </p:nvSpPr>
        <p:spPr>
          <a:xfrm>
            <a:off x="3286130" y="2619376"/>
            <a:ext cx="2647951" cy="1143000"/>
          </a:xfrm>
        </p:spPr>
        <p:txBody>
          <a:bodyPr>
            <a:normAutofit fontScale="92500"/>
          </a:bodyPr>
          <a:lstStyle/>
          <a:p>
            <a:pPr marL="0" indent="0">
              <a:buNone/>
            </a:pPr>
            <a:r>
              <a:rPr lang="fr-FR" sz="4000"/>
              <a:t>Démo vidéo</a:t>
            </a:r>
            <a:endParaRPr lang="fr-FR" sz="4000">
              <a:solidFill>
                <a:srgbClr val="5B331F"/>
              </a:solidFill>
              <a:highlight>
                <a:srgbClr val="FFFF00"/>
              </a:highlight>
            </a:endParaRPr>
          </a:p>
        </p:txBody>
      </p:sp>
      <p:sp>
        <p:nvSpPr>
          <p:cNvPr id="5" name="Espace réservé du numéro de diapositive 4">
            <a:extLst>
              <a:ext uri="{FF2B5EF4-FFF2-40B4-BE49-F238E27FC236}">
                <a16:creationId xmlns:a16="http://schemas.microsoft.com/office/drawing/2014/main" id="{7E7C3C26-455A-2B2A-1B9F-6D0C61304729}"/>
              </a:ext>
            </a:extLst>
          </p:cNvPr>
          <p:cNvSpPr>
            <a:spLocks noGrp="1"/>
          </p:cNvSpPr>
          <p:nvPr>
            <p:ph type="sldNum" sz="quarter" idx="12"/>
          </p:nvPr>
        </p:nvSpPr>
        <p:spPr/>
        <p:txBody>
          <a:bodyPr/>
          <a:lstStyle/>
          <a:p>
            <a:fld id="{4FDDB0EE-562A-402E-B0CB-D9B0904D3576}" type="slidenum">
              <a:rPr lang="fr-FR" smtClean="0"/>
              <a:t>11</a:t>
            </a:fld>
            <a:endParaRPr lang="fr-FR"/>
          </a:p>
        </p:txBody>
      </p:sp>
      <p:pic>
        <p:nvPicPr>
          <p:cNvPr id="7" name="Graphique 6" descr="Présentation avec multimédia contour">
            <a:extLst>
              <a:ext uri="{FF2B5EF4-FFF2-40B4-BE49-F238E27FC236}">
                <a16:creationId xmlns:a16="http://schemas.microsoft.com/office/drawing/2014/main" id="{12514FB7-3FF5-5142-A270-0E94D0BD37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57579" y="3429004"/>
            <a:ext cx="2228851" cy="2228851"/>
          </a:xfrm>
          <a:prstGeom prst="rect">
            <a:avLst/>
          </a:prstGeom>
        </p:spPr>
      </p:pic>
    </p:spTree>
    <p:extLst>
      <p:ext uri="{BB962C8B-B14F-4D97-AF65-F5344CB8AC3E}">
        <p14:creationId xmlns:p14="http://schemas.microsoft.com/office/powerpoint/2010/main" val="15843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5A8DFF-87CF-B7A1-1367-AEC1215CDBF1}"/>
              </a:ext>
            </a:extLst>
          </p:cNvPr>
          <p:cNvSpPr>
            <a:spLocks noGrp="1"/>
          </p:cNvSpPr>
          <p:nvPr>
            <p:ph type="title"/>
          </p:nvPr>
        </p:nvSpPr>
        <p:spPr/>
        <p:txBody>
          <a:bodyPr>
            <a:normAutofit fontScale="90000"/>
          </a:bodyPr>
          <a:lstStyle/>
          <a:p>
            <a:r>
              <a:rPr lang="fr-FR">
                <a:solidFill>
                  <a:srgbClr val="5B331F"/>
                </a:solidFill>
              </a:rPr>
              <a:t>Evolution de l’export depuis </a:t>
            </a:r>
            <a:br>
              <a:rPr lang="fr-FR">
                <a:solidFill>
                  <a:srgbClr val="5B331F"/>
                </a:solidFill>
              </a:rPr>
            </a:br>
            <a:r>
              <a:rPr lang="fr-FR">
                <a:solidFill>
                  <a:srgbClr val="5B331F"/>
                </a:solidFill>
              </a:rPr>
              <a:t>sa mise en production</a:t>
            </a:r>
          </a:p>
        </p:txBody>
      </p:sp>
      <p:sp>
        <p:nvSpPr>
          <p:cNvPr id="3" name="Espace réservé du contenu 2">
            <a:extLst>
              <a:ext uri="{FF2B5EF4-FFF2-40B4-BE49-F238E27FC236}">
                <a16:creationId xmlns:a16="http://schemas.microsoft.com/office/drawing/2014/main" id="{0F601979-38CB-015C-245B-21A582D124C4}"/>
              </a:ext>
            </a:extLst>
          </p:cNvPr>
          <p:cNvSpPr>
            <a:spLocks noGrp="1"/>
          </p:cNvSpPr>
          <p:nvPr>
            <p:ph idx="1"/>
          </p:nvPr>
        </p:nvSpPr>
        <p:spPr>
          <a:xfrm>
            <a:off x="457200" y="2124081"/>
            <a:ext cx="8229600" cy="4067175"/>
          </a:xfrm>
        </p:spPr>
        <p:txBody>
          <a:bodyPr>
            <a:normAutofit/>
          </a:bodyPr>
          <a:lstStyle/>
          <a:p>
            <a:r>
              <a:rPr lang="fr-FR">
                <a:solidFill>
                  <a:srgbClr val="764228"/>
                </a:solidFill>
              </a:rPr>
              <a:t>Récemment, cet export a évolué pour tenir compte des remarques et avis de certains établissements</a:t>
            </a:r>
          </a:p>
          <a:p>
            <a:pPr>
              <a:spcBef>
                <a:spcPts val="1800"/>
              </a:spcBef>
            </a:pPr>
            <a:r>
              <a:rPr lang="fr-FR">
                <a:solidFill>
                  <a:srgbClr val="764228"/>
                </a:solidFill>
              </a:rPr>
              <a:t>Travail sur l’xslt et le css appelé pour obtenir un affichage plus clair</a:t>
            </a:r>
          </a:p>
          <a:p>
            <a:pPr>
              <a:spcBef>
                <a:spcPts val="1800"/>
              </a:spcBef>
            </a:pPr>
            <a:r>
              <a:rPr lang="fr-FR">
                <a:solidFill>
                  <a:srgbClr val="764228"/>
                </a:solidFill>
              </a:rPr>
              <a:t>Mis à disposition sur le </a:t>
            </a:r>
            <a:r>
              <a:rPr lang="fr-FR">
                <a:solidFill>
                  <a:srgbClr val="764228"/>
                </a:solidFill>
                <a:hlinkClick r:id="rId2"/>
              </a:rPr>
              <a:t>GitHub de l'Abes</a:t>
            </a:r>
            <a:endParaRPr lang="fr-FR">
              <a:solidFill>
                <a:srgbClr val="764228"/>
              </a:solidFill>
            </a:endParaRPr>
          </a:p>
        </p:txBody>
      </p:sp>
      <p:sp>
        <p:nvSpPr>
          <p:cNvPr id="5" name="Espace réservé du numéro de diapositive 4">
            <a:extLst>
              <a:ext uri="{FF2B5EF4-FFF2-40B4-BE49-F238E27FC236}">
                <a16:creationId xmlns:a16="http://schemas.microsoft.com/office/drawing/2014/main" id="{A32E3237-1B95-D08C-B7AC-347BCB0461D4}"/>
              </a:ext>
            </a:extLst>
          </p:cNvPr>
          <p:cNvSpPr>
            <a:spLocks noGrp="1"/>
          </p:cNvSpPr>
          <p:nvPr>
            <p:ph type="sldNum" sz="quarter" idx="12"/>
          </p:nvPr>
        </p:nvSpPr>
        <p:spPr/>
        <p:txBody>
          <a:bodyPr/>
          <a:lstStyle/>
          <a:p>
            <a:fld id="{4FDDB0EE-562A-402E-B0CB-D9B0904D3576}" type="slidenum">
              <a:rPr lang="fr-FR" smtClean="0"/>
              <a:t>12</a:t>
            </a:fld>
            <a:endParaRPr lang="fr-FR"/>
          </a:p>
        </p:txBody>
      </p:sp>
    </p:spTree>
    <p:extLst>
      <p:ext uri="{BB962C8B-B14F-4D97-AF65-F5344CB8AC3E}">
        <p14:creationId xmlns:p14="http://schemas.microsoft.com/office/powerpoint/2010/main" val="32166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570CA-B6B1-2050-DA2B-30604D38DDB9}"/>
            </a:ext>
          </a:extLst>
        </p:cNvPr>
        <p:cNvGrpSpPr/>
        <p:nvPr/>
      </p:nvGrpSpPr>
      <p:grpSpPr>
        <a:xfrm>
          <a:off x="0" y="0"/>
          <a:ext cx="0" cy="0"/>
          <a:chOff x="0" y="0"/>
          <a:chExt cx="0" cy="0"/>
        </a:xfrm>
      </p:grpSpPr>
      <p:pic>
        <p:nvPicPr>
          <p:cNvPr id="9" name="Espace réservé du contenu 8" descr="Questions avec un remplissage uni">
            <a:extLst>
              <a:ext uri="{FF2B5EF4-FFF2-40B4-BE49-F238E27FC236}">
                <a16:creationId xmlns:a16="http://schemas.microsoft.com/office/drawing/2014/main" id="{041487A8-FB0E-7666-52B7-0A13E320CB2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646611" y="1828321"/>
            <a:ext cx="3561011" cy="3561011"/>
          </a:xfrm>
        </p:spPr>
      </p:pic>
      <p:sp>
        <p:nvSpPr>
          <p:cNvPr id="5" name="Espace réservé du numéro de diapositive 4">
            <a:extLst>
              <a:ext uri="{FF2B5EF4-FFF2-40B4-BE49-F238E27FC236}">
                <a16:creationId xmlns:a16="http://schemas.microsoft.com/office/drawing/2014/main" id="{80EC7662-0C91-1D77-99F5-9A9242AA8772}"/>
              </a:ext>
            </a:extLst>
          </p:cNvPr>
          <p:cNvSpPr>
            <a:spLocks noGrp="1"/>
          </p:cNvSpPr>
          <p:nvPr>
            <p:ph type="sldNum" sz="quarter" idx="12"/>
          </p:nvPr>
        </p:nvSpPr>
        <p:spPr/>
        <p:txBody>
          <a:bodyPr/>
          <a:lstStyle/>
          <a:p>
            <a:fld id="{4FDDB0EE-562A-402E-B0CB-D9B0904D3576}" type="slidenum">
              <a:rPr lang="fr-FR" smtClean="0"/>
              <a:t>13</a:t>
            </a:fld>
            <a:endParaRPr lang="fr-FR" dirty="0"/>
          </a:p>
        </p:txBody>
      </p:sp>
    </p:spTree>
    <p:extLst>
      <p:ext uri="{BB962C8B-B14F-4D97-AF65-F5344CB8AC3E}">
        <p14:creationId xmlns:p14="http://schemas.microsoft.com/office/powerpoint/2010/main" val="337426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69CB2-A181-40C8-A06A-481483F2267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A7DDB4B-1D94-A4A5-15DE-77881E875976}"/>
              </a:ext>
            </a:extLst>
          </p:cNvPr>
          <p:cNvSpPr>
            <a:spLocks noGrp="1"/>
          </p:cNvSpPr>
          <p:nvPr>
            <p:ph type="title"/>
          </p:nvPr>
        </p:nvSpPr>
        <p:spPr>
          <a:xfrm>
            <a:off x="310473" y="4322503"/>
            <a:ext cx="7802175" cy="1180341"/>
          </a:xfrm>
        </p:spPr>
        <p:txBody>
          <a:bodyPr>
            <a:normAutofit fontScale="90000"/>
          </a:bodyPr>
          <a:lstStyle/>
          <a:p>
            <a:pPr>
              <a:defRPr/>
            </a:pPr>
            <a:r>
              <a:rPr lang="fr-FR">
                <a:solidFill>
                  <a:srgbClr val="006B24"/>
                </a:solidFill>
              </a:rPr>
              <a:t>PARTIE  3 : achèvement du travail de fond sur la documentation</a:t>
            </a:r>
          </a:p>
        </p:txBody>
      </p:sp>
      <p:sp>
        <p:nvSpPr>
          <p:cNvPr id="4" name="Espace réservé du numéro de diapositive 3">
            <a:extLst>
              <a:ext uri="{FF2B5EF4-FFF2-40B4-BE49-F238E27FC236}">
                <a16:creationId xmlns:a16="http://schemas.microsoft.com/office/drawing/2014/main" id="{C2D444C9-6F2E-2367-0A43-434101F7C7A9}"/>
              </a:ext>
            </a:extLst>
          </p:cNvPr>
          <p:cNvSpPr>
            <a:spLocks noGrp="1"/>
          </p:cNvSpPr>
          <p:nvPr>
            <p:ph type="sldNum" sz="quarter" idx="12"/>
          </p:nvPr>
        </p:nvSpPr>
        <p:spPr/>
        <p:txBody>
          <a:bodyPr/>
          <a:lstStyle/>
          <a:p>
            <a:fld id="{4FDDB0EE-562A-402E-B0CB-D9B0904D3576}" type="slidenum">
              <a:rPr lang="fr-FR" smtClean="0"/>
              <a:t>14</a:t>
            </a:fld>
            <a:endParaRPr lang="fr-FR"/>
          </a:p>
        </p:txBody>
      </p:sp>
      <p:pic>
        <p:nvPicPr>
          <p:cNvPr id="13" name="Image 12">
            <a:extLst>
              <a:ext uri="{FF2B5EF4-FFF2-40B4-BE49-F238E27FC236}">
                <a16:creationId xmlns:a16="http://schemas.microsoft.com/office/drawing/2014/main" id="{9644FEF8-30B3-AD7B-0777-B05D034F687F}"/>
              </a:ext>
            </a:extLst>
          </p:cNvPr>
          <p:cNvPicPr>
            <a:picLocks noChangeAspect="1"/>
          </p:cNvPicPr>
          <p:nvPr/>
        </p:nvPicPr>
        <p:blipFill>
          <a:blip r:embed="rId3"/>
          <a:stretch>
            <a:fillRect/>
          </a:stretch>
        </p:blipFill>
        <p:spPr>
          <a:xfrm>
            <a:off x="0" y="1"/>
            <a:ext cx="9144000" cy="3263260"/>
          </a:xfrm>
          <a:prstGeom prst="rect">
            <a:avLst/>
          </a:prstGeom>
        </p:spPr>
      </p:pic>
      <p:sp>
        <p:nvSpPr>
          <p:cNvPr id="5" name="Espace réservé du contenu 2">
            <a:extLst>
              <a:ext uri="{FF2B5EF4-FFF2-40B4-BE49-F238E27FC236}">
                <a16:creationId xmlns:a16="http://schemas.microsoft.com/office/drawing/2014/main" id="{F59EEB17-BB01-6524-AFAA-D25647539E92}"/>
              </a:ext>
            </a:extLst>
          </p:cNvPr>
          <p:cNvSpPr txBox="1">
            <a:spLocks/>
          </p:cNvSpPr>
          <p:nvPr/>
        </p:nvSpPr>
        <p:spPr>
          <a:xfrm>
            <a:off x="310471" y="5127023"/>
            <a:ext cx="8523067" cy="138010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Wingdings" panose="05000000000000000000" pitchFamily="2" charset="2"/>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Calibri" panose="020F050202020403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Wingdings" panose="05000000000000000000"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891" indent="-342891">
              <a:buFont typeface="Wingdings" panose="05000000000000000000" pitchFamily="2" charset="2"/>
              <a:buChar char="§"/>
            </a:pPr>
            <a:r>
              <a:rPr lang="fr-FR" sz="2800">
                <a:solidFill>
                  <a:srgbClr val="006B24"/>
                </a:solidFill>
              </a:rPr>
              <a:t>Quelques nouvelles consignes EAD</a:t>
            </a:r>
          </a:p>
          <a:p>
            <a:pPr marL="342891" indent="-342891">
              <a:buFont typeface="Wingdings" panose="05000000000000000000" pitchFamily="2" charset="2"/>
              <a:buChar char="§"/>
            </a:pPr>
            <a:r>
              <a:rPr lang="fr-FR" sz="2800">
                <a:solidFill>
                  <a:srgbClr val="006B24"/>
                </a:solidFill>
              </a:rPr>
              <a:t>Un manuel de catalogage EAD renouvelé achevé</a:t>
            </a:r>
          </a:p>
        </p:txBody>
      </p:sp>
    </p:spTree>
    <p:extLst>
      <p:ext uri="{BB962C8B-B14F-4D97-AF65-F5344CB8AC3E}">
        <p14:creationId xmlns:p14="http://schemas.microsoft.com/office/powerpoint/2010/main" val="2267870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E6655-00B7-361C-DDCC-F1149D934B8B}"/>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413C16DC-E9D3-F8EE-0C82-8011A480307C}"/>
              </a:ext>
            </a:extLst>
          </p:cNvPr>
          <p:cNvSpPr>
            <a:spLocks noGrp="1"/>
          </p:cNvSpPr>
          <p:nvPr>
            <p:ph type="title"/>
          </p:nvPr>
        </p:nvSpPr>
        <p:spPr>
          <a:xfrm>
            <a:off x="648584" y="0"/>
            <a:ext cx="8229600" cy="1143000"/>
          </a:xfrm>
        </p:spPr>
        <p:txBody>
          <a:bodyPr>
            <a:normAutofit fontScale="90000"/>
          </a:bodyPr>
          <a:lstStyle/>
          <a:p>
            <a:r>
              <a:rPr lang="fr-FR">
                <a:solidFill>
                  <a:srgbClr val="006B24"/>
                </a:solidFill>
              </a:rPr>
              <a:t>&lt;eadheader&gt; des bonnes pratiques </a:t>
            </a:r>
            <a:br>
              <a:rPr lang="fr-FR">
                <a:solidFill>
                  <a:srgbClr val="006B24"/>
                </a:solidFill>
              </a:rPr>
            </a:br>
            <a:r>
              <a:rPr lang="fr-FR">
                <a:solidFill>
                  <a:srgbClr val="006B24"/>
                </a:solidFill>
              </a:rPr>
              <a:t>qui rattrapent Calames</a:t>
            </a:r>
          </a:p>
        </p:txBody>
      </p:sp>
      <p:sp>
        <p:nvSpPr>
          <p:cNvPr id="7" name="Espace réservé du contenu 6">
            <a:extLst>
              <a:ext uri="{FF2B5EF4-FFF2-40B4-BE49-F238E27FC236}">
                <a16:creationId xmlns:a16="http://schemas.microsoft.com/office/drawing/2014/main" id="{CA1E1351-014F-67C2-6DF9-5BA381A959E4}"/>
              </a:ext>
            </a:extLst>
          </p:cNvPr>
          <p:cNvSpPr>
            <a:spLocks noGrp="1"/>
          </p:cNvSpPr>
          <p:nvPr>
            <p:ph idx="1"/>
          </p:nvPr>
        </p:nvSpPr>
        <p:spPr>
          <a:xfrm>
            <a:off x="457203" y="1371600"/>
            <a:ext cx="8612373" cy="5486400"/>
          </a:xfrm>
        </p:spPr>
        <p:txBody>
          <a:bodyPr>
            <a:normAutofit fontScale="62500" lnSpcReduction="20000"/>
          </a:bodyPr>
          <a:lstStyle/>
          <a:p>
            <a:r>
              <a:rPr lang="fr-FR" sz="3500">
                <a:solidFill>
                  <a:srgbClr val="006B24"/>
                </a:solidFill>
                <a:highlight>
                  <a:srgbClr val="F2F2F2"/>
                </a:highlight>
                <a:latin typeface="Courier New" panose="02070309020205020404" pitchFamily="49" charset="0"/>
                <a:cs typeface="Courier New" panose="02070309020205020404" pitchFamily="49" charset="0"/>
              </a:rPr>
              <a:t>&lt;frontmatter&gt;</a:t>
            </a:r>
            <a:r>
              <a:rPr lang="fr-FR" sz="3600">
                <a:solidFill>
                  <a:srgbClr val="006B24"/>
                </a:solidFill>
              </a:rPr>
              <a:t> déconsidéré y compris pour les Bonnes pratiques, est interdit en catalogage courant</a:t>
            </a:r>
          </a:p>
          <a:p>
            <a:pPr lvl="1"/>
            <a:r>
              <a:rPr lang="fr-FR" sz="3200"/>
              <a:t>Éléments déjà déconsidérés clairement interdits : </a:t>
            </a:r>
            <a:r>
              <a:rPr lang="en-US" sz="3100">
                <a:latin typeface="Courier New" panose="02070309020205020404" pitchFamily="49" charset="0"/>
                <a:cs typeface="Courier New" panose="02070309020205020404" pitchFamily="49" charset="0"/>
              </a:rPr>
              <a:t>&lt;bibseries&gt;</a:t>
            </a:r>
            <a:r>
              <a:rPr lang="en-US" sz="3200"/>
              <a:t>, </a:t>
            </a:r>
            <a:r>
              <a:rPr lang="en-US" sz="3100">
                <a:latin typeface="Courier New" panose="02070309020205020404" pitchFamily="49" charset="0"/>
                <a:cs typeface="Courier New" panose="02070309020205020404" pitchFamily="49" charset="0"/>
              </a:rPr>
              <a:t>&lt;editionstmt&gt;</a:t>
            </a:r>
            <a:r>
              <a:rPr lang="en-US" sz="3200"/>
              <a:t>, </a:t>
            </a:r>
            <a:r>
              <a:rPr lang="en-US" sz="3100">
                <a:latin typeface="Courier New" panose="02070309020205020404" pitchFamily="49" charset="0"/>
                <a:cs typeface="Courier New" panose="02070309020205020404" pitchFamily="49" charset="0"/>
              </a:rPr>
              <a:t>&lt;edition&gt;</a:t>
            </a:r>
            <a:r>
              <a:rPr lang="en-US" sz="3200"/>
              <a:t> , </a:t>
            </a:r>
            <a:r>
              <a:rPr lang="en-US" sz="3100">
                <a:latin typeface="Courier New" panose="02070309020205020404" pitchFamily="49" charset="0"/>
                <a:cs typeface="Courier New" panose="02070309020205020404" pitchFamily="49" charset="0"/>
              </a:rPr>
              <a:t>&lt;notestmt&gt;</a:t>
            </a:r>
            <a:r>
              <a:rPr lang="en-US" sz="3200"/>
              <a:t> et </a:t>
            </a:r>
            <a:r>
              <a:rPr lang="en-US" sz="3100">
                <a:latin typeface="Courier New" panose="02070309020205020404" pitchFamily="49" charset="0"/>
                <a:cs typeface="Courier New" panose="02070309020205020404" pitchFamily="49" charset="0"/>
              </a:rPr>
              <a:t>&lt;seriestmt&gt;</a:t>
            </a:r>
            <a:endParaRPr lang="fr-FR" sz="3100">
              <a:latin typeface="Courier New" panose="02070309020205020404" pitchFamily="49" charset="0"/>
              <a:cs typeface="Courier New" panose="02070309020205020404" pitchFamily="49" charset="0"/>
            </a:endParaRPr>
          </a:p>
          <a:p>
            <a:pPr>
              <a:spcBef>
                <a:spcPts val="1200"/>
              </a:spcBef>
            </a:pPr>
            <a:r>
              <a:rPr lang="fr-FR" sz="3600">
                <a:solidFill>
                  <a:srgbClr val="006B24"/>
                </a:solidFill>
              </a:rPr>
              <a:t>Dans </a:t>
            </a:r>
            <a:r>
              <a:rPr lang="fr-FR" sz="3600">
                <a:solidFill>
                  <a:srgbClr val="006B24"/>
                </a:solidFill>
                <a:highlight>
                  <a:srgbClr val="F2F2F2"/>
                </a:highlight>
                <a:latin typeface="Courier New" panose="02070309020205020404" pitchFamily="49" charset="0"/>
                <a:cs typeface="Courier New" panose="02070309020205020404" pitchFamily="49" charset="0"/>
                <a:hlinkClick r:id="rId3"/>
              </a:rPr>
              <a:t>&lt;filedesc&gt;</a:t>
            </a:r>
            <a:endParaRPr lang="fr-FR" sz="3600">
              <a:solidFill>
                <a:srgbClr val="006B24"/>
              </a:solidFill>
              <a:highlight>
                <a:srgbClr val="F2F2F2"/>
              </a:highlight>
              <a:latin typeface="Courier New" panose="02070309020205020404" pitchFamily="49" charset="0"/>
              <a:cs typeface="Courier New" panose="02070309020205020404" pitchFamily="49" charset="0"/>
            </a:endParaRPr>
          </a:p>
          <a:p>
            <a:pPr lvl="2"/>
            <a:r>
              <a:rPr lang="fr-FR" sz="2900">
                <a:highlight>
                  <a:srgbClr val="F2F2F2"/>
                </a:highlight>
                <a:latin typeface="Courier New" panose="02070309020205020404" pitchFamily="49" charset="0"/>
                <a:cs typeface="Courier New" panose="02070309020205020404" pitchFamily="49" charset="0"/>
              </a:rPr>
              <a:t>&lt;publicationstmt&gt;</a:t>
            </a:r>
            <a:r>
              <a:rPr lang="fr-FR" sz="2900">
                <a:latin typeface="Courier New" panose="02070309020205020404" pitchFamily="49" charset="0"/>
                <a:cs typeface="Courier New" panose="02070309020205020404" pitchFamily="49" charset="0"/>
              </a:rPr>
              <a:t> </a:t>
            </a:r>
            <a:r>
              <a:rPr lang="fr-FR" sz="3200"/>
              <a:t>déjà obligatoire dans Calames l'est désormais aussi pour les Bonnes pratiques</a:t>
            </a:r>
          </a:p>
          <a:p>
            <a:pPr lvl="2"/>
            <a:r>
              <a:rPr lang="fr-FR" sz="3200"/>
              <a:t>&lt;date&gt; de 1</a:t>
            </a:r>
            <a:r>
              <a:rPr lang="fr-FR" sz="3200" baseline="30000"/>
              <a:t>re</a:t>
            </a:r>
            <a:r>
              <a:rPr lang="fr-FR" sz="3200"/>
              <a:t> publication obligatoire</a:t>
            </a:r>
            <a:endParaRPr lang="fr-FR" sz="3600"/>
          </a:p>
          <a:p>
            <a:pPr marL="84137" lvl="2" indent="0" algn="ctr">
              <a:buNone/>
            </a:pPr>
            <a:r>
              <a:rPr lang="fr-FR" altLang="fr-FR" sz="2900">
                <a:highlight>
                  <a:srgbClr val="F2F2F2"/>
                </a:highlight>
                <a:latin typeface="Courier New" panose="02070309020205020404" pitchFamily="49" charset="0"/>
                <a:cs typeface="Courier New" panose="02070309020205020404" pitchFamily="49" charset="0"/>
              </a:rPr>
              <a:t>&lt;date calendar="gregorian" era="ce" normal="201406" type="publication de l'IR"&gt;Juin 2014&lt;/date&gt;</a:t>
            </a:r>
          </a:p>
          <a:p>
            <a:pPr>
              <a:spcBef>
                <a:spcPts val="1200"/>
              </a:spcBef>
            </a:pPr>
            <a:r>
              <a:rPr lang="fr-FR" sz="3600">
                <a:solidFill>
                  <a:srgbClr val="006B24"/>
                </a:solidFill>
              </a:rPr>
              <a:t>Dans </a:t>
            </a:r>
            <a:r>
              <a:rPr lang="fr-FR" sz="3600">
                <a:solidFill>
                  <a:srgbClr val="006B24"/>
                </a:solidFill>
                <a:highlight>
                  <a:srgbClr val="F2F2F2"/>
                </a:highlight>
                <a:latin typeface="Courier New" panose="02070309020205020404" pitchFamily="49" charset="0"/>
                <a:cs typeface="Courier New" panose="02070309020205020404" pitchFamily="49" charset="0"/>
                <a:hlinkClick r:id="rId4"/>
              </a:rPr>
              <a:t>&lt;profildesc&gt; </a:t>
            </a:r>
            <a:endParaRPr lang="fr-FR" sz="3600">
              <a:solidFill>
                <a:srgbClr val="006B24"/>
              </a:solidFill>
              <a:highlight>
                <a:srgbClr val="F2F2F2"/>
              </a:highlight>
              <a:latin typeface="Courier New" panose="02070309020205020404" pitchFamily="49" charset="0"/>
              <a:cs typeface="Courier New" panose="02070309020205020404" pitchFamily="49" charset="0"/>
            </a:endParaRPr>
          </a:p>
          <a:p>
            <a:pPr lvl="1"/>
            <a:r>
              <a:rPr lang="fr-FR" sz="3200">
                <a:highlight>
                  <a:srgbClr val="F2F2F2"/>
                </a:highlight>
                <a:latin typeface="Courier New" panose="02070309020205020404" pitchFamily="49" charset="0"/>
                <a:cs typeface="Courier New" panose="02070309020205020404" pitchFamily="49" charset="0"/>
              </a:rPr>
              <a:t>&lt;creation&gt;</a:t>
            </a:r>
            <a:r>
              <a:rPr lang="fr-FR" sz="3200"/>
              <a:t> simplifié : le contenu doit désormais mentionner « Calames » ; l'établissement n'y figure que s'il est différent de celui du </a:t>
            </a:r>
            <a:r>
              <a:rPr lang="fr-FR" sz="3200">
                <a:highlight>
                  <a:srgbClr val="F2F2F2"/>
                </a:highlight>
                <a:latin typeface="Courier New" panose="02070309020205020404" pitchFamily="49" charset="0"/>
                <a:cs typeface="Courier New" panose="02070309020205020404" pitchFamily="49" charset="0"/>
              </a:rPr>
              <a:t>&lt;repository&gt;</a:t>
            </a:r>
            <a:r>
              <a:rPr lang="fr-FR" sz="3200"/>
              <a:t>,</a:t>
            </a:r>
          </a:p>
          <a:p>
            <a:pPr lvl="1"/>
            <a:r>
              <a:rPr lang="fr-FR" sz="3200">
                <a:highlight>
                  <a:srgbClr val="F2F2F2"/>
                </a:highlight>
                <a:latin typeface="Courier New" panose="02070309020205020404" pitchFamily="49" charset="0"/>
                <a:cs typeface="Courier New" panose="02070309020205020404" pitchFamily="49" charset="0"/>
              </a:rPr>
              <a:t>&lt;desrules&gt;</a:t>
            </a:r>
            <a:r>
              <a:rPr lang="fr-FR" sz="3200"/>
              <a:t> le plus souvent désormais jugé superflu</a:t>
            </a:r>
          </a:p>
          <a:p>
            <a:pPr marL="457189" lvl="1" indent="0" algn="ctr">
              <a:spcBef>
                <a:spcPts val="1200"/>
              </a:spcBef>
              <a:buNone/>
            </a:pPr>
            <a:r>
              <a:rPr lang="fr-FR" sz="2900">
                <a:highlight>
                  <a:srgbClr val="F2F2F2"/>
                </a:highlight>
                <a:latin typeface="Courier New" panose="02070309020205020404" pitchFamily="49" charset="0"/>
              </a:rPr>
              <a:t>&lt;creation&gt;Créé selon la DTD EAD 2002 dans l'interface de catalogage </a:t>
            </a:r>
            <a:r>
              <a:rPr lang="fr-FR" sz="2900" b="1">
                <a:highlight>
                  <a:srgbClr val="F2F2F2"/>
                </a:highlight>
                <a:latin typeface="Courier New" panose="02070309020205020404" pitchFamily="49" charset="0"/>
              </a:rPr>
              <a:t>Calames</a:t>
            </a:r>
            <a:r>
              <a:rPr lang="fr-FR" sz="2900">
                <a:highlight>
                  <a:srgbClr val="F2F2F2"/>
                </a:highlight>
                <a:latin typeface="Courier New" panose="02070309020205020404" pitchFamily="49" charset="0"/>
              </a:rPr>
              <a:t>.&lt;/creation&gt;</a:t>
            </a:r>
            <a:endParaRPr lang="fr-FR" sz="3200"/>
          </a:p>
        </p:txBody>
      </p:sp>
      <p:sp>
        <p:nvSpPr>
          <p:cNvPr id="5" name="Espace réservé du numéro de diapositive 4">
            <a:extLst>
              <a:ext uri="{FF2B5EF4-FFF2-40B4-BE49-F238E27FC236}">
                <a16:creationId xmlns:a16="http://schemas.microsoft.com/office/drawing/2014/main" id="{8A672098-415B-1523-8ABD-26679C36955F}"/>
              </a:ext>
            </a:extLst>
          </p:cNvPr>
          <p:cNvSpPr>
            <a:spLocks noGrp="1"/>
          </p:cNvSpPr>
          <p:nvPr>
            <p:ph type="sldNum" sz="quarter" idx="12"/>
          </p:nvPr>
        </p:nvSpPr>
        <p:spPr/>
        <p:txBody>
          <a:bodyPr/>
          <a:lstStyle/>
          <a:p>
            <a:fld id="{4FDDB0EE-562A-402E-B0CB-D9B0904D3576}" type="slidenum">
              <a:rPr lang="fr-FR" smtClean="0"/>
              <a:t>15</a:t>
            </a:fld>
            <a:endParaRPr lang="fr-FR"/>
          </a:p>
        </p:txBody>
      </p:sp>
    </p:spTree>
    <p:extLst>
      <p:ext uri="{BB962C8B-B14F-4D97-AF65-F5344CB8AC3E}">
        <p14:creationId xmlns:p14="http://schemas.microsoft.com/office/powerpoint/2010/main" val="433027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E2F97-29A8-DABA-FB96-BB0AF196CC8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96899A-DBA6-EA7B-D93E-8B98381B9A53}"/>
              </a:ext>
            </a:extLst>
          </p:cNvPr>
          <p:cNvSpPr>
            <a:spLocks noGrp="1"/>
          </p:cNvSpPr>
          <p:nvPr>
            <p:ph type="title"/>
          </p:nvPr>
        </p:nvSpPr>
        <p:spPr>
          <a:xfrm>
            <a:off x="914400" y="227013"/>
            <a:ext cx="8229600" cy="1143000"/>
          </a:xfrm>
        </p:spPr>
        <p:txBody>
          <a:bodyPr>
            <a:normAutofit/>
          </a:bodyPr>
          <a:lstStyle/>
          <a:p>
            <a:r>
              <a:rPr lang="fr-FR">
                <a:solidFill>
                  <a:srgbClr val="006B24"/>
                </a:solidFill>
              </a:rPr>
              <a:t>L'attribut  IDENTIFER de &lt;eadid&gt;</a:t>
            </a:r>
            <a:endParaRPr lang="fr-FR">
              <a:solidFill>
                <a:srgbClr val="006B24"/>
              </a:solidFill>
              <a:highlight>
                <a:srgbClr val="FFFF00"/>
              </a:highlight>
            </a:endParaRPr>
          </a:p>
        </p:txBody>
      </p:sp>
      <p:sp>
        <p:nvSpPr>
          <p:cNvPr id="3" name="Espace réservé du contenu 2">
            <a:extLst>
              <a:ext uri="{FF2B5EF4-FFF2-40B4-BE49-F238E27FC236}">
                <a16:creationId xmlns:a16="http://schemas.microsoft.com/office/drawing/2014/main" id="{9BBBC2AA-F26C-47AE-B3ED-8C0BD8649579}"/>
              </a:ext>
            </a:extLst>
          </p:cNvPr>
          <p:cNvSpPr>
            <a:spLocks noGrp="1"/>
          </p:cNvSpPr>
          <p:nvPr>
            <p:ph idx="1"/>
          </p:nvPr>
        </p:nvSpPr>
        <p:spPr>
          <a:xfrm>
            <a:off x="223285" y="1600205"/>
            <a:ext cx="8920716" cy="5121275"/>
          </a:xfrm>
        </p:spPr>
        <p:txBody>
          <a:bodyPr>
            <a:normAutofit/>
          </a:bodyPr>
          <a:lstStyle/>
          <a:p>
            <a:pPr>
              <a:buFont typeface="Wingdings" panose="05000000000000000000" pitchFamily="2" charset="2"/>
              <a:buChar char="ü"/>
            </a:pPr>
            <a:r>
              <a:rPr lang="fr-FR" sz="2800">
                <a:solidFill>
                  <a:srgbClr val="006B24"/>
                </a:solidFill>
              </a:rPr>
              <a:t>Attribut </a:t>
            </a:r>
            <a:r>
              <a:rPr lang="fr-FR" sz="2800">
                <a:solidFill>
                  <a:srgbClr val="006B24"/>
                </a:solidFill>
                <a:hlinkClick r:id="rId3"/>
              </a:rPr>
              <a:t>IDENTIFIER</a:t>
            </a:r>
            <a:r>
              <a:rPr lang="fr-FR" sz="2800">
                <a:solidFill>
                  <a:srgbClr val="006B24"/>
                </a:solidFill>
              </a:rPr>
              <a:t> obligatoire et sa valeur imposée</a:t>
            </a:r>
          </a:p>
          <a:p>
            <a:pPr marL="0" indent="0" algn="ctr">
              <a:buNone/>
            </a:pPr>
            <a:r>
              <a:rPr lang="fr-FR">
                <a:solidFill>
                  <a:schemeClr val="tx1"/>
                </a:solidFill>
              </a:rPr>
              <a:t>FR-</a:t>
            </a:r>
            <a:r>
              <a:rPr lang="fr-FR">
                <a:solidFill>
                  <a:srgbClr val="C00000"/>
                </a:solidFill>
              </a:rPr>
              <a:t>[RCR Calames]</a:t>
            </a:r>
            <a:r>
              <a:rPr lang="fr-FR">
                <a:solidFill>
                  <a:schemeClr val="tx1"/>
                </a:solidFill>
              </a:rPr>
              <a:t>_CALAMESFileId-</a:t>
            </a:r>
            <a:r>
              <a:rPr lang="fr-FR">
                <a:solidFill>
                  <a:srgbClr val="C00000"/>
                </a:solidFill>
              </a:rPr>
              <a:t>[clé de fichier]</a:t>
            </a:r>
            <a:endParaRPr lang="fr-FR" sz="4800">
              <a:solidFill>
                <a:srgbClr val="C00000"/>
              </a:solidFill>
            </a:endParaRPr>
          </a:p>
          <a:p>
            <a:pPr marL="0" indent="0" algn="ctr">
              <a:buNone/>
            </a:pPr>
            <a:r>
              <a:rPr lang="fr-FR" sz="2800">
                <a:solidFill>
                  <a:srgbClr val="C00000"/>
                </a:solidFill>
              </a:rPr>
              <a:t>FR-751059805_CALAMESFileId-2254</a:t>
            </a:r>
            <a:endParaRPr lang="fr-FR" sz="4400">
              <a:solidFill>
                <a:srgbClr val="C00000"/>
              </a:solidFill>
            </a:endParaRPr>
          </a:p>
          <a:p>
            <a:pPr>
              <a:buFont typeface="Wingdings" panose="05000000000000000000" pitchFamily="2" charset="2"/>
              <a:buChar char="ü"/>
            </a:pPr>
            <a:r>
              <a:rPr lang="fr-FR" sz="2800">
                <a:solidFill>
                  <a:srgbClr val="006B24"/>
                </a:solidFill>
              </a:rPr>
              <a:t>Valeur du contenu textuel partiellement imposé</a:t>
            </a:r>
          </a:p>
          <a:p>
            <a:pPr lvl="1"/>
            <a:r>
              <a:rPr lang="fr-FR" sz="2000"/>
              <a:t>= contenu de l'attribut + éventuellement complété pour l'œil humain</a:t>
            </a:r>
          </a:p>
          <a:p>
            <a:pPr marL="457189" lvl="1" indent="0" algn="ctr">
              <a:buNone/>
            </a:pPr>
            <a:r>
              <a:rPr lang="fr-FR" sz="2000">
                <a:solidFill>
                  <a:srgbClr val="C00000"/>
                </a:solidFill>
                <a:latin typeface="+mj-lt"/>
              </a:rPr>
              <a:t>FR-751029801_CALAMESFileId-2254</a:t>
            </a:r>
            <a:r>
              <a:rPr lang="fr-FR" sz="2000" b="1">
                <a:solidFill>
                  <a:srgbClr val="C00000"/>
                </a:solidFill>
                <a:latin typeface="+mj-lt"/>
              </a:rPr>
              <a:t>_Fonds </a:t>
            </a:r>
            <a:r>
              <a:rPr lang="fr-FR" sz="2000" b="1" err="1">
                <a:solidFill>
                  <a:srgbClr val="C00000"/>
                </a:solidFill>
                <a:latin typeface="+mj-lt"/>
              </a:rPr>
              <a:t>Milliet</a:t>
            </a:r>
            <a:endParaRPr lang="fr-FR" sz="2000" b="1">
              <a:solidFill>
                <a:srgbClr val="C00000"/>
              </a:solidFill>
              <a:latin typeface="+mj-lt"/>
            </a:endParaRPr>
          </a:p>
          <a:p>
            <a:pPr lvl="1"/>
            <a:r>
              <a:rPr lang="fr-FR" sz="2000"/>
              <a:t>Ou supprimé pour éviter le moissonnage par FranceArchives</a:t>
            </a:r>
          </a:p>
          <a:p>
            <a:r>
              <a:rPr lang="fr-FR">
                <a:solidFill>
                  <a:srgbClr val="006B24"/>
                </a:solidFill>
              </a:rPr>
              <a:t>&lt;eadheader&gt; dans son ensemble</a:t>
            </a:r>
          </a:p>
          <a:p>
            <a:pPr>
              <a:buClr>
                <a:srgbClr val="006B24"/>
              </a:buClr>
              <a:buFont typeface="Symbol" panose="05050102010706020507" pitchFamily="18" charset="2"/>
              <a:buChar char="Þ"/>
            </a:pPr>
            <a:r>
              <a:rPr lang="fr-FR" sz="2000">
                <a:hlinkClick r:id="rId4"/>
              </a:rPr>
              <a:t>Mémo</a:t>
            </a:r>
            <a:r>
              <a:rPr lang="fr-FR" sz="2000"/>
              <a:t> </a:t>
            </a:r>
            <a:r>
              <a:rPr lang="fr-FR" sz="2000">
                <a:solidFill>
                  <a:srgbClr val="006B24"/>
                </a:solidFill>
              </a:rPr>
              <a:t>sur Les données de gestion des documents </a:t>
            </a:r>
            <a:r>
              <a:rPr lang="fr-FR" sz="1800">
                <a:solidFill>
                  <a:srgbClr val="006B24"/>
                </a:solidFill>
                <a:highlight>
                  <a:srgbClr val="F2F2F2"/>
                </a:highlight>
                <a:latin typeface="Courier New" panose="02070309020205020404" pitchFamily="49" charset="0"/>
                <a:cs typeface="Courier New" panose="02070309020205020404" pitchFamily="49" charset="0"/>
              </a:rPr>
              <a:t>&lt;eadheader&gt;</a:t>
            </a:r>
            <a:r>
              <a:rPr lang="fr-FR" sz="2000">
                <a:solidFill>
                  <a:srgbClr val="006B24"/>
                </a:solidFill>
              </a:rPr>
              <a:t> mis à jour</a:t>
            </a:r>
          </a:p>
          <a:p>
            <a:pPr>
              <a:buFont typeface="Symbol" panose="05050102010706020507" pitchFamily="18" charset="2"/>
              <a:buChar char="Þ"/>
            </a:pPr>
            <a:r>
              <a:rPr lang="fr-FR" sz="2000">
                <a:solidFill>
                  <a:srgbClr val="006B24"/>
                </a:solidFill>
                <a:hlinkClick r:id="rId5"/>
              </a:rPr>
              <a:t>Fichier modèle </a:t>
            </a:r>
            <a:r>
              <a:rPr lang="fr-FR" sz="2000">
                <a:solidFill>
                  <a:srgbClr val="006B24"/>
                </a:solidFill>
              </a:rPr>
              <a:t>à jour dans le manuel du correspondant</a:t>
            </a:r>
          </a:p>
          <a:p>
            <a:pPr marL="0" indent="0">
              <a:buNone/>
            </a:pPr>
            <a:endParaRPr lang="fr-FR" sz="2400">
              <a:solidFill>
                <a:srgbClr val="006B24"/>
              </a:solidFill>
            </a:endParaRPr>
          </a:p>
          <a:p>
            <a:pPr lvl="1"/>
            <a:endParaRPr lang="fr-FR" sz="2400"/>
          </a:p>
        </p:txBody>
      </p:sp>
      <p:sp>
        <p:nvSpPr>
          <p:cNvPr id="6" name="Espace réservé du numéro de diapositive 5">
            <a:extLst>
              <a:ext uri="{FF2B5EF4-FFF2-40B4-BE49-F238E27FC236}">
                <a16:creationId xmlns:a16="http://schemas.microsoft.com/office/drawing/2014/main" id="{0F631826-0CAA-1EC4-1CC5-35FDBC19FDE5}"/>
              </a:ext>
            </a:extLst>
          </p:cNvPr>
          <p:cNvSpPr>
            <a:spLocks noGrp="1"/>
          </p:cNvSpPr>
          <p:nvPr>
            <p:ph type="sldNum" sz="quarter" idx="12"/>
          </p:nvPr>
        </p:nvSpPr>
        <p:spPr/>
        <p:txBody>
          <a:bodyPr/>
          <a:lstStyle/>
          <a:p>
            <a:fld id="{4FDDB0EE-562A-402E-B0CB-D9B0904D3576}" type="slidenum">
              <a:rPr lang="fr-FR" smtClean="0"/>
              <a:t>16</a:t>
            </a:fld>
            <a:endParaRPr lang="fr-FR"/>
          </a:p>
        </p:txBody>
      </p:sp>
    </p:spTree>
    <p:extLst>
      <p:ext uri="{BB962C8B-B14F-4D97-AF65-F5344CB8AC3E}">
        <p14:creationId xmlns:p14="http://schemas.microsoft.com/office/powerpoint/2010/main" val="239577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E6B2F-7CD0-1EC4-1C1F-4DCD2B32E25A}"/>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CA36E56E-A6EB-989B-19F2-206D88204685}"/>
              </a:ext>
            </a:extLst>
          </p:cNvPr>
          <p:cNvSpPr>
            <a:spLocks noGrp="1"/>
          </p:cNvSpPr>
          <p:nvPr>
            <p:ph type="title"/>
          </p:nvPr>
        </p:nvSpPr>
        <p:spPr>
          <a:xfrm>
            <a:off x="244549" y="160339"/>
            <a:ext cx="8832776" cy="1811339"/>
          </a:xfrm>
        </p:spPr>
        <p:txBody>
          <a:bodyPr>
            <a:normAutofit/>
          </a:bodyPr>
          <a:lstStyle/>
          <a:p>
            <a:r>
              <a:rPr lang="fr-FR">
                <a:solidFill>
                  <a:srgbClr val="006B24"/>
                </a:solidFill>
              </a:rPr>
              <a:t>Dans l'optique d'une meilleure articulation Calames     autres bases</a:t>
            </a:r>
          </a:p>
        </p:txBody>
      </p:sp>
      <p:sp>
        <p:nvSpPr>
          <p:cNvPr id="7" name="Espace réservé du contenu 6">
            <a:extLst>
              <a:ext uri="{FF2B5EF4-FFF2-40B4-BE49-F238E27FC236}">
                <a16:creationId xmlns:a16="http://schemas.microsoft.com/office/drawing/2014/main" id="{A9B8294A-163E-A368-CFF6-72C6EB724527}"/>
              </a:ext>
            </a:extLst>
          </p:cNvPr>
          <p:cNvSpPr>
            <a:spLocks noGrp="1"/>
          </p:cNvSpPr>
          <p:nvPr>
            <p:ph idx="1"/>
          </p:nvPr>
        </p:nvSpPr>
        <p:spPr>
          <a:xfrm>
            <a:off x="337729" y="2406320"/>
            <a:ext cx="2959767" cy="3950035"/>
          </a:xfrm>
        </p:spPr>
        <p:txBody>
          <a:bodyPr>
            <a:normAutofit/>
          </a:bodyPr>
          <a:lstStyle/>
          <a:p>
            <a:pPr marL="0" indent="0">
              <a:buNone/>
            </a:pPr>
            <a:r>
              <a:rPr lang="fr-FR">
                <a:solidFill>
                  <a:srgbClr val="006B24"/>
                </a:solidFill>
              </a:rPr>
              <a:t>Document en cours de validation signalement Sudoc / Calames</a:t>
            </a:r>
          </a:p>
        </p:txBody>
      </p:sp>
      <p:sp>
        <p:nvSpPr>
          <p:cNvPr id="5" name="Espace réservé du numéro de diapositive 4">
            <a:extLst>
              <a:ext uri="{FF2B5EF4-FFF2-40B4-BE49-F238E27FC236}">
                <a16:creationId xmlns:a16="http://schemas.microsoft.com/office/drawing/2014/main" id="{48D1589F-5492-6073-4CE6-59375D9EDA3E}"/>
              </a:ext>
            </a:extLst>
          </p:cNvPr>
          <p:cNvSpPr>
            <a:spLocks noGrp="1"/>
          </p:cNvSpPr>
          <p:nvPr>
            <p:ph type="sldNum" sz="quarter" idx="12"/>
          </p:nvPr>
        </p:nvSpPr>
        <p:spPr/>
        <p:txBody>
          <a:bodyPr/>
          <a:lstStyle/>
          <a:p>
            <a:fld id="{4FDDB0EE-562A-402E-B0CB-D9B0904D3576}" type="slidenum">
              <a:rPr lang="fr-FR" smtClean="0"/>
              <a:t>17</a:t>
            </a:fld>
            <a:endParaRPr lang="fr-FR"/>
          </a:p>
        </p:txBody>
      </p:sp>
      <p:sp>
        <p:nvSpPr>
          <p:cNvPr id="2" name="Flèche : double flèche horizontale 1">
            <a:extLst>
              <a:ext uri="{FF2B5EF4-FFF2-40B4-BE49-F238E27FC236}">
                <a16:creationId xmlns:a16="http://schemas.microsoft.com/office/drawing/2014/main" id="{42762A49-F6D7-CBD7-DA0F-06B82E40D032}"/>
              </a:ext>
            </a:extLst>
          </p:cNvPr>
          <p:cNvSpPr/>
          <p:nvPr/>
        </p:nvSpPr>
        <p:spPr>
          <a:xfrm>
            <a:off x="5358814" y="1339707"/>
            <a:ext cx="414671" cy="191387"/>
          </a:xfrm>
          <a:prstGeom prst="lef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816FD59D-04C7-6066-A8CF-4A62940C37E1}"/>
              </a:ext>
            </a:extLst>
          </p:cNvPr>
          <p:cNvPicPr>
            <a:picLocks noChangeAspect="1"/>
          </p:cNvPicPr>
          <p:nvPr/>
        </p:nvPicPr>
        <p:blipFill>
          <a:blip r:embed="rId3"/>
          <a:stretch>
            <a:fillRect/>
          </a:stretch>
        </p:blipFill>
        <p:spPr>
          <a:xfrm>
            <a:off x="3373604" y="1916310"/>
            <a:ext cx="5432677" cy="462260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583753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465A3-6AD2-A11C-0EB5-EFD92E3C4667}"/>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E5D60266-9751-9CDD-6857-7EDCAE1AAD07}"/>
              </a:ext>
            </a:extLst>
          </p:cNvPr>
          <p:cNvSpPr>
            <a:spLocks noGrp="1"/>
          </p:cNvSpPr>
          <p:nvPr>
            <p:ph type="title"/>
          </p:nvPr>
        </p:nvSpPr>
        <p:spPr/>
        <p:txBody>
          <a:bodyPr>
            <a:normAutofit fontScale="90000"/>
          </a:bodyPr>
          <a:lstStyle/>
          <a:p>
            <a:r>
              <a:rPr lang="fr-FR">
                <a:solidFill>
                  <a:srgbClr val="006B24"/>
                </a:solidFill>
              </a:rPr>
              <a:t>Dans l'optique d'une meilleure articulation Calames     autres bases</a:t>
            </a:r>
          </a:p>
        </p:txBody>
      </p:sp>
      <p:sp>
        <p:nvSpPr>
          <p:cNvPr id="7" name="Espace réservé du contenu 6">
            <a:extLst>
              <a:ext uri="{FF2B5EF4-FFF2-40B4-BE49-F238E27FC236}">
                <a16:creationId xmlns:a16="http://schemas.microsoft.com/office/drawing/2014/main" id="{BA3B27A5-E3D7-F8C3-E220-438A5AB45627}"/>
              </a:ext>
            </a:extLst>
          </p:cNvPr>
          <p:cNvSpPr>
            <a:spLocks noGrp="1"/>
          </p:cNvSpPr>
          <p:nvPr>
            <p:ph idx="1"/>
          </p:nvPr>
        </p:nvSpPr>
        <p:spPr/>
        <p:txBody>
          <a:bodyPr>
            <a:normAutofit fontScale="85000" lnSpcReduction="20000"/>
          </a:bodyPr>
          <a:lstStyle/>
          <a:p>
            <a:r>
              <a:rPr lang="fr-FR">
                <a:solidFill>
                  <a:srgbClr val="006B24"/>
                </a:solidFill>
              </a:rPr>
              <a:t>Document en cours de validation signalement Sudoc / Calames</a:t>
            </a:r>
          </a:p>
          <a:p>
            <a:r>
              <a:rPr lang="fr-FR">
                <a:solidFill>
                  <a:srgbClr val="006B24"/>
                </a:solidFill>
              </a:rPr>
              <a:t>Travail sur les numéros de gestion : </a:t>
            </a:r>
            <a:r>
              <a:rPr lang="fr-FR">
                <a:solidFill>
                  <a:srgbClr val="006B24"/>
                </a:solidFill>
                <a:hlinkClick r:id="rId3"/>
              </a:rPr>
              <a:t>liste</a:t>
            </a:r>
            <a:r>
              <a:rPr lang="fr-FR">
                <a:solidFill>
                  <a:srgbClr val="006B24"/>
                </a:solidFill>
              </a:rPr>
              <a:t> de valeur de </a:t>
            </a:r>
            <a:r>
              <a:rPr lang="fr-FR">
                <a:solidFill>
                  <a:srgbClr val="006B24"/>
                </a:solidFill>
                <a:highlight>
                  <a:srgbClr val="F2F2F2"/>
                </a:highlight>
                <a:latin typeface="Courier New" panose="02070309020205020404" pitchFamily="49" charset="0"/>
                <a:cs typeface="Courier New" panose="02070309020205020404" pitchFamily="49" charset="0"/>
              </a:rPr>
              <a:t>TYPE</a:t>
            </a:r>
            <a:r>
              <a:rPr lang="fr-FR">
                <a:solidFill>
                  <a:srgbClr val="006B24"/>
                </a:solidFill>
              </a:rPr>
              <a:t> dans </a:t>
            </a:r>
            <a:r>
              <a:rPr lang="fr-FR">
                <a:solidFill>
                  <a:srgbClr val="006B24"/>
                </a:solidFill>
                <a:highlight>
                  <a:srgbClr val="F2F2F2"/>
                </a:highlight>
                <a:latin typeface="Courier New" panose="02070309020205020404" pitchFamily="49" charset="0"/>
                <a:cs typeface="Courier New" panose="02070309020205020404" pitchFamily="49" charset="0"/>
              </a:rPr>
              <a:t>&lt;num&gt;</a:t>
            </a:r>
          </a:p>
          <a:p>
            <a:pPr>
              <a:buFont typeface="Symbol" panose="05050102010706020507" pitchFamily="18" charset="2"/>
              <a:buChar char="Þ"/>
            </a:pPr>
            <a:r>
              <a:rPr lang="fr-FR">
                <a:solidFill>
                  <a:srgbClr val="006B24"/>
                </a:solidFill>
              </a:rPr>
              <a:t>Introduction de </a:t>
            </a:r>
            <a:r>
              <a:rPr lang="fr-FR">
                <a:solidFill>
                  <a:srgbClr val="006B24"/>
                </a:solidFill>
                <a:highlight>
                  <a:srgbClr val="F2F2F2"/>
                </a:highlight>
                <a:latin typeface="Courier New" panose="02070309020205020404" pitchFamily="49" charset="0"/>
                <a:cs typeface="Courier New" panose="02070309020205020404" pitchFamily="49" charset="0"/>
              </a:rPr>
              <a:t>audience="internal"</a:t>
            </a:r>
          </a:p>
          <a:p>
            <a:pPr marL="0" indent="0">
              <a:buNone/>
            </a:pPr>
            <a:endParaRPr lang="fr-FR">
              <a:solidFill>
                <a:srgbClr val="006B24"/>
              </a:solidFill>
              <a:highlight>
                <a:srgbClr val="F2F2F2"/>
              </a:highlight>
              <a:latin typeface="Courier New" panose="02070309020205020404" pitchFamily="49" charset="0"/>
              <a:cs typeface="Courier New" panose="02070309020205020404" pitchFamily="49" charset="0"/>
            </a:endParaRPr>
          </a:p>
          <a:p>
            <a:pPr>
              <a:spcBef>
                <a:spcPts val="1800"/>
              </a:spcBef>
            </a:pPr>
            <a:r>
              <a:rPr lang="fr-FR">
                <a:solidFill>
                  <a:srgbClr val="006B24"/>
                </a:solidFill>
              </a:rPr>
              <a:t>Travail sur </a:t>
            </a:r>
            <a:r>
              <a:rPr lang="fr-FR">
                <a:solidFill>
                  <a:srgbClr val="006B24"/>
                </a:solidFill>
                <a:highlight>
                  <a:srgbClr val="F2F2F2"/>
                </a:highlight>
                <a:latin typeface="Courier New" panose="02070309020205020404" pitchFamily="49" charset="0"/>
                <a:cs typeface="Courier New" panose="02070309020205020404" pitchFamily="49" charset="0"/>
                <a:hlinkClick r:id="rId3"/>
              </a:rPr>
              <a:t>&lt;otherfindaid&gt;</a:t>
            </a:r>
            <a:endParaRPr lang="fr-FR">
              <a:solidFill>
                <a:srgbClr val="006B24"/>
              </a:solidFill>
              <a:highlight>
                <a:srgbClr val="F2F2F2"/>
              </a:highlight>
              <a:latin typeface="Courier New" panose="02070309020205020404" pitchFamily="49" charset="0"/>
              <a:cs typeface="Courier New" panose="02070309020205020404" pitchFamily="49" charset="0"/>
            </a:endParaRPr>
          </a:p>
          <a:p>
            <a:pPr lvl="1">
              <a:buFontTx/>
              <a:buChar char="-"/>
            </a:pPr>
            <a:r>
              <a:rPr lang="fr-FR"/>
              <a:t>même si composant réduit au strict minimum, et qu'il couvre même unité documentaire</a:t>
            </a:r>
          </a:p>
          <a:p>
            <a:pPr lvl="1">
              <a:buFontTx/>
              <a:buChar char="-"/>
            </a:pPr>
            <a:r>
              <a:rPr lang="fr-FR"/>
              <a:t>Utilisé pour un lien vers la version pdf qui ne peut plus être affiché dans la boite à outil</a:t>
            </a:r>
          </a:p>
        </p:txBody>
      </p:sp>
      <p:sp>
        <p:nvSpPr>
          <p:cNvPr id="5" name="Espace réservé du numéro de diapositive 4">
            <a:extLst>
              <a:ext uri="{FF2B5EF4-FFF2-40B4-BE49-F238E27FC236}">
                <a16:creationId xmlns:a16="http://schemas.microsoft.com/office/drawing/2014/main" id="{B337659D-DE46-D1CD-D672-465381F77683}"/>
              </a:ext>
            </a:extLst>
          </p:cNvPr>
          <p:cNvSpPr>
            <a:spLocks noGrp="1"/>
          </p:cNvSpPr>
          <p:nvPr>
            <p:ph type="sldNum" sz="quarter" idx="12"/>
          </p:nvPr>
        </p:nvSpPr>
        <p:spPr/>
        <p:txBody>
          <a:bodyPr/>
          <a:lstStyle/>
          <a:p>
            <a:fld id="{4FDDB0EE-562A-402E-B0CB-D9B0904D3576}" type="slidenum">
              <a:rPr lang="fr-FR" smtClean="0"/>
              <a:t>18</a:t>
            </a:fld>
            <a:endParaRPr lang="fr-FR"/>
          </a:p>
        </p:txBody>
      </p:sp>
      <p:sp>
        <p:nvSpPr>
          <p:cNvPr id="2" name="Flèche : double flèche horizontale 1">
            <a:extLst>
              <a:ext uri="{FF2B5EF4-FFF2-40B4-BE49-F238E27FC236}">
                <a16:creationId xmlns:a16="http://schemas.microsoft.com/office/drawing/2014/main" id="{64478278-607B-33A1-2049-C68F2F2DA732}"/>
              </a:ext>
            </a:extLst>
          </p:cNvPr>
          <p:cNvSpPr/>
          <p:nvPr/>
        </p:nvSpPr>
        <p:spPr>
          <a:xfrm>
            <a:off x="5190373" y="1062981"/>
            <a:ext cx="414671" cy="191387"/>
          </a:xfrm>
          <a:prstGeom prst="lef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193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27BB1-8ED1-C5E1-FCDA-639E7A032AF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96960BF-AB2B-346C-1B4B-F59775E22C05}"/>
              </a:ext>
            </a:extLst>
          </p:cNvPr>
          <p:cNvSpPr>
            <a:spLocks noGrp="1"/>
          </p:cNvSpPr>
          <p:nvPr>
            <p:ph type="title"/>
          </p:nvPr>
        </p:nvSpPr>
        <p:spPr/>
        <p:txBody>
          <a:bodyPr>
            <a:normAutofit/>
          </a:bodyPr>
          <a:lstStyle/>
          <a:p>
            <a:r>
              <a:rPr lang="fr-FR">
                <a:solidFill>
                  <a:srgbClr val="006B24"/>
                </a:solidFill>
              </a:rPr>
              <a:t>EAD et affichage public</a:t>
            </a:r>
          </a:p>
        </p:txBody>
      </p:sp>
      <p:sp>
        <p:nvSpPr>
          <p:cNvPr id="3" name="Espace réservé du contenu 2">
            <a:extLst>
              <a:ext uri="{FF2B5EF4-FFF2-40B4-BE49-F238E27FC236}">
                <a16:creationId xmlns:a16="http://schemas.microsoft.com/office/drawing/2014/main" id="{45DD83D6-1392-3856-E41F-D30B49ED9020}"/>
              </a:ext>
            </a:extLst>
          </p:cNvPr>
          <p:cNvSpPr>
            <a:spLocks noGrp="1"/>
          </p:cNvSpPr>
          <p:nvPr>
            <p:ph idx="1"/>
          </p:nvPr>
        </p:nvSpPr>
        <p:spPr/>
        <p:txBody>
          <a:bodyPr>
            <a:normAutofit lnSpcReduction="10000"/>
          </a:bodyPr>
          <a:lstStyle/>
          <a:p>
            <a:pPr>
              <a:buFont typeface="Wingdings" panose="05000000000000000000" pitchFamily="2" charset="2"/>
              <a:buChar char="ü"/>
            </a:pPr>
            <a:r>
              <a:rPr lang="fr-FR" sz="2800">
                <a:solidFill>
                  <a:srgbClr val="006B24"/>
                </a:solidFill>
              </a:rPr>
              <a:t>La gestion partielle et circonscrite de audience="internal"</a:t>
            </a:r>
          </a:p>
          <a:p>
            <a:pPr lvl="1">
              <a:buFont typeface="Wingdings" panose="05000000000000000000" pitchFamily="2" charset="2"/>
              <a:buChar char="ü"/>
            </a:pPr>
            <a:r>
              <a:rPr lang="fr-FR" sz="2400"/>
              <a:t>Pour les éléments susceptibles d'accueillir des n° de gestion pour des rebonds ou alignement automatisés </a:t>
            </a:r>
            <a:r>
              <a:rPr lang="fr-FR" sz="2000">
                <a:highlight>
                  <a:srgbClr val="F2F2F2"/>
                </a:highlight>
                <a:latin typeface="Courier New" panose="02070309020205020404" pitchFamily="49" charset="0"/>
                <a:cs typeface="Courier New" panose="02070309020205020404" pitchFamily="49" charset="0"/>
              </a:rPr>
              <a:t>&lt;daodesc&gt;</a:t>
            </a:r>
            <a:r>
              <a:rPr lang="fr-FR" sz="2000"/>
              <a:t> </a:t>
            </a:r>
            <a:r>
              <a:rPr lang="fr-FR" sz="2400"/>
              <a:t>(identifiant bibliothèque numérique) </a:t>
            </a:r>
            <a:r>
              <a:rPr lang="fr-FR" sz="2000">
                <a:highlight>
                  <a:srgbClr val="F2F2F2"/>
                </a:highlight>
                <a:latin typeface="Courier New" panose="02070309020205020404" pitchFamily="49" charset="0"/>
                <a:cs typeface="Courier New" panose="02070309020205020404" pitchFamily="49" charset="0"/>
              </a:rPr>
              <a:t>&lt;otherfindaid&gt;</a:t>
            </a:r>
            <a:r>
              <a:rPr lang="fr-FR" sz="2400"/>
              <a:t> (identifiant SIGB), </a:t>
            </a:r>
            <a:r>
              <a:rPr lang="fr-FR" sz="2000">
                <a:highlight>
                  <a:srgbClr val="F2F2F2"/>
                </a:highlight>
                <a:latin typeface="Courier New" panose="02070309020205020404" pitchFamily="49" charset="0"/>
                <a:cs typeface="Courier New" panose="02070309020205020404" pitchFamily="49" charset="0"/>
              </a:rPr>
              <a:t>&lt;processinfo&gt; </a:t>
            </a:r>
            <a:r>
              <a:rPr lang="fr-FR" sz="2400"/>
              <a:t>(code barre) et </a:t>
            </a:r>
            <a:r>
              <a:rPr lang="fr-FR" sz="2000">
                <a:highlight>
                  <a:srgbClr val="F2F2F2"/>
                </a:highlight>
                <a:latin typeface="Courier New" panose="02070309020205020404" pitchFamily="49" charset="0"/>
                <a:cs typeface="Courier New" panose="02070309020205020404" pitchFamily="49" charset="0"/>
              </a:rPr>
              <a:t>&lt;acqinfo&gt;</a:t>
            </a:r>
            <a:r>
              <a:rPr lang="fr-FR" sz="2400"/>
              <a:t> (n° d'entrée)</a:t>
            </a:r>
          </a:p>
          <a:p>
            <a:pPr lvl="1">
              <a:buFont typeface="Wingdings" panose="05000000000000000000" pitchFamily="2" charset="2"/>
              <a:buChar char="ü"/>
            </a:pPr>
            <a:r>
              <a:rPr lang="fr-FR" sz="2400"/>
              <a:t>Ainsi que pour </a:t>
            </a:r>
            <a:r>
              <a:rPr lang="fr-FR" sz="2000">
                <a:highlight>
                  <a:srgbClr val="F2F2F2"/>
                </a:highlight>
                <a:latin typeface="Courier New" panose="02070309020205020404" pitchFamily="49" charset="0"/>
                <a:cs typeface="Courier New" panose="02070309020205020404" pitchFamily="49" charset="0"/>
              </a:rPr>
              <a:t>&lt;physloc&gt;</a:t>
            </a:r>
            <a:endParaRPr lang="fr-FR" sz="2400">
              <a:highlight>
                <a:srgbClr val="F2F2F2"/>
              </a:highlight>
              <a:latin typeface="Courier New" panose="02070309020205020404" pitchFamily="49" charset="0"/>
              <a:cs typeface="Courier New" panose="02070309020205020404" pitchFamily="49" charset="0"/>
            </a:endParaRPr>
          </a:p>
          <a:p>
            <a:pPr lvl="1">
              <a:buFont typeface="Wingdings" panose="05000000000000000000" pitchFamily="2" charset="2"/>
              <a:buChar char="ü"/>
            </a:pPr>
            <a:r>
              <a:rPr lang="fr-FR" sz="2400"/>
              <a:t>Autorise exceptionnellement la répétition, justifiée par une valeur d'attribut différente</a:t>
            </a:r>
          </a:p>
          <a:p>
            <a:pPr lvl="1">
              <a:buFont typeface="Wingdings" panose="05000000000000000000" pitchFamily="2" charset="2"/>
              <a:buChar char="ü"/>
            </a:pPr>
            <a:r>
              <a:rPr lang="fr-FR" sz="2400"/>
              <a:t>Valeur Ignorée des exports et de l'exposition</a:t>
            </a:r>
          </a:p>
          <a:p>
            <a:pPr lvl="1">
              <a:buFont typeface="Wingdings" panose="05000000000000000000" pitchFamily="2" charset="2"/>
              <a:buChar char="ü"/>
            </a:pPr>
            <a:endParaRPr lang="fr-FR" sz="2400"/>
          </a:p>
          <a:p>
            <a:pPr marL="457189" lvl="1" indent="0">
              <a:buNone/>
            </a:pPr>
            <a:endParaRPr lang="fr-FR" sz="2400"/>
          </a:p>
        </p:txBody>
      </p:sp>
      <p:sp>
        <p:nvSpPr>
          <p:cNvPr id="5" name="Espace réservé du pied de page 4">
            <a:extLst>
              <a:ext uri="{FF2B5EF4-FFF2-40B4-BE49-F238E27FC236}">
                <a16:creationId xmlns:a16="http://schemas.microsoft.com/office/drawing/2014/main" id="{376EBE2F-5927-5091-3642-C28CA0438078}"/>
              </a:ext>
            </a:extLst>
          </p:cNvPr>
          <p:cNvSpPr>
            <a:spLocks noGrp="1"/>
          </p:cNvSpPr>
          <p:nvPr>
            <p:ph type="ftr" sz="quarter" idx="11"/>
          </p:nvPr>
        </p:nvSpPr>
        <p:spPr/>
        <p:txBody>
          <a:bodyPr/>
          <a:lstStyle/>
          <a:p>
            <a:r>
              <a:rPr lang="fr-FR">
                <a:hlinkClick r:id="rId3"/>
              </a:rPr>
              <a:t>https://www</a:t>
            </a:r>
            <a:endParaRPr lang="fr-FR"/>
          </a:p>
        </p:txBody>
      </p:sp>
      <p:sp>
        <p:nvSpPr>
          <p:cNvPr id="6" name="Espace réservé du numéro de diapositive 5">
            <a:extLst>
              <a:ext uri="{FF2B5EF4-FFF2-40B4-BE49-F238E27FC236}">
                <a16:creationId xmlns:a16="http://schemas.microsoft.com/office/drawing/2014/main" id="{A983F83C-E176-8824-F9D1-63BDFCFCD330}"/>
              </a:ext>
            </a:extLst>
          </p:cNvPr>
          <p:cNvSpPr>
            <a:spLocks noGrp="1"/>
          </p:cNvSpPr>
          <p:nvPr>
            <p:ph type="sldNum" sz="quarter" idx="12"/>
          </p:nvPr>
        </p:nvSpPr>
        <p:spPr/>
        <p:txBody>
          <a:bodyPr/>
          <a:lstStyle/>
          <a:p>
            <a:fld id="{4FDDB0EE-562A-402E-B0CB-D9B0904D3576}" type="slidenum">
              <a:rPr lang="fr-FR" smtClean="0"/>
              <a:t>19</a:t>
            </a:fld>
            <a:endParaRPr lang="fr-FR"/>
          </a:p>
        </p:txBody>
      </p:sp>
    </p:spTree>
    <p:extLst>
      <p:ext uri="{BB962C8B-B14F-4D97-AF65-F5344CB8AC3E}">
        <p14:creationId xmlns:p14="http://schemas.microsoft.com/office/powerpoint/2010/main" val="165117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a:xfrm>
            <a:off x="626527" y="136525"/>
            <a:ext cx="8229600" cy="1143000"/>
          </a:xfrm>
        </p:spPr>
        <p:txBody>
          <a:bodyPr>
            <a:normAutofit/>
          </a:bodyPr>
          <a:lstStyle/>
          <a:p>
            <a:pPr>
              <a:defRPr/>
            </a:pPr>
            <a:r>
              <a:rPr lang="fr-FR" sz="3600" b="1" cap="all">
                <a:solidFill>
                  <a:schemeClr val="tx1"/>
                </a:solidFill>
              </a:rPr>
              <a:t>plan</a:t>
            </a:r>
          </a:p>
        </p:txBody>
      </p:sp>
      <p:sp>
        <p:nvSpPr>
          <p:cNvPr id="16387" name="Espace réservé du contenu 2"/>
          <p:cNvSpPr>
            <a:spLocks noGrp="1"/>
          </p:cNvSpPr>
          <p:nvPr>
            <p:ph idx="1"/>
          </p:nvPr>
        </p:nvSpPr>
        <p:spPr>
          <a:xfrm>
            <a:off x="457200" y="1200151"/>
            <a:ext cx="8229600" cy="5383212"/>
          </a:xfrm>
        </p:spPr>
        <p:txBody>
          <a:bodyPr>
            <a:normAutofit fontScale="62500" lnSpcReduction="20000"/>
          </a:bodyPr>
          <a:lstStyle/>
          <a:p>
            <a:pPr>
              <a:buFont typeface="Arial" pitchFamily="34" charset="0"/>
              <a:buChar char="•"/>
              <a:defRPr/>
            </a:pPr>
            <a:endParaRPr lang="fr-FR" dirty="0">
              <a:solidFill>
                <a:schemeClr val="bg2">
                  <a:lumMod val="25000"/>
                </a:schemeClr>
              </a:solidFill>
            </a:endParaRPr>
          </a:p>
          <a:p>
            <a:pPr marL="257168" indent="-257168" defTabSz="685783">
              <a:buSzPct val="53000"/>
              <a:buFont typeface="Symbol" panose="05050102010706020507" pitchFamily="18" charset="2"/>
              <a:buChar char=""/>
              <a:tabLst>
                <a:tab pos="342891" algn="l"/>
              </a:tabLst>
            </a:pPr>
            <a:r>
              <a:rPr lang="fr-FR" sz="4400" dirty="0">
                <a:solidFill>
                  <a:srgbClr val="8C19FF"/>
                </a:solidFill>
              </a:rPr>
              <a:t>PARTIE 1 : Dernière étape de l'articulation de Calames avec les autres outils de son SID</a:t>
            </a:r>
          </a:p>
          <a:p>
            <a:pPr marL="257168" indent="-257168" defTabSz="685783">
              <a:spcBef>
                <a:spcPts val="1800"/>
              </a:spcBef>
              <a:buSzPct val="53000"/>
              <a:buFont typeface="Symbol" panose="05050102010706020507" pitchFamily="18" charset="2"/>
              <a:buChar char=""/>
              <a:tabLst>
                <a:tab pos="342891" algn="l"/>
              </a:tabLst>
            </a:pPr>
            <a:r>
              <a:rPr lang="fr-FR" sz="4400" dirty="0">
                <a:solidFill>
                  <a:srgbClr val="5B331F"/>
                </a:solidFill>
              </a:rPr>
              <a:t>PARTIE 2 : Un mode de valorisation remis en place : la production d’une version </a:t>
            </a:r>
            <a:r>
              <a:rPr lang="fr-FR" sz="4400" dirty="0" err="1">
                <a:solidFill>
                  <a:srgbClr val="5B331F"/>
                </a:solidFill>
              </a:rPr>
              <a:t>pdf</a:t>
            </a:r>
            <a:r>
              <a:rPr lang="fr-FR" sz="4400" dirty="0">
                <a:solidFill>
                  <a:srgbClr val="5B331F"/>
                </a:solidFill>
              </a:rPr>
              <a:t> de l’Instrument de recherche </a:t>
            </a:r>
          </a:p>
          <a:p>
            <a:pPr marL="257168" indent="-257168" defTabSz="685783">
              <a:spcBef>
                <a:spcPts val="1800"/>
              </a:spcBef>
              <a:buSzPct val="53000"/>
              <a:buFont typeface="Symbol" panose="05050102010706020507" pitchFamily="18" charset="2"/>
              <a:buChar char=""/>
              <a:tabLst>
                <a:tab pos="342891" algn="l"/>
              </a:tabLst>
            </a:pPr>
            <a:r>
              <a:rPr lang="fr-FR" sz="4400" dirty="0">
                <a:solidFill>
                  <a:srgbClr val="006B24"/>
                </a:solidFill>
              </a:rPr>
              <a:t>PARTIE 3 : Des consignes et un manuel EAD renouvelé </a:t>
            </a:r>
          </a:p>
          <a:p>
            <a:pPr marL="257168" indent="-257168" defTabSz="685783">
              <a:spcBef>
                <a:spcPts val="1800"/>
              </a:spcBef>
              <a:buSzPct val="53000"/>
              <a:buFont typeface="Symbol" panose="05050102010706020507" pitchFamily="18" charset="2"/>
              <a:buChar char=""/>
              <a:tabLst>
                <a:tab pos="342891" algn="l"/>
              </a:tabLst>
            </a:pPr>
            <a:r>
              <a:rPr lang="fr-FR" sz="4400" dirty="0">
                <a:solidFill>
                  <a:srgbClr val="F6862A"/>
                </a:solidFill>
              </a:rPr>
              <a:t>PARTIE 4 : bilan d'étape du GT EAD </a:t>
            </a:r>
          </a:p>
          <a:p>
            <a:pPr marL="257168" indent="-257168" defTabSz="685783">
              <a:spcBef>
                <a:spcPts val="1800"/>
              </a:spcBef>
              <a:buSzPct val="53000"/>
              <a:buFont typeface="Symbol" panose="05050102010706020507" pitchFamily="18" charset="2"/>
              <a:buChar char=""/>
              <a:tabLst>
                <a:tab pos="342891" algn="l"/>
              </a:tabLst>
            </a:pPr>
            <a:r>
              <a:rPr lang="fr-FR" sz="4400" dirty="0">
                <a:solidFill>
                  <a:srgbClr val="0066CC"/>
                </a:solidFill>
              </a:rPr>
              <a:t>PARTIE 5 : Un meilleur contrôle qualité : deux nouveaux exports de contrôle des données et deux chantiers qualités prioritaires lancés pour 2025</a:t>
            </a:r>
            <a:endParaRPr lang="fr-FR" dirty="0">
              <a:solidFill>
                <a:srgbClr val="0066CC"/>
              </a:solidFill>
              <a:latin typeface="+mj-lt"/>
              <a:ea typeface="+mj-ea"/>
              <a:cs typeface="+mj-cs"/>
            </a:endParaRPr>
          </a:p>
        </p:txBody>
      </p:sp>
      <p:sp>
        <p:nvSpPr>
          <p:cNvPr id="6" name="Espace réservé du numéro de diapositive 5">
            <a:extLst>
              <a:ext uri="{FF2B5EF4-FFF2-40B4-BE49-F238E27FC236}">
                <a16:creationId xmlns:a16="http://schemas.microsoft.com/office/drawing/2014/main" id="{9A3FC60C-C2C6-B90C-D49D-3D3E20CB06C9}"/>
              </a:ext>
            </a:extLst>
          </p:cNvPr>
          <p:cNvSpPr>
            <a:spLocks noGrp="1"/>
          </p:cNvSpPr>
          <p:nvPr>
            <p:ph type="sldNum" sz="quarter" idx="12"/>
          </p:nvPr>
        </p:nvSpPr>
        <p:spPr/>
        <p:txBody>
          <a:bodyPr/>
          <a:lstStyle/>
          <a:p>
            <a:fld id="{4FDDB0EE-562A-402E-B0CB-D9B0904D3576}" type="slidenum">
              <a:rPr lang="fr-FR" smtClean="0"/>
              <a:t>2</a:t>
            </a:fld>
            <a:endParaRPr lang="fr-FR"/>
          </a:p>
        </p:txBody>
      </p:sp>
      <p:sp>
        <p:nvSpPr>
          <p:cNvPr id="8" name="Espace réservé du contenu 2">
            <a:extLst>
              <a:ext uri="{FF2B5EF4-FFF2-40B4-BE49-F238E27FC236}">
                <a16:creationId xmlns:a16="http://schemas.microsoft.com/office/drawing/2014/main" id="{FFBFCABB-8719-2235-31EB-DCECE373D109}"/>
              </a:ext>
            </a:extLst>
          </p:cNvPr>
          <p:cNvSpPr txBox="1">
            <a:spLocks/>
          </p:cNvSpPr>
          <p:nvPr/>
        </p:nvSpPr>
        <p:spPr>
          <a:xfrm>
            <a:off x="287879" y="3212977"/>
            <a:ext cx="8515389" cy="4746884"/>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Font typeface="Wingdings" panose="05000000000000000000" pitchFamily="2" charset="2"/>
              <a:buChar char="ü"/>
              <a:defRPr sz="3200" kern="1200">
                <a:solidFill>
                  <a:srgbClr val="CF481B"/>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defRPr/>
            </a:pPr>
            <a:endParaRPr lang="fr-FR">
              <a:solidFill>
                <a:schemeClr val="bg2">
                  <a:lumMod val="25000"/>
                </a:schemeClr>
              </a:solidFill>
            </a:endParaRPr>
          </a:p>
          <a:p>
            <a:pPr>
              <a:buFont typeface="Arial" pitchFamily="34" charset="0"/>
              <a:buChar char="•"/>
              <a:defRPr/>
            </a:pPr>
            <a:endParaRPr lang="fr-FR">
              <a:latin typeface="+mj-lt"/>
              <a:ea typeface="+mj-ea"/>
              <a:cs typeface="+mj-cs"/>
            </a:endParaRPr>
          </a:p>
          <a:p>
            <a:pPr marL="0" indent="0">
              <a:buNone/>
              <a:defRPr/>
            </a:pPr>
            <a:endParaRPr lang="fr-FR">
              <a:latin typeface="+mj-lt"/>
              <a:ea typeface="+mj-ea"/>
              <a:cs typeface="+mj-cs"/>
            </a:endParaRPr>
          </a:p>
        </p:txBody>
      </p:sp>
    </p:spTree>
    <p:extLst>
      <p:ext uri="{BB962C8B-B14F-4D97-AF65-F5344CB8AC3E}">
        <p14:creationId xmlns:p14="http://schemas.microsoft.com/office/powerpoint/2010/main" val="212086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94242-CCB3-48DF-0DD6-8EA5C43A0DA5}"/>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5491FB11-64DB-28ED-2E77-645C5A7B9104}"/>
              </a:ext>
            </a:extLst>
          </p:cNvPr>
          <p:cNvSpPr>
            <a:spLocks noGrp="1"/>
          </p:cNvSpPr>
          <p:nvPr>
            <p:ph type="title"/>
          </p:nvPr>
        </p:nvSpPr>
        <p:spPr>
          <a:xfrm>
            <a:off x="914400" y="136525"/>
            <a:ext cx="8229600" cy="1143000"/>
          </a:xfrm>
        </p:spPr>
        <p:txBody>
          <a:bodyPr/>
          <a:lstStyle/>
          <a:p>
            <a:r>
              <a:rPr lang="fr-FR">
                <a:solidFill>
                  <a:srgbClr val="006B24"/>
                </a:solidFill>
              </a:rPr>
              <a:t>&lt;prefercite&gt;</a:t>
            </a:r>
          </a:p>
        </p:txBody>
      </p:sp>
      <p:sp>
        <p:nvSpPr>
          <p:cNvPr id="5" name="Espace réservé du numéro de diapositive 4">
            <a:extLst>
              <a:ext uri="{FF2B5EF4-FFF2-40B4-BE49-F238E27FC236}">
                <a16:creationId xmlns:a16="http://schemas.microsoft.com/office/drawing/2014/main" id="{A3EF631F-07F2-D568-EE5C-D8D18C3C0190}"/>
              </a:ext>
            </a:extLst>
          </p:cNvPr>
          <p:cNvSpPr>
            <a:spLocks noGrp="1"/>
          </p:cNvSpPr>
          <p:nvPr>
            <p:ph type="sldNum" sz="quarter" idx="12"/>
          </p:nvPr>
        </p:nvSpPr>
        <p:spPr/>
        <p:txBody>
          <a:bodyPr/>
          <a:lstStyle/>
          <a:p>
            <a:fld id="{4FDDB0EE-562A-402E-B0CB-D9B0904D3576}" type="slidenum">
              <a:rPr lang="fr-FR" smtClean="0"/>
              <a:t>20</a:t>
            </a:fld>
            <a:endParaRPr lang="fr-FR"/>
          </a:p>
        </p:txBody>
      </p:sp>
      <p:sp>
        <p:nvSpPr>
          <p:cNvPr id="2" name="Espace réservé du contenu 2">
            <a:extLst>
              <a:ext uri="{FF2B5EF4-FFF2-40B4-BE49-F238E27FC236}">
                <a16:creationId xmlns:a16="http://schemas.microsoft.com/office/drawing/2014/main" id="{9FC1AA0C-3E40-E766-D0EE-D80277E4A970}"/>
              </a:ext>
            </a:extLst>
          </p:cNvPr>
          <p:cNvSpPr>
            <a:spLocks noGrp="1"/>
          </p:cNvSpPr>
          <p:nvPr>
            <p:ph idx="1"/>
          </p:nvPr>
        </p:nvSpPr>
        <p:spPr>
          <a:xfrm>
            <a:off x="457200" y="1600205"/>
            <a:ext cx="8229600" cy="4525963"/>
          </a:xfrm>
        </p:spPr>
        <p:txBody>
          <a:bodyPr>
            <a:normAutofit/>
          </a:bodyPr>
          <a:lstStyle/>
          <a:p>
            <a:r>
              <a:rPr lang="fr-FR" sz="2800">
                <a:solidFill>
                  <a:srgbClr val="006B24"/>
                </a:solidFill>
              </a:rPr>
              <a:t>Explicite la </a:t>
            </a:r>
            <a:r>
              <a:rPr lang="fr-FR" sz="2800">
                <a:solidFill>
                  <a:srgbClr val="006B24"/>
                </a:solidFill>
                <a:hlinkClick r:id="rId3"/>
              </a:rPr>
              <a:t>construction de la référence dans IdRef </a:t>
            </a:r>
            <a:r>
              <a:rPr lang="fr-FR" sz="2800">
                <a:solidFill>
                  <a:srgbClr val="006B24"/>
                </a:solidFill>
              </a:rPr>
              <a:t>aux unités documentaires issues de Calames</a:t>
            </a:r>
          </a:p>
          <a:p>
            <a:pPr marL="0" indent="0">
              <a:buNone/>
            </a:pPr>
            <a:endParaRPr lang="fr-FR" sz="2800"/>
          </a:p>
          <a:p>
            <a:r>
              <a:rPr lang="fr-FR" sz="2800">
                <a:solidFill>
                  <a:srgbClr val="006B24"/>
                </a:solidFill>
              </a:rPr>
              <a:t>Travail lancé sur une normalisation actuellement inexistante</a:t>
            </a:r>
          </a:p>
          <a:p>
            <a:pPr lvl="1"/>
            <a:r>
              <a:rPr lang="fr-FR" sz="2400">
                <a:hlinkClick r:id="rId4"/>
              </a:rPr>
              <a:t>Proposition Abes validée par le GT Calames</a:t>
            </a:r>
            <a:endParaRPr lang="fr-FR" sz="2400"/>
          </a:p>
          <a:p>
            <a:pPr lvl="1">
              <a:buFont typeface="Symbol" panose="05050102010706020507" pitchFamily="18" charset="2"/>
              <a:buChar char="Þ"/>
            </a:pPr>
            <a:r>
              <a:rPr lang="fr-FR" sz="2400"/>
              <a:t>Nouvelles consignes </a:t>
            </a:r>
          </a:p>
          <a:p>
            <a:pPr lvl="1">
              <a:buFont typeface="Symbol" panose="05050102010706020507" pitchFamily="18" charset="2"/>
              <a:buChar char="Þ"/>
            </a:pPr>
            <a:r>
              <a:rPr lang="fr-FR" sz="2400"/>
              <a:t>retour et idées attendue du réseau sur comment pour instruire avec les chercheurs et archivistes</a:t>
            </a:r>
          </a:p>
          <a:p>
            <a:pPr marL="457189" lvl="1" indent="0">
              <a:buNone/>
            </a:pPr>
            <a:endParaRPr lang="fr-FR" sz="2400"/>
          </a:p>
          <a:p>
            <a:pPr marL="0" indent="0">
              <a:buNone/>
            </a:pPr>
            <a:endParaRPr lang="fr-FR" sz="2800"/>
          </a:p>
        </p:txBody>
      </p:sp>
      <p:sp>
        <p:nvSpPr>
          <p:cNvPr id="3" name="Espace réservé du pied de page 4">
            <a:extLst>
              <a:ext uri="{FF2B5EF4-FFF2-40B4-BE49-F238E27FC236}">
                <a16:creationId xmlns:a16="http://schemas.microsoft.com/office/drawing/2014/main" id="{04E5A7DF-7A6A-F69D-CBB3-382AF4ABF032}"/>
              </a:ext>
            </a:extLst>
          </p:cNvPr>
          <p:cNvSpPr>
            <a:spLocks noGrp="1"/>
          </p:cNvSpPr>
          <p:nvPr>
            <p:ph type="ftr" sz="quarter" idx="11"/>
          </p:nvPr>
        </p:nvSpPr>
        <p:spPr>
          <a:xfrm>
            <a:off x="457200" y="6356353"/>
            <a:ext cx="7427168" cy="365125"/>
          </a:xfrm>
        </p:spPr>
        <p:txBody>
          <a:bodyPr/>
          <a:lstStyle/>
          <a:p>
            <a:r>
              <a:rPr lang="fr-FR">
                <a:solidFill>
                  <a:srgbClr val="0000FF"/>
                </a:solidFill>
              </a:rPr>
              <a:t>https://documentation.abes.fr/aidecalames/manuelcatalogageead/index.html#CitationDocument:schId40</a:t>
            </a:r>
          </a:p>
        </p:txBody>
      </p:sp>
    </p:spTree>
    <p:extLst>
      <p:ext uri="{BB962C8B-B14F-4D97-AF65-F5344CB8AC3E}">
        <p14:creationId xmlns:p14="http://schemas.microsoft.com/office/powerpoint/2010/main" val="2877112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DF13C-AB9E-E1D7-64F2-7B774A90D28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A0AA63-F4AE-E76D-980B-2C2862BC6586}"/>
              </a:ext>
            </a:extLst>
          </p:cNvPr>
          <p:cNvSpPr>
            <a:spLocks noGrp="1"/>
          </p:cNvSpPr>
          <p:nvPr>
            <p:ph type="title"/>
          </p:nvPr>
        </p:nvSpPr>
        <p:spPr/>
        <p:txBody>
          <a:bodyPr>
            <a:normAutofit/>
          </a:bodyPr>
          <a:lstStyle/>
          <a:p>
            <a:r>
              <a:rPr lang="fr-FR">
                <a:solidFill>
                  <a:srgbClr val="006B24"/>
                </a:solidFill>
              </a:rPr>
              <a:t>Divers précisions / rappels</a:t>
            </a:r>
          </a:p>
        </p:txBody>
      </p:sp>
      <p:sp>
        <p:nvSpPr>
          <p:cNvPr id="3" name="Espace réservé du contenu 2">
            <a:extLst>
              <a:ext uri="{FF2B5EF4-FFF2-40B4-BE49-F238E27FC236}">
                <a16:creationId xmlns:a16="http://schemas.microsoft.com/office/drawing/2014/main" id="{D83E2616-9804-1379-2066-F19241417FAC}"/>
              </a:ext>
            </a:extLst>
          </p:cNvPr>
          <p:cNvSpPr>
            <a:spLocks noGrp="1"/>
          </p:cNvSpPr>
          <p:nvPr>
            <p:ph idx="1"/>
          </p:nvPr>
        </p:nvSpPr>
        <p:spPr>
          <a:xfrm>
            <a:off x="457200" y="2310067"/>
            <a:ext cx="8229600" cy="4273299"/>
          </a:xfrm>
        </p:spPr>
        <p:txBody>
          <a:bodyPr>
            <a:normAutofit/>
          </a:bodyPr>
          <a:lstStyle/>
          <a:p>
            <a:r>
              <a:rPr lang="fr-FR">
                <a:solidFill>
                  <a:srgbClr val="006B24"/>
                </a:solidFill>
              </a:rPr>
              <a:t>Fichier [sous-]maitre </a:t>
            </a:r>
          </a:p>
          <a:p>
            <a:pPr lvl="1"/>
            <a:r>
              <a:rPr lang="fr-FR"/>
              <a:t>Supprimer les </a:t>
            </a:r>
            <a:r>
              <a:rPr lang="fr-FR" sz="2400">
                <a:highlight>
                  <a:srgbClr val="F2F2F2"/>
                </a:highlight>
                <a:latin typeface="Courier New" panose="02070309020205020404" pitchFamily="49" charset="0"/>
                <a:cs typeface="Courier New" panose="02070309020205020404" pitchFamily="49" charset="0"/>
              </a:rPr>
              <a:t>&lt;dsc&gt;</a:t>
            </a:r>
            <a:r>
              <a:rPr lang="fr-FR" sz="2400"/>
              <a:t> </a:t>
            </a:r>
            <a:r>
              <a:rPr lang="fr-FR"/>
              <a:t>vide </a:t>
            </a:r>
          </a:p>
          <a:p>
            <a:pPr lvl="1"/>
            <a:r>
              <a:rPr lang="fr-FR"/>
              <a:t>Ne pas mettre </a:t>
            </a:r>
            <a:r>
              <a:rPr lang="fr-FR" sz="2400">
                <a:highlight>
                  <a:srgbClr val="F2F2F2"/>
                </a:highlight>
                <a:latin typeface="Courier New" panose="02070309020205020404" pitchFamily="49" charset="0"/>
                <a:cs typeface="Courier New" panose="02070309020205020404" pitchFamily="49" charset="0"/>
              </a:rPr>
              <a:t>&lt;unitid&gt;</a:t>
            </a:r>
            <a:r>
              <a:rPr lang="fr-FR" sz="2400"/>
              <a:t>, </a:t>
            </a:r>
          </a:p>
          <a:p>
            <a:pPr lvl="1"/>
            <a:r>
              <a:rPr lang="fr-FR"/>
              <a:t>Mettre l</a:t>
            </a:r>
            <a:r>
              <a:rPr lang="fr-FR" sz="2400"/>
              <a:t>'</a:t>
            </a:r>
            <a:r>
              <a:rPr lang="fr-FR" sz="2400">
                <a:highlight>
                  <a:srgbClr val="F2F2F2"/>
                </a:highlight>
                <a:latin typeface="Courier New" panose="02070309020205020404" pitchFamily="49" charset="0"/>
                <a:cs typeface="Courier New" panose="02070309020205020404" pitchFamily="49" charset="0"/>
              </a:rPr>
              <a:t>&lt;unittitle&gt;</a:t>
            </a:r>
            <a:r>
              <a:rPr lang="fr-FR" sz="2400"/>
              <a:t> </a:t>
            </a:r>
            <a:r>
              <a:rPr lang="fr-FR"/>
              <a:t>avant le </a:t>
            </a:r>
            <a:r>
              <a:rPr lang="fr-FR">
                <a:latin typeface="Courier New" panose="02070309020205020404" pitchFamily="49" charset="0"/>
                <a:cs typeface="Courier New" panose="02070309020205020404" pitchFamily="49" charset="0"/>
              </a:rPr>
              <a:t>&lt;repository&gt;</a:t>
            </a:r>
          </a:p>
          <a:p>
            <a:pPr marL="457189" lvl="1" indent="0">
              <a:buNone/>
            </a:pPr>
            <a:endParaRPr lang="fr-FR"/>
          </a:p>
        </p:txBody>
      </p:sp>
      <p:sp>
        <p:nvSpPr>
          <p:cNvPr id="5" name="Espace réservé du numéro de diapositive 4">
            <a:extLst>
              <a:ext uri="{FF2B5EF4-FFF2-40B4-BE49-F238E27FC236}">
                <a16:creationId xmlns:a16="http://schemas.microsoft.com/office/drawing/2014/main" id="{6B0C5B4B-F564-FAD1-3083-05CB6D0CD989}"/>
              </a:ext>
            </a:extLst>
          </p:cNvPr>
          <p:cNvSpPr>
            <a:spLocks noGrp="1"/>
          </p:cNvSpPr>
          <p:nvPr>
            <p:ph type="sldNum" sz="quarter" idx="12"/>
          </p:nvPr>
        </p:nvSpPr>
        <p:spPr/>
        <p:txBody>
          <a:bodyPr/>
          <a:lstStyle/>
          <a:p>
            <a:fld id="{4FDDB0EE-562A-402E-B0CB-D9B0904D3576}" type="slidenum">
              <a:rPr lang="fr-FR" smtClean="0"/>
              <a:t>21</a:t>
            </a:fld>
            <a:endParaRPr lang="fr-FR"/>
          </a:p>
        </p:txBody>
      </p:sp>
    </p:spTree>
    <p:extLst>
      <p:ext uri="{BB962C8B-B14F-4D97-AF65-F5344CB8AC3E}">
        <p14:creationId xmlns:p14="http://schemas.microsoft.com/office/powerpoint/2010/main" val="2660296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D7FAE-B01A-06A6-FAAB-54FB5CB4064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EEC2BFE-3AF3-BE92-5985-C2861E93EB24}"/>
              </a:ext>
            </a:extLst>
          </p:cNvPr>
          <p:cNvSpPr>
            <a:spLocks noGrp="1"/>
          </p:cNvSpPr>
          <p:nvPr>
            <p:ph type="title"/>
          </p:nvPr>
        </p:nvSpPr>
        <p:spPr>
          <a:xfrm>
            <a:off x="630624" y="55016"/>
            <a:ext cx="8229600" cy="1143000"/>
          </a:xfrm>
        </p:spPr>
        <p:txBody>
          <a:bodyPr>
            <a:normAutofit/>
          </a:bodyPr>
          <a:lstStyle/>
          <a:p>
            <a:r>
              <a:rPr lang="fr-FR">
                <a:solidFill>
                  <a:srgbClr val="006B24"/>
                </a:solidFill>
              </a:rPr>
              <a:t>Nouvelles informations</a:t>
            </a:r>
          </a:p>
        </p:txBody>
      </p:sp>
      <p:sp>
        <p:nvSpPr>
          <p:cNvPr id="3" name="Espace réservé du contenu 2">
            <a:extLst>
              <a:ext uri="{FF2B5EF4-FFF2-40B4-BE49-F238E27FC236}">
                <a16:creationId xmlns:a16="http://schemas.microsoft.com/office/drawing/2014/main" id="{4639A64F-6419-96EE-27A3-958897B75D6C}"/>
              </a:ext>
            </a:extLst>
          </p:cNvPr>
          <p:cNvSpPr>
            <a:spLocks noGrp="1"/>
          </p:cNvSpPr>
          <p:nvPr>
            <p:ph idx="1"/>
          </p:nvPr>
        </p:nvSpPr>
        <p:spPr>
          <a:xfrm>
            <a:off x="457200" y="1254643"/>
            <a:ext cx="8229600" cy="5328720"/>
          </a:xfrm>
        </p:spPr>
        <p:txBody>
          <a:bodyPr>
            <a:normAutofit fontScale="92500" lnSpcReduction="20000"/>
          </a:bodyPr>
          <a:lstStyle/>
          <a:p>
            <a:r>
              <a:rPr lang="fr-FR">
                <a:solidFill>
                  <a:srgbClr val="006B24"/>
                </a:solidFill>
              </a:rPr>
              <a:t>Une explicitation plus systématique de la gestion des données par l'affichage public</a:t>
            </a:r>
          </a:p>
          <a:p>
            <a:pPr marL="0" indent="0">
              <a:buNone/>
            </a:pPr>
            <a:endParaRPr lang="fr-FR" sz="4300"/>
          </a:p>
          <a:p>
            <a:pPr lvl="1"/>
            <a:r>
              <a:rPr lang="fr-FR"/>
              <a:t>Exemple  les valeurs exotiques de l'attribut </a:t>
            </a:r>
            <a:r>
              <a:rPr lang="fr-FR" sz="2600">
                <a:highlight>
                  <a:srgbClr val="F2F2F2"/>
                </a:highlight>
                <a:latin typeface="Courier New" panose="02070309020205020404" pitchFamily="49" charset="0"/>
                <a:cs typeface="Courier New" panose="02070309020205020404" pitchFamily="49" charset="0"/>
              </a:rPr>
              <a:t>TYPE</a:t>
            </a:r>
            <a:r>
              <a:rPr lang="fr-FR"/>
              <a:t> empêche le contenu textuel de </a:t>
            </a:r>
            <a:r>
              <a:rPr lang="fr-FR" sz="2600">
                <a:highlight>
                  <a:srgbClr val="F2F2F2"/>
                </a:highlight>
                <a:latin typeface="Courier New" panose="02070309020205020404" pitchFamily="49" charset="0"/>
                <a:cs typeface="Courier New" panose="02070309020205020404" pitchFamily="49" charset="0"/>
              </a:rPr>
              <a:t>&lt;unitid&gt;</a:t>
            </a:r>
            <a:r>
              <a:rPr lang="fr-FR"/>
              <a:t> de s'afficher</a:t>
            </a:r>
          </a:p>
          <a:p>
            <a:pPr>
              <a:spcBef>
                <a:spcPts val="1800"/>
              </a:spcBef>
            </a:pPr>
            <a:r>
              <a:rPr lang="fr-FR">
                <a:solidFill>
                  <a:srgbClr val="006B24"/>
                </a:solidFill>
              </a:rPr>
              <a:t>Une explicitation des enjeux d'indexation informatique pour la recherche publique </a:t>
            </a:r>
          </a:p>
          <a:p>
            <a:endParaRPr lang="fr-FR"/>
          </a:p>
          <a:p>
            <a:r>
              <a:rPr lang="fr-FR">
                <a:solidFill>
                  <a:srgbClr val="006B24"/>
                </a:solidFill>
              </a:rPr>
              <a:t>Complément sur la logique d'héritage de l'indexation et de l'infanticide dans le manuel de l'interface publique : </a:t>
            </a:r>
            <a:r>
              <a:rPr lang="fr-FR">
                <a:hlinkClick r:id="rId3"/>
              </a:rPr>
              <a:t>liste de résultats</a:t>
            </a:r>
            <a:endParaRPr lang="fr-FR"/>
          </a:p>
        </p:txBody>
      </p:sp>
      <p:sp>
        <p:nvSpPr>
          <p:cNvPr id="5" name="Espace réservé du numéro de diapositive 4">
            <a:extLst>
              <a:ext uri="{FF2B5EF4-FFF2-40B4-BE49-F238E27FC236}">
                <a16:creationId xmlns:a16="http://schemas.microsoft.com/office/drawing/2014/main" id="{041C8C83-53A9-847A-F9D2-111151B78E17}"/>
              </a:ext>
            </a:extLst>
          </p:cNvPr>
          <p:cNvSpPr>
            <a:spLocks noGrp="1"/>
          </p:cNvSpPr>
          <p:nvPr>
            <p:ph type="sldNum" sz="quarter" idx="12"/>
          </p:nvPr>
        </p:nvSpPr>
        <p:spPr/>
        <p:txBody>
          <a:bodyPr/>
          <a:lstStyle/>
          <a:p>
            <a:fld id="{4FDDB0EE-562A-402E-B0CB-D9B0904D3576}" type="slidenum">
              <a:rPr lang="fr-FR" smtClean="0"/>
              <a:t>22</a:t>
            </a:fld>
            <a:endParaRPr lang="fr-FR"/>
          </a:p>
        </p:txBody>
      </p:sp>
      <p:pic>
        <p:nvPicPr>
          <p:cNvPr id="6" name="Image 5">
            <a:extLst>
              <a:ext uri="{FF2B5EF4-FFF2-40B4-BE49-F238E27FC236}">
                <a16:creationId xmlns:a16="http://schemas.microsoft.com/office/drawing/2014/main" id="{A7B6A4B8-2DE1-EA98-AAAD-12D75D556E49}"/>
              </a:ext>
            </a:extLst>
          </p:cNvPr>
          <p:cNvPicPr>
            <a:picLocks noChangeAspect="1"/>
          </p:cNvPicPr>
          <p:nvPr/>
        </p:nvPicPr>
        <p:blipFill>
          <a:blip r:embed="rId4"/>
          <a:stretch>
            <a:fillRect/>
          </a:stretch>
        </p:blipFill>
        <p:spPr>
          <a:xfrm>
            <a:off x="1416635" y="1963955"/>
            <a:ext cx="4964552" cy="672851"/>
          </a:xfrm>
          <a:prstGeom prst="rect">
            <a:avLst/>
          </a:prstGeom>
        </p:spPr>
      </p:pic>
      <p:pic>
        <p:nvPicPr>
          <p:cNvPr id="8" name="Image 7">
            <a:extLst>
              <a:ext uri="{FF2B5EF4-FFF2-40B4-BE49-F238E27FC236}">
                <a16:creationId xmlns:a16="http://schemas.microsoft.com/office/drawing/2014/main" id="{6555B7D1-B62F-DA35-0C99-ECCA01E11AC6}"/>
              </a:ext>
            </a:extLst>
          </p:cNvPr>
          <p:cNvPicPr>
            <a:picLocks noChangeAspect="1"/>
          </p:cNvPicPr>
          <p:nvPr/>
        </p:nvPicPr>
        <p:blipFill>
          <a:blip r:embed="rId5"/>
          <a:srcRect l="19360"/>
          <a:stretch/>
        </p:blipFill>
        <p:spPr>
          <a:xfrm>
            <a:off x="1563574" y="4608585"/>
            <a:ext cx="2682708" cy="580515"/>
          </a:xfrm>
          <a:prstGeom prst="rect">
            <a:avLst/>
          </a:prstGeom>
        </p:spPr>
      </p:pic>
    </p:spTree>
    <p:extLst>
      <p:ext uri="{BB962C8B-B14F-4D97-AF65-F5344CB8AC3E}">
        <p14:creationId xmlns:p14="http://schemas.microsoft.com/office/powerpoint/2010/main" val="699151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049A7-1D1D-41D5-5F9E-D62625A71A8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739BF48-40D2-F8F7-1543-62A1F75E7BBE}"/>
              </a:ext>
            </a:extLst>
          </p:cNvPr>
          <p:cNvSpPr>
            <a:spLocks noGrp="1"/>
          </p:cNvSpPr>
          <p:nvPr>
            <p:ph type="title"/>
          </p:nvPr>
        </p:nvSpPr>
        <p:spPr>
          <a:xfrm>
            <a:off x="914400" y="0"/>
            <a:ext cx="8229600" cy="1143000"/>
          </a:xfrm>
        </p:spPr>
        <p:txBody>
          <a:bodyPr>
            <a:normAutofit/>
          </a:bodyPr>
          <a:lstStyle/>
          <a:p>
            <a:r>
              <a:rPr lang="fr-FR">
                <a:solidFill>
                  <a:srgbClr val="006B24"/>
                </a:solidFill>
              </a:rPr>
              <a:t>Réorganisation du manuel achevée</a:t>
            </a:r>
          </a:p>
        </p:txBody>
      </p:sp>
      <p:sp>
        <p:nvSpPr>
          <p:cNvPr id="3" name="Espace réservé du contenu 2">
            <a:extLst>
              <a:ext uri="{FF2B5EF4-FFF2-40B4-BE49-F238E27FC236}">
                <a16:creationId xmlns:a16="http://schemas.microsoft.com/office/drawing/2014/main" id="{B959E83F-C9FF-F7D6-1964-E89190EB3B2A}"/>
              </a:ext>
            </a:extLst>
          </p:cNvPr>
          <p:cNvSpPr>
            <a:spLocks noGrp="1"/>
          </p:cNvSpPr>
          <p:nvPr>
            <p:ph idx="1"/>
          </p:nvPr>
        </p:nvSpPr>
        <p:spPr>
          <a:xfrm>
            <a:off x="457200" y="1166652"/>
            <a:ext cx="8229600" cy="5554827"/>
          </a:xfrm>
        </p:spPr>
        <p:txBody>
          <a:bodyPr>
            <a:normAutofit fontScale="92500"/>
          </a:bodyPr>
          <a:lstStyle/>
          <a:p>
            <a:r>
              <a:rPr lang="fr-FR">
                <a:solidFill>
                  <a:srgbClr val="006B24"/>
                </a:solidFill>
              </a:rPr>
              <a:t>Achève l'articulation avec les Bonnes pratiques sur le principe de non-répétition</a:t>
            </a:r>
          </a:p>
          <a:p>
            <a:pPr lvl="1"/>
            <a:r>
              <a:rPr lang="fr-FR"/>
              <a:t>Explicite les seules spécificités Calames</a:t>
            </a:r>
          </a:p>
          <a:p>
            <a:pPr lvl="1"/>
            <a:r>
              <a:rPr lang="fr-FR"/>
              <a:t>Exemples complémentaires ciblés cas réel ESR</a:t>
            </a:r>
          </a:p>
          <a:p>
            <a:r>
              <a:rPr lang="fr-FR">
                <a:solidFill>
                  <a:srgbClr val="006B24"/>
                </a:solidFill>
              </a:rPr>
              <a:t>Objectif :  </a:t>
            </a:r>
            <a:r>
              <a:rPr lang="fr-FR" sz="2800">
                <a:solidFill>
                  <a:schemeClr val="tx1"/>
                </a:solidFill>
              </a:rPr>
              <a:t>Simplifier le menu, lutter contre le morcellement, éviter les redites, multiplier les renvois</a:t>
            </a:r>
          </a:p>
          <a:p>
            <a:pPr>
              <a:buFont typeface="Symbol" panose="05050102010706020507" pitchFamily="18" charset="2"/>
              <a:buChar char="Þ"/>
            </a:pPr>
            <a:r>
              <a:rPr lang="fr-FR">
                <a:solidFill>
                  <a:srgbClr val="006B24"/>
                </a:solidFill>
              </a:rPr>
              <a:t>Deux chapitres fortement réorganisés : </a:t>
            </a:r>
          </a:p>
          <a:p>
            <a:pPr marL="0" indent="0">
              <a:spcBef>
                <a:spcPts val="0"/>
              </a:spcBef>
              <a:buNone/>
            </a:pPr>
            <a:r>
              <a:rPr lang="fr-FR"/>
              <a:t>	</a:t>
            </a:r>
            <a:r>
              <a:rPr lang="fr-FR" sz="2800">
                <a:hlinkClick r:id="rId3"/>
              </a:rPr>
              <a:t>Points d'accès</a:t>
            </a:r>
            <a:r>
              <a:rPr lang="fr-FR" sz="2800"/>
              <a:t> </a:t>
            </a:r>
            <a:r>
              <a:rPr lang="fr-FR" sz="2800">
                <a:solidFill>
                  <a:srgbClr val="006B24"/>
                </a:solidFill>
              </a:rPr>
              <a:t>et </a:t>
            </a:r>
            <a:r>
              <a:rPr lang="fr-FR" sz="2800">
                <a:hlinkClick r:id="rId4"/>
              </a:rPr>
              <a:t>Liens</a:t>
            </a:r>
            <a:endParaRPr lang="fr-FR" sz="2800"/>
          </a:p>
          <a:p>
            <a:pPr>
              <a:buFont typeface="Symbol" panose="05050102010706020507" pitchFamily="18" charset="2"/>
              <a:buChar char="Þ"/>
            </a:pPr>
            <a:r>
              <a:rPr lang="fr-FR">
                <a:solidFill>
                  <a:srgbClr val="006B24"/>
                </a:solidFill>
              </a:rPr>
              <a:t>Page introductive qui articule les éléments EAD</a:t>
            </a:r>
          </a:p>
          <a:p>
            <a:pPr marL="457189" lvl="1" indent="0">
              <a:buNone/>
            </a:pPr>
            <a:r>
              <a:rPr lang="fr-FR" sz="2200">
                <a:hlinkClick r:id="rId5"/>
              </a:rPr>
              <a:t>Histoire de l'unité documentaire </a:t>
            </a:r>
            <a:endParaRPr lang="fr-FR" sz="2200"/>
          </a:p>
          <a:p>
            <a:pPr marL="457189" lvl="1" indent="0">
              <a:buNone/>
            </a:pPr>
            <a:r>
              <a:rPr lang="fr-FR" sz="2200">
                <a:hlinkClick r:id="rId6"/>
              </a:rPr>
              <a:t>Signalement et document en relation</a:t>
            </a:r>
            <a:endParaRPr lang="fr-FR" sz="2200"/>
          </a:p>
        </p:txBody>
      </p:sp>
      <p:sp>
        <p:nvSpPr>
          <p:cNvPr id="5" name="Espace réservé du numéro de diapositive 4">
            <a:extLst>
              <a:ext uri="{FF2B5EF4-FFF2-40B4-BE49-F238E27FC236}">
                <a16:creationId xmlns:a16="http://schemas.microsoft.com/office/drawing/2014/main" id="{E35172C2-8053-2841-40BF-6F8B9DE0CF09}"/>
              </a:ext>
            </a:extLst>
          </p:cNvPr>
          <p:cNvSpPr>
            <a:spLocks noGrp="1"/>
          </p:cNvSpPr>
          <p:nvPr>
            <p:ph type="sldNum" sz="quarter" idx="12"/>
          </p:nvPr>
        </p:nvSpPr>
        <p:spPr/>
        <p:txBody>
          <a:bodyPr/>
          <a:lstStyle/>
          <a:p>
            <a:fld id="{4FDDB0EE-562A-402E-B0CB-D9B0904D3576}" type="slidenum">
              <a:rPr lang="fr-FR" smtClean="0"/>
              <a:t>23</a:t>
            </a:fld>
            <a:endParaRPr lang="fr-FR"/>
          </a:p>
        </p:txBody>
      </p:sp>
    </p:spTree>
    <p:extLst>
      <p:ext uri="{BB962C8B-B14F-4D97-AF65-F5344CB8AC3E}">
        <p14:creationId xmlns:p14="http://schemas.microsoft.com/office/powerpoint/2010/main" val="1672942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C8DAF-7CDE-73A1-A97F-0A5F692F2FE2}"/>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EFF86DBA-EEF9-2F59-1BE5-DBDCD54B02CC}"/>
              </a:ext>
            </a:extLst>
          </p:cNvPr>
          <p:cNvSpPr>
            <a:spLocks noGrp="1"/>
          </p:cNvSpPr>
          <p:nvPr>
            <p:ph type="sldNum" sz="quarter" idx="12"/>
          </p:nvPr>
        </p:nvSpPr>
        <p:spPr/>
        <p:txBody>
          <a:bodyPr/>
          <a:lstStyle/>
          <a:p>
            <a:fld id="{4FDDB0EE-562A-402E-B0CB-D9B0904D3576}" type="slidenum">
              <a:rPr lang="fr-FR" smtClean="0"/>
              <a:t>24</a:t>
            </a:fld>
            <a:endParaRPr lang="fr-FR"/>
          </a:p>
        </p:txBody>
      </p:sp>
      <p:pic>
        <p:nvPicPr>
          <p:cNvPr id="8" name="Image 7">
            <a:extLst>
              <a:ext uri="{FF2B5EF4-FFF2-40B4-BE49-F238E27FC236}">
                <a16:creationId xmlns:a16="http://schemas.microsoft.com/office/drawing/2014/main" id="{15C394DB-388C-C702-D924-825A768B624B}"/>
              </a:ext>
            </a:extLst>
          </p:cNvPr>
          <p:cNvPicPr>
            <a:picLocks noChangeAspect="1"/>
          </p:cNvPicPr>
          <p:nvPr/>
        </p:nvPicPr>
        <p:blipFill>
          <a:blip r:embed="rId3"/>
          <a:stretch>
            <a:fillRect/>
          </a:stretch>
        </p:blipFill>
        <p:spPr>
          <a:xfrm>
            <a:off x="162563" y="-1"/>
            <a:ext cx="3100900" cy="6862281"/>
          </a:xfrm>
          <a:prstGeom prst="rect">
            <a:avLst/>
          </a:prstGeom>
        </p:spPr>
      </p:pic>
      <p:sp>
        <p:nvSpPr>
          <p:cNvPr id="11" name="Flèche : droite 10">
            <a:extLst>
              <a:ext uri="{FF2B5EF4-FFF2-40B4-BE49-F238E27FC236}">
                <a16:creationId xmlns:a16="http://schemas.microsoft.com/office/drawing/2014/main" id="{EDCFDCC6-65DB-D217-90BF-1D27E0A1E6BA}"/>
              </a:ext>
            </a:extLst>
          </p:cNvPr>
          <p:cNvSpPr/>
          <p:nvPr/>
        </p:nvSpPr>
        <p:spPr>
          <a:xfrm>
            <a:off x="3348530" y="3105812"/>
            <a:ext cx="725215" cy="365125"/>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5FC5732E-E693-B422-6E91-C5DC56BEDCB1}"/>
              </a:ext>
            </a:extLst>
          </p:cNvPr>
          <p:cNvPicPr>
            <a:picLocks noChangeAspect="1"/>
          </p:cNvPicPr>
          <p:nvPr/>
        </p:nvPicPr>
        <p:blipFill>
          <a:blip r:embed="rId4"/>
          <a:stretch>
            <a:fillRect/>
          </a:stretch>
        </p:blipFill>
        <p:spPr>
          <a:xfrm>
            <a:off x="4194598" y="1785549"/>
            <a:ext cx="4717215" cy="2991404"/>
          </a:xfrm>
          <a:prstGeom prst="rect">
            <a:avLst/>
          </a:prstGeom>
        </p:spPr>
      </p:pic>
    </p:spTree>
    <p:extLst>
      <p:ext uri="{BB962C8B-B14F-4D97-AF65-F5344CB8AC3E}">
        <p14:creationId xmlns:p14="http://schemas.microsoft.com/office/powerpoint/2010/main" val="2652438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F12DE-5584-EC0B-0744-9463AA4CB95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AAEF887-0F39-9012-2EF4-FBD99F3E467C}"/>
              </a:ext>
            </a:extLst>
          </p:cNvPr>
          <p:cNvSpPr>
            <a:spLocks noGrp="1"/>
          </p:cNvSpPr>
          <p:nvPr>
            <p:ph type="title"/>
          </p:nvPr>
        </p:nvSpPr>
        <p:spPr>
          <a:xfrm>
            <a:off x="1545021" y="0"/>
            <a:ext cx="7315200" cy="1387366"/>
          </a:xfrm>
        </p:spPr>
        <p:txBody>
          <a:bodyPr>
            <a:normAutofit fontScale="90000"/>
          </a:bodyPr>
          <a:lstStyle/>
          <a:p>
            <a:r>
              <a:rPr lang="fr-FR">
                <a:solidFill>
                  <a:srgbClr val="006B24"/>
                </a:solidFill>
              </a:rPr>
              <a:t>Une page définitivement tournée : </a:t>
            </a:r>
            <a:br>
              <a:rPr lang="fr-FR">
                <a:solidFill>
                  <a:srgbClr val="006B24"/>
                </a:solidFill>
              </a:rPr>
            </a:br>
            <a:r>
              <a:rPr lang="fr-FR">
                <a:solidFill>
                  <a:srgbClr val="006B24"/>
                </a:solidFill>
              </a:rPr>
              <a:t>les rétro CGM/PALME</a:t>
            </a:r>
          </a:p>
        </p:txBody>
      </p:sp>
      <p:sp>
        <p:nvSpPr>
          <p:cNvPr id="3" name="Espace réservé du contenu 2">
            <a:extLst>
              <a:ext uri="{FF2B5EF4-FFF2-40B4-BE49-F238E27FC236}">
                <a16:creationId xmlns:a16="http://schemas.microsoft.com/office/drawing/2014/main" id="{64A49BE0-9D9E-908D-9129-D5BD4F5C63F8}"/>
              </a:ext>
            </a:extLst>
          </p:cNvPr>
          <p:cNvSpPr>
            <a:spLocks noGrp="1"/>
          </p:cNvSpPr>
          <p:nvPr>
            <p:ph idx="1"/>
          </p:nvPr>
        </p:nvSpPr>
        <p:spPr>
          <a:xfrm>
            <a:off x="457200" y="1608089"/>
            <a:ext cx="8229600" cy="5113391"/>
          </a:xfrm>
        </p:spPr>
        <p:txBody>
          <a:bodyPr>
            <a:normAutofit/>
          </a:bodyPr>
          <a:lstStyle/>
          <a:p>
            <a:r>
              <a:rPr lang="fr-FR">
                <a:solidFill>
                  <a:srgbClr val="006B24"/>
                </a:solidFill>
              </a:rPr>
              <a:t>Tous les encodages désormais obsolètes devenus interdits tant en catalogage courant que dans les chantiers d'amélioration des données, ont été sorti du corps du manuel</a:t>
            </a:r>
          </a:p>
          <a:p>
            <a:pPr lvl="1"/>
            <a:r>
              <a:rPr lang="fr-FR"/>
              <a:t>Regroupé dans une </a:t>
            </a:r>
            <a:r>
              <a:rPr lang="fr-FR">
                <a:hlinkClick r:id="rId3"/>
              </a:rPr>
              <a:t>annexe dédiée</a:t>
            </a:r>
            <a:r>
              <a:rPr lang="fr-FR"/>
              <a:t> qui renvoi systématiquement a la bonne pratique</a:t>
            </a:r>
          </a:p>
          <a:p>
            <a:r>
              <a:rPr lang="fr-FR">
                <a:solidFill>
                  <a:srgbClr val="006B24"/>
                </a:solidFill>
              </a:rPr>
              <a:t>En complément de la règle déjà ajoutée :  droit de modifier en profondeur un fichier ex CGM</a:t>
            </a:r>
          </a:p>
          <a:p>
            <a:pPr lvl="1"/>
            <a:r>
              <a:rPr lang="fr-FR"/>
              <a:t>Cf précisions au </a:t>
            </a:r>
            <a:r>
              <a:rPr lang="fr-FR">
                <a:hlinkClick r:id="rId4"/>
              </a:rPr>
              <a:t>principe 3 </a:t>
            </a:r>
            <a:endParaRPr lang="fr-FR"/>
          </a:p>
        </p:txBody>
      </p:sp>
      <p:sp>
        <p:nvSpPr>
          <p:cNvPr id="5" name="Espace réservé du numéro de diapositive 4">
            <a:extLst>
              <a:ext uri="{FF2B5EF4-FFF2-40B4-BE49-F238E27FC236}">
                <a16:creationId xmlns:a16="http://schemas.microsoft.com/office/drawing/2014/main" id="{93DD5064-0B69-ACD3-6B8C-E58A8624AE90}"/>
              </a:ext>
            </a:extLst>
          </p:cNvPr>
          <p:cNvSpPr>
            <a:spLocks noGrp="1"/>
          </p:cNvSpPr>
          <p:nvPr>
            <p:ph type="sldNum" sz="quarter" idx="12"/>
          </p:nvPr>
        </p:nvSpPr>
        <p:spPr/>
        <p:txBody>
          <a:bodyPr/>
          <a:lstStyle/>
          <a:p>
            <a:fld id="{4FDDB0EE-562A-402E-B0CB-D9B0904D3576}" type="slidenum">
              <a:rPr lang="fr-FR" smtClean="0"/>
              <a:t>25</a:t>
            </a:fld>
            <a:endParaRPr lang="fr-FR"/>
          </a:p>
        </p:txBody>
      </p:sp>
    </p:spTree>
    <p:extLst>
      <p:ext uri="{BB962C8B-B14F-4D97-AF65-F5344CB8AC3E}">
        <p14:creationId xmlns:p14="http://schemas.microsoft.com/office/powerpoint/2010/main" val="2515534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315DE-DBC7-191F-99F0-E50A4C26036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2216E29-B5F7-0B9D-F138-13F6019D2BA8}"/>
              </a:ext>
            </a:extLst>
          </p:cNvPr>
          <p:cNvSpPr>
            <a:spLocks noGrp="1"/>
          </p:cNvSpPr>
          <p:nvPr>
            <p:ph type="title"/>
          </p:nvPr>
        </p:nvSpPr>
        <p:spPr/>
        <p:txBody>
          <a:bodyPr>
            <a:normAutofit/>
          </a:bodyPr>
          <a:lstStyle/>
          <a:p>
            <a:r>
              <a:rPr lang="fr-FR">
                <a:solidFill>
                  <a:srgbClr val="006B24"/>
                </a:solidFill>
              </a:rPr>
              <a:t>Nouvelles fonctionnalités</a:t>
            </a:r>
          </a:p>
        </p:txBody>
      </p:sp>
      <p:sp>
        <p:nvSpPr>
          <p:cNvPr id="3" name="Espace réservé du contenu 2">
            <a:extLst>
              <a:ext uri="{FF2B5EF4-FFF2-40B4-BE49-F238E27FC236}">
                <a16:creationId xmlns:a16="http://schemas.microsoft.com/office/drawing/2014/main" id="{74D48573-1D1E-9976-4AB3-163659A15870}"/>
              </a:ext>
            </a:extLst>
          </p:cNvPr>
          <p:cNvSpPr>
            <a:spLocks noGrp="1"/>
          </p:cNvSpPr>
          <p:nvPr>
            <p:ph idx="1"/>
          </p:nvPr>
        </p:nvSpPr>
        <p:spPr>
          <a:xfrm>
            <a:off x="457205" y="1213949"/>
            <a:ext cx="8357191" cy="4912219"/>
          </a:xfrm>
        </p:spPr>
        <p:txBody>
          <a:bodyPr>
            <a:normAutofit lnSpcReduction="10000"/>
          </a:bodyPr>
          <a:lstStyle/>
          <a:p>
            <a:r>
              <a:rPr lang="fr-FR">
                <a:solidFill>
                  <a:srgbClr val="006B24"/>
                </a:solidFill>
              </a:rPr>
              <a:t>Rappel sur la fonction recherche</a:t>
            </a:r>
          </a:p>
          <a:p>
            <a:pPr lvl="1"/>
            <a:r>
              <a:rPr lang="fr-FR"/>
              <a:t>Par mot sans booléen avec troncature par défaut, sans les chevrons &lt; &gt;</a:t>
            </a:r>
          </a:p>
          <a:p>
            <a:pPr lvl="1"/>
            <a:r>
              <a:rPr lang="fr-FR"/>
              <a:t>En raison du nom de caractère minimum utilisation dans le texte de </a:t>
            </a:r>
            <a:r>
              <a:rPr lang="fr-FR" sz="2400">
                <a:highlight>
                  <a:srgbClr val="F2F2F2"/>
                </a:highlight>
                <a:latin typeface="Courier New" panose="02070309020205020404" pitchFamily="49" charset="0"/>
                <a:cs typeface="Courier New" panose="02070309020205020404" pitchFamily="49" charset="0"/>
              </a:rPr>
              <a:t>composant &lt;c&gt; </a:t>
            </a:r>
            <a:r>
              <a:rPr lang="fr-FR"/>
              <a:t>et </a:t>
            </a:r>
            <a:r>
              <a:rPr lang="fr-FR" sz="2400">
                <a:highlight>
                  <a:srgbClr val="F2F2F2"/>
                </a:highlight>
                <a:latin typeface="Courier New" panose="02070309020205020404" pitchFamily="49" charset="0"/>
                <a:cs typeface="Courier New" panose="02070309020205020404" pitchFamily="49" charset="0"/>
              </a:rPr>
              <a:t>paragraphe &lt;p&gt;</a:t>
            </a:r>
            <a:endParaRPr lang="fr-FR">
              <a:highlight>
                <a:srgbClr val="F2F2F2"/>
              </a:highlight>
              <a:latin typeface="Courier New" panose="02070309020205020404" pitchFamily="49" charset="0"/>
              <a:cs typeface="Courier New" panose="02070309020205020404" pitchFamily="49" charset="0"/>
            </a:endParaRPr>
          </a:p>
          <a:p>
            <a:pPr lvl="1"/>
            <a:r>
              <a:rPr lang="fr-FR"/>
              <a:t>Les "pages orphelines" = pages liées du même ou autre manuel</a:t>
            </a:r>
          </a:p>
          <a:p>
            <a:pPr>
              <a:spcBef>
                <a:spcPts val="1800"/>
              </a:spcBef>
            </a:pPr>
            <a:r>
              <a:rPr lang="fr-FR">
                <a:solidFill>
                  <a:srgbClr val="006B24"/>
                </a:solidFill>
              </a:rPr>
              <a:t>Des blocs exemples EAD conçus pour pourvoir être copier </a:t>
            </a:r>
          </a:p>
        </p:txBody>
      </p:sp>
      <p:sp>
        <p:nvSpPr>
          <p:cNvPr id="5" name="Espace réservé du numéro de diapositive 4">
            <a:extLst>
              <a:ext uri="{FF2B5EF4-FFF2-40B4-BE49-F238E27FC236}">
                <a16:creationId xmlns:a16="http://schemas.microsoft.com/office/drawing/2014/main" id="{22166E94-CE14-3ADC-9055-0DAEC6490750}"/>
              </a:ext>
            </a:extLst>
          </p:cNvPr>
          <p:cNvSpPr>
            <a:spLocks noGrp="1"/>
          </p:cNvSpPr>
          <p:nvPr>
            <p:ph type="sldNum" sz="quarter" idx="12"/>
          </p:nvPr>
        </p:nvSpPr>
        <p:spPr/>
        <p:txBody>
          <a:bodyPr/>
          <a:lstStyle/>
          <a:p>
            <a:fld id="{4FDDB0EE-562A-402E-B0CB-D9B0904D3576}" type="slidenum">
              <a:rPr lang="fr-FR" smtClean="0"/>
              <a:t>26</a:t>
            </a:fld>
            <a:endParaRPr lang="fr-FR"/>
          </a:p>
        </p:txBody>
      </p:sp>
      <p:pic>
        <p:nvPicPr>
          <p:cNvPr id="6" name="Image 5" descr="Une image contenant texte, capture d’écran, Police, ligne&#10;&#10;Description générée automatiquement">
            <a:extLst>
              <a:ext uri="{FF2B5EF4-FFF2-40B4-BE49-F238E27FC236}">
                <a16:creationId xmlns:a16="http://schemas.microsoft.com/office/drawing/2014/main" id="{5BECE30E-0595-112E-3224-3862D657E11A}"/>
              </a:ext>
            </a:extLst>
          </p:cNvPr>
          <p:cNvPicPr>
            <a:picLocks noChangeAspect="1"/>
          </p:cNvPicPr>
          <p:nvPr/>
        </p:nvPicPr>
        <p:blipFill>
          <a:blip r:embed="rId3">
            <a:extLst>
              <a:ext uri="{28A0092B-C50C-407E-A947-70E740481C1C}">
                <a14:useLocalDpi xmlns:a14="http://schemas.microsoft.com/office/drawing/2010/main" val="0"/>
              </a:ext>
            </a:extLst>
          </a:blip>
          <a:srcRect t="18290" b="22732"/>
          <a:stretch/>
        </p:blipFill>
        <p:spPr>
          <a:xfrm>
            <a:off x="3587165" y="5326693"/>
            <a:ext cx="4806435" cy="1143001"/>
          </a:xfrm>
          <a:prstGeom prst="rect">
            <a:avLst/>
          </a:prstGeom>
        </p:spPr>
      </p:pic>
      <p:sp>
        <p:nvSpPr>
          <p:cNvPr id="7" name="Espace réservé du pied de page 4">
            <a:extLst>
              <a:ext uri="{FF2B5EF4-FFF2-40B4-BE49-F238E27FC236}">
                <a16:creationId xmlns:a16="http://schemas.microsoft.com/office/drawing/2014/main" id="{EBFD2480-C22B-9CEF-F4B4-96A7AB410093}"/>
              </a:ext>
            </a:extLst>
          </p:cNvPr>
          <p:cNvSpPr>
            <a:spLocks noGrp="1"/>
          </p:cNvSpPr>
          <p:nvPr>
            <p:ph type="ftr" sz="quarter" idx="11"/>
          </p:nvPr>
        </p:nvSpPr>
        <p:spPr>
          <a:xfrm>
            <a:off x="457199" y="6469693"/>
            <a:ext cx="7427168" cy="365125"/>
          </a:xfrm>
        </p:spPr>
        <p:txBody>
          <a:bodyPr/>
          <a:lstStyle/>
          <a:p>
            <a:r>
              <a:rPr lang="fr-FR">
                <a:solidFill>
                  <a:srgbClr val="0000FF"/>
                </a:solidFill>
              </a:rPr>
              <a:t>https://documentation.abes.fr/aidecalames/manuelcatalogageead/index.html</a:t>
            </a:r>
          </a:p>
        </p:txBody>
      </p:sp>
    </p:spTree>
    <p:extLst>
      <p:ext uri="{BB962C8B-B14F-4D97-AF65-F5344CB8AC3E}">
        <p14:creationId xmlns:p14="http://schemas.microsoft.com/office/powerpoint/2010/main" val="222371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D7DD2-24AC-670F-6CE7-F2AE9967599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CE53615-7C60-0156-675D-8091F75C07B7}"/>
              </a:ext>
            </a:extLst>
          </p:cNvPr>
          <p:cNvSpPr>
            <a:spLocks noGrp="1"/>
          </p:cNvSpPr>
          <p:nvPr>
            <p:ph type="title"/>
          </p:nvPr>
        </p:nvSpPr>
        <p:spPr/>
        <p:txBody>
          <a:bodyPr>
            <a:normAutofit/>
          </a:bodyPr>
          <a:lstStyle/>
          <a:p>
            <a:r>
              <a:rPr lang="fr-FR">
                <a:solidFill>
                  <a:srgbClr val="F6862A"/>
                </a:solidFill>
              </a:rPr>
              <a:t>PARTIE 4 : Bilan d'Étape du GT EAD en bibliothèque</a:t>
            </a:r>
          </a:p>
        </p:txBody>
      </p:sp>
      <p:sp>
        <p:nvSpPr>
          <p:cNvPr id="5" name="Espace réservé du numéro de diapositive 4">
            <a:extLst>
              <a:ext uri="{FF2B5EF4-FFF2-40B4-BE49-F238E27FC236}">
                <a16:creationId xmlns:a16="http://schemas.microsoft.com/office/drawing/2014/main" id="{2BF6E429-F1DD-56DB-04A1-242CC4BAD50B}"/>
              </a:ext>
            </a:extLst>
          </p:cNvPr>
          <p:cNvSpPr>
            <a:spLocks noGrp="1"/>
          </p:cNvSpPr>
          <p:nvPr>
            <p:ph type="sldNum" sz="quarter" idx="12"/>
          </p:nvPr>
        </p:nvSpPr>
        <p:spPr/>
        <p:txBody>
          <a:bodyPr/>
          <a:lstStyle/>
          <a:p>
            <a:fld id="{4FDDB0EE-562A-402E-B0CB-D9B0904D3576}" type="slidenum">
              <a:rPr lang="fr-FR" smtClean="0"/>
              <a:t>27</a:t>
            </a:fld>
            <a:endParaRPr lang="fr-FR"/>
          </a:p>
        </p:txBody>
      </p:sp>
      <p:pic>
        <p:nvPicPr>
          <p:cNvPr id="6" name="Image 5" descr="Une image contenant texte, Police, logo, Graphique&#10;&#10;Description générée automatiquement">
            <a:extLst>
              <a:ext uri="{FF2B5EF4-FFF2-40B4-BE49-F238E27FC236}">
                <a16:creationId xmlns:a16="http://schemas.microsoft.com/office/drawing/2014/main" id="{9B3C21C9-AFC2-D0A0-0C15-345177BAD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069" y="966704"/>
            <a:ext cx="4386411" cy="2639785"/>
          </a:xfrm>
          <a:prstGeom prst="rect">
            <a:avLst/>
          </a:prstGeom>
        </p:spPr>
      </p:pic>
    </p:spTree>
    <p:extLst>
      <p:ext uri="{BB962C8B-B14F-4D97-AF65-F5344CB8AC3E}">
        <p14:creationId xmlns:p14="http://schemas.microsoft.com/office/powerpoint/2010/main" val="157981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59F1F57-F315-15E4-8388-84C9ED23D8F4}"/>
              </a:ext>
            </a:extLst>
          </p:cNvPr>
          <p:cNvSpPr>
            <a:spLocks noGrp="1"/>
          </p:cNvSpPr>
          <p:nvPr>
            <p:ph type="title"/>
          </p:nvPr>
        </p:nvSpPr>
        <p:spPr>
          <a:xfrm>
            <a:off x="457200" y="136525"/>
            <a:ext cx="8229600" cy="1143000"/>
          </a:xfrm>
        </p:spPr>
        <p:txBody>
          <a:bodyPr/>
          <a:lstStyle/>
          <a:p>
            <a:r>
              <a:rPr lang="fr-FR">
                <a:solidFill>
                  <a:srgbClr val="F79646"/>
                </a:solidFill>
              </a:rPr>
              <a:t>Bilan et perspectives</a:t>
            </a:r>
          </a:p>
        </p:txBody>
      </p:sp>
      <p:sp>
        <p:nvSpPr>
          <p:cNvPr id="7" name="Espace réservé du contenu 6">
            <a:extLst>
              <a:ext uri="{FF2B5EF4-FFF2-40B4-BE49-F238E27FC236}">
                <a16:creationId xmlns:a16="http://schemas.microsoft.com/office/drawing/2014/main" id="{784347D7-907C-42E9-52FE-C972C94B65A5}"/>
              </a:ext>
            </a:extLst>
          </p:cNvPr>
          <p:cNvSpPr>
            <a:spLocks noGrp="1"/>
          </p:cNvSpPr>
          <p:nvPr>
            <p:ph idx="1"/>
          </p:nvPr>
        </p:nvSpPr>
        <p:spPr>
          <a:xfrm>
            <a:off x="457201" y="1213947"/>
            <a:ext cx="8566484" cy="5142404"/>
          </a:xfrm>
        </p:spPr>
        <p:txBody>
          <a:bodyPr>
            <a:normAutofit fontScale="92500" lnSpcReduction="10000"/>
          </a:bodyPr>
          <a:lstStyle/>
          <a:p>
            <a:r>
              <a:rPr lang="fr-FR">
                <a:solidFill>
                  <a:srgbClr val="F79646"/>
                </a:solidFill>
              </a:rPr>
              <a:t>Rapport remis au CSB de septembre 2024 qui a validé (ou invalidé) les propositions faites par le GT</a:t>
            </a:r>
          </a:p>
          <a:p>
            <a:endParaRPr lang="fr-FR">
              <a:solidFill>
                <a:srgbClr val="F79646"/>
              </a:solidFill>
            </a:endParaRPr>
          </a:p>
          <a:p>
            <a:pPr marL="630223" indent="0">
              <a:buNone/>
            </a:pPr>
            <a:r>
              <a:rPr lang="fr-FR">
                <a:solidFill>
                  <a:srgbClr val="F79646"/>
                </a:solidFill>
              </a:rPr>
              <a:t>Révision systématique des Bonnes pratiques à achever</a:t>
            </a:r>
          </a:p>
          <a:p>
            <a:pPr marL="1260443" lvl="1" indent="-266693"/>
            <a:r>
              <a:rPr lang="fr-FR"/>
              <a:t>52 éléments ont vu leur bonne pratique révisée ;</a:t>
            </a:r>
          </a:p>
          <a:p>
            <a:pPr marL="1260443" lvl="1" indent="-266693"/>
            <a:r>
              <a:rPr lang="fr-FR"/>
              <a:t>43 éléments ont vu leur statut « interdit » confirmé ;</a:t>
            </a:r>
          </a:p>
          <a:p>
            <a:pPr marL="1260443" lvl="1" indent="-266693"/>
            <a:r>
              <a:rPr lang="fr-FR"/>
              <a:t>41 éléments restent à réviser.</a:t>
            </a:r>
          </a:p>
          <a:p>
            <a:pPr marL="630223" lvl="1" indent="0">
              <a:spcBef>
                <a:spcPts val="1800"/>
              </a:spcBef>
              <a:buNone/>
            </a:pPr>
            <a:r>
              <a:rPr lang="fr-FR" sz="3200">
                <a:solidFill>
                  <a:srgbClr val="F79646"/>
                </a:solidFill>
              </a:rPr>
              <a:t>Création de fiche par type de document</a:t>
            </a:r>
          </a:p>
          <a:p>
            <a:pPr marL="1260443" lvl="1" indent="-266693"/>
            <a:r>
              <a:rPr lang="fr-FR"/>
              <a:t>Iconographie en 2025 puis document nativement numérique</a:t>
            </a:r>
            <a:endParaRPr lang="fr-FR">
              <a:solidFill>
                <a:srgbClr val="006B24"/>
              </a:solidFill>
            </a:endParaRPr>
          </a:p>
          <a:p>
            <a:pPr>
              <a:buFont typeface="Symbol" panose="05050102010706020507" pitchFamily="18" charset="2"/>
              <a:buChar char="Þ"/>
            </a:pPr>
            <a:endParaRPr lang="fr-FR"/>
          </a:p>
        </p:txBody>
      </p:sp>
      <p:sp>
        <p:nvSpPr>
          <p:cNvPr id="4" name="Espace réservé du pied de page 3">
            <a:extLst>
              <a:ext uri="{FF2B5EF4-FFF2-40B4-BE49-F238E27FC236}">
                <a16:creationId xmlns:a16="http://schemas.microsoft.com/office/drawing/2014/main" id="{5508243F-51CC-31B9-24AA-F2105E448B92}"/>
              </a:ext>
            </a:extLst>
          </p:cNvPr>
          <p:cNvSpPr>
            <a:spLocks noGrp="1"/>
          </p:cNvSpPr>
          <p:nvPr>
            <p:ph type="ftr" sz="quarter" idx="11"/>
          </p:nvPr>
        </p:nvSpPr>
        <p:spPr/>
        <p:txBody>
          <a:bodyPr/>
          <a:lstStyle/>
          <a:p>
            <a:r>
              <a:rPr lang="fr-FR"/>
              <a:t>Lien vers doc</a:t>
            </a:r>
          </a:p>
        </p:txBody>
      </p:sp>
      <p:sp>
        <p:nvSpPr>
          <p:cNvPr id="5" name="Espace réservé du numéro de diapositive 4">
            <a:extLst>
              <a:ext uri="{FF2B5EF4-FFF2-40B4-BE49-F238E27FC236}">
                <a16:creationId xmlns:a16="http://schemas.microsoft.com/office/drawing/2014/main" id="{9723C40C-1222-D7EE-F05B-FE398F4AD279}"/>
              </a:ext>
            </a:extLst>
          </p:cNvPr>
          <p:cNvSpPr>
            <a:spLocks noGrp="1"/>
          </p:cNvSpPr>
          <p:nvPr>
            <p:ph type="sldNum" sz="quarter" idx="12"/>
          </p:nvPr>
        </p:nvSpPr>
        <p:spPr/>
        <p:txBody>
          <a:bodyPr/>
          <a:lstStyle/>
          <a:p>
            <a:fld id="{4FDDB0EE-562A-402E-B0CB-D9B0904D3576}" type="slidenum">
              <a:rPr lang="fr-FR" smtClean="0"/>
              <a:t>28</a:t>
            </a:fld>
            <a:endParaRPr lang="fr-FR"/>
          </a:p>
        </p:txBody>
      </p:sp>
      <p:sp>
        <p:nvSpPr>
          <p:cNvPr id="8" name="Flèche : droite 7">
            <a:extLst>
              <a:ext uri="{FF2B5EF4-FFF2-40B4-BE49-F238E27FC236}">
                <a16:creationId xmlns:a16="http://schemas.microsoft.com/office/drawing/2014/main" id="{4209DF33-5509-542F-F2FC-B2040005B14F}"/>
              </a:ext>
            </a:extLst>
          </p:cNvPr>
          <p:cNvSpPr/>
          <p:nvPr/>
        </p:nvSpPr>
        <p:spPr>
          <a:xfrm>
            <a:off x="445173" y="2679139"/>
            <a:ext cx="567559" cy="365125"/>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A85E6874-105B-1CBC-5CE7-2D43F27A06F7}"/>
              </a:ext>
            </a:extLst>
          </p:cNvPr>
          <p:cNvSpPr/>
          <p:nvPr/>
        </p:nvSpPr>
        <p:spPr>
          <a:xfrm>
            <a:off x="457205" y="5072884"/>
            <a:ext cx="567559" cy="365125"/>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7089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12A1D-D10C-E241-8D70-68C0A88C0F6B}"/>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DF462D80-DA72-CDFF-AE36-48BFDEC2DEBA}"/>
              </a:ext>
            </a:extLst>
          </p:cNvPr>
          <p:cNvSpPr>
            <a:spLocks noGrp="1"/>
          </p:cNvSpPr>
          <p:nvPr>
            <p:ph type="title"/>
          </p:nvPr>
        </p:nvSpPr>
        <p:spPr>
          <a:xfrm>
            <a:off x="488732" y="92076"/>
            <a:ext cx="8229600" cy="1143000"/>
          </a:xfrm>
        </p:spPr>
        <p:txBody>
          <a:bodyPr/>
          <a:lstStyle/>
          <a:p>
            <a:r>
              <a:rPr lang="fr-FR">
                <a:solidFill>
                  <a:srgbClr val="F79646"/>
                </a:solidFill>
              </a:rPr>
              <a:t>Bilan et perspectives</a:t>
            </a:r>
          </a:p>
        </p:txBody>
      </p:sp>
      <p:sp>
        <p:nvSpPr>
          <p:cNvPr id="7" name="Espace réservé du contenu 6">
            <a:extLst>
              <a:ext uri="{FF2B5EF4-FFF2-40B4-BE49-F238E27FC236}">
                <a16:creationId xmlns:a16="http://schemas.microsoft.com/office/drawing/2014/main" id="{CC3C7524-7D20-DA1E-2C64-0CABDA85BE63}"/>
              </a:ext>
            </a:extLst>
          </p:cNvPr>
          <p:cNvSpPr>
            <a:spLocks noGrp="1"/>
          </p:cNvSpPr>
          <p:nvPr>
            <p:ph idx="1"/>
          </p:nvPr>
        </p:nvSpPr>
        <p:spPr>
          <a:xfrm>
            <a:off x="488732" y="1229711"/>
            <a:ext cx="8229600" cy="4784836"/>
          </a:xfrm>
        </p:spPr>
        <p:txBody>
          <a:bodyPr>
            <a:normAutofit lnSpcReduction="10000"/>
          </a:bodyPr>
          <a:lstStyle/>
          <a:p>
            <a:pPr marL="630223" indent="0">
              <a:buNone/>
            </a:pPr>
            <a:r>
              <a:rPr lang="fr-FR">
                <a:solidFill>
                  <a:srgbClr val="F79646"/>
                </a:solidFill>
              </a:rPr>
              <a:t>Formation EAD</a:t>
            </a:r>
          </a:p>
          <a:p>
            <a:pPr marL="898503" lvl="1" indent="-266693"/>
            <a:r>
              <a:rPr lang="fr-FR"/>
              <a:t>Dialogue avec les organismes de formations pour mieux répartir les dates de formation sur l'année</a:t>
            </a:r>
          </a:p>
          <a:p>
            <a:pPr marL="1088998" lvl="1">
              <a:buFont typeface="Symbol" panose="05050102010706020507" pitchFamily="18" charset="2"/>
              <a:buChar char="Þ"/>
            </a:pPr>
            <a:r>
              <a:rPr lang="fr-FR">
                <a:solidFill>
                  <a:srgbClr val="F79646"/>
                </a:solidFill>
              </a:rPr>
              <a:t>formation ENSSIB </a:t>
            </a:r>
            <a:r>
              <a:rPr lang="fr-FR" dirty="0">
                <a:solidFill>
                  <a:srgbClr val="F79646"/>
                </a:solidFill>
              </a:rPr>
              <a:t>en </a:t>
            </a:r>
            <a:r>
              <a:rPr lang="fr-FR">
                <a:solidFill>
                  <a:srgbClr val="F79646"/>
                </a:solidFill>
              </a:rPr>
              <a:t>mars (11-13 mars 2025)</a:t>
            </a:r>
          </a:p>
          <a:p>
            <a:pPr marL="898503" lvl="1" indent="-266693"/>
            <a:r>
              <a:rPr lang="fr-FR"/>
              <a:t>Reconstitution d'une équipe de formateurs avec réunion annuelle sur retour d'expérience et support : 1 à 2 réunions annuelle</a:t>
            </a:r>
          </a:p>
          <a:p>
            <a:pPr marL="630223" indent="0">
              <a:spcBef>
                <a:spcPts val="1800"/>
              </a:spcBef>
              <a:buNone/>
            </a:pPr>
            <a:r>
              <a:rPr lang="fr-FR">
                <a:solidFill>
                  <a:srgbClr val="F79646"/>
                </a:solidFill>
              </a:rPr>
              <a:t>Participation aux appels à commentaire sur EAD4 qui devrait être publié dans sa version définitive fin 2025</a:t>
            </a:r>
          </a:p>
          <a:p>
            <a:pPr marL="898503" lvl="1" indent="-266693"/>
            <a:endParaRPr lang="fr-FR"/>
          </a:p>
        </p:txBody>
      </p:sp>
      <p:sp>
        <p:nvSpPr>
          <p:cNvPr id="5" name="Espace réservé du numéro de diapositive 4">
            <a:extLst>
              <a:ext uri="{FF2B5EF4-FFF2-40B4-BE49-F238E27FC236}">
                <a16:creationId xmlns:a16="http://schemas.microsoft.com/office/drawing/2014/main" id="{08583C15-B550-608B-B7B1-B73B6EE1C039}"/>
              </a:ext>
            </a:extLst>
          </p:cNvPr>
          <p:cNvSpPr>
            <a:spLocks noGrp="1"/>
          </p:cNvSpPr>
          <p:nvPr>
            <p:ph type="sldNum" sz="quarter" idx="12"/>
          </p:nvPr>
        </p:nvSpPr>
        <p:spPr/>
        <p:txBody>
          <a:bodyPr/>
          <a:lstStyle/>
          <a:p>
            <a:fld id="{4FDDB0EE-562A-402E-B0CB-D9B0904D3576}" type="slidenum">
              <a:rPr lang="fr-FR" smtClean="0"/>
              <a:t>29</a:t>
            </a:fld>
            <a:endParaRPr lang="fr-FR"/>
          </a:p>
        </p:txBody>
      </p:sp>
      <p:sp>
        <p:nvSpPr>
          <p:cNvPr id="8" name="Flèche : droite 7">
            <a:extLst>
              <a:ext uri="{FF2B5EF4-FFF2-40B4-BE49-F238E27FC236}">
                <a16:creationId xmlns:a16="http://schemas.microsoft.com/office/drawing/2014/main" id="{DF470534-309D-2884-C8E3-6D7729E28AD4}"/>
              </a:ext>
            </a:extLst>
          </p:cNvPr>
          <p:cNvSpPr/>
          <p:nvPr/>
        </p:nvSpPr>
        <p:spPr>
          <a:xfrm>
            <a:off x="457205" y="1405982"/>
            <a:ext cx="567559" cy="365125"/>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lèche : droite 1">
            <a:extLst>
              <a:ext uri="{FF2B5EF4-FFF2-40B4-BE49-F238E27FC236}">
                <a16:creationId xmlns:a16="http://schemas.microsoft.com/office/drawing/2014/main" id="{FCA6EA75-11AA-7B96-5F40-9A0E06EED02E}"/>
              </a:ext>
            </a:extLst>
          </p:cNvPr>
          <p:cNvSpPr/>
          <p:nvPr/>
        </p:nvSpPr>
        <p:spPr>
          <a:xfrm>
            <a:off x="414674" y="4571063"/>
            <a:ext cx="567559" cy="365125"/>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u="sng"/>
          </a:p>
        </p:txBody>
      </p:sp>
    </p:spTree>
    <p:extLst>
      <p:ext uri="{BB962C8B-B14F-4D97-AF65-F5344CB8AC3E}">
        <p14:creationId xmlns:p14="http://schemas.microsoft.com/office/powerpoint/2010/main" val="231714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a:solidFill>
                  <a:srgbClr val="8C19FF"/>
                </a:solidFill>
              </a:rPr>
              <a:t>PARTIE 1 : dernière étape de l'articulation de Calames avec les autres outils de son SID</a:t>
            </a:r>
            <a:br>
              <a:rPr lang="fr-FR">
                <a:solidFill>
                  <a:srgbClr val="006B24"/>
                </a:solidFill>
              </a:rPr>
            </a:br>
            <a:endParaRPr lang="fr-FR"/>
          </a:p>
        </p:txBody>
      </p:sp>
      <p:sp>
        <p:nvSpPr>
          <p:cNvPr id="4" name="Espace réservé du numéro de diapositive 3">
            <a:extLst>
              <a:ext uri="{FF2B5EF4-FFF2-40B4-BE49-F238E27FC236}">
                <a16:creationId xmlns:a16="http://schemas.microsoft.com/office/drawing/2014/main" id="{22FF6086-0E09-E445-F3BC-096D827903C8}"/>
              </a:ext>
            </a:extLst>
          </p:cNvPr>
          <p:cNvSpPr>
            <a:spLocks noGrp="1"/>
          </p:cNvSpPr>
          <p:nvPr>
            <p:ph type="sldNum" sz="quarter" idx="12"/>
          </p:nvPr>
        </p:nvSpPr>
        <p:spPr/>
        <p:txBody>
          <a:bodyPr/>
          <a:lstStyle/>
          <a:p>
            <a:fld id="{4FDDB0EE-562A-402E-B0CB-D9B0904D3576}" type="slidenum">
              <a:rPr lang="fr-FR" smtClean="0"/>
              <a:t>3</a:t>
            </a:fld>
            <a:endParaRPr lang="fr-FR"/>
          </a:p>
        </p:txBody>
      </p:sp>
      <p:sp>
        <p:nvSpPr>
          <p:cNvPr id="8" name="Organigramme : Connecteur 7">
            <a:extLst>
              <a:ext uri="{FF2B5EF4-FFF2-40B4-BE49-F238E27FC236}">
                <a16:creationId xmlns:a16="http://schemas.microsoft.com/office/drawing/2014/main" id="{3EDAE684-3DA0-F560-1E4B-A01D3D2C556D}"/>
              </a:ext>
            </a:extLst>
          </p:cNvPr>
          <p:cNvSpPr/>
          <p:nvPr/>
        </p:nvSpPr>
        <p:spPr>
          <a:xfrm>
            <a:off x="1151808" y="620688"/>
            <a:ext cx="1692000" cy="1692000"/>
          </a:xfrm>
          <a:prstGeom prst="flowChartConnector">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600"/>
              <a:t>Bibliothèque numérique</a:t>
            </a:r>
          </a:p>
        </p:txBody>
      </p:sp>
      <p:sp>
        <p:nvSpPr>
          <p:cNvPr id="10" name="Organigramme : Connecteur 9">
            <a:extLst>
              <a:ext uri="{FF2B5EF4-FFF2-40B4-BE49-F238E27FC236}">
                <a16:creationId xmlns:a16="http://schemas.microsoft.com/office/drawing/2014/main" id="{1421E696-CC58-CA4E-721F-E4367CB5EFB4}"/>
              </a:ext>
            </a:extLst>
          </p:cNvPr>
          <p:cNvSpPr/>
          <p:nvPr/>
        </p:nvSpPr>
        <p:spPr>
          <a:xfrm>
            <a:off x="2483769" y="2313064"/>
            <a:ext cx="1692188" cy="1692000"/>
          </a:xfrm>
          <a:prstGeom prst="flowChartConnector">
            <a:avLst/>
          </a:prstGeom>
          <a:solidFill>
            <a:srgbClr val="F79646"/>
          </a:solidFill>
          <a:ln>
            <a:solidFill>
              <a:srgbClr val="F796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SIGB</a:t>
            </a:r>
          </a:p>
        </p:txBody>
      </p:sp>
      <p:sp>
        <p:nvSpPr>
          <p:cNvPr id="11" name="Organigramme : Connecteur 10">
            <a:extLst>
              <a:ext uri="{FF2B5EF4-FFF2-40B4-BE49-F238E27FC236}">
                <a16:creationId xmlns:a16="http://schemas.microsoft.com/office/drawing/2014/main" id="{D8B7855A-8879-FF70-7A6D-094A60AADEE6}"/>
              </a:ext>
            </a:extLst>
          </p:cNvPr>
          <p:cNvSpPr/>
          <p:nvPr/>
        </p:nvSpPr>
        <p:spPr>
          <a:xfrm>
            <a:off x="4897015" y="2313064"/>
            <a:ext cx="1692000" cy="1692000"/>
          </a:xfrm>
          <a:prstGeom prst="flowChartConnector">
            <a:avLst/>
          </a:prstGeom>
          <a:solidFill>
            <a:srgbClr val="00B050"/>
          </a:solidFill>
          <a:ln>
            <a:solidFill>
              <a:srgbClr val="00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SIA</a:t>
            </a:r>
          </a:p>
        </p:txBody>
      </p:sp>
      <p:pic>
        <p:nvPicPr>
          <p:cNvPr id="12" name="Graphique 11">
            <a:extLst>
              <a:ext uri="{FF2B5EF4-FFF2-40B4-BE49-F238E27FC236}">
                <a16:creationId xmlns:a16="http://schemas.microsoft.com/office/drawing/2014/main" id="{C6053259-FF90-C082-263B-8CC87680E0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8003" y="232430"/>
            <a:ext cx="1713195" cy="1713195"/>
          </a:xfrm>
          <a:prstGeom prst="rect">
            <a:avLst/>
          </a:prstGeom>
        </p:spPr>
      </p:pic>
      <p:sp>
        <p:nvSpPr>
          <p:cNvPr id="9" name="Organigramme : Connecteur 8">
            <a:extLst>
              <a:ext uri="{FF2B5EF4-FFF2-40B4-BE49-F238E27FC236}">
                <a16:creationId xmlns:a16="http://schemas.microsoft.com/office/drawing/2014/main" id="{67414739-0B09-AFC1-ACE0-4D89A44C0FFC}"/>
              </a:ext>
            </a:extLst>
          </p:cNvPr>
          <p:cNvSpPr/>
          <p:nvPr/>
        </p:nvSpPr>
        <p:spPr>
          <a:xfrm>
            <a:off x="6156176" y="620688"/>
            <a:ext cx="1692000" cy="1692000"/>
          </a:xfrm>
          <a:prstGeom prst="flowChartConnector">
            <a:avLst/>
          </a:prstGeom>
          <a:solidFill>
            <a:srgbClr val="0066CC"/>
          </a:solidFill>
          <a:ln>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Entrepôts de données</a:t>
            </a:r>
          </a:p>
        </p:txBody>
      </p:sp>
      <p:cxnSp>
        <p:nvCxnSpPr>
          <p:cNvPr id="5" name="Connecteur droit avec flèche 4">
            <a:extLst>
              <a:ext uri="{FF2B5EF4-FFF2-40B4-BE49-F238E27FC236}">
                <a16:creationId xmlns:a16="http://schemas.microsoft.com/office/drawing/2014/main" id="{FF319B85-2938-BA3B-F550-1037298614A1}"/>
              </a:ext>
            </a:extLst>
          </p:cNvPr>
          <p:cNvCxnSpPr>
            <a:stCxn id="8" idx="6"/>
            <a:endCxn id="12" idx="1"/>
          </p:cNvCxnSpPr>
          <p:nvPr/>
        </p:nvCxnSpPr>
        <p:spPr>
          <a:xfrm flipV="1">
            <a:off x="2843808" y="1089030"/>
            <a:ext cx="864192" cy="377663"/>
          </a:xfrm>
          <a:prstGeom prst="straightConnector1">
            <a:avLst/>
          </a:prstGeom>
          <a:ln>
            <a:solidFill>
              <a:srgbClr val="5B331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34AEED90-8ED2-944C-91A6-2A68B370FDDB}"/>
              </a:ext>
            </a:extLst>
          </p:cNvPr>
          <p:cNvCxnSpPr>
            <a:cxnSpLocks/>
            <a:stCxn id="10" idx="0"/>
          </p:cNvCxnSpPr>
          <p:nvPr/>
        </p:nvCxnSpPr>
        <p:spPr>
          <a:xfrm flipV="1">
            <a:off x="3329867" y="1581153"/>
            <a:ext cx="598279" cy="731915"/>
          </a:xfrm>
          <a:prstGeom prst="straightConnector1">
            <a:avLst/>
          </a:prstGeom>
          <a:ln>
            <a:solidFill>
              <a:srgbClr val="5B331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CFC155CB-D126-CA4F-AAEE-8EA007AA485E}"/>
              </a:ext>
            </a:extLst>
          </p:cNvPr>
          <p:cNvCxnSpPr>
            <a:cxnSpLocks/>
            <a:stCxn id="11" idx="0"/>
          </p:cNvCxnSpPr>
          <p:nvPr/>
        </p:nvCxnSpPr>
        <p:spPr>
          <a:xfrm flipH="1" flipV="1">
            <a:off x="5215866" y="1581153"/>
            <a:ext cx="527153" cy="731915"/>
          </a:xfrm>
          <a:prstGeom prst="straightConnector1">
            <a:avLst/>
          </a:prstGeom>
          <a:ln>
            <a:solidFill>
              <a:srgbClr val="5B331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5B981A8E-90A1-C52A-3478-0FD4365DA582}"/>
              </a:ext>
            </a:extLst>
          </p:cNvPr>
          <p:cNvCxnSpPr>
            <a:cxnSpLocks/>
            <a:stCxn id="9" idx="2"/>
            <a:endCxn id="12" idx="3"/>
          </p:cNvCxnSpPr>
          <p:nvPr/>
        </p:nvCxnSpPr>
        <p:spPr>
          <a:xfrm flipH="1" flipV="1">
            <a:off x="5421200" y="1089030"/>
            <a:ext cx="734981" cy="377663"/>
          </a:xfrm>
          <a:prstGeom prst="straightConnector1">
            <a:avLst/>
          </a:prstGeom>
          <a:ln>
            <a:solidFill>
              <a:srgbClr val="5B331F"/>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540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descr="Questions avec un remplissage uni">
            <a:extLst>
              <a:ext uri="{FF2B5EF4-FFF2-40B4-BE49-F238E27FC236}">
                <a16:creationId xmlns:a16="http://schemas.microsoft.com/office/drawing/2014/main" id="{DC2E83D6-4914-2A51-D1B6-FD6B34E32E4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646611" y="1828321"/>
            <a:ext cx="3561011" cy="3561011"/>
          </a:xfrm>
        </p:spPr>
      </p:pic>
      <p:sp>
        <p:nvSpPr>
          <p:cNvPr id="5" name="Espace réservé du numéro de diapositive 4">
            <a:extLst>
              <a:ext uri="{FF2B5EF4-FFF2-40B4-BE49-F238E27FC236}">
                <a16:creationId xmlns:a16="http://schemas.microsoft.com/office/drawing/2014/main" id="{FDF6894B-DA33-FD32-8686-CC4BEA8D87D1}"/>
              </a:ext>
            </a:extLst>
          </p:cNvPr>
          <p:cNvSpPr>
            <a:spLocks noGrp="1"/>
          </p:cNvSpPr>
          <p:nvPr>
            <p:ph type="sldNum" sz="quarter" idx="12"/>
          </p:nvPr>
        </p:nvSpPr>
        <p:spPr/>
        <p:txBody>
          <a:bodyPr/>
          <a:lstStyle/>
          <a:p>
            <a:fld id="{4FDDB0EE-562A-402E-B0CB-D9B0904D3576}" type="slidenum">
              <a:rPr lang="fr-FR" smtClean="0"/>
              <a:t>30</a:t>
            </a:fld>
            <a:endParaRPr lang="fr-FR" dirty="0"/>
          </a:p>
        </p:txBody>
      </p:sp>
    </p:spTree>
    <p:extLst>
      <p:ext uri="{BB962C8B-B14F-4D97-AF65-F5344CB8AC3E}">
        <p14:creationId xmlns:p14="http://schemas.microsoft.com/office/powerpoint/2010/main" val="896884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30B1B-3B51-804F-FC3E-04140571EB4B}"/>
              </a:ext>
            </a:extLst>
          </p:cNvPr>
          <p:cNvSpPr>
            <a:spLocks noGrp="1"/>
          </p:cNvSpPr>
          <p:nvPr>
            <p:ph type="title"/>
          </p:nvPr>
        </p:nvSpPr>
        <p:spPr>
          <a:xfrm>
            <a:off x="310471" y="4404327"/>
            <a:ext cx="7717115" cy="1093663"/>
          </a:xfrm>
        </p:spPr>
        <p:txBody>
          <a:bodyPr>
            <a:normAutofit fontScale="90000"/>
          </a:bodyPr>
          <a:lstStyle/>
          <a:p>
            <a:r>
              <a:rPr lang="fr-FR">
                <a:solidFill>
                  <a:srgbClr val="0066CC"/>
                </a:solidFill>
              </a:rPr>
              <a:t>PARTIE 5 : Pour Un meilleur contrôle qualité </a:t>
            </a:r>
            <a:br>
              <a:rPr lang="fr-FR">
                <a:solidFill>
                  <a:srgbClr val="0066CC"/>
                </a:solidFill>
              </a:rPr>
            </a:br>
            <a:br>
              <a:rPr lang="fr-FR">
                <a:solidFill>
                  <a:srgbClr val="0066CC"/>
                </a:solidFill>
                <a:latin typeface="+mj-lt"/>
                <a:ea typeface="+mj-ea"/>
                <a:cs typeface="+mj-cs"/>
              </a:rPr>
            </a:br>
            <a:endParaRPr lang="fr-FR"/>
          </a:p>
        </p:txBody>
      </p:sp>
      <p:sp>
        <p:nvSpPr>
          <p:cNvPr id="5" name="Espace réservé du numéro de diapositive 4">
            <a:extLst>
              <a:ext uri="{FF2B5EF4-FFF2-40B4-BE49-F238E27FC236}">
                <a16:creationId xmlns:a16="http://schemas.microsoft.com/office/drawing/2014/main" id="{6E88E602-96D2-8F96-AD95-11D26BF6342D}"/>
              </a:ext>
            </a:extLst>
          </p:cNvPr>
          <p:cNvSpPr>
            <a:spLocks noGrp="1"/>
          </p:cNvSpPr>
          <p:nvPr>
            <p:ph type="sldNum" sz="quarter" idx="12"/>
          </p:nvPr>
        </p:nvSpPr>
        <p:spPr/>
        <p:txBody>
          <a:bodyPr/>
          <a:lstStyle/>
          <a:p>
            <a:fld id="{4FDDB0EE-562A-402E-B0CB-D9B0904D3576}" type="slidenum">
              <a:rPr lang="fr-FR" smtClean="0"/>
              <a:t>31</a:t>
            </a:fld>
            <a:endParaRPr lang="fr-FR"/>
          </a:p>
        </p:txBody>
      </p:sp>
      <p:pic>
        <p:nvPicPr>
          <p:cNvPr id="7" name="Graphique 6" descr="Diagramme de flux contour">
            <a:extLst>
              <a:ext uri="{FF2B5EF4-FFF2-40B4-BE49-F238E27FC236}">
                <a16:creationId xmlns:a16="http://schemas.microsoft.com/office/drawing/2014/main" id="{8687AA3E-588A-D811-F518-72046B68C0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2852" y="938008"/>
            <a:ext cx="2841869" cy="2841869"/>
          </a:xfrm>
          <a:prstGeom prst="rect">
            <a:avLst/>
          </a:prstGeom>
        </p:spPr>
      </p:pic>
      <p:sp>
        <p:nvSpPr>
          <p:cNvPr id="4" name="Espace réservé du contenu 2">
            <a:extLst>
              <a:ext uri="{FF2B5EF4-FFF2-40B4-BE49-F238E27FC236}">
                <a16:creationId xmlns:a16="http://schemas.microsoft.com/office/drawing/2014/main" id="{D5097F5C-4BF7-3AB1-E1B9-19F3ADBE74AA}"/>
              </a:ext>
            </a:extLst>
          </p:cNvPr>
          <p:cNvSpPr txBox="1">
            <a:spLocks/>
          </p:cNvSpPr>
          <p:nvPr/>
        </p:nvSpPr>
        <p:spPr>
          <a:xfrm>
            <a:off x="310471" y="5127023"/>
            <a:ext cx="8523067" cy="138010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Wingdings" panose="05000000000000000000" pitchFamily="2" charset="2"/>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Calibri" panose="020F050202020403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Wingdings" panose="05000000000000000000"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891" indent="-342891">
              <a:buFont typeface="Wingdings" panose="05000000000000000000" pitchFamily="2" charset="2"/>
              <a:buChar char="§"/>
            </a:pPr>
            <a:r>
              <a:rPr lang="fr-FR" sz="2800">
                <a:solidFill>
                  <a:srgbClr val="0066CC"/>
                </a:solidFill>
              </a:rPr>
              <a:t>deux nouveaux exports de contrôle des données </a:t>
            </a:r>
          </a:p>
          <a:p>
            <a:pPr marL="342891" indent="-342891">
              <a:buFont typeface="Wingdings" panose="05000000000000000000" pitchFamily="2" charset="2"/>
              <a:buChar char="§"/>
            </a:pPr>
            <a:r>
              <a:rPr lang="fr-FR" sz="2800">
                <a:solidFill>
                  <a:srgbClr val="0066CC"/>
                </a:solidFill>
              </a:rPr>
              <a:t>deux chantiers qualités prioritaires lancés pour 2025</a:t>
            </a:r>
            <a:endParaRPr lang="fr-FR" sz="2800"/>
          </a:p>
        </p:txBody>
      </p:sp>
    </p:spTree>
    <p:extLst>
      <p:ext uri="{BB962C8B-B14F-4D97-AF65-F5344CB8AC3E}">
        <p14:creationId xmlns:p14="http://schemas.microsoft.com/office/powerpoint/2010/main" val="1240591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5201D6-8807-ED20-E4B4-A60BA77B668D}"/>
              </a:ext>
            </a:extLst>
          </p:cNvPr>
          <p:cNvSpPr>
            <a:spLocks noGrp="1"/>
          </p:cNvSpPr>
          <p:nvPr>
            <p:ph type="title"/>
          </p:nvPr>
        </p:nvSpPr>
        <p:spPr/>
        <p:txBody>
          <a:bodyPr>
            <a:normAutofit fontScale="90000"/>
          </a:bodyPr>
          <a:lstStyle/>
          <a:p>
            <a:r>
              <a:rPr lang="fr-FR">
                <a:solidFill>
                  <a:srgbClr val="0066CC"/>
                </a:solidFill>
              </a:rPr>
              <a:t>Deux nouveaux exports pour le contrôle qualité</a:t>
            </a:r>
          </a:p>
        </p:txBody>
      </p:sp>
      <p:sp>
        <p:nvSpPr>
          <p:cNvPr id="3" name="Espace réservé du contenu 2">
            <a:extLst>
              <a:ext uri="{FF2B5EF4-FFF2-40B4-BE49-F238E27FC236}">
                <a16:creationId xmlns:a16="http://schemas.microsoft.com/office/drawing/2014/main" id="{1B01EF3D-BBC4-4BA5-5F13-540AD89592C0}"/>
              </a:ext>
            </a:extLst>
          </p:cNvPr>
          <p:cNvSpPr>
            <a:spLocks noGrp="1"/>
          </p:cNvSpPr>
          <p:nvPr>
            <p:ph idx="1"/>
          </p:nvPr>
        </p:nvSpPr>
        <p:spPr/>
        <p:txBody>
          <a:bodyPr>
            <a:normAutofit fontScale="92500" lnSpcReduction="20000"/>
          </a:bodyPr>
          <a:lstStyle/>
          <a:p>
            <a:r>
              <a:rPr lang="fr-FR">
                <a:solidFill>
                  <a:srgbClr val="0066CC"/>
                </a:solidFill>
              </a:rPr>
              <a:t>Pour contrôler la conformité d'une valeur d’attribut ou de contenu textuel d'un élément </a:t>
            </a:r>
            <a:r>
              <a:rPr lang="fr-FR">
                <a:solidFill>
                  <a:srgbClr val="0066CC"/>
                </a:solidFill>
                <a:hlinkClick r:id="rId3"/>
              </a:rPr>
              <a:t>l’export Valeurs_controle-Filtre</a:t>
            </a:r>
            <a:endParaRPr lang="fr-FR">
              <a:solidFill>
                <a:srgbClr val="0066CC"/>
              </a:solidFill>
            </a:endParaRPr>
          </a:p>
          <a:p>
            <a:pPr lvl="1"/>
            <a:r>
              <a:rPr lang="fr-FR"/>
              <a:t>Limite : ne permet pas de repérer l'absence d'un attribut attendu</a:t>
            </a:r>
          </a:p>
          <a:p>
            <a:endParaRPr lang="fr-FR">
              <a:solidFill>
                <a:srgbClr val="0066CC"/>
              </a:solidFill>
            </a:endParaRPr>
          </a:p>
          <a:p>
            <a:r>
              <a:rPr lang="fr-FR">
                <a:solidFill>
                  <a:srgbClr val="0066CC"/>
                </a:solidFill>
              </a:rPr>
              <a:t>Pour contrôler les attributs présents, leur valeur et le contenu textuel </a:t>
            </a:r>
            <a:r>
              <a:rPr lang="fr-FR">
                <a:solidFill>
                  <a:srgbClr val="0066CC"/>
                </a:solidFill>
                <a:hlinkClick r:id="rId4"/>
              </a:rPr>
              <a:t>l’export Element_controle-Filtre </a:t>
            </a:r>
            <a:endParaRPr lang="fr-FR">
              <a:solidFill>
                <a:srgbClr val="0066CC"/>
              </a:solidFill>
            </a:endParaRPr>
          </a:p>
          <a:p>
            <a:pPr lvl="1"/>
            <a:r>
              <a:rPr lang="fr-FR"/>
              <a:t>Limite : ne permet pas de filtrer directement par contenu d'une valeur d'attribut dans un tableau</a:t>
            </a:r>
          </a:p>
        </p:txBody>
      </p:sp>
      <p:sp>
        <p:nvSpPr>
          <p:cNvPr id="5" name="Espace réservé du numéro de diapositive 4">
            <a:extLst>
              <a:ext uri="{FF2B5EF4-FFF2-40B4-BE49-F238E27FC236}">
                <a16:creationId xmlns:a16="http://schemas.microsoft.com/office/drawing/2014/main" id="{708FDD98-4963-6773-0C3A-C2D78C69C048}"/>
              </a:ext>
            </a:extLst>
          </p:cNvPr>
          <p:cNvSpPr>
            <a:spLocks noGrp="1"/>
          </p:cNvSpPr>
          <p:nvPr>
            <p:ph type="sldNum" sz="quarter" idx="12"/>
          </p:nvPr>
        </p:nvSpPr>
        <p:spPr/>
        <p:txBody>
          <a:bodyPr/>
          <a:lstStyle/>
          <a:p>
            <a:fld id="{4FDDB0EE-562A-402E-B0CB-D9B0904D3576}" type="slidenum">
              <a:rPr lang="fr-FR" smtClean="0"/>
              <a:t>32</a:t>
            </a:fld>
            <a:endParaRPr lang="fr-FR"/>
          </a:p>
        </p:txBody>
      </p:sp>
    </p:spTree>
    <p:extLst>
      <p:ext uri="{BB962C8B-B14F-4D97-AF65-F5344CB8AC3E}">
        <p14:creationId xmlns:p14="http://schemas.microsoft.com/office/powerpoint/2010/main" val="1195978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C4734-B8AA-F28B-3294-19DE68C73E4E}"/>
              </a:ext>
            </a:extLst>
          </p:cNvPr>
          <p:cNvSpPr>
            <a:spLocks noGrp="1"/>
          </p:cNvSpPr>
          <p:nvPr>
            <p:ph type="title"/>
          </p:nvPr>
        </p:nvSpPr>
        <p:spPr/>
        <p:txBody>
          <a:bodyPr>
            <a:normAutofit fontScale="90000"/>
          </a:bodyPr>
          <a:lstStyle/>
          <a:p>
            <a:r>
              <a:rPr lang="fr-FR">
                <a:solidFill>
                  <a:srgbClr val="0066CC"/>
                </a:solidFill>
              </a:rPr>
              <a:t>L’export </a:t>
            </a:r>
            <a:br>
              <a:rPr lang="fr-FR">
                <a:solidFill>
                  <a:srgbClr val="0066CC"/>
                </a:solidFill>
              </a:rPr>
            </a:br>
            <a:r>
              <a:rPr lang="fr-FR">
                <a:solidFill>
                  <a:srgbClr val="0066CC"/>
                </a:solidFill>
              </a:rPr>
              <a:t>Valeurs_controle-Filtre (2)</a:t>
            </a:r>
          </a:p>
        </p:txBody>
      </p:sp>
      <p:sp>
        <p:nvSpPr>
          <p:cNvPr id="3" name="Espace réservé du contenu 2">
            <a:extLst>
              <a:ext uri="{FF2B5EF4-FFF2-40B4-BE49-F238E27FC236}">
                <a16:creationId xmlns:a16="http://schemas.microsoft.com/office/drawing/2014/main" id="{72559BA0-DD0D-EA26-3A56-3F184E7118B5}"/>
              </a:ext>
            </a:extLst>
          </p:cNvPr>
          <p:cNvSpPr>
            <a:spLocks noGrp="1"/>
          </p:cNvSpPr>
          <p:nvPr>
            <p:ph idx="1"/>
          </p:nvPr>
        </p:nvSpPr>
        <p:spPr/>
        <p:txBody>
          <a:bodyPr>
            <a:normAutofit fontScale="85000" lnSpcReduction="10000"/>
          </a:bodyPr>
          <a:lstStyle/>
          <a:p>
            <a:r>
              <a:rPr lang="fr-FR">
                <a:solidFill>
                  <a:srgbClr val="0066CC"/>
                </a:solidFill>
              </a:rPr>
              <a:t>Nécessite de saisir un Xpath dans le champ Filtre de la fenêtre d’export</a:t>
            </a:r>
          </a:p>
          <a:p>
            <a:r>
              <a:rPr lang="fr-FR">
                <a:solidFill>
                  <a:srgbClr val="0066CC"/>
                </a:solidFill>
              </a:rPr>
              <a:t>Pour construire votre l’Xpath, vous disposez, dans la documentation</a:t>
            </a:r>
          </a:p>
          <a:p>
            <a:pPr lvl="1"/>
            <a:r>
              <a:rPr lang="fr-FR"/>
              <a:t>Des exemples basiques spécifiques au modèle dans le manuel</a:t>
            </a:r>
          </a:p>
          <a:p>
            <a:pPr lvl="1"/>
            <a:r>
              <a:rPr lang="fr-FR"/>
              <a:t>D'un </a:t>
            </a:r>
            <a:r>
              <a:rPr lang="fr-FR" dirty="0">
                <a:hlinkClick r:id="rId2"/>
              </a:rPr>
              <a:t>tableau listant des exemples plus complexes </a:t>
            </a:r>
            <a:r>
              <a:rPr lang="fr-FR"/>
              <a:t>d’Xpath </a:t>
            </a:r>
          </a:p>
          <a:p>
            <a:pPr lvl="1"/>
            <a:r>
              <a:rPr lang="fr-FR"/>
              <a:t>De l'aide de l’Abes par le </a:t>
            </a:r>
            <a:r>
              <a:rPr lang="fr-FR">
                <a:solidFill>
                  <a:srgbClr val="0000FF"/>
                </a:solidFill>
                <a:hlinkClick r:id="rId3">
                  <a:extLst>
                    <a:ext uri="{A12FA001-AC4F-418D-AE19-62706E023703}">
                      <ahyp:hlinkClr xmlns:ahyp="http://schemas.microsoft.com/office/drawing/2018/hyperlinkcolor" val="tx"/>
                    </a:ext>
                  </a:extLst>
                </a:hlinkClick>
              </a:rPr>
              <a:t>guichet ABESstp</a:t>
            </a:r>
            <a:r>
              <a:rPr lang="fr-FR">
                <a:hlinkClick r:id="rId3">
                  <a:extLst>
                    <a:ext uri="{A12FA001-AC4F-418D-AE19-62706E023703}">
                      <ahyp:hlinkClr xmlns:ahyp="http://schemas.microsoft.com/office/drawing/2018/hyperlinkcolor" val="tx"/>
                    </a:ext>
                  </a:extLst>
                </a:hlinkClick>
              </a:rPr>
              <a:t> Calames pro</a:t>
            </a:r>
            <a:endParaRPr lang="fr-FR"/>
          </a:p>
          <a:p>
            <a:r>
              <a:rPr lang="fr-FR">
                <a:solidFill>
                  <a:srgbClr val="0066CC"/>
                </a:solidFill>
              </a:rPr>
              <a:t>Possibilité d’exporter plusieurs fichiers EAD simultanément si l’Xpath saisi est pertinent pour ces différents fichiers</a:t>
            </a:r>
          </a:p>
          <a:p>
            <a:endParaRPr lang="fr-FR">
              <a:solidFill>
                <a:srgbClr val="0066CC"/>
              </a:solidFill>
            </a:endParaRPr>
          </a:p>
        </p:txBody>
      </p:sp>
      <p:sp>
        <p:nvSpPr>
          <p:cNvPr id="5" name="Espace réservé du numéro de diapositive 4">
            <a:extLst>
              <a:ext uri="{FF2B5EF4-FFF2-40B4-BE49-F238E27FC236}">
                <a16:creationId xmlns:a16="http://schemas.microsoft.com/office/drawing/2014/main" id="{44047FE9-9AC3-9A16-6107-5459763A9397}"/>
              </a:ext>
            </a:extLst>
          </p:cNvPr>
          <p:cNvSpPr>
            <a:spLocks noGrp="1"/>
          </p:cNvSpPr>
          <p:nvPr>
            <p:ph type="sldNum" sz="quarter" idx="12"/>
          </p:nvPr>
        </p:nvSpPr>
        <p:spPr/>
        <p:txBody>
          <a:bodyPr/>
          <a:lstStyle/>
          <a:p>
            <a:fld id="{4FDDB0EE-562A-402E-B0CB-D9B0904D3576}" type="slidenum">
              <a:rPr lang="fr-FR" smtClean="0"/>
              <a:t>33</a:t>
            </a:fld>
            <a:endParaRPr lang="fr-FR"/>
          </a:p>
        </p:txBody>
      </p:sp>
    </p:spTree>
    <p:extLst>
      <p:ext uri="{BB962C8B-B14F-4D97-AF65-F5344CB8AC3E}">
        <p14:creationId xmlns:p14="http://schemas.microsoft.com/office/powerpoint/2010/main" val="2764714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4BE2D-C9F1-FC81-8919-A4820B5C0916}"/>
              </a:ext>
            </a:extLst>
          </p:cNvPr>
          <p:cNvSpPr>
            <a:spLocks noGrp="1"/>
          </p:cNvSpPr>
          <p:nvPr>
            <p:ph type="title"/>
          </p:nvPr>
        </p:nvSpPr>
        <p:spPr/>
        <p:txBody>
          <a:bodyPr/>
          <a:lstStyle/>
          <a:p>
            <a:r>
              <a:rPr lang="fr-FR">
                <a:solidFill>
                  <a:srgbClr val="0066CC"/>
                </a:solidFill>
              </a:rPr>
              <a:t>L’export Valeurs_controle-Filtre </a:t>
            </a:r>
          </a:p>
        </p:txBody>
      </p:sp>
      <p:sp>
        <p:nvSpPr>
          <p:cNvPr id="3" name="Espace réservé du contenu 2">
            <a:extLst>
              <a:ext uri="{FF2B5EF4-FFF2-40B4-BE49-F238E27FC236}">
                <a16:creationId xmlns:a16="http://schemas.microsoft.com/office/drawing/2014/main" id="{D0BB5C87-69FB-0DC0-F4F8-D4FD08C23533}"/>
              </a:ext>
            </a:extLst>
          </p:cNvPr>
          <p:cNvSpPr>
            <a:spLocks noGrp="1"/>
          </p:cNvSpPr>
          <p:nvPr>
            <p:ph idx="1"/>
          </p:nvPr>
        </p:nvSpPr>
        <p:spPr/>
        <p:txBody>
          <a:bodyPr>
            <a:normAutofit lnSpcReduction="10000"/>
          </a:bodyPr>
          <a:lstStyle/>
          <a:p>
            <a:r>
              <a:rPr lang="fr-FR">
                <a:solidFill>
                  <a:srgbClr val="0066CC"/>
                </a:solidFill>
              </a:rPr>
              <a:t>Fichier txt pour ouverture dans un tableur (Excel, OpenOffice Calc)</a:t>
            </a:r>
          </a:p>
          <a:p>
            <a:r>
              <a:rPr lang="fr-FR">
                <a:solidFill>
                  <a:srgbClr val="0066CC"/>
                </a:solidFill>
              </a:rPr>
              <a:t>Première ligne = attribut ou élément EAD interrogé</a:t>
            </a:r>
          </a:p>
          <a:p>
            <a:r>
              <a:rPr lang="fr-FR">
                <a:solidFill>
                  <a:srgbClr val="0066CC"/>
                </a:solidFill>
              </a:rPr>
              <a:t>Pour toutes les autres lignes, deux colonnes :</a:t>
            </a:r>
          </a:p>
          <a:p>
            <a:pPr lvl="1"/>
            <a:r>
              <a:rPr lang="fr-FR"/>
              <a:t>ID du composant contenant l’attribut ou l’élément interrogé</a:t>
            </a:r>
          </a:p>
          <a:p>
            <a:pPr lvl="1"/>
            <a:r>
              <a:rPr lang="fr-FR"/>
              <a:t>Valeur de l’attribut ou du contenu textuel de l’élément interrogé</a:t>
            </a:r>
          </a:p>
        </p:txBody>
      </p:sp>
      <p:sp>
        <p:nvSpPr>
          <p:cNvPr id="4" name="Espace réservé du pied de page 3">
            <a:extLst>
              <a:ext uri="{FF2B5EF4-FFF2-40B4-BE49-F238E27FC236}">
                <a16:creationId xmlns:a16="http://schemas.microsoft.com/office/drawing/2014/main" id="{38539552-695C-F8DD-74F9-F4779EA73B80}"/>
              </a:ext>
            </a:extLst>
          </p:cNvPr>
          <p:cNvSpPr>
            <a:spLocks noGrp="1"/>
          </p:cNvSpPr>
          <p:nvPr>
            <p:ph type="ftr" sz="quarter" idx="11"/>
          </p:nvPr>
        </p:nvSpPr>
        <p:spPr/>
        <p:txBody>
          <a:bodyPr/>
          <a:lstStyle/>
          <a:p>
            <a:r>
              <a:rPr lang="fr-FR">
                <a:hlinkClick r:id="rId2"/>
              </a:rPr>
              <a:t>https://documentation.abes.fr/aidecalames/manuelcorrespondant/index.html#ExportQualite:oNVIMuLVtJhrb5JQhrKvq</a:t>
            </a:r>
            <a:r>
              <a:rPr lang="fr-FR"/>
              <a:t> </a:t>
            </a:r>
          </a:p>
        </p:txBody>
      </p:sp>
      <p:sp>
        <p:nvSpPr>
          <p:cNvPr id="5" name="Espace réservé du numéro de diapositive 4">
            <a:extLst>
              <a:ext uri="{FF2B5EF4-FFF2-40B4-BE49-F238E27FC236}">
                <a16:creationId xmlns:a16="http://schemas.microsoft.com/office/drawing/2014/main" id="{A7EEF356-D254-A6EC-B4C5-F17516978494}"/>
              </a:ext>
            </a:extLst>
          </p:cNvPr>
          <p:cNvSpPr>
            <a:spLocks noGrp="1"/>
          </p:cNvSpPr>
          <p:nvPr>
            <p:ph type="sldNum" sz="quarter" idx="12"/>
          </p:nvPr>
        </p:nvSpPr>
        <p:spPr/>
        <p:txBody>
          <a:bodyPr/>
          <a:lstStyle/>
          <a:p>
            <a:fld id="{4FDDB0EE-562A-402E-B0CB-D9B0904D3576}" type="slidenum">
              <a:rPr lang="fr-FR" smtClean="0"/>
              <a:t>34</a:t>
            </a:fld>
            <a:endParaRPr lang="fr-FR"/>
          </a:p>
        </p:txBody>
      </p:sp>
    </p:spTree>
    <p:extLst>
      <p:ext uri="{BB962C8B-B14F-4D97-AF65-F5344CB8AC3E}">
        <p14:creationId xmlns:p14="http://schemas.microsoft.com/office/powerpoint/2010/main" val="1234804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2CAB5C-54E4-5887-A4FE-2CDF54D4ABF8}"/>
              </a:ext>
            </a:extLst>
          </p:cNvPr>
          <p:cNvSpPr>
            <a:spLocks noGrp="1"/>
          </p:cNvSpPr>
          <p:nvPr>
            <p:ph type="title"/>
          </p:nvPr>
        </p:nvSpPr>
        <p:spPr/>
        <p:txBody>
          <a:bodyPr>
            <a:normAutofit fontScale="90000"/>
          </a:bodyPr>
          <a:lstStyle/>
          <a:p>
            <a:r>
              <a:rPr lang="fr-FR">
                <a:solidFill>
                  <a:srgbClr val="0066CC"/>
                </a:solidFill>
              </a:rPr>
              <a:t>L’export </a:t>
            </a:r>
            <a:br>
              <a:rPr lang="fr-FR">
                <a:solidFill>
                  <a:srgbClr val="0066CC"/>
                </a:solidFill>
              </a:rPr>
            </a:br>
            <a:r>
              <a:rPr lang="fr-FR">
                <a:solidFill>
                  <a:srgbClr val="0066CC"/>
                </a:solidFill>
              </a:rPr>
              <a:t>Valeurs_controle-Filtre (3)</a:t>
            </a:r>
            <a:endParaRPr lang="fr-FR"/>
          </a:p>
        </p:txBody>
      </p:sp>
      <p:pic>
        <p:nvPicPr>
          <p:cNvPr id="7" name="Espace réservé du contenu 6" descr="Une image contenant texte, capture d’écran, Police&#10;&#10;Description générée automatiquement">
            <a:extLst>
              <a:ext uri="{FF2B5EF4-FFF2-40B4-BE49-F238E27FC236}">
                <a16:creationId xmlns:a16="http://schemas.microsoft.com/office/drawing/2014/main" id="{DFC81F6D-F64E-7022-6276-8FA27AFAF3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43" y="1898341"/>
            <a:ext cx="9053723" cy="3721827"/>
          </a:xfrm>
        </p:spPr>
      </p:pic>
      <p:sp>
        <p:nvSpPr>
          <p:cNvPr id="5" name="Espace réservé du numéro de diapositive 4">
            <a:extLst>
              <a:ext uri="{FF2B5EF4-FFF2-40B4-BE49-F238E27FC236}">
                <a16:creationId xmlns:a16="http://schemas.microsoft.com/office/drawing/2014/main" id="{A94ACC4E-4C08-396F-44BA-A9168206CB8E}"/>
              </a:ext>
            </a:extLst>
          </p:cNvPr>
          <p:cNvSpPr>
            <a:spLocks noGrp="1"/>
          </p:cNvSpPr>
          <p:nvPr>
            <p:ph type="sldNum" sz="quarter" idx="12"/>
          </p:nvPr>
        </p:nvSpPr>
        <p:spPr/>
        <p:txBody>
          <a:bodyPr/>
          <a:lstStyle/>
          <a:p>
            <a:fld id="{4FDDB0EE-562A-402E-B0CB-D9B0904D3576}" type="slidenum">
              <a:rPr lang="fr-FR" smtClean="0"/>
              <a:t>35</a:t>
            </a:fld>
            <a:endParaRPr lang="fr-FR"/>
          </a:p>
        </p:txBody>
      </p:sp>
    </p:spTree>
    <p:extLst>
      <p:ext uri="{BB962C8B-B14F-4D97-AF65-F5344CB8AC3E}">
        <p14:creationId xmlns:p14="http://schemas.microsoft.com/office/powerpoint/2010/main" val="1538938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E5181-371B-8122-893A-9215AC93DF8F}"/>
              </a:ext>
            </a:extLst>
          </p:cNvPr>
          <p:cNvSpPr>
            <a:spLocks noGrp="1"/>
          </p:cNvSpPr>
          <p:nvPr>
            <p:ph type="title"/>
          </p:nvPr>
        </p:nvSpPr>
        <p:spPr/>
        <p:txBody>
          <a:bodyPr/>
          <a:lstStyle/>
          <a:p>
            <a:r>
              <a:rPr lang="fr-FR">
                <a:solidFill>
                  <a:srgbClr val="0066CC"/>
                </a:solidFill>
              </a:rPr>
              <a:t>L’export Element_controle-Filtre </a:t>
            </a:r>
            <a:endParaRPr lang="fr-FR"/>
          </a:p>
        </p:txBody>
      </p:sp>
      <p:sp>
        <p:nvSpPr>
          <p:cNvPr id="3" name="Espace réservé du contenu 2">
            <a:extLst>
              <a:ext uri="{FF2B5EF4-FFF2-40B4-BE49-F238E27FC236}">
                <a16:creationId xmlns:a16="http://schemas.microsoft.com/office/drawing/2014/main" id="{EFD84486-9769-3DE7-7AD8-1FFA82846DBD}"/>
              </a:ext>
            </a:extLst>
          </p:cNvPr>
          <p:cNvSpPr>
            <a:spLocks noGrp="1"/>
          </p:cNvSpPr>
          <p:nvPr>
            <p:ph idx="1"/>
          </p:nvPr>
        </p:nvSpPr>
        <p:spPr/>
        <p:txBody>
          <a:bodyPr>
            <a:normAutofit fontScale="92500" lnSpcReduction="10000"/>
          </a:bodyPr>
          <a:lstStyle/>
          <a:p>
            <a:r>
              <a:rPr lang="fr-FR" dirty="0">
                <a:solidFill>
                  <a:srgbClr val="0066CC"/>
                </a:solidFill>
              </a:rPr>
              <a:t>Fichier txt pour ouverture dans un tableur (Excel, OpenOffice Calc)</a:t>
            </a:r>
          </a:p>
          <a:p>
            <a:r>
              <a:rPr lang="fr-FR" dirty="0">
                <a:solidFill>
                  <a:srgbClr val="0066CC"/>
                </a:solidFill>
              </a:rPr>
              <a:t>Pour toutes les autres lignes, quatre colonnes :</a:t>
            </a:r>
          </a:p>
          <a:p>
            <a:pPr lvl="1"/>
            <a:r>
              <a:rPr lang="fr-FR" dirty="0"/>
              <a:t>Chemin dans les données EAD jusqu’à l’élément interrogé</a:t>
            </a:r>
          </a:p>
          <a:p>
            <a:pPr lvl="1"/>
            <a:r>
              <a:rPr lang="fr-FR" dirty="0"/>
              <a:t>ID du composant contenant l’élément interrogé</a:t>
            </a:r>
          </a:p>
          <a:p>
            <a:pPr lvl="1"/>
            <a:r>
              <a:rPr lang="fr-FR" dirty="0"/>
              <a:t>Les différents attributs et leur valeur, chacun entre crochets, dans l'ordre alphabétique du nom de l'attribut </a:t>
            </a:r>
          </a:p>
          <a:p>
            <a:pPr lvl="1"/>
            <a:r>
              <a:rPr lang="fr-FR" dirty="0"/>
              <a:t>Contenu textuel de l’élément interrogé</a:t>
            </a:r>
          </a:p>
          <a:p>
            <a:endParaRPr lang="fr-FR" dirty="0">
              <a:solidFill>
                <a:srgbClr val="0066CC"/>
              </a:solidFill>
            </a:endParaRPr>
          </a:p>
        </p:txBody>
      </p:sp>
      <p:sp>
        <p:nvSpPr>
          <p:cNvPr id="4" name="Espace réservé du pied de page 3">
            <a:extLst>
              <a:ext uri="{FF2B5EF4-FFF2-40B4-BE49-F238E27FC236}">
                <a16:creationId xmlns:a16="http://schemas.microsoft.com/office/drawing/2014/main" id="{F821F1A8-E5A4-FEFE-CAC9-4545B9178E54}"/>
              </a:ext>
            </a:extLst>
          </p:cNvPr>
          <p:cNvSpPr>
            <a:spLocks noGrp="1"/>
          </p:cNvSpPr>
          <p:nvPr>
            <p:ph type="ftr" sz="quarter" idx="11"/>
          </p:nvPr>
        </p:nvSpPr>
        <p:spPr/>
        <p:txBody>
          <a:bodyPr/>
          <a:lstStyle/>
          <a:p>
            <a:r>
              <a:rPr lang="fr-FR">
                <a:hlinkClick r:id="rId2"/>
              </a:rPr>
              <a:t>https://documentation.abes.fr/aidecalames/manuelcorrespondant/index.html#ExportQualite:f8zgjVOB5ggnFCyxpwFRFe</a:t>
            </a:r>
            <a:r>
              <a:rPr lang="fr-FR"/>
              <a:t> </a:t>
            </a:r>
          </a:p>
        </p:txBody>
      </p:sp>
      <p:sp>
        <p:nvSpPr>
          <p:cNvPr id="5" name="Espace réservé du numéro de diapositive 4">
            <a:extLst>
              <a:ext uri="{FF2B5EF4-FFF2-40B4-BE49-F238E27FC236}">
                <a16:creationId xmlns:a16="http://schemas.microsoft.com/office/drawing/2014/main" id="{1D003C1F-36C0-7162-736D-2250C3928354}"/>
              </a:ext>
            </a:extLst>
          </p:cNvPr>
          <p:cNvSpPr>
            <a:spLocks noGrp="1"/>
          </p:cNvSpPr>
          <p:nvPr>
            <p:ph type="sldNum" sz="quarter" idx="12"/>
          </p:nvPr>
        </p:nvSpPr>
        <p:spPr/>
        <p:txBody>
          <a:bodyPr/>
          <a:lstStyle/>
          <a:p>
            <a:fld id="{4FDDB0EE-562A-402E-B0CB-D9B0904D3576}" type="slidenum">
              <a:rPr lang="fr-FR" smtClean="0"/>
              <a:t>36</a:t>
            </a:fld>
            <a:endParaRPr lang="fr-FR"/>
          </a:p>
        </p:txBody>
      </p:sp>
    </p:spTree>
    <p:extLst>
      <p:ext uri="{BB962C8B-B14F-4D97-AF65-F5344CB8AC3E}">
        <p14:creationId xmlns:p14="http://schemas.microsoft.com/office/powerpoint/2010/main" val="3157725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68A5E6-1B10-8DA3-A0B0-26A5B430C123}"/>
              </a:ext>
            </a:extLst>
          </p:cNvPr>
          <p:cNvSpPr>
            <a:spLocks noGrp="1"/>
          </p:cNvSpPr>
          <p:nvPr>
            <p:ph type="title"/>
          </p:nvPr>
        </p:nvSpPr>
        <p:spPr/>
        <p:txBody>
          <a:bodyPr>
            <a:normAutofit fontScale="90000"/>
          </a:bodyPr>
          <a:lstStyle/>
          <a:p>
            <a:r>
              <a:rPr lang="fr-FR">
                <a:solidFill>
                  <a:srgbClr val="0066CC"/>
                </a:solidFill>
              </a:rPr>
              <a:t>L’export </a:t>
            </a:r>
            <a:br>
              <a:rPr lang="fr-FR">
                <a:solidFill>
                  <a:srgbClr val="0066CC"/>
                </a:solidFill>
              </a:rPr>
            </a:br>
            <a:r>
              <a:rPr lang="fr-FR">
                <a:solidFill>
                  <a:srgbClr val="0066CC"/>
                </a:solidFill>
              </a:rPr>
              <a:t>Element_controle-Filtre (2)</a:t>
            </a:r>
            <a:endParaRPr lang="fr-FR"/>
          </a:p>
        </p:txBody>
      </p:sp>
      <p:sp>
        <p:nvSpPr>
          <p:cNvPr id="3" name="Espace réservé du contenu 2">
            <a:extLst>
              <a:ext uri="{FF2B5EF4-FFF2-40B4-BE49-F238E27FC236}">
                <a16:creationId xmlns:a16="http://schemas.microsoft.com/office/drawing/2014/main" id="{232EBFAB-CE28-0FF6-E450-53FF772E8A94}"/>
              </a:ext>
            </a:extLst>
          </p:cNvPr>
          <p:cNvSpPr>
            <a:spLocks noGrp="1"/>
          </p:cNvSpPr>
          <p:nvPr>
            <p:ph idx="1"/>
          </p:nvPr>
        </p:nvSpPr>
        <p:spPr/>
        <p:txBody>
          <a:bodyPr/>
          <a:lstStyle/>
          <a:p>
            <a:pPr marL="0" indent="0" algn="ctr">
              <a:buNone/>
            </a:pPr>
            <a:endParaRPr lang="fr-FR"/>
          </a:p>
          <a:p>
            <a:pPr marL="0" indent="0" algn="ctr">
              <a:buNone/>
            </a:pPr>
            <a:endParaRPr lang="fr-FR"/>
          </a:p>
          <a:p>
            <a:pPr marL="0" indent="0" algn="ctr">
              <a:buNone/>
            </a:pPr>
            <a:r>
              <a:rPr lang="fr-FR">
                <a:solidFill>
                  <a:srgbClr val="C00000"/>
                </a:solidFill>
              </a:rPr>
              <a:t>Démo vidéo</a:t>
            </a:r>
            <a:endParaRPr lang="fr-FR">
              <a:solidFill>
                <a:srgbClr val="C00000"/>
              </a:solidFill>
              <a:highlight>
                <a:srgbClr val="FFFF00"/>
              </a:highlight>
            </a:endParaRPr>
          </a:p>
          <a:p>
            <a:endParaRPr lang="fr-FR"/>
          </a:p>
        </p:txBody>
      </p:sp>
      <p:sp>
        <p:nvSpPr>
          <p:cNvPr id="5" name="Espace réservé du numéro de diapositive 4">
            <a:extLst>
              <a:ext uri="{FF2B5EF4-FFF2-40B4-BE49-F238E27FC236}">
                <a16:creationId xmlns:a16="http://schemas.microsoft.com/office/drawing/2014/main" id="{63BC0378-9FEA-20FB-6F31-42D849454CBA}"/>
              </a:ext>
            </a:extLst>
          </p:cNvPr>
          <p:cNvSpPr>
            <a:spLocks noGrp="1"/>
          </p:cNvSpPr>
          <p:nvPr>
            <p:ph type="sldNum" sz="quarter" idx="12"/>
          </p:nvPr>
        </p:nvSpPr>
        <p:spPr/>
        <p:txBody>
          <a:bodyPr/>
          <a:lstStyle/>
          <a:p>
            <a:fld id="{4FDDB0EE-562A-402E-B0CB-D9B0904D3576}" type="slidenum">
              <a:rPr lang="fr-FR" smtClean="0"/>
              <a:t>37</a:t>
            </a:fld>
            <a:endParaRPr lang="fr-FR"/>
          </a:p>
        </p:txBody>
      </p:sp>
      <p:pic>
        <p:nvPicPr>
          <p:cNvPr id="6" name="Graphique 5" descr="Présentation avec multimédia contour">
            <a:extLst>
              <a:ext uri="{FF2B5EF4-FFF2-40B4-BE49-F238E27FC236}">
                <a16:creationId xmlns:a16="http://schemas.microsoft.com/office/drawing/2014/main" id="{376EC2C9-4DC3-B11E-1D7F-55D796C498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57579" y="3429004"/>
            <a:ext cx="2228851" cy="2228851"/>
          </a:xfrm>
          <a:prstGeom prst="rect">
            <a:avLst/>
          </a:prstGeom>
        </p:spPr>
      </p:pic>
    </p:spTree>
    <p:extLst>
      <p:ext uri="{BB962C8B-B14F-4D97-AF65-F5344CB8AC3E}">
        <p14:creationId xmlns:p14="http://schemas.microsoft.com/office/powerpoint/2010/main" val="1129971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920DF-CE2A-0CC5-4C1B-CE219A8FA915}"/>
              </a:ext>
            </a:extLst>
          </p:cNvPr>
          <p:cNvSpPr>
            <a:spLocks noGrp="1"/>
          </p:cNvSpPr>
          <p:nvPr>
            <p:ph type="title"/>
          </p:nvPr>
        </p:nvSpPr>
        <p:spPr/>
        <p:txBody>
          <a:bodyPr>
            <a:normAutofit fontScale="90000"/>
          </a:bodyPr>
          <a:lstStyle/>
          <a:p>
            <a:r>
              <a:rPr lang="fr-FR">
                <a:solidFill>
                  <a:srgbClr val="0066CC"/>
                </a:solidFill>
              </a:rPr>
              <a:t>Deux chantiers qualité prioritaires pour le début 2025</a:t>
            </a:r>
          </a:p>
        </p:txBody>
      </p:sp>
      <p:sp>
        <p:nvSpPr>
          <p:cNvPr id="3" name="Espace réservé du contenu 2">
            <a:extLst>
              <a:ext uri="{FF2B5EF4-FFF2-40B4-BE49-F238E27FC236}">
                <a16:creationId xmlns:a16="http://schemas.microsoft.com/office/drawing/2014/main" id="{0D40F79E-00A7-2591-3A70-0DD463291688}"/>
              </a:ext>
            </a:extLst>
          </p:cNvPr>
          <p:cNvSpPr>
            <a:spLocks noGrp="1"/>
          </p:cNvSpPr>
          <p:nvPr>
            <p:ph idx="1"/>
          </p:nvPr>
        </p:nvSpPr>
        <p:spPr>
          <a:xfrm>
            <a:off x="457200" y="2488019"/>
            <a:ext cx="8229600" cy="3638144"/>
          </a:xfrm>
        </p:spPr>
        <p:txBody>
          <a:bodyPr/>
          <a:lstStyle/>
          <a:p>
            <a:r>
              <a:rPr lang="fr-FR">
                <a:solidFill>
                  <a:srgbClr val="0066CC"/>
                </a:solidFill>
              </a:rPr>
              <a:t>Sur </a:t>
            </a:r>
            <a:r>
              <a:rPr lang="fr-FR">
                <a:solidFill>
                  <a:srgbClr val="0066CC"/>
                </a:solidFill>
                <a:highlight>
                  <a:srgbClr val="F2F2F2"/>
                </a:highlight>
                <a:latin typeface="Courier New" panose="02070309020205020404" pitchFamily="49" charset="0"/>
                <a:cs typeface="Courier New" panose="02070309020205020404" pitchFamily="49" charset="0"/>
              </a:rPr>
              <a:t>&lt;eadid&gt;</a:t>
            </a:r>
            <a:r>
              <a:rPr lang="fr-FR">
                <a:solidFill>
                  <a:srgbClr val="0066CC"/>
                </a:solidFill>
              </a:rPr>
              <a:t> dans </a:t>
            </a:r>
            <a:r>
              <a:rPr lang="fr-FR">
                <a:solidFill>
                  <a:srgbClr val="0066CC"/>
                </a:solidFill>
                <a:highlight>
                  <a:srgbClr val="F2F2F2"/>
                </a:highlight>
                <a:latin typeface="Courier New" panose="02070309020205020404" pitchFamily="49" charset="0"/>
                <a:cs typeface="Courier New" panose="02070309020205020404" pitchFamily="49" charset="0"/>
              </a:rPr>
              <a:t>&lt;eadheader&gt;</a:t>
            </a:r>
          </a:p>
          <a:p>
            <a:endParaRPr lang="fr-FR">
              <a:solidFill>
                <a:srgbClr val="0066CC"/>
              </a:solidFill>
              <a:highlight>
                <a:srgbClr val="F2F2F2"/>
              </a:highlight>
              <a:latin typeface="Courier New" panose="02070309020205020404" pitchFamily="49" charset="0"/>
              <a:cs typeface="Courier New" panose="02070309020205020404" pitchFamily="49" charset="0"/>
            </a:endParaRPr>
          </a:p>
          <a:p>
            <a:endParaRPr lang="fr-FR">
              <a:solidFill>
                <a:srgbClr val="0066CC"/>
              </a:solidFill>
              <a:highlight>
                <a:srgbClr val="F2F2F2"/>
              </a:highlight>
              <a:latin typeface="Courier New" panose="02070309020205020404" pitchFamily="49" charset="0"/>
              <a:cs typeface="Courier New" panose="02070309020205020404" pitchFamily="49" charset="0"/>
            </a:endParaRPr>
          </a:p>
          <a:p>
            <a:r>
              <a:rPr lang="fr-FR">
                <a:solidFill>
                  <a:srgbClr val="0066CC"/>
                </a:solidFill>
              </a:rPr>
              <a:t>Sur le </a:t>
            </a:r>
            <a:r>
              <a:rPr lang="fr-FR">
                <a:solidFill>
                  <a:srgbClr val="0066CC"/>
                </a:solidFill>
                <a:highlight>
                  <a:srgbClr val="F2F2F2"/>
                </a:highlight>
                <a:latin typeface="Courier New" panose="02070309020205020404" pitchFamily="49" charset="0"/>
                <a:cs typeface="Courier New" panose="02070309020205020404" pitchFamily="49" charset="0"/>
              </a:rPr>
              <a:t>NORMAL</a:t>
            </a:r>
            <a:r>
              <a:rPr lang="fr-FR">
                <a:solidFill>
                  <a:srgbClr val="0066CC"/>
                </a:solidFill>
              </a:rPr>
              <a:t> de </a:t>
            </a:r>
            <a:r>
              <a:rPr lang="fr-FR">
                <a:solidFill>
                  <a:srgbClr val="0066CC"/>
                </a:solidFill>
                <a:highlight>
                  <a:srgbClr val="F2F2F2"/>
                </a:highlight>
                <a:latin typeface="Courier New" panose="02070309020205020404" pitchFamily="49" charset="0"/>
                <a:cs typeface="Courier New" panose="02070309020205020404" pitchFamily="49" charset="0"/>
              </a:rPr>
              <a:t>&lt;unitdate&gt;</a:t>
            </a:r>
          </a:p>
        </p:txBody>
      </p:sp>
      <p:sp>
        <p:nvSpPr>
          <p:cNvPr id="5" name="Espace réservé du numéro de diapositive 4">
            <a:extLst>
              <a:ext uri="{FF2B5EF4-FFF2-40B4-BE49-F238E27FC236}">
                <a16:creationId xmlns:a16="http://schemas.microsoft.com/office/drawing/2014/main" id="{F0F7CEF8-A173-22F8-7ED7-A42034283525}"/>
              </a:ext>
            </a:extLst>
          </p:cNvPr>
          <p:cNvSpPr>
            <a:spLocks noGrp="1"/>
          </p:cNvSpPr>
          <p:nvPr>
            <p:ph type="sldNum" sz="quarter" idx="12"/>
          </p:nvPr>
        </p:nvSpPr>
        <p:spPr/>
        <p:txBody>
          <a:bodyPr/>
          <a:lstStyle/>
          <a:p>
            <a:fld id="{4FDDB0EE-562A-402E-B0CB-D9B0904D3576}" type="slidenum">
              <a:rPr lang="fr-FR" smtClean="0"/>
              <a:t>38</a:t>
            </a:fld>
            <a:endParaRPr lang="fr-FR"/>
          </a:p>
        </p:txBody>
      </p:sp>
    </p:spTree>
    <p:extLst>
      <p:ext uri="{BB962C8B-B14F-4D97-AF65-F5344CB8AC3E}">
        <p14:creationId xmlns:p14="http://schemas.microsoft.com/office/powerpoint/2010/main" val="3802430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B5839-AF2C-773B-7EA0-C630B8F0F7BC}"/>
              </a:ext>
            </a:extLst>
          </p:cNvPr>
          <p:cNvSpPr>
            <a:spLocks noGrp="1"/>
          </p:cNvSpPr>
          <p:nvPr>
            <p:ph type="title"/>
          </p:nvPr>
        </p:nvSpPr>
        <p:spPr/>
        <p:txBody>
          <a:bodyPr>
            <a:normAutofit fontScale="90000"/>
          </a:bodyPr>
          <a:lstStyle/>
          <a:p>
            <a:r>
              <a:rPr lang="fr-FR">
                <a:solidFill>
                  <a:srgbClr val="0066CC"/>
                </a:solidFill>
              </a:rPr>
              <a:t>Chantier sur &lt;eadid&gt; : enjeux et méthode</a:t>
            </a:r>
          </a:p>
        </p:txBody>
      </p:sp>
      <p:sp>
        <p:nvSpPr>
          <p:cNvPr id="3" name="Espace réservé du contenu 2">
            <a:extLst>
              <a:ext uri="{FF2B5EF4-FFF2-40B4-BE49-F238E27FC236}">
                <a16:creationId xmlns:a16="http://schemas.microsoft.com/office/drawing/2014/main" id="{9DF4D6F6-B959-6FFF-9412-C4228ED2D994}"/>
              </a:ext>
            </a:extLst>
          </p:cNvPr>
          <p:cNvSpPr>
            <a:spLocks noGrp="1"/>
          </p:cNvSpPr>
          <p:nvPr>
            <p:ph idx="1"/>
          </p:nvPr>
        </p:nvSpPr>
        <p:spPr/>
        <p:txBody>
          <a:bodyPr>
            <a:normAutofit/>
          </a:bodyPr>
          <a:lstStyle/>
          <a:p>
            <a:r>
              <a:rPr lang="fr-FR">
                <a:solidFill>
                  <a:srgbClr val="0066CC"/>
                </a:solidFill>
              </a:rPr>
              <a:t>Enjeux : </a:t>
            </a:r>
          </a:p>
          <a:p>
            <a:pPr marL="457189" lvl="1" indent="0">
              <a:buNone/>
            </a:pPr>
            <a:r>
              <a:rPr lang="fr-FR">
                <a:solidFill>
                  <a:schemeClr val="tx1"/>
                </a:solidFill>
              </a:rPr>
              <a:t>Garantir l'identification unique et pérenne à la fois du fichier EAD et de l'établissement au niveau national et international notamment pour le moissonnage par FranceArchives</a:t>
            </a:r>
          </a:p>
          <a:p>
            <a:pPr marL="457189" lvl="1" indent="0">
              <a:buNone/>
            </a:pPr>
            <a:endParaRPr lang="fr-FR">
              <a:solidFill>
                <a:schemeClr val="tx1"/>
              </a:solidFill>
            </a:endParaRPr>
          </a:p>
          <a:p>
            <a:r>
              <a:rPr lang="fr-FR">
                <a:solidFill>
                  <a:srgbClr val="0066CC"/>
                </a:solidFill>
              </a:rPr>
              <a:t>Méthode : </a:t>
            </a:r>
          </a:p>
          <a:p>
            <a:pPr marL="457189" lvl="1" indent="0">
              <a:buNone/>
            </a:pPr>
            <a:r>
              <a:rPr lang="fr-FR"/>
              <a:t>M</a:t>
            </a:r>
            <a:r>
              <a:rPr lang="fr-FR">
                <a:solidFill>
                  <a:schemeClr val="tx1"/>
                </a:solidFill>
              </a:rPr>
              <a:t>odification de masse par l’Abes après information des établissements </a:t>
            </a:r>
          </a:p>
        </p:txBody>
      </p:sp>
      <p:sp>
        <p:nvSpPr>
          <p:cNvPr id="5" name="Espace réservé du numéro de diapositive 4">
            <a:extLst>
              <a:ext uri="{FF2B5EF4-FFF2-40B4-BE49-F238E27FC236}">
                <a16:creationId xmlns:a16="http://schemas.microsoft.com/office/drawing/2014/main" id="{2283D9E8-A615-DCC2-C795-525CF9420602}"/>
              </a:ext>
            </a:extLst>
          </p:cNvPr>
          <p:cNvSpPr>
            <a:spLocks noGrp="1"/>
          </p:cNvSpPr>
          <p:nvPr>
            <p:ph type="sldNum" sz="quarter" idx="12"/>
          </p:nvPr>
        </p:nvSpPr>
        <p:spPr/>
        <p:txBody>
          <a:bodyPr/>
          <a:lstStyle/>
          <a:p>
            <a:fld id="{4FDDB0EE-562A-402E-B0CB-D9B0904D3576}" type="slidenum">
              <a:rPr lang="fr-FR" smtClean="0"/>
              <a:t>39</a:t>
            </a:fld>
            <a:endParaRPr lang="fr-FR"/>
          </a:p>
        </p:txBody>
      </p:sp>
    </p:spTree>
    <p:extLst>
      <p:ext uri="{BB962C8B-B14F-4D97-AF65-F5344CB8AC3E}">
        <p14:creationId xmlns:p14="http://schemas.microsoft.com/office/powerpoint/2010/main" val="1154309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D108C0-FD3C-45FC-7E95-8C491E379AF4}"/>
              </a:ext>
            </a:extLst>
          </p:cNvPr>
          <p:cNvSpPr>
            <a:spLocks noGrp="1"/>
          </p:cNvSpPr>
          <p:nvPr>
            <p:ph type="title"/>
          </p:nvPr>
        </p:nvSpPr>
        <p:spPr>
          <a:xfrm>
            <a:off x="1114427" y="12045"/>
            <a:ext cx="7915275" cy="1162051"/>
          </a:xfrm>
        </p:spPr>
        <p:txBody>
          <a:bodyPr>
            <a:normAutofit/>
          </a:bodyPr>
          <a:lstStyle/>
          <a:p>
            <a:r>
              <a:rPr lang="fr-FR">
                <a:solidFill>
                  <a:srgbClr val="8C19FF"/>
                </a:solidFill>
              </a:rPr>
              <a:t>Principe du bouton « Réserver… »</a:t>
            </a:r>
          </a:p>
        </p:txBody>
      </p:sp>
      <p:sp>
        <p:nvSpPr>
          <p:cNvPr id="3" name="Espace réservé du contenu 2">
            <a:extLst>
              <a:ext uri="{FF2B5EF4-FFF2-40B4-BE49-F238E27FC236}">
                <a16:creationId xmlns:a16="http://schemas.microsoft.com/office/drawing/2014/main" id="{7F7ADA8D-D23F-3451-4C12-579748689D21}"/>
              </a:ext>
            </a:extLst>
          </p:cNvPr>
          <p:cNvSpPr>
            <a:spLocks noGrp="1"/>
          </p:cNvSpPr>
          <p:nvPr>
            <p:ph idx="1"/>
          </p:nvPr>
        </p:nvSpPr>
        <p:spPr>
          <a:xfrm>
            <a:off x="457200" y="1066805"/>
            <a:ext cx="8229600" cy="5059363"/>
          </a:xfrm>
        </p:spPr>
        <p:txBody>
          <a:bodyPr>
            <a:normAutofit/>
          </a:bodyPr>
          <a:lstStyle/>
          <a:p>
            <a:r>
              <a:rPr lang="fr-FR" sz="2400">
                <a:solidFill>
                  <a:srgbClr val="8C19FF"/>
                </a:solidFill>
              </a:rPr>
              <a:t>Nouveau bouton dans la boîte à outils de l’interface publique qui apparaît à l’affichage d’un </a:t>
            </a:r>
            <a:r>
              <a:rPr lang="fr-FR" sz="2400">
                <a:solidFill>
                  <a:srgbClr val="8C19FF"/>
                </a:solidFill>
                <a:highlight>
                  <a:srgbClr val="F2F2F2"/>
                </a:highlight>
                <a:latin typeface="Courier New" panose="02070309020205020404" pitchFamily="49" charset="0"/>
                <a:cs typeface="Courier New" panose="02070309020205020404" pitchFamily="49" charset="0"/>
              </a:rPr>
              <a:t>&lt;archdesc&gt; </a:t>
            </a:r>
            <a:r>
              <a:rPr lang="fr-FR" sz="2400">
                <a:solidFill>
                  <a:srgbClr val="8C19FF"/>
                </a:solidFill>
              </a:rPr>
              <a:t>ou d’un </a:t>
            </a:r>
            <a:r>
              <a:rPr lang="fr-FR" sz="2400">
                <a:solidFill>
                  <a:srgbClr val="8C19FF"/>
                </a:solidFill>
                <a:highlight>
                  <a:srgbClr val="F2F2F2"/>
                </a:highlight>
                <a:latin typeface="Courier New" panose="02070309020205020404" pitchFamily="49" charset="0"/>
                <a:cs typeface="Courier New" panose="02070309020205020404" pitchFamily="49" charset="0"/>
              </a:rPr>
              <a:t>&lt;c&gt;</a:t>
            </a:r>
            <a:r>
              <a:rPr lang="fr-FR" sz="2400">
                <a:solidFill>
                  <a:srgbClr val="8C19FF"/>
                </a:solidFill>
                <a:latin typeface="Courier New" panose="02070309020205020404" pitchFamily="49" charset="0"/>
                <a:cs typeface="Courier New" panose="02070309020205020404" pitchFamily="49" charset="0"/>
              </a:rPr>
              <a:t> </a:t>
            </a:r>
          </a:p>
          <a:p>
            <a:pPr>
              <a:buFont typeface="Symbol" panose="05050102010706020507" pitchFamily="18" charset="2"/>
              <a:buChar char="Þ"/>
            </a:pPr>
            <a:r>
              <a:rPr lang="fr-FR" sz="2400">
                <a:solidFill>
                  <a:srgbClr val="8C19FF"/>
                </a:solidFill>
              </a:rPr>
              <a:t>Il permet à l’internaute de rebondir vers une interface propre à l'établissement, de demande de consultation du document décrit dans Calames.</a:t>
            </a:r>
          </a:p>
          <a:p>
            <a:pPr marL="0" indent="0">
              <a:buNone/>
            </a:pPr>
            <a:endParaRPr lang="fr-FR" sz="2400">
              <a:solidFill>
                <a:srgbClr val="8C19FF"/>
              </a:solidFill>
            </a:endParaRPr>
          </a:p>
          <a:p>
            <a:endParaRPr lang="fr-FR" sz="2400"/>
          </a:p>
          <a:p>
            <a:endParaRPr lang="fr-FR" sz="2400"/>
          </a:p>
        </p:txBody>
      </p:sp>
      <p:sp>
        <p:nvSpPr>
          <p:cNvPr id="4" name="Espace réservé du pied de page 3">
            <a:extLst>
              <a:ext uri="{FF2B5EF4-FFF2-40B4-BE49-F238E27FC236}">
                <a16:creationId xmlns:a16="http://schemas.microsoft.com/office/drawing/2014/main" id="{425A941A-B828-F1B3-769D-8B636E9F95A5}"/>
              </a:ext>
            </a:extLst>
          </p:cNvPr>
          <p:cNvSpPr>
            <a:spLocks noGrp="1"/>
          </p:cNvSpPr>
          <p:nvPr>
            <p:ph type="ftr" sz="quarter" idx="11"/>
          </p:nvPr>
        </p:nvSpPr>
        <p:spPr/>
        <p:txBody>
          <a:bodyPr/>
          <a:lstStyle/>
          <a:p>
            <a:r>
              <a:rPr lang="fr-FR"/>
              <a:t>Lien vers doc</a:t>
            </a:r>
          </a:p>
        </p:txBody>
      </p:sp>
      <p:sp>
        <p:nvSpPr>
          <p:cNvPr id="5" name="Espace réservé du numéro de diapositive 4">
            <a:extLst>
              <a:ext uri="{FF2B5EF4-FFF2-40B4-BE49-F238E27FC236}">
                <a16:creationId xmlns:a16="http://schemas.microsoft.com/office/drawing/2014/main" id="{69269A3F-12CB-71FC-CE7D-8E9D55259702}"/>
              </a:ext>
            </a:extLst>
          </p:cNvPr>
          <p:cNvSpPr>
            <a:spLocks noGrp="1"/>
          </p:cNvSpPr>
          <p:nvPr>
            <p:ph type="sldNum" sz="quarter" idx="12"/>
          </p:nvPr>
        </p:nvSpPr>
        <p:spPr/>
        <p:txBody>
          <a:bodyPr/>
          <a:lstStyle/>
          <a:p>
            <a:fld id="{4FDDB0EE-562A-402E-B0CB-D9B0904D3576}" type="slidenum">
              <a:rPr lang="fr-FR" smtClean="0"/>
              <a:t>4</a:t>
            </a:fld>
            <a:endParaRPr lang="fr-FR"/>
          </a:p>
        </p:txBody>
      </p:sp>
      <p:pic>
        <p:nvPicPr>
          <p:cNvPr id="7" name="Image 6" descr="Une image contenant texte, capture d’écran, Page web, Site web&#10;&#10;Description générée automatiquement">
            <a:extLst>
              <a:ext uri="{FF2B5EF4-FFF2-40B4-BE49-F238E27FC236}">
                <a16:creationId xmlns:a16="http://schemas.microsoft.com/office/drawing/2014/main" id="{482DE274-8A45-A0AF-594E-AB5790CFD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082" y="3186943"/>
            <a:ext cx="6699845" cy="3659019"/>
          </a:xfrm>
          <a:prstGeom prst="rect">
            <a:avLst/>
          </a:prstGeom>
        </p:spPr>
      </p:pic>
      <p:sp>
        <p:nvSpPr>
          <p:cNvPr id="8" name="Rectangle : coins arrondis 7">
            <a:extLst>
              <a:ext uri="{FF2B5EF4-FFF2-40B4-BE49-F238E27FC236}">
                <a16:creationId xmlns:a16="http://schemas.microsoft.com/office/drawing/2014/main" id="{098649B6-51D1-88DA-E886-DAEB88BC8D46}"/>
              </a:ext>
            </a:extLst>
          </p:cNvPr>
          <p:cNvSpPr/>
          <p:nvPr/>
        </p:nvSpPr>
        <p:spPr>
          <a:xfrm>
            <a:off x="6516216" y="5805268"/>
            <a:ext cx="1152128" cy="503461"/>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45398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617FC53-6E3B-F79E-29F1-92D4414A88E8}"/>
              </a:ext>
            </a:extLst>
          </p:cNvPr>
          <p:cNvPicPr>
            <a:picLocks noChangeAspect="1"/>
          </p:cNvPicPr>
          <p:nvPr/>
        </p:nvPicPr>
        <p:blipFill>
          <a:blip r:embed="rId2"/>
          <a:srcRect r="43050" b="1961"/>
          <a:stretch/>
        </p:blipFill>
        <p:spPr>
          <a:xfrm>
            <a:off x="2" y="132210"/>
            <a:ext cx="7857461" cy="2398209"/>
          </a:xfrm>
          <a:prstGeom prst="rect">
            <a:avLst/>
          </a:prstGeom>
          <a:effectLst>
            <a:outerShdw blurRad="50800" dist="38100" dir="2700000" algn="tl" rotWithShape="0">
              <a:prstClr val="black">
                <a:alpha val="40000"/>
              </a:prstClr>
            </a:outerShdw>
          </a:effectLst>
        </p:spPr>
      </p:pic>
      <p:pic>
        <p:nvPicPr>
          <p:cNvPr id="11" name="Image 10">
            <a:extLst>
              <a:ext uri="{FF2B5EF4-FFF2-40B4-BE49-F238E27FC236}">
                <a16:creationId xmlns:a16="http://schemas.microsoft.com/office/drawing/2014/main" id="{8561336C-1BE6-796B-E27C-EC63749CDF76}"/>
              </a:ext>
            </a:extLst>
          </p:cNvPr>
          <p:cNvPicPr>
            <a:picLocks noChangeAspect="1"/>
          </p:cNvPicPr>
          <p:nvPr/>
        </p:nvPicPr>
        <p:blipFill>
          <a:blip r:embed="rId3"/>
          <a:srcRect l="40116"/>
          <a:stretch/>
        </p:blipFill>
        <p:spPr>
          <a:xfrm>
            <a:off x="3530014" y="4714843"/>
            <a:ext cx="5475767" cy="2010952"/>
          </a:xfrm>
          <a:prstGeom prst="rect">
            <a:avLst/>
          </a:prstGeom>
          <a:effectLst>
            <a:outerShdw blurRad="50800" dist="38100" dir="2700000" algn="tl" rotWithShape="0">
              <a:prstClr val="black">
                <a:alpha val="40000"/>
              </a:prstClr>
            </a:outerShdw>
          </a:effectLst>
        </p:spPr>
      </p:pic>
      <p:pic>
        <p:nvPicPr>
          <p:cNvPr id="14" name="Image 13">
            <a:extLst>
              <a:ext uri="{FF2B5EF4-FFF2-40B4-BE49-F238E27FC236}">
                <a16:creationId xmlns:a16="http://schemas.microsoft.com/office/drawing/2014/main" id="{D06EB857-A7CC-F06E-CCBD-5D67F3EE79E2}"/>
              </a:ext>
            </a:extLst>
          </p:cNvPr>
          <p:cNvPicPr>
            <a:picLocks noChangeAspect="1"/>
          </p:cNvPicPr>
          <p:nvPr/>
        </p:nvPicPr>
        <p:blipFill>
          <a:blip r:embed="rId4"/>
          <a:srcRect r="904"/>
          <a:stretch/>
        </p:blipFill>
        <p:spPr>
          <a:xfrm>
            <a:off x="257015" y="2690043"/>
            <a:ext cx="8669707" cy="20088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15251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10BDB-781D-D18B-CF64-A3CE404306C9}"/>
              </a:ext>
            </a:extLst>
          </p:cNvPr>
          <p:cNvSpPr>
            <a:spLocks noGrp="1"/>
          </p:cNvSpPr>
          <p:nvPr>
            <p:ph type="title"/>
          </p:nvPr>
        </p:nvSpPr>
        <p:spPr/>
        <p:txBody>
          <a:bodyPr>
            <a:normAutofit fontScale="90000"/>
          </a:bodyPr>
          <a:lstStyle/>
          <a:p>
            <a:r>
              <a:rPr lang="fr-FR">
                <a:solidFill>
                  <a:srgbClr val="0066CC"/>
                </a:solidFill>
              </a:rPr>
              <a:t>Chantier sur </a:t>
            </a:r>
            <a:br>
              <a:rPr lang="fr-FR">
                <a:solidFill>
                  <a:srgbClr val="0066CC"/>
                </a:solidFill>
              </a:rPr>
            </a:br>
            <a:r>
              <a:rPr lang="fr-FR">
                <a:solidFill>
                  <a:srgbClr val="0066CC"/>
                </a:solidFill>
              </a:rPr>
              <a:t>NORMAL de &lt;unitdate&gt; : enjeux</a:t>
            </a:r>
          </a:p>
        </p:txBody>
      </p:sp>
      <p:sp>
        <p:nvSpPr>
          <p:cNvPr id="3" name="Espace réservé du contenu 2">
            <a:extLst>
              <a:ext uri="{FF2B5EF4-FFF2-40B4-BE49-F238E27FC236}">
                <a16:creationId xmlns:a16="http://schemas.microsoft.com/office/drawing/2014/main" id="{00EBBEF6-5AC0-9EFC-C041-69F5F1E5766D}"/>
              </a:ext>
            </a:extLst>
          </p:cNvPr>
          <p:cNvSpPr>
            <a:spLocks noGrp="1"/>
          </p:cNvSpPr>
          <p:nvPr>
            <p:ph idx="1"/>
          </p:nvPr>
        </p:nvSpPr>
        <p:spPr/>
        <p:txBody>
          <a:bodyPr/>
          <a:lstStyle/>
          <a:p>
            <a:r>
              <a:rPr lang="fr-FR">
                <a:solidFill>
                  <a:srgbClr val="0066CC"/>
                </a:solidFill>
              </a:rPr>
              <a:t>Bonne indexation des dates : le </a:t>
            </a:r>
            <a:r>
              <a:rPr lang="fr-FR">
                <a:solidFill>
                  <a:srgbClr val="0066CC"/>
                </a:solidFill>
                <a:highlight>
                  <a:srgbClr val="F2F2F2"/>
                </a:highlight>
                <a:latin typeface="Courier New" panose="02070309020205020404" pitchFamily="49" charset="0"/>
                <a:cs typeface="Courier New" panose="02070309020205020404" pitchFamily="49" charset="0"/>
              </a:rPr>
              <a:t>NORMAL</a:t>
            </a:r>
            <a:r>
              <a:rPr lang="fr-FR">
                <a:solidFill>
                  <a:srgbClr val="0066CC"/>
                </a:solidFill>
              </a:rPr>
              <a:t> est la seule donnée de l'</a:t>
            </a:r>
            <a:r>
              <a:rPr lang="fr-FR">
                <a:solidFill>
                  <a:srgbClr val="0066CC"/>
                </a:solidFill>
                <a:highlight>
                  <a:srgbClr val="F2F2F2"/>
                </a:highlight>
                <a:latin typeface="Courier New" panose="02070309020205020404" pitchFamily="49" charset="0"/>
                <a:cs typeface="Courier New" panose="02070309020205020404" pitchFamily="49" charset="0"/>
              </a:rPr>
              <a:t>&lt;unitdate&gt;</a:t>
            </a:r>
            <a:r>
              <a:rPr lang="fr-FR">
                <a:solidFill>
                  <a:srgbClr val="0066CC"/>
                </a:solidFill>
              </a:rPr>
              <a:t> qui alimente l’index de recherche par dates de Calames</a:t>
            </a:r>
          </a:p>
          <a:p>
            <a:r>
              <a:rPr lang="fr-FR">
                <a:solidFill>
                  <a:srgbClr val="0066CC"/>
                </a:solidFill>
              </a:rPr>
              <a:t>Conformité des dates à la norme ISO 8601</a:t>
            </a:r>
          </a:p>
          <a:p>
            <a:r>
              <a:rPr lang="fr-FR">
                <a:solidFill>
                  <a:srgbClr val="0066CC"/>
                </a:solidFill>
              </a:rPr>
              <a:t>Dates font partie des données cruciales pour des conversions vers de nouveaux formats/modèles : EAD 4 et RiC</a:t>
            </a:r>
          </a:p>
        </p:txBody>
      </p:sp>
      <p:sp>
        <p:nvSpPr>
          <p:cNvPr id="4" name="Espace réservé du pied de page 3">
            <a:extLst>
              <a:ext uri="{FF2B5EF4-FFF2-40B4-BE49-F238E27FC236}">
                <a16:creationId xmlns:a16="http://schemas.microsoft.com/office/drawing/2014/main" id="{E073C0B2-A43B-2938-D914-B3209918901C}"/>
              </a:ext>
            </a:extLst>
          </p:cNvPr>
          <p:cNvSpPr>
            <a:spLocks noGrp="1"/>
          </p:cNvSpPr>
          <p:nvPr>
            <p:ph type="ftr" sz="quarter" idx="11"/>
          </p:nvPr>
        </p:nvSpPr>
        <p:spPr/>
        <p:txBody>
          <a:bodyPr/>
          <a:lstStyle/>
          <a:p>
            <a:r>
              <a:rPr lang="fr-FR">
                <a:hlinkClick r:id="rId2"/>
              </a:rPr>
              <a:t>https://www.ead-bibliotheque.fr/guide/donnees-du-did/unitdate/</a:t>
            </a:r>
            <a:r>
              <a:rPr lang="fr-FR"/>
              <a:t> </a:t>
            </a:r>
          </a:p>
        </p:txBody>
      </p:sp>
      <p:sp>
        <p:nvSpPr>
          <p:cNvPr id="5" name="Espace réservé du numéro de diapositive 4">
            <a:extLst>
              <a:ext uri="{FF2B5EF4-FFF2-40B4-BE49-F238E27FC236}">
                <a16:creationId xmlns:a16="http://schemas.microsoft.com/office/drawing/2014/main" id="{230F4265-AA1E-BD2F-6D51-41F540192608}"/>
              </a:ext>
            </a:extLst>
          </p:cNvPr>
          <p:cNvSpPr>
            <a:spLocks noGrp="1"/>
          </p:cNvSpPr>
          <p:nvPr>
            <p:ph type="sldNum" sz="quarter" idx="12"/>
          </p:nvPr>
        </p:nvSpPr>
        <p:spPr/>
        <p:txBody>
          <a:bodyPr/>
          <a:lstStyle/>
          <a:p>
            <a:fld id="{4FDDB0EE-562A-402E-B0CB-D9B0904D3576}" type="slidenum">
              <a:rPr lang="fr-FR" smtClean="0"/>
              <a:t>41</a:t>
            </a:fld>
            <a:endParaRPr lang="fr-FR"/>
          </a:p>
        </p:txBody>
      </p:sp>
    </p:spTree>
    <p:extLst>
      <p:ext uri="{BB962C8B-B14F-4D97-AF65-F5344CB8AC3E}">
        <p14:creationId xmlns:p14="http://schemas.microsoft.com/office/powerpoint/2010/main" val="405041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115D8-9043-07AF-B0E9-8820B5543A78}"/>
              </a:ext>
            </a:extLst>
          </p:cNvPr>
          <p:cNvSpPr>
            <a:spLocks noGrp="1"/>
          </p:cNvSpPr>
          <p:nvPr>
            <p:ph type="title"/>
          </p:nvPr>
        </p:nvSpPr>
        <p:spPr/>
        <p:txBody>
          <a:bodyPr>
            <a:normAutofit fontScale="90000"/>
          </a:bodyPr>
          <a:lstStyle/>
          <a:p>
            <a:r>
              <a:rPr lang="fr-FR">
                <a:solidFill>
                  <a:srgbClr val="0066CC"/>
                </a:solidFill>
              </a:rPr>
              <a:t>Chantier sur </a:t>
            </a:r>
            <a:br>
              <a:rPr lang="fr-FR">
                <a:solidFill>
                  <a:srgbClr val="0066CC"/>
                </a:solidFill>
              </a:rPr>
            </a:br>
            <a:r>
              <a:rPr lang="fr-FR">
                <a:solidFill>
                  <a:srgbClr val="0066CC"/>
                </a:solidFill>
              </a:rPr>
              <a:t>NORMAL de &lt;unitdate&gt; : méthode</a:t>
            </a:r>
            <a:endParaRPr lang="fr-FR"/>
          </a:p>
        </p:txBody>
      </p:sp>
      <p:sp>
        <p:nvSpPr>
          <p:cNvPr id="3" name="Espace réservé du contenu 2">
            <a:extLst>
              <a:ext uri="{FF2B5EF4-FFF2-40B4-BE49-F238E27FC236}">
                <a16:creationId xmlns:a16="http://schemas.microsoft.com/office/drawing/2014/main" id="{3BB94D09-3D20-FC84-847F-2E01507EDC16}"/>
              </a:ext>
            </a:extLst>
          </p:cNvPr>
          <p:cNvSpPr>
            <a:spLocks noGrp="1"/>
          </p:cNvSpPr>
          <p:nvPr>
            <p:ph idx="1"/>
          </p:nvPr>
        </p:nvSpPr>
        <p:spPr>
          <a:xfrm>
            <a:off x="457200" y="1600204"/>
            <a:ext cx="8229600" cy="4983163"/>
          </a:xfrm>
        </p:spPr>
        <p:txBody>
          <a:bodyPr>
            <a:normAutofit fontScale="92500" lnSpcReduction="10000"/>
          </a:bodyPr>
          <a:lstStyle/>
          <a:p>
            <a:r>
              <a:rPr lang="fr-FR">
                <a:solidFill>
                  <a:srgbClr val="0066CC"/>
                </a:solidFill>
              </a:rPr>
              <a:t>Autonomie des établissements :</a:t>
            </a:r>
          </a:p>
          <a:p>
            <a:pPr marL="446077" indent="0">
              <a:buNone/>
            </a:pPr>
            <a:r>
              <a:rPr lang="fr-FR">
                <a:solidFill>
                  <a:srgbClr val="0066CC"/>
                </a:solidFill>
              </a:rPr>
              <a:t>produire une liste de NORMAL de &lt;unitdate&gt; en utilisant l’export Valeurs_controle-Filtre avec l’Xpath</a:t>
            </a:r>
          </a:p>
          <a:p>
            <a:pPr marL="0" indent="0">
              <a:buNone/>
            </a:pPr>
            <a:r>
              <a:rPr lang="fr-FR">
                <a:solidFill>
                  <a:srgbClr val="0066CC"/>
                </a:solidFill>
              </a:rPr>
              <a:t>	</a:t>
            </a:r>
            <a:r>
              <a:rPr lang="fr-FR">
                <a:solidFill>
                  <a:schemeClr val="tx1"/>
                </a:solidFill>
                <a:highlight>
                  <a:srgbClr val="F2F2F2"/>
                </a:highlight>
                <a:latin typeface="Courier New" panose="02070309020205020404" pitchFamily="49" charset="0"/>
                <a:cs typeface="Courier New" panose="02070309020205020404" pitchFamily="49" charset="0"/>
              </a:rPr>
              <a:t>//unitdate/@normal</a:t>
            </a:r>
          </a:p>
          <a:p>
            <a:pPr marL="896916" indent="0">
              <a:buNone/>
            </a:pPr>
            <a:r>
              <a:rPr lang="fr-FR" sz="2600">
                <a:solidFill>
                  <a:schemeClr val="tx1"/>
                </a:solidFill>
                <a:hlinkClick r:id="rId2"/>
              </a:rPr>
              <a:t>Cf. Liste des erreurs récurrentes constatées</a:t>
            </a:r>
            <a:endParaRPr lang="fr-FR" sz="2600">
              <a:solidFill>
                <a:schemeClr val="tx1"/>
              </a:solidFill>
            </a:endParaRPr>
          </a:p>
          <a:p>
            <a:pPr marL="446077" indent="0">
              <a:spcBef>
                <a:spcPts val="1800"/>
              </a:spcBef>
              <a:buNone/>
            </a:pPr>
            <a:r>
              <a:rPr lang="fr-FR">
                <a:solidFill>
                  <a:srgbClr val="0066CC"/>
                </a:solidFill>
              </a:rPr>
              <a:t>corriger les données chaque fois quand ils doivent consulter le composant</a:t>
            </a:r>
          </a:p>
          <a:p>
            <a:pPr>
              <a:spcBef>
                <a:spcPts val="1800"/>
              </a:spcBef>
            </a:pPr>
            <a:r>
              <a:rPr lang="fr-FR">
                <a:solidFill>
                  <a:srgbClr val="0066CC"/>
                </a:solidFill>
              </a:rPr>
              <a:t>Eventuelle modification de masse par l’Abes à partir de la liste envoyée par l’établissement</a:t>
            </a:r>
          </a:p>
        </p:txBody>
      </p:sp>
      <p:sp>
        <p:nvSpPr>
          <p:cNvPr id="5" name="Espace réservé du numéro de diapositive 4">
            <a:extLst>
              <a:ext uri="{FF2B5EF4-FFF2-40B4-BE49-F238E27FC236}">
                <a16:creationId xmlns:a16="http://schemas.microsoft.com/office/drawing/2014/main" id="{23E2B3EC-30CE-328B-D487-56F3B2A713AB}"/>
              </a:ext>
            </a:extLst>
          </p:cNvPr>
          <p:cNvSpPr>
            <a:spLocks noGrp="1"/>
          </p:cNvSpPr>
          <p:nvPr>
            <p:ph type="sldNum" sz="quarter" idx="12"/>
          </p:nvPr>
        </p:nvSpPr>
        <p:spPr/>
        <p:txBody>
          <a:bodyPr/>
          <a:lstStyle/>
          <a:p>
            <a:fld id="{4FDDB0EE-562A-402E-B0CB-D9B0904D3576}" type="slidenum">
              <a:rPr lang="fr-FR" smtClean="0"/>
              <a:t>42</a:t>
            </a:fld>
            <a:endParaRPr lang="fr-FR"/>
          </a:p>
        </p:txBody>
      </p:sp>
      <p:sp>
        <p:nvSpPr>
          <p:cNvPr id="4" name="Flèche : droite 3">
            <a:extLst>
              <a:ext uri="{FF2B5EF4-FFF2-40B4-BE49-F238E27FC236}">
                <a16:creationId xmlns:a16="http://schemas.microsoft.com/office/drawing/2014/main" id="{4F02EE6A-2A44-9922-F1AD-3E05509886AC}"/>
              </a:ext>
            </a:extLst>
          </p:cNvPr>
          <p:cNvSpPr/>
          <p:nvPr/>
        </p:nvSpPr>
        <p:spPr>
          <a:xfrm>
            <a:off x="173426" y="2146839"/>
            <a:ext cx="567559" cy="365125"/>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u="sng"/>
          </a:p>
        </p:txBody>
      </p:sp>
      <p:sp>
        <p:nvSpPr>
          <p:cNvPr id="6" name="Flèche : droite 5">
            <a:extLst>
              <a:ext uri="{FF2B5EF4-FFF2-40B4-BE49-F238E27FC236}">
                <a16:creationId xmlns:a16="http://schemas.microsoft.com/office/drawing/2014/main" id="{78C71D45-EDDD-73B1-8F24-7432FEEBEDFD}"/>
              </a:ext>
            </a:extLst>
          </p:cNvPr>
          <p:cNvSpPr/>
          <p:nvPr/>
        </p:nvSpPr>
        <p:spPr>
          <a:xfrm>
            <a:off x="283295" y="4585239"/>
            <a:ext cx="567559" cy="365125"/>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u="sng"/>
          </a:p>
        </p:txBody>
      </p:sp>
    </p:spTree>
    <p:extLst>
      <p:ext uri="{BB962C8B-B14F-4D97-AF65-F5344CB8AC3E}">
        <p14:creationId xmlns:p14="http://schemas.microsoft.com/office/powerpoint/2010/main" val="659973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86D06-E076-AF73-FA82-0C6505600531}"/>
            </a:ext>
          </a:extLst>
        </p:cNvPr>
        <p:cNvGrpSpPr/>
        <p:nvPr/>
      </p:nvGrpSpPr>
      <p:grpSpPr>
        <a:xfrm>
          <a:off x="0" y="0"/>
          <a:ext cx="0" cy="0"/>
          <a:chOff x="0" y="0"/>
          <a:chExt cx="0" cy="0"/>
        </a:xfrm>
      </p:grpSpPr>
      <p:pic>
        <p:nvPicPr>
          <p:cNvPr id="9" name="Espace réservé du contenu 8" descr="Questions avec un remplissage uni">
            <a:extLst>
              <a:ext uri="{FF2B5EF4-FFF2-40B4-BE49-F238E27FC236}">
                <a16:creationId xmlns:a16="http://schemas.microsoft.com/office/drawing/2014/main" id="{E4422601-53EA-7E5E-6864-DAD2B4A99EB9}"/>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646611" y="1828321"/>
            <a:ext cx="3561011" cy="3561011"/>
          </a:xfrm>
        </p:spPr>
      </p:pic>
      <p:sp>
        <p:nvSpPr>
          <p:cNvPr id="5" name="Espace réservé du numéro de diapositive 4">
            <a:extLst>
              <a:ext uri="{FF2B5EF4-FFF2-40B4-BE49-F238E27FC236}">
                <a16:creationId xmlns:a16="http://schemas.microsoft.com/office/drawing/2014/main" id="{B1C8CA28-B56E-3A32-D811-7F4DCDF5AE0B}"/>
              </a:ext>
            </a:extLst>
          </p:cNvPr>
          <p:cNvSpPr>
            <a:spLocks noGrp="1"/>
          </p:cNvSpPr>
          <p:nvPr>
            <p:ph type="sldNum" sz="quarter" idx="12"/>
          </p:nvPr>
        </p:nvSpPr>
        <p:spPr/>
        <p:txBody>
          <a:bodyPr/>
          <a:lstStyle/>
          <a:p>
            <a:fld id="{4FDDB0EE-562A-402E-B0CB-D9B0904D3576}" type="slidenum">
              <a:rPr lang="fr-FR" smtClean="0"/>
              <a:t>43</a:t>
            </a:fld>
            <a:endParaRPr lang="fr-FR" dirty="0"/>
          </a:p>
        </p:txBody>
      </p:sp>
    </p:spTree>
    <p:extLst>
      <p:ext uri="{BB962C8B-B14F-4D97-AF65-F5344CB8AC3E}">
        <p14:creationId xmlns:p14="http://schemas.microsoft.com/office/powerpoint/2010/main" val="253544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4193D-C9FD-6FCC-531A-81D279CC52F2}"/>
              </a:ext>
            </a:extLst>
          </p:cNvPr>
          <p:cNvSpPr>
            <a:spLocks noGrp="1"/>
          </p:cNvSpPr>
          <p:nvPr>
            <p:ph type="title"/>
          </p:nvPr>
        </p:nvSpPr>
        <p:spPr/>
        <p:txBody>
          <a:bodyPr>
            <a:normAutofit fontScale="90000"/>
          </a:bodyPr>
          <a:lstStyle/>
          <a:p>
            <a:r>
              <a:rPr lang="fr-FR">
                <a:solidFill>
                  <a:srgbClr val="8C19FF"/>
                </a:solidFill>
              </a:rPr>
              <a:t>Paramétrage de l’affichage</a:t>
            </a:r>
            <a:br>
              <a:rPr lang="fr-FR">
                <a:solidFill>
                  <a:srgbClr val="8C19FF"/>
                </a:solidFill>
              </a:rPr>
            </a:br>
            <a:r>
              <a:rPr lang="fr-FR">
                <a:solidFill>
                  <a:srgbClr val="8C19FF"/>
                </a:solidFill>
              </a:rPr>
              <a:t> du bouton</a:t>
            </a:r>
          </a:p>
        </p:txBody>
      </p:sp>
      <p:sp>
        <p:nvSpPr>
          <p:cNvPr id="3" name="Espace réservé du contenu 2">
            <a:extLst>
              <a:ext uri="{FF2B5EF4-FFF2-40B4-BE49-F238E27FC236}">
                <a16:creationId xmlns:a16="http://schemas.microsoft.com/office/drawing/2014/main" id="{A85B112F-C703-C6C0-4919-9DF3B0D9EBEB}"/>
              </a:ext>
            </a:extLst>
          </p:cNvPr>
          <p:cNvSpPr>
            <a:spLocks noGrp="1"/>
          </p:cNvSpPr>
          <p:nvPr>
            <p:ph idx="1"/>
          </p:nvPr>
        </p:nvSpPr>
        <p:spPr>
          <a:xfrm>
            <a:off x="457200" y="1600205"/>
            <a:ext cx="8229600" cy="4756151"/>
          </a:xfrm>
        </p:spPr>
        <p:txBody>
          <a:bodyPr>
            <a:normAutofit fontScale="92500" lnSpcReduction="10000"/>
          </a:bodyPr>
          <a:lstStyle/>
          <a:p>
            <a:pPr>
              <a:lnSpc>
                <a:spcPct val="110000"/>
              </a:lnSpc>
            </a:pPr>
            <a:r>
              <a:rPr lang="fr-FR" sz="2400">
                <a:solidFill>
                  <a:srgbClr val="8C19FF"/>
                </a:solidFill>
                <a:cs typeface="Times New Roman" panose="02020603050405020304" pitchFamily="18" charset="0"/>
              </a:rPr>
              <a:t>L’affichage de ce bouton </a:t>
            </a:r>
            <a:r>
              <a:rPr lang="fr-FR" sz="2400">
                <a:solidFill>
                  <a:srgbClr val="8C19FF"/>
                </a:solidFill>
                <a:ea typeface="Aptos" panose="020B0004020202020204" pitchFamily="34" charset="0"/>
                <a:cs typeface="Times New Roman" panose="02020603050405020304" pitchFamily="18" charset="0"/>
              </a:rPr>
              <a:t>dont l’intitulé est « Réserver ou commander le document » est paramétré selon des conditions présentes dans les données EAD. </a:t>
            </a:r>
          </a:p>
          <a:p>
            <a:pPr lvl="1">
              <a:lnSpc>
                <a:spcPct val="110000"/>
              </a:lnSpc>
            </a:pPr>
            <a:r>
              <a:rPr lang="fr-FR" sz="1800">
                <a:latin typeface="+mj-lt"/>
                <a:ea typeface="Aptos" panose="020B0004020202020204" pitchFamily="34" charset="0"/>
                <a:cs typeface="Times New Roman" panose="02020603050405020304" pitchFamily="18" charset="0"/>
              </a:rPr>
              <a:t>Exemple : afficher le bouton pour tous les composants contenant un </a:t>
            </a:r>
            <a:r>
              <a:rPr lang="fr-FR" sz="1800">
                <a:highlight>
                  <a:srgbClr val="F2F2F2"/>
                </a:highlight>
                <a:latin typeface="+mj-lt"/>
                <a:ea typeface="Aptos" panose="020B0004020202020204" pitchFamily="34" charset="0"/>
                <a:cs typeface="Courier New" panose="02070309020205020404" pitchFamily="49" charset="0"/>
              </a:rPr>
              <a:t>&lt;unitid&gt; TYPE  "cote" </a:t>
            </a:r>
            <a:r>
              <a:rPr lang="fr-FR" sz="1800">
                <a:latin typeface="+mj-lt"/>
                <a:ea typeface="Aptos" panose="020B0004020202020204" pitchFamily="34" charset="0"/>
                <a:cs typeface="Times New Roman" panose="02020603050405020304" pitchFamily="18" charset="0"/>
              </a:rPr>
              <a:t>et n’ayant pas de </a:t>
            </a:r>
            <a:r>
              <a:rPr lang="fr-FR" sz="1800">
                <a:highlight>
                  <a:srgbClr val="F2F2F2"/>
                </a:highlight>
                <a:latin typeface="+mj-lt"/>
                <a:ea typeface="Aptos" panose="020B0004020202020204" pitchFamily="34" charset="0"/>
                <a:cs typeface="Courier New" panose="02070309020205020404" pitchFamily="49" charset="0"/>
              </a:rPr>
              <a:t>&lt;dao&gt;</a:t>
            </a:r>
            <a:r>
              <a:rPr lang="fr-FR" sz="1800">
                <a:latin typeface="+mj-lt"/>
                <a:ea typeface="Aptos" panose="020B0004020202020204" pitchFamily="34" charset="0"/>
                <a:cs typeface="Times New Roman" panose="02020603050405020304" pitchFamily="18" charset="0"/>
              </a:rPr>
              <a:t> ni d’</a:t>
            </a:r>
            <a:r>
              <a:rPr lang="fr-FR" sz="1800">
                <a:highlight>
                  <a:srgbClr val="F2F2F2"/>
                </a:highlight>
                <a:latin typeface="+mj-lt"/>
                <a:ea typeface="Aptos" panose="020B0004020202020204" pitchFamily="34" charset="0"/>
                <a:cs typeface="Courier New" panose="02070309020205020404" pitchFamily="49" charset="0"/>
              </a:rPr>
              <a:t>&lt;altformavail&gt;</a:t>
            </a:r>
            <a:r>
              <a:rPr lang="fr-FR" sz="1800">
                <a:latin typeface="+mj-lt"/>
                <a:ea typeface="Aptos" panose="020B0004020202020204" pitchFamily="34" charset="0"/>
                <a:cs typeface="Times New Roman" panose="02020603050405020304" pitchFamily="18" charset="0"/>
              </a:rPr>
              <a:t> qui mentionnerait l’existence d’une version numérique du document (exclusion des documents numérisés de la communication sur place).</a:t>
            </a:r>
          </a:p>
          <a:p>
            <a:pPr marL="457189" lvl="1" indent="0">
              <a:lnSpc>
                <a:spcPct val="110000"/>
              </a:lnSpc>
              <a:buNone/>
            </a:pPr>
            <a:r>
              <a:rPr lang="fr-FR" sz="1800">
                <a:latin typeface="+mj-lt"/>
                <a:ea typeface="Aptos" panose="020B0004020202020204" pitchFamily="34" charset="0"/>
                <a:cs typeface="Times New Roman" panose="02020603050405020304" pitchFamily="18" charset="0"/>
              </a:rPr>
              <a:t>	Prendra la forme de l’Xpath </a:t>
            </a:r>
            <a:r>
              <a:rPr lang="fr-FR" sz="1800">
                <a:highlight>
                  <a:srgbClr val="F2F2F2"/>
                </a:highlight>
                <a:latin typeface="Courier New" panose="02070309020205020404" pitchFamily="49" charset="0"/>
                <a:ea typeface="Aptos" panose="020B0004020202020204" pitchFamily="34" charset="0"/>
                <a:cs typeface="Courier New" panose="02070309020205020404" pitchFamily="49" charset="0"/>
              </a:rPr>
              <a:t>//did</a:t>
            </a:r>
            <a:r>
              <a:rPr lang="fr-FR" sz="1800">
                <a:solidFill>
                  <a:srgbClr val="0066CC"/>
                </a:solidFill>
                <a:highlight>
                  <a:srgbClr val="F2F2F2"/>
                </a:highlight>
                <a:latin typeface="Courier New" panose="02070309020205020404" pitchFamily="49" charset="0"/>
                <a:ea typeface="Aptos" panose="020B0004020202020204" pitchFamily="34" charset="0"/>
                <a:cs typeface="Courier New" panose="02070309020205020404" pitchFamily="49" charset="0"/>
              </a:rPr>
              <a:t>[</a:t>
            </a:r>
            <a:r>
              <a:rPr lang="fr-FR" sz="1800">
                <a:highlight>
                  <a:srgbClr val="F2F2F2"/>
                </a:highlight>
                <a:latin typeface="Courier New" panose="02070309020205020404" pitchFamily="49" charset="0"/>
                <a:ea typeface="Aptos" panose="020B0004020202020204" pitchFamily="34" charset="0"/>
                <a:cs typeface="Courier New" panose="02070309020205020404" pitchFamily="49" charset="0"/>
              </a:rPr>
              <a:t>unitid</a:t>
            </a:r>
            <a:r>
              <a:rPr lang="fr-FR" sz="1800">
                <a:solidFill>
                  <a:srgbClr val="0066CC"/>
                </a:solidFill>
                <a:highlight>
                  <a:srgbClr val="F2F2F2"/>
                </a:highlight>
                <a:latin typeface="Courier New" panose="02070309020205020404" pitchFamily="49" charset="0"/>
                <a:ea typeface="Aptos" panose="020B0004020202020204" pitchFamily="34" charset="0"/>
                <a:cs typeface="Courier New" panose="02070309020205020404" pitchFamily="49" charset="0"/>
              </a:rPr>
              <a:t>[</a:t>
            </a:r>
            <a:r>
              <a:rPr lang="fr-FR" sz="1800">
                <a:highlight>
                  <a:srgbClr val="F2F2F2"/>
                </a:highlight>
                <a:latin typeface="Courier New" panose="02070309020205020404" pitchFamily="49" charset="0"/>
                <a:ea typeface="Aptos" panose="020B0004020202020204" pitchFamily="34" charset="0"/>
                <a:cs typeface="Courier New" panose="02070309020205020404" pitchFamily="49" charset="0"/>
              </a:rPr>
              <a:t>@type=‘’cote’’</a:t>
            </a:r>
            <a:r>
              <a:rPr lang="fr-FR" sz="1800">
                <a:solidFill>
                  <a:srgbClr val="0066CC"/>
                </a:solidFill>
                <a:highlight>
                  <a:srgbClr val="F2F2F2"/>
                </a:highlight>
                <a:latin typeface="Courier New" panose="02070309020205020404" pitchFamily="49" charset="0"/>
                <a:ea typeface="Aptos" panose="020B0004020202020204" pitchFamily="34" charset="0"/>
                <a:cs typeface="Courier New" panose="02070309020205020404" pitchFamily="49" charset="0"/>
              </a:rPr>
              <a:t>][</a:t>
            </a:r>
            <a:r>
              <a:rPr lang="fr-FR" sz="1800">
                <a:highlight>
                  <a:srgbClr val="F2F2F2"/>
                </a:highlight>
                <a:latin typeface="Courier New" panose="02070309020205020404" pitchFamily="49" charset="0"/>
                <a:ea typeface="Aptos" panose="020B0004020202020204" pitchFamily="34" charset="0"/>
                <a:cs typeface="Courier New" panose="02070309020205020404" pitchFamily="49" charset="0"/>
              </a:rPr>
              <a:t>not(altformavail/p/text()</a:t>
            </a:r>
            <a:r>
              <a:rPr lang="fr-FR" sz="1800">
                <a:solidFill>
                  <a:srgbClr val="0066CC"/>
                </a:solidFill>
                <a:highlight>
                  <a:srgbClr val="F2F2F2"/>
                </a:highlight>
                <a:latin typeface="Courier New" panose="02070309020205020404" pitchFamily="49" charset="0"/>
                <a:ea typeface="Aptos" panose="020B0004020202020204" pitchFamily="34" charset="0"/>
                <a:cs typeface="Courier New" panose="02070309020205020404" pitchFamily="49" charset="0"/>
              </a:rPr>
              <a:t>[</a:t>
            </a:r>
            <a:r>
              <a:rPr lang="fr-FR" sz="1800">
                <a:highlight>
                  <a:srgbClr val="F2F2F2"/>
                </a:highlight>
                <a:latin typeface="Courier New" panose="02070309020205020404" pitchFamily="49" charset="0"/>
                <a:ea typeface="Aptos" panose="020B0004020202020204" pitchFamily="34" charset="0"/>
                <a:cs typeface="Courier New" panose="02070309020205020404" pitchFamily="49" charset="0"/>
              </a:rPr>
              <a:t>contains(.,’’version numérisée’’)</a:t>
            </a:r>
            <a:r>
              <a:rPr lang="fr-FR" sz="1800">
                <a:solidFill>
                  <a:srgbClr val="0066CC"/>
                </a:solidFill>
                <a:highlight>
                  <a:srgbClr val="F2F2F2"/>
                </a:highlight>
                <a:latin typeface="Courier New" panose="02070309020205020404" pitchFamily="49" charset="0"/>
                <a:ea typeface="Aptos" panose="020B0004020202020204" pitchFamily="34" charset="0"/>
                <a:cs typeface="Courier New" panose="02070309020205020404" pitchFamily="49" charset="0"/>
              </a:rPr>
              <a:t>]</a:t>
            </a:r>
            <a:r>
              <a:rPr lang="fr-FR" sz="1800">
                <a:highlight>
                  <a:srgbClr val="F2F2F2"/>
                </a:highlight>
                <a:latin typeface="Courier New" panose="02070309020205020404" pitchFamily="49" charset="0"/>
                <a:ea typeface="Aptos" panose="020B0004020202020204" pitchFamily="34" charset="0"/>
                <a:cs typeface="Courier New" panose="02070309020205020404" pitchFamily="49" charset="0"/>
              </a:rPr>
              <a:t>)</a:t>
            </a:r>
            <a:r>
              <a:rPr lang="fr-FR" sz="1800">
                <a:solidFill>
                  <a:srgbClr val="0066CC"/>
                </a:solidFill>
                <a:highlight>
                  <a:srgbClr val="F2F2F2"/>
                </a:highlight>
                <a:latin typeface="Courier New" panose="02070309020205020404" pitchFamily="49" charset="0"/>
                <a:ea typeface="Aptos" panose="020B0004020202020204" pitchFamily="34" charset="0"/>
                <a:cs typeface="Courier New" panose="02070309020205020404" pitchFamily="49" charset="0"/>
              </a:rPr>
              <a:t>]]</a:t>
            </a:r>
          </a:p>
          <a:p>
            <a:pPr>
              <a:lnSpc>
                <a:spcPct val="110000"/>
              </a:lnSpc>
            </a:pPr>
            <a:endParaRPr lang="fr-FR" sz="2400"/>
          </a:p>
          <a:p>
            <a:pPr>
              <a:lnSpc>
                <a:spcPct val="110000"/>
              </a:lnSpc>
            </a:pPr>
            <a:r>
              <a:rPr lang="fr-FR" sz="2400">
                <a:solidFill>
                  <a:srgbClr val="8C19FF"/>
                </a:solidFill>
              </a:rPr>
              <a:t>L’Abes peut vous aider à définir une condition d’affichage du bouton en analysant vos données publiées dans Calames et à mettre à jour ces données</a:t>
            </a:r>
          </a:p>
        </p:txBody>
      </p:sp>
      <p:sp>
        <p:nvSpPr>
          <p:cNvPr id="4" name="Espace réservé du pied de page 3">
            <a:extLst>
              <a:ext uri="{FF2B5EF4-FFF2-40B4-BE49-F238E27FC236}">
                <a16:creationId xmlns:a16="http://schemas.microsoft.com/office/drawing/2014/main" id="{99A1B922-806E-A92D-2CC7-05493DE67CC4}"/>
              </a:ext>
            </a:extLst>
          </p:cNvPr>
          <p:cNvSpPr>
            <a:spLocks noGrp="1"/>
          </p:cNvSpPr>
          <p:nvPr>
            <p:ph type="ftr" sz="quarter" idx="11"/>
          </p:nvPr>
        </p:nvSpPr>
        <p:spPr/>
        <p:txBody>
          <a:bodyPr/>
          <a:lstStyle/>
          <a:p>
            <a:r>
              <a:rPr lang="fr-FR">
                <a:hlinkClick r:id="rId2"/>
              </a:rPr>
              <a:t>https://documentation.abes.fr/aidecalames/manuelcorrespondant/index.html#OutilsDeGestion:hEoWQkZH7rjrqFddUoIAG</a:t>
            </a:r>
            <a:endParaRPr lang="fr-FR"/>
          </a:p>
        </p:txBody>
      </p:sp>
      <p:sp>
        <p:nvSpPr>
          <p:cNvPr id="5" name="Espace réservé du numéro de diapositive 4">
            <a:extLst>
              <a:ext uri="{FF2B5EF4-FFF2-40B4-BE49-F238E27FC236}">
                <a16:creationId xmlns:a16="http://schemas.microsoft.com/office/drawing/2014/main" id="{B238FA36-C844-634C-7CEC-EAC4F60045C1}"/>
              </a:ext>
            </a:extLst>
          </p:cNvPr>
          <p:cNvSpPr>
            <a:spLocks noGrp="1"/>
          </p:cNvSpPr>
          <p:nvPr>
            <p:ph type="sldNum" sz="quarter" idx="12"/>
          </p:nvPr>
        </p:nvSpPr>
        <p:spPr/>
        <p:txBody>
          <a:bodyPr/>
          <a:lstStyle/>
          <a:p>
            <a:fld id="{4FDDB0EE-562A-402E-B0CB-D9B0904D3576}" type="slidenum">
              <a:rPr lang="fr-FR" smtClean="0"/>
              <a:t>5</a:t>
            </a:fld>
            <a:endParaRPr lang="fr-FR"/>
          </a:p>
        </p:txBody>
      </p:sp>
      <p:sp>
        <p:nvSpPr>
          <p:cNvPr id="6" name="Flèche : droite 5">
            <a:extLst>
              <a:ext uri="{FF2B5EF4-FFF2-40B4-BE49-F238E27FC236}">
                <a16:creationId xmlns:a16="http://schemas.microsoft.com/office/drawing/2014/main" id="{33899277-111C-6632-6D0F-619DF2B5FA64}"/>
              </a:ext>
            </a:extLst>
          </p:cNvPr>
          <p:cNvSpPr/>
          <p:nvPr/>
        </p:nvSpPr>
        <p:spPr>
          <a:xfrm>
            <a:off x="457200" y="4143292"/>
            <a:ext cx="298376" cy="22461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7434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1A6B7-F7D8-91C3-4188-34D3135CC76D}"/>
              </a:ext>
            </a:extLst>
          </p:cNvPr>
          <p:cNvSpPr>
            <a:spLocks noGrp="1"/>
          </p:cNvSpPr>
          <p:nvPr>
            <p:ph type="title"/>
          </p:nvPr>
        </p:nvSpPr>
        <p:spPr/>
        <p:txBody>
          <a:bodyPr/>
          <a:lstStyle/>
          <a:p>
            <a:r>
              <a:rPr lang="fr-FR">
                <a:solidFill>
                  <a:srgbClr val="8C19FF"/>
                </a:solidFill>
              </a:rPr>
              <a:t>Rebonds permis par le bouton</a:t>
            </a:r>
          </a:p>
        </p:txBody>
      </p:sp>
      <p:sp>
        <p:nvSpPr>
          <p:cNvPr id="3" name="Espace réservé du contenu 2">
            <a:extLst>
              <a:ext uri="{FF2B5EF4-FFF2-40B4-BE49-F238E27FC236}">
                <a16:creationId xmlns:a16="http://schemas.microsoft.com/office/drawing/2014/main" id="{EBAE0676-B367-B0BD-37B9-7D91B155D038}"/>
              </a:ext>
            </a:extLst>
          </p:cNvPr>
          <p:cNvSpPr>
            <a:spLocks noGrp="1"/>
          </p:cNvSpPr>
          <p:nvPr>
            <p:ph idx="1"/>
          </p:nvPr>
        </p:nvSpPr>
        <p:spPr>
          <a:xfrm>
            <a:off x="457200" y="1417643"/>
            <a:ext cx="8229600" cy="4708525"/>
          </a:xfrm>
        </p:spPr>
        <p:txBody>
          <a:bodyPr>
            <a:normAutofit fontScale="85000" lnSpcReduction="20000"/>
          </a:bodyPr>
          <a:lstStyle/>
          <a:p>
            <a:r>
              <a:rPr lang="fr-FR" sz="2600">
                <a:solidFill>
                  <a:srgbClr val="8C19FF"/>
                </a:solidFill>
                <a:ea typeface="Aptos" panose="020B0004020202020204" pitchFamily="34" charset="0"/>
                <a:cs typeface="Times New Roman" panose="02020603050405020304" pitchFamily="18" charset="0"/>
              </a:rPr>
              <a:t>Ce nouveau bouton peut servir à effectuer trois types de rebond :</a:t>
            </a:r>
          </a:p>
          <a:p>
            <a:pPr marL="800080" lvl="1" indent="-342891">
              <a:lnSpc>
                <a:spcPct val="120000"/>
              </a:lnSpc>
              <a:buFont typeface="Aptos" panose="020B0004020202020204" pitchFamily="34" charset="0"/>
              <a:buChar char="-"/>
            </a:pPr>
            <a:r>
              <a:rPr lang="fr-FR" sz="2200">
                <a:ea typeface="Times New Roman" panose="02020603050405020304" pitchFamily="18" charset="0"/>
                <a:cs typeface="Arial" panose="020B0604020202020204" pitchFamily="34" charset="0"/>
              </a:rPr>
              <a:t>Vers une page unique d’un site web institutionnel, un formulaire de contact ou un outil de gestion des demandes de consultation</a:t>
            </a:r>
            <a:endParaRPr lang="fr-FR" sz="2200">
              <a:ea typeface="Aptos" panose="020B0004020202020204" pitchFamily="34" charset="0"/>
              <a:cs typeface="Arial" panose="020B0604020202020204" pitchFamily="34" charset="0"/>
            </a:endParaRPr>
          </a:p>
          <a:p>
            <a:pPr marL="800080" lvl="1" indent="-342891">
              <a:lnSpc>
                <a:spcPct val="120000"/>
              </a:lnSpc>
              <a:buFont typeface="Aptos" panose="020B0004020202020204" pitchFamily="34" charset="0"/>
              <a:buChar char="-"/>
            </a:pPr>
            <a:r>
              <a:rPr lang="fr-FR" sz="2200">
                <a:ea typeface="Times New Roman" panose="02020603050405020304" pitchFamily="18" charset="0"/>
                <a:cs typeface="Arial" panose="020B0604020202020204" pitchFamily="34" charset="0"/>
              </a:rPr>
              <a:t>Vers une page demandant l’authentification de l’utilisateur pour accéder aux services personnalisés propres à l’établissement</a:t>
            </a:r>
            <a:endParaRPr lang="fr-FR" sz="2200">
              <a:ea typeface="Aptos" panose="020B0004020202020204" pitchFamily="34" charset="0"/>
              <a:cs typeface="Arial" panose="020B0604020202020204" pitchFamily="34" charset="0"/>
            </a:endParaRPr>
          </a:p>
          <a:p>
            <a:pPr marL="800080" lvl="1" indent="-342891">
              <a:lnSpc>
                <a:spcPct val="120000"/>
              </a:lnSpc>
              <a:buFont typeface="Aptos" panose="020B0004020202020204" pitchFamily="34" charset="0"/>
              <a:buChar char="-"/>
            </a:pPr>
            <a:r>
              <a:rPr lang="fr-FR" sz="2200">
                <a:ea typeface="Times New Roman" panose="02020603050405020304" pitchFamily="18" charset="0"/>
                <a:cs typeface="Arial" panose="020B0604020202020204" pitchFamily="34" charset="0"/>
              </a:rPr>
              <a:t>Vers la notice précise du document, équivalente à l'unité documentaire de Calames affichée dans le SIGB, le SIA ou tout autre outil local qui offre la fonctionnalité de réservation ou demande de communication.</a:t>
            </a:r>
            <a:endParaRPr lang="fr-FR" sz="2200">
              <a:ea typeface="Aptos" panose="020B0004020202020204" pitchFamily="34" charset="0"/>
              <a:cs typeface="Arial" panose="020B0604020202020204" pitchFamily="34" charset="0"/>
            </a:endParaRPr>
          </a:p>
          <a:p>
            <a:pPr lvl="1">
              <a:lnSpc>
                <a:spcPct val="120000"/>
              </a:lnSpc>
            </a:pPr>
            <a:r>
              <a:rPr lang="fr-FR" sz="2200">
                <a:ea typeface="Aptos" panose="020B0004020202020204" pitchFamily="34" charset="0"/>
                <a:cs typeface="Times New Roman" panose="02020603050405020304" pitchFamily="18" charset="0"/>
              </a:rPr>
              <a:t>Dans ce dernier cas, pour effectuer le rebond, il est nécessaire que l’outil local construise ses url sur le modèle : racine invariable de l’url + ID de notice dans l’outil local.  </a:t>
            </a:r>
          </a:p>
          <a:p>
            <a:pPr marL="457189" lvl="1" indent="0">
              <a:lnSpc>
                <a:spcPct val="120000"/>
              </a:lnSpc>
              <a:buNone/>
            </a:pPr>
            <a:r>
              <a:rPr lang="fr-FR" sz="2200">
                <a:solidFill>
                  <a:srgbClr val="8C19FF"/>
                </a:solidFill>
                <a:ea typeface="Aptos" panose="020B0004020202020204" pitchFamily="34" charset="0"/>
                <a:cs typeface="Times New Roman" panose="02020603050405020304" pitchFamily="18" charset="0"/>
              </a:rPr>
              <a:t>Exemple : </a:t>
            </a:r>
            <a:r>
              <a:rPr lang="fr-FR" sz="1800">
                <a:latin typeface="Aptos" panose="020B0004020202020204" pitchFamily="34" charset="0"/>
                <a:ea typeface="Aptos" panose="020B0004020202020204" pitchFamily="34" charset="0"/>
                <a:cs typeface="Aptos" panose="020B0004020202020204" pitchFamily="34" charset="0"/>
                <a:hlinkClick r:id="rId2"/>
              </a:rPr>
              <a:t>https://biblio.bnu.fr/opac/resource/</a:t>
            </a:r>
            <a:r>
              <a:rPr lang="fr-FR" sz="1800">
                <a:latin typeface="Aptos" panose="020B0004020202020204" pitchFamily="34" charset="0"/>
                <a:ea typeface="Aptos" panose="020B0004020202020204" pitchFamily="34" charset="0"/>
                <a:cs typeface="Aptos" panose="020B0004020202020204" pitchFamily="34" charset="0"/>
              </a:rPr>
              <a:t> comme racine invariable + BUS5040944 comme identifiant de la notice dans le SIGB = </a:t>
            </a:r>
            <a:r>
              <a:rPr lang="fr-FR" sz="2400">
                <a:latin typeface="Aptos" panose="020B0004020202020204" pitchFamily="34" charset="0"/>
                <a:ea typeface="Aptos" panose="020B0004020202020204" pitchFamily="34" charset="0"/>
                <a:cs typeface="Aptos" panose="020B0004020202020204" pitchFamily="34" charset="0"/>
                <a:hlinkClick r:id="rId3"/>
              </a:rPr>
              <a:t>https://biblio.bnu.fr/opac/resource/BUS5040944</a:t>
            </a:r>
            <a:r>
              <a:rPr lang="fr-FR" sz="2400">
                <a:latin typeface="Aptos" panose="020B0004020202020204" pitchFamily="34" charset="0"/>
                <a:ea typeface="Aptos" panose="020B0004020202020204" pitchFamily="34" charset="0"/>
                <a:cs typeface="Aptos" panose="020B0004020202020204" pitchFamily="34" charset="0"/>
              </a:rPr>
              <a:t>  </a:t>
            </a:r>
            <a:endParaRPr lang="fr-FR" sz="2200">
              <a:highlight>
                <a:srgbClr val="FFFF00"/>
              </a:highlight>
              <a:ea typeface="Aptos" panose="020B0004020202020204" pitchFamily="34" charset="0"/>
              <a:cs typeface="Times New Roman" panose="02020603050405020304" pitchFamily="18" charset="0"/>
            </a:endParaRPr>
          </a:p>
          <a:p>
            <a:endParaRPr lang="fr-FR"/>
          </a:p>
        </p:txBody>
      </p:sp>
      <p:sp>
        <p:nvSpPr>
          <p:cNvPr id="4" name="Espace réservé du pied de page 3">
            <a:extLst>
              <a:ext uri="{FF2B5EF4-FFF2-40B4-BE49-F238E27FC236}">
                <a16:creationId xmlns:a16="http://schemas.microsoft.com/office/drawing/2014/main" id="{44AEB5C0-D297-07B4-D72C-56716F8E990F}"/>
              </a:ext>
            </a:extLst>
          </p:cNvPr>
          <p:cNvSpPr>
            <a:spLocks noGrp="1"/>
          </p:cNvSpPr>
          <p:nvPr>
            <p:ph type="ftr" sz="quarter" idx="11"/>
          </p:nvPr>
        </p:nvSpPr>
        <p:spPr/>
        <p:txBody>
          <a:bodyPr/>
          <a:lstStyle/>
          <a:p>
            <a:r>
              <a:rPr lang="fr-FR">
                <a:hlinkClick r:id="rId4"/>
              </a:rPr>
              <a:t>https://documentation.abes.fr/aidecalames/manuelcorrespondant/index.html#OutilsDeGestion:G9Z6QHvVbIjOsJpmqQ4fnf</a:t>
            </a:r>
            <a:r>
              <a:rPr lang="fr-FR"/>
              <a:t> </a:t>
            </a:r>
          </a:p>
        </p:txBody>
      </p:sp>
      <p:sp>
        <p:nvSpPr>
          <p:cNvPr id="5" name="Espace réservé du numéro de diapositive 4">
            <a:extLst>
              <a:ext uri="{FF2B5EF4-FFF2-40B4-BE49-F238E27FC236}">
                <a16:creationId xmlns:a16="http://schemas.microsoft.com/office/drawing/2014/main" id="{A6955DF9-9AB8-C6C8-930B-6123587B3BFB}"/>
              </a:ext>
            </a:extLst>
          </p:cNvPr>
          <p:cNvSpPr>
            <a:spLocks noGrp="1"/>
          </p:cNvSpPr>
          <p:nvPr>
            <p:ph type="sldNum" sz="quarter" idx="12"/>
          </p:nvPr>
        </p:nvSpPr>
        <p:spPr/>
        <p:txBody>
          <a:bodyPr/>
          <a:lstStyle/>
          <a:p>
            <a:fld id="{4FDDB0EE-562A-402E-B0CB-D9B0904D3576}" type="slidenum">
              <a:rPr lang="fr-FR" smtClean="0"/>
              <a:t>6</a:t>
            </a:fld>
            <a:endParaRPr lang="fr-FR"/>
          </a:p>
        </p:txBody>
      </p:sp>
    </p:spTree>
    <p:extLst>
      <p:ext uri="{BB962C8B-B14F-4D97-AF65-F5344CB8AC3E}">
        <p14:creationId xmlns:p14="http://schemas.microsoft.com/office/powerpoint/2010/main" val="315862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843DB7-474D-8AA1-68C1-BCA79FEBD81F}"/>
              </a:ext>
            </a:extLst>
          </p:cNvPr>
          <p:cNvSpPr>
            <a:spLocks noGrp="1"/>
          </p:cNvSpPr>
          <p:nvPr>
            <p:ph type="title"/>
          </p:nvPr>
        </p:nvSpPr>
        <p:spPr/>
        <p:txBody>
          <a:bodyPr>
            <a:normAutofit fontScale="90000"/>
          </a:bodyPr>
          <a:lstStyle/>
          <a:p>
            <a:r>
              <a:rPr lang="fr-FR">
                <a:solidFill>
                  <a:srgbClr val="8C19FF"/>
                </a:solidFill>
              </a:rPr>
              <a:t>Rebonds vers un SIGB ou un SIA : implémentation en masse d’ID</a:t>
            </a:r>
          </a:p>
        </p:txBody>
      </p:sp>
      <p:sp>
        <p:nvSpPr>
          <p:cNvPr id="3" name="Espace réservé du contenu 2">
            <a:extLst>
              <a:ext uri="{FF2B5EF4-FFF2-40B4-BE49-F238E27FC236}">
                <a16:creationId xmlns:a16="http://schemas.microsoft.com/office/drawing/2014/main" id="{23899ACA-8C50-66BD-1713-1B0687BDB863}"/>
              </a:ext>
            </a:extLst>
          </p:cNvPr>
          <p:cNvSpPr>
            <a:spLocks noGrp="1"/>
          </p:cNvSpPr>
          <p:nvPr>
            <p:ph idx="1"/>
          </p:nvPr>
        </p:nvSpPr>
        <p:spPr>
          <a:xfrm>
            <a:off x="457205" y="1600204"/>
            <a:ext cx="8548577" cy="4983163"/>
          </a:xfrm>
        </p:spPr>
        <p:txBody>
          <a:bodyPr>
            <a:normAutofit lnSpcReduction="10000"/>
          </a:bodyPr>
          <a:lstStyle/>
          <a:p>
            <a:r>
              <a:rPr lang="fr-FR" sz="2600">
                <a:solidFill>
                  <a:srgbClr val="8C19FF"/>
                </a:solidFill>
                <a:ea typeface="Aptos" panose="020B0004020202020204" pitchFamily="34" charset="0"/>
                <a:cs typeface="Times New Roman" panose="02020603050405020304" pitchFamily="18" charset="0"/>
              </a:rPr>
              <a:t>Si vous voulez mettre en place ces rebonds, un tableau de correspondance entre les ID de composants Calames et les identifiants de notices correspondantes dans l’outil local doit être envoyé à l’Abes. </a:t>
            </a:r>
          </a:p>
          <a:p>
            <a:pPr>
              <a:spcBef>
                <a:spcPts val="1800"/>
              </a:spcBef>
            </a:pPr>
            <a:r>
              <a:rPr lang="fr-FR" sz="2600">
                <a:solidFill>
                  <a:srgbClr val="8C19FF"/>
                </a:solidFill>
                <a:ea typeface="Aptos" panose="020B0004020202020204" pitchFamily="34" charset="0"/>
                <a:cs typeface="Times New Roman" panose="02020603050405020304" pitchFamily="18" charset="0"/>
              </a:rPr>
              <a:t>Les identifiants de notices générés par l’outil local seront implémentés en masse par l’Abes dans les données EAD publiées dans Calames, dans un </a:t>
            </a:r>
            <a:r>
              <a:rPr lang="fr-FR" sz="2200">
                <a:solidFill>
                  <a:schemeClr val="tx1"/>
                </a:solidFill>
                <a:highlight>
                  <a:srgbClr val="F2F2F2"/>
                </a:highlight>
                <a:latin typeface="Courier New" panose="02070309020205020404" pitchFamily="49" charset="0"/>
                <a:ea typeface="Aptos" panose="020B0004020202020204" pitchFamily="34" charset="0"/>
                <a:cs typeface="Courier New" panose="02070309020205020404" pitchFamily="49" charset="0"/>
              </a:rPr>
              <a:t>&lt;otherfindaid @audience="internal"&gt;&lt;p&gt;&lt;num @type="SIGB" ou ''SIA"&gt;</a:t>
            </a:r>
            <a:r>
              <a:rPr lang="fr-FR" sz="2600">
                <a:solidFill>
                  <a:schemeClr val="tx1"/>
                </a:solidFill>
                <a:highlight>
                  <a:srgbClr val="F2F2F2"/>
                </a:highlight>
                <a:latin typeface="Courier New" panose="02070309020205020404" pitchFamily="49" charset="0"/>
                <a:ea typeface="Aptos" panose="020B0004020202020204" pitchFamily="34" charset="0"/>
                <a:cs typeface="Courier New" panose="02070309020205020404" pitchFamily="49" charset="0"/>
              </a:rPr>
              <a:t> </a:t>
            </a:r>
          </a:p>
          <a:p>
            <a:pPr marL="0" indent="0">
              <a:spcBef>
                <a:spcPts val="1800"/>
              </a:spcBef>
              <a:buNone/>
            </a:pPr>
            <a:r>
              <a:rPr lang="fr-FR" sz="2200">
                <a:solidFill>
                  <a:schemeClr val="tx1"/>
                </a:solidFill>
                <a:highlight>
                  <a:srgbClr val="F2F2F2"/>
                </a:highlight>
                <a:latin typeface="Courier New" panose="02070309020205020404" pitchFamily="49" charset="0"/>
                <a:ea typeface="Aptos" panose="020B0004020202020204" pitchFamily="34" charset="0"/>
                <a:cs typeface="Courier New" panose="02070309020205020404" pitchFamily="49" charset="0"/>
              </a:rPr>
              <a:t>@audience="internal"</a:t>
            </a:r>
            <a:r>
              <a:rPr lang="fr-FR" sz="2600">
                <a:solidFill>
                  <a:srgbClr val="8C19FF"/>
                </a:solidFill>
                <a:ea typeface="Aptos" panose="020B0004020202020204" pitchFamily="34" charset="0"/>
                <a:cs typeface="Times New Roman" panose="02020603050405020304" pitchFamily="18" charset="0"/>
              </a:rPr>
              <a:t>permet qu’</a:t>
            </a:r>
            <a:r>
              <a:rPr lang="fr-FR" sz="2400">
                <a:solidFill>
                  <a:srgbClr val="8C19FF"/>
                </a:solidFill>
                <a:highlight>
                  <a:srgbClr val="F2F2F2"/>
                </a:highlight>
                <a:latin typeface="Courier New" panose="02070309020205020404" pitchFamily="49" charset="0"/>
                <a:ea typeface="Aptos" panose="020B0004020202020204" pitchFamily="34" charset="0"/>
                <a:cs typeface="Courier New" panose="02070309020205020404" pitchFamily="49" charset="0"/>
              </a:rPr>
              <a:t>&lt;otherfindaid&gt;</a:t>
            </a:r>
            <a:r>
              <a:rPr lang="fr-FR" sz="2400">
                <a:solidFill>
                  <a:srgbClr val="8C19FF"/>
                </a:solidFill>
                <a:ea typeface="Aptos" panose="020B0004020202020204" pitchFamily="34" charset="0"/>
                <a:cs typeface="Times New Roman" panose="02020603050405020304" pitchFamily="18" charset="0"/>
              </a:rPr>
              <a:t> </a:t>
            </a:r>
            <a:r>
              <a:rPr lang="fr-FR" sz="2600">
                <a:solidFill>
                  <a:srgbClr val="8C19FF"/>
                </a:solidFill>
                <a:ea typeface="Aptos" panose="020B0004020202020204" pitchFamily="34" charset="0"/>
                <a:cs typeface="Times New Roman" panose="02020603050405020304" pitchFamily="18" charset="0"/>
              </a:rPr>
              <a:t>soit masqué au public dans le corps de la description au profit du seul bouton.</a:t>
            </a:r>
          </a:p>
        </p:txBody>
      </p:sp>
      <p:sp>
        <p:nvSpPr>
          <p:cNvPr id="4" name="Espace réservé du pied de page 3">
            <a:extLst>
              <a:ext uri="{FF2B5EF4-FFF2-40B4-BE49-F238E27FC236}">
                <a16:creationId xmlns:a16="http://schemas.microsoft.com/office/drawing/2014/main" id="{EE5C5877-ED08-2273-2CE2-5CCCCE9B35C9}"/>
              </a:ext>
            </a:extLst>
          </p:cNvPr>
          <p:cNvSpPr>
            <a:spLocks noGrp="1"/>
          </p:cNvSpPr>
          <p:nvPr>
            <p:ph type="ftr" sz="quarter" idx="11"/>
          </p:nvPr>
        </p:nvSpPr>
        <p:spPr/>
        <p:txBody>
          <a:bodyPr/>
          <a:lstStyle/>
          <a:p>
            <a:r>
              <a:rPr lang="fr-FR">
                <a:hlinkClick r:id="rId2"/>
              </a:rPr>
              <a:t>https://documentation.abes.fr/aidecalames/manuelcorrespondant/index.html#OutilsDeGestion:Ey7ywPGgcKdFCGjvc5MSvf</a:t>
            </a:r>
            <a:r>
              <a:rPr lang="fr-FR"/>
              <a:t> </a:t>
            </a:r>
          </a:p>
        </p:txBody>
      </p:sp>
      <p:sp>
        <p:nvSpPr>
          <p:cNvPr id="5" name="Espace réservé du numéro de diapositive 4">
            <a:extLst>
              <a:ext uri="{FF2B5EF4-FFF2-40B4-BE49-F238E27FC236}">
                <a16:creationId xmlns:a16="http://schemas.microsoft.com/office/drawing/2014/main" id="{3EB8B440-67AA-0C42-CD0E-C6DAF5550082}"/>
              </a:ext>
            </a:extLst>
          </p:cNvPr>
          <p:cNvSpPr>
            <a:spLocks noGrp="1"/>
          </p:cNvSpPr>
          <p:nvPr>
            <p:ph type="sldNum" sz="quarter" idx="12"/>
          </p:nvPr>
        </p:nvSpPr>
        <p:spPr/>
        <p:txBody>
          <a:bodyPr/>
          <a:lstStyle/>
          <a:p>
            <a:fld id="{4FDDB0EE-562A-402E-B0CB-D9B0904D3576}" type="slidenum">
              <a:rPr lang="fr-FR" smtClean="0"/>
              <a:t>7</a:t>
            </a:fld>
            <a:endParaRPr lang="fr-FR"/>
          </a:p>
        </p:txBody>
      </p:sp>
    </p:spTree>
    <p:extLst>
      <p:ext uri="{BB962C8B-B14F-4D97-AF65-F5344CB8AC3E}">
        <p14:creationId xmlns:p14="http://schemas.microsoft.com/office/powerpoint/2010/main" val="267701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6F58D8-E2B9-6056-D195-E7D7F0A49EC6}"/>
              </a:ext>
            </a:extLst>
          </p:cNvPr>
          <p:cNvSpPr>
            <a:spLocks noGrp="1"/>
          </p:cNvSpPr>
          <p:nvPr>
            <p:ph type="title"/>
          </p:nvPr>
        </p:nvSpPr>
        <p:spPr/>
        <p:txBody>
          <a:bodyPr/>
          <a:lstStyle/>
          <a:p>
            <a:r>
              <a:rPr lang="fr-FR">
                <a:solidFill>
                  <a:srgbClr val="8C19FF"/>
                </a:solidFill>
              </a:rPr>
              <a:t>Documentation et questions</a:t>
            </a:r>
          </a:p>
        </p:txBody>
      </p:sp>
      <p:sp>
        <p:nvSpPr>
          <p:cNvPr id="3" name="Espace réservé du contenu 2">
            <a:extLst>
              <a:ext uri="{FF2B5EF4-FFF2-40B4-BE49-F238E27FC236}">
                <a16:creationId xmlns:a16="http://schemas.microsoft.com/office/drawing/2014/main" id="{CB1EB916-5853-6938-231E-F85C9ACFA033}"/>
              </a:ext>
            </a:extLst>
          </p:cNvPr>
          <p:cNvSpPr>
            <a:spLocks noGrp="1"/>
          </p:cNvSpPr>
          <p:nvPr>
            <p:ph idx="1"/>
          </p:nvPr>
        </p:nvSpPr>
        <p:spPr/>
        <p:txBody>
          <a:bodyPr/>
          <a:lstStyle/>
          <a:p>
            <a:r>
              <a:rPr lang="fr-FR" sz="2400">
                <a:solidFill>
                  <a:srgbClr val="8C19FF"/>
                </a:solidFill>
                <a:ea typeface="Aptos" panose="020B0004020202020204" pitchFamily="34" charset="0"/>
                <a:cs typeface="Times New Roman" panose="02020603050405020304" pitchFamily="18" charset="0"/>
              </a:rPr>
              <a:t>Vous trouverez dans la documentation Calames les </a:t>
            </a:r>
            <a:r>
              <a:rPr lang="fr-FR" sz="2400" u="sng">
                <a:solidFill>
                  <a:srgbClr val="0000FF"/>
                </a:solidFill>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différents éléments à envoyer à l’Abes pour demander l’affichage et la mise en production de ce bouton</a:t>
            </a:r>
            <a:r>
              <a:rPr lang="fr-FR" sz="2400">
                <a:solidFill>
                  <a:srgbClr val="0000FF"/>
                </a:solidFill>
                <a:ea typeface="Aptos" panose="020B0004020202020204" pitchFamily="34" charset="0"/>
                <a:cs typeface="Times New Roman" panose="02020603050405020304" pitchFamily="18" charset="0"/>
              </a:rPr>
              <a:t> </a:t>
            </a:r>
            <a:r>
              <a:rPr lang="fr-FR" sz="2400">
                <a:solidFill>
                  <a:srgbClr val="8C19FF"/>
                </a:solidFill>
                <a:ea typeface="Aptos" panose="020B0004020202020204" pitchFamily="34" charset="0"/>
                <a:cs typeface="Times New Roman" panose="02020603050405020304" pitchFamily="18" charset="0"/>
              </a:rPr>
              <a:t>en fonction des liens voulus</a:t>
            </a:r>
            <a:endParaRPr lang="fr-FR" sz="1800">
              <a:solidFill>
                <a:srgbClr val="8C19FF"/>
              </a:solidFill>
              <a:ea typeface="Aptos" panose="020B0004020202020204" pitchFamily="34" charset="0"/>
              <a:cs typeface="Times New Roman" panose="02020603050405020304" pitchFamily="18" charset="0"/>
            </a:endParaRPr>
          </a:p>
          <a:p>
            <a:endParaRPr lang="fr-FR" sz="1800">
              <a:solidFill>
                <a:srgbClr val="8C19FF"/>
              </a:solidFill>
              <a:cs typeface="Times New Roman" panose="02020603050405020304" pitchFamily="18" charset="0"/>
            </a:endParaRPr>
          </a:p>
          <a:p>
            <a:r>
              <a:rPr lang="fr-FR" sz="2400">
                <a:solidFill>
                  <a:srgbClr val="8C19FF"/>
                </a:solidFill>
                <a:cs typeface="Times New Roman" panose="02020603050405020304" pitchFamily="18" charset="0"/>
              </a:rPr>
              <a:t>Pour toute demande, vous adresser au </a:t>
            </a:r>
            <a:r>
              <a:rPr lang="fr-FR" sz="2400">
                <a:cs typeface="Times New Roman" panose="02020603050405020304" pitchFamily="18" charset="0"/>
                <a:hlinkClick r:id="rId3"/>
              </a:rPr>
              <a:t>guichet ABESstp Calames pro</a:t>
            </a:r>
            <a:r>
              <a:rPr lang="fr-FR" sz="2400">
                <a:solidFill>
                  <a:srgbClr val="8C19FF"/>
                </a:solidFill>
                <a:cs typeface="Times New Roman" panose="02020603050405020304" pitchFamily="18" charset="0"/>
              </a:rPr>
              <a:t>, domaine « Lien vers la disponibilité du document »</a:t>
            </a:r>
            <a:endParaRPr lang="fr-FR" sz="4000">
              <a:solidFill>
                <a:srgbClr val="8C19FF"/>
              </a:solidFill>
            </a:endParaRPr>
          </a:p>
        </p:txBody>
      </p:sp>
      <p:sp>
        <p:nvSpPr>
          <p:cNvPr id="5" name="Espace réservé du numéro de diapositive 4">
            <a:extLst>
              <a:ext uri="{FF2B5EF4-FFF2-40B4-BE49-F238E27FC236}">
                <a16:creationId xmlns:a16="http://schemas.microsoft.com/office/drawing/2014/main" id="{3B0D4DE1-7B52-74BE-8D73-C72F42963F4E}"/>
              </a:ext>
            </a:extLst>
          </p:cNvPr>
          <p:cNvSpPr>
            <a:spLocks noGrp="1"/>
          </p:cNvSpPr>
          <p:nvPr>
            <p:ph type="sldNum" sz="quarter" idx="12"/>
          </p:nvPr>
        </p:nvSpPr>
        <p:spPr/>
        <p:txBody>
          <a:bodyPr/>
          <a:lstStyle/>
          <a:p>
            <a:fld id="{4FDDB0EE-562A-402E-B0CB-D9B0904D3576}" type="slidenum">
              <a:rPr lang="fr-FR" smtClean="0"/>
              <a:t>8</a:t>
            </a:fld>
            <a:endParaRPr lang="fr-FR"/>
          </a:p>
        </p:txBody>
      </p:sp>
    </p:spTree>
    <p:extLst>
      <p:ext uri="{BB962C8B-B14F-4D97-AF65-F5344CB8AC3E}">
        <p14:creationId xmlns:p14="http://schemas.microsoft.com/office/powerpoint/2010/main" val="264785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57E6F8-9D9C-E71C-19C2-88E7437BEE6C}"/>
              </a:ext>
            </a:extLst>
          </p:cNvPr>
          <p:cNvSpPr>
            <a:spLocks noGrp="1"/>
          </p:cNvSpPr>
          <p:nvPr>
            <p:ph type="title"/>
          </p:nvPr>
        </p:nvSpPr>
        <p:spPr>
          <a:xfrm>
            <a:off x="722313" y="3573022"/>
            <a:ext cx="7772400" cy="2195959"/>
          </a:xfrm>
        </p:spPr>
        <p:txBody>
          <a:bodyPr>
            <a:normAutofit fontScale="90000"/>
          </a:bodyPr>
          <a:lstStyle/>
          <a:p>
            <a:r>
              <a:rPr lang="fr-FR">
                <a:solidFill>
                  <a:srgbClr val="5B331F"/>
                </a:solidFill>
              </a:rPr>
              <a:t>PARTIE 2 : Un mode de valorisation remis en place : la production d’une version pdf de l’Instrument de recherche</a:t>
            </a:r>
            <a:br>
              <a:rPr lang="fr-FR">
                <a:solidFill>
                  <a:srgbClr val="5B331F"/>
                </a:solidFill>
              </a:rPr>
            </a:br>
            <a:r>
              <a:rPr lang="fr-FR">
                <a:solidFill>
                  <a:srgbClr val="5B331F"/>
                </a:solidFill>
              </a:rPr>
              <a:t> </a:t>
            </a:r>
            <a:endParaRPr lang="fr-FR"/>
          </a:p>
        </p:txBody>
      </p:sp>
      <p:sp>
        <p:nvSpPr>
          <p:cNvPr id="5" name="Espace réservé du numéro de diapositive 4">
            <a:extLst>
              <a:ext uri="{FF2B5EF4-FFF2-40B4-BE49-F238E27FC236}">
                <a16:creationId xmlns:a16="http://schemas.microsoft.com/office/drawing/2014/main" id="{9DB8C5E4-FC8B-0554-825A-81573E6E6542}"/>
              </a:ext>
            </a:extLst>
          </p:cNvPr>
          <p:cNvSpPr>
            <a:spLocks noGrp="1"/>
          </p:cNvSpPr>
          <p:nvPr>
            <p:ph type="sldNum" sz="quarter" idx="12"/>
          </p:nvPr>
        </p:nvSpPr>
        <p:spPr/>
        <p:txBody>
          <a:bodyPr/>
          <a:lstStyle/>
          <a:p>
            <a:fld id="{4FDDB0EE-562A-402E-B0CB-D9B0904D3576}" type="slidenum">
              <a:rPr lang="fr-FR" smtClean="0"/>
              <a:t>9</a:t>
            </a:fld>
            <a:endParaRPr lang="fr-FR"/>
          </a:p>
        </p:txBody>
      </p:sp>
      <p:sp>
        <p:nvSpPr>
          <p:cNvPr id="8" name="Flèche : droite 7">
            <a:extLst>
              <a:ext uri="{FF2B5EF4-FFF2-40B4-BE49-F238E27FC236}">
                <a16:creationId xmlns:a16="http://schemas.microsoft.com/office/drawing/2014/main" id="{D999E84E-F896-CA83-1777-71DA39768C43}"/>
              </a:ext>
            </a:extLst>
          </p:cNvPr>
          <p:cNvSpPr/>
          <p:nvPr/>
        </p:nvSpPr>
        <p:spPr>
          <a:xfrm>
            <a:off x="3638953" y="1220474"/>
            <a:ext cx="2185776" cy="1151093"/>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symbole, Police, signe, Graphique&#10;&#10;Description générée automatiquement">
            <a:extLst>
              <a:ext uri="{FF2B5EF4-FFF2-40B4-BE49-F238E27FC236}">
                <a16:creationId xmlns:a16="http://schemas.microsoft.com/office/drawing/2014/main" id="{6E0524E4-56A3-3114-C784-847C1D791D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2895" y="1058977"/>
            <a:ext cx="1066800" cy="1312591"/>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B43CEE47-B6A5-F0EC-B868-B7E4FAF98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81" y="1220474"/>
            <a:ext cx="1897063" cy="1591495"/>
          </a:xfrm>
          <a:prstGeom prst="rect">
            <a:avLst/>
          </a:prstGeom>
        </p:spPr>
      </p:pic>
    </p:spTree>
    <p:extLst>
      <p:ext uri="{BB962C8B-B14F-4D97-AF65-F5344CB8AC3E}">
        <p14:creationId xmlns:p14="http://schemas.microsoft.com/office/powerpoint/2010/main" val="44628850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Formation PPT" ma:contentTypeID="0x0101006CB4AB078024F24B9AD5E0923C09BE390104070202000EB9456CD1664B4F8505BA321D839010" ma:contentTypeVersion="19" ma:contentTypeDescription="" ma:contentTypeScope="" ma:versionID="39faa59e843f942a694ca2863edd424e">
  <xsd:schema xmlns:xsd="http://www.w3.org/2001/XMLSchema" xmlns:xs="http://www.w3.org/2001/XMLSchema" xmlns:p="http://schemas.microsoft.com/office/2006/metadata/properties" xmlns:ns2="9daed285-81c3-49ff-b705-bbc26c42e2d0" xmlns:ns3="4c59061c-6b04-4a40-9eb3-50db48d64b44" xmlns:ns4="http://schemas.microsoft.com/sharepoint/v3/fields" targetNamespace="http://schemas.microsoft.com/office/2006/metadata/properties" ma:root="true" ma:fieldsID="65c22964ac40ef6f8119de160b4fa034" ns2:_="" ns3:_="" ns4:_="">
    <xsd:import namespace="9daed285-81c3-49ff-b705-bbc26c42e2d0"/>
    <xsd:import namespace="4c59061c-6b04-4a40-9eb3-50db48d64b44"/>
    <xsd:import namespace="http://schemas.microsoft.com/sharepoint/v3/fields"/>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3:Année" minOccurs="0"/>
                <xsd:element ref="ns4:_DCDateCreated" minOccurs="0"/>
                <xsd:element ref="ns2:Tags" minOccurs="0"/>
                <xsd:element ref="ns2:Lieu_x0020_de_x0020_la_x0020_formation" minOccurs="0"/>
                <xsd:element ref="ns2:N_x00b0__x0020_session" minOccurs="0"/>
                <xsd:element ref="ns2:Exaged_DocName" minOccurs="0"/>
                <xsd:element ref="ns2:Nom_x0020_de_x0020_la_x0020_formation" minOccurs="0"/>
                <xsd:element ref="ns2:Type_x0020_spec" minOccurs="0"/>
                <xsd:element ref="ns2:Sujet_x0020_convention" minOccurs="0"/>
                <xsd:element ref="ns2:Type_x0020_de_x0020_document_x0020_technique" minOccurs="0"/>
                <xsd:element ref="ns3:Nom_x0020_du_x0020_marché" minOccurs="0"/>
                <xsd:element ref="ns3:Liste_x0020_machines-serveurs" minOccurs="0"/>
                <xsd:element ref="ns2:Liste_x0020_des_x0020_application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ed285-81c3-49ff-b705-bbc26c42e2d0"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ma:readOnly="fals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EGAD"/>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ma:readOnly="false">
      <xsd:simpleType>
        <xsd:restriction base="dms:Choice">
          <xsd:enumeration value="A renseigner"/>
          <xsd:enumeration value="ABA"/>
          <xsd:enumeration value="ACT"/>
          <xsd:enumeration value="ADS"/>
          <xsd:enumeration value="AFE"/>
          <xsd:enumeration value="AGT"/>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E"/>
          <xsd:enumeration value="CDT"/>
          <xsd:enumeration value="CFY"/>
          <xsd:enumeration value="CLY"/>
          <xsd:enumeration value="CMC"/>
          <xsd:enumeration value="COU"/>
          <xsd:enumeration value="CPD"/>
          <xsd:enumeration value="CRE"/>
          <xsd:enumeration value="CST"/>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FTA"/>
          <xsd:enumeration value="GLT"/>
          <xsd:enumeration value="GTS"/>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A"/>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NMN"/>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K"/>
          <xsd:enumeration value="SLM"/>
          <xsd:enumeration value="SNX"/>
          <xsd:enumeration value="SPE"/>
          <xsd:enumeration value="SPR"/>
          <xsd:enumeration value="SQN"/>
          <xsd:enumeration value="SRY"/>
          <xsd:enumeration value="SSI"/>
          <xsd:enumeration value="TCN"/>
          <xsd:enumeration value="TCS"/>
          <xsd:enumeration value="TDN"/>
          <xsd:enumeration value="TFA"/>
          <xsd:enumeration value="TFU"/>
          <xsd:enumeration value="TMX"/>
          <xsd:enumeration value="TRT"/>
          <xsd:enumeration value="TZA"/>
          <xsd:enumeration value="VGO"/>
          <xsd:enumeration value="VSA"/>
          <xsd:enumeration value="WDE"/>
          <xsd:enumeration value="YBN"/>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ma:readOnly="false">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esoins fonctionnels"/>
          <xsd:enumeration value="Bon de livraison"/>
          <xsd:enumeration value="Brochure commercial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éclaration"/>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nquê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Prospective"/>
          <xsd:enumeration value="Rapport"/>
          <xsd:enumeration value="Rapport d'activité"/>
          <xsd:enumeration value="Rapport d'analyse"/>
          <xsd:enumeration value="Rapport de présentation"/>
          <xsd:enumeration value="Reconduction"/>
          <xsd:enumeration value="Revue application"/>
          <xsd:enumeration value="Specs développement"/>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ma:readOnly="false">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Tags" ma:index="10" nillable="true" ma:displayName="Tags" ma:internalName="Tags" ma:readOnly="false">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ma:readOnly="false">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Exaged_DocName" ma:index="14" nillable="true" ma:displayName="Nom du document" ma:hidden="true" ma:internalName="Exaged_DocName" ma:readOnly="false">
      <xsd:simpleType>
        <xsd:restriction base="dms:Text"/>
      </xsd:simpleType>
    </xsd:element>
    <xsd:element name="Nom_x0020_de_x0020_la_x0020_formation" ma:index="20" nillable="true" ma:displayName="Liste des formations" ma:default="A renseigner" ma:format="Dropdown" ma:internalName="Nom_x0020_de_x0020_la_x0020_formation" ma:readOnly="false">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element name="Type_x0020_spec" ma:index="21" nillable="true" ma:displayName="Concerne" ma:default="A renseigner" ma:hidden="true" ma:internalName="Type_x0020_spec" ma:readOnly="false">
      <xsd:complexType>
        <xsd:complexContent>
          <xsd:extension base="dms:MultiChoiceFillIn">
            <xsd:sequence>
              <xsd:element name="Value" maxOccurs="unbounded" minOccurs="0" nillable="true">
                <xsd:simpleType>
                  <xsd:union memberTypes="dms:Text">
                    <xsd:simpleType>
                      <xsd:restriction base="dms:Choice">
                        <xsd:enumeration value="A renseigner"/>
                        <xsd:enumeration value="APCC"/>
                        <xsd:enumeration value="CBS"/>
                        <xsd:enumeration value="Exports à la demande"/>
                        <xsd:enumeration value="Exports réguliers"/>
                        <xsd:enumeration value="Exports hors réseaux"/>
                        <xsd:enumeration value="Guide Méthodo"/>
                        <xsd:enumeration value="Imports Sudoc"/>
                        <xsd:enumeration value="PSI"/>
                        <xsd:enumeration value="Scripts"/>
                        <xsd:enumeration value="Self Sudoc"/>
                        <xsd:enumeration value="Site Web"/>
                        <xsd:enumeration value="Supeb"/>
                        <xsd:enumeration value="Webstats"/>
                        <xsd:enumeration value="WinIBW"/>
                        <xsd:enumeration value="Z39-50"/>
                      </xsd:restriction>
                    </xsd:simpleType>
                  </xsd:union>
                </xsd:simpleType>
              </xsd:element>
            </xsd:sequence>
          </xsd:extension>
        </xsd:complexContent>
      </xsd:complexType>
    </xsd:element>
    <xsd:element name="Sujet_x0020_convention" ma:index="22" nillable="true" ma:displayName="Nom de la convention" ma:default="A renseigner" ma:format="Dropdown" ma:hidden="true" ma:internalName="Sujet_x0020_convention" ma:readOnly="false">
      <xsd:simpleType>
        <xsd:restriction base="dms:Choice">
          <xsd:enumeration value="A renseigner"/>
          <xsd:enumeration value="Calames"/>
          <xsd:enumeration value="CERL"/>
          <xsd:enumeration value="Cession de données"/>
          <xsd:enumeration value="Groupement commandes"/>
          <xsd:enumeration value="IdRef"/>
          <xsd:enumeration value="PebWeb"/>
          <xsd:enumeration value="PebWini"/>
          <xsd:enumeration value="RetroCalames"/>
          <xsd:enumeration value="RetroSociétés"/>
          <xsd:enumeration value="Star"/>
          <xsd:enumeration value="Step"/>
          <xsd:enumeration value="Sudoc"/>
          <xsd:enumeration value="Sudoc-PS"/>
          <xsd:enumeration value="Thèses"/>
          <xsd:enumeration value="WebDewey"/>
          <xsd:enumeration value="WorldCat"/>
          <xsd:enumeration value="Autres"/>
        </xsd:restriction>
      </xsd:simpleType>
    </xsd:element>
    <xsd:element name="Type_x0020_de_x0020_document_x0020_technique" ma:index="23" nillable="true" ma:displayName="Type de document technique" ma:default="A renseigner" ma:format="Dropdown" ma:hidden="true" ma:internalName="Type_x0020_de_x0020_document_x0020_technique" ma:readOnly="false">
      <xsd:simpleType>
        <xsd:restriction base="dms:Choice">
          <xsd:enumeration value="A renseigner"/>
          <xsd:enumeration value="Dossier de recette"/>
          <xsd:enumeration value="Fiche exploitation"/>
          <xsd:enumeration value="Fiche application"/>
          <xsd:enumeration value="Procédure"/>
          <xsd:enumeration value="Revue d'application"/>
        </xsd:restriction>
      </xsd:simpleType>
    </xsd:element>
    <xsd:element name="Liste_x0020_des_x0020_applications" ma:index="26" nillable="true" ma:displayName="Liste des applications" ma:default="Autre" ma:format="Dropdown" ma:internalName="Liste_x0020_des_x0020_applications" ma:readOnly="false">
      <xsd:simpleType>
        <xsd:restriction base="dms:Choice">
          <xsd:enumeration value="Autre"/>
          <xsd:enumeration value="ABESstp"/>
          <xsd:enumeration value="APCC"/>
          <xsd:enumeration value="API"/>
          <xsd:enumeration value="Archives Elsevier"/>
          <xsd:enumeration value="Bacon"/>
          <xsd:enumeration value="Bazar"/>
          <xsd:enumeration value="Bibserv"/>
          <xsd:enumeration value="Bifor"/>
          <xsd:enumeration value="Bodet"/>
          <xsd:enumeration value="BOUDA"/>
          <xsd:enumeration value="Calames"/>
          <xsd:enumeration value="CBS"/>
          <xsd:enumeration value="Cidemis"/>
          <xsd:enumeration value="CJM"/>
          <xsd:enumeration value="Colodus"/>
          <xsd:enumeration value="Demande exemplarisation"/>
          <xsd:enumeration value="DocBook-Upcast"/>
          <xsd:enumeration value="Export à la demande"/>
          <xsd:enumeration value="Finances"/>
          <xsd:enumeration value="Formulaires"/>
          <xsd:enumeration value="GALA"/>
          <xsd:enumeration value="Girafe"/>
          <xsd:enumeration value="GTD"/>
          <xsd:enumeration value="Guide méthodo"/>
          <xsd:enumeration value="Hub"/>
          <xsd:enumeration value="IdRef"/>
          <xsd:enumeration value="LAGAF"/>
          <xsd:enumeration value="LN"/>
          <xsd:enumeration value="Logiciels Windows"/>
          <xsd:enumeration value="Messagerie - Listes"/>
          <xsd:enumeration value="Micro webservices"/>
          <xsd:enumeration value="Moodle"/>
          <xsd:enumeration value="Numes"/>
          <xsd:enumeration value="Périscope"/>
          <xsd:enumeration value="PRADA"/>
          <xsd:enumeration value="PSI"/>
          <xsd:enumeration value="Qualinca"/>
          <xsd:enumeration value="RAFA"/>
          <xsd:enumeration value="Réseau"/>
          <xsd:enumeration value="Scenari"/>
          <xsd:enumeration value="Sécurité"/>
          <xsd:enumeration value="Self"/>
          <xsd:enumeration value="SGBm"/>
          <xsd:enumeration value="SI interne"/>
          <xsd:enumeration value="Signets Universités"/>
          <xsd:enumeration value="Site de veille"/>
          <xsd:enumeration value="Site ABES"/>
          <xsd:enumeration value="SNEG"/>
          <xsd:enumeration value="SolrTotal"/>
          <xsd:enumeration value="STAR"/>
          <xsd:enumeration value="Stockage"/>
          <xsd:enumeration value="STEP"/>
          <xsd:enumeration value="Sudoc"/>
          <xsd:enumeration value="Sudoc local"/>
          <xsd:enumeration value="SyRHA"/>
          <xsd:enumeration value="Theses.fr"/>
          <xsd:enumeration value="Transition biblio"/>
          <xsd:enumeration value="Upcast"/>
          <xsd:enumeration value="Webex"/>
          <xsd:enumeration value="Webstats"/>
          <xsd:enumeration value="WinIBW"/>
          <xsd:enumeration value="Winniprint"/>
        </xsd:restriction>
      </xsd:simpleType>
    </xsd:element>
  </xsd:schema>
  <xsd:schema xmlns:xsd="http://www.w3.org/2001/XMLSchema" xmlns:xs="http://www.w3.org/2001/XMLSchema" xmlns:dms="http://schemas.microsoft.com/office/2006/documentManagement/types" xmlns:pc="http://schemas.microsoft.com/office/infopath/2007/PartnerControls" targetNamespace="4c59061c-6b04-4a40-9eb3-50db48d64b44" elementFormDefault="qualified">
    <xsd:import namespace="http://schemas.microsoft.com/office/2006/documentManagement/types"/>
    <xsd:import namespace="http://schemas.microsoft.com/office/infopath/2007/PartnerControls"/>
    <xsd:element name="Année" ma:index="6" nillable="true" ma:displayName="Année" ma:default="A renseigner" ma:format="Dropdown" ma:internalName="Ann_x00e9_e" ma:readOnly="false">
      <xsd:simpleType>
        <xsd:restriction base="dms:Choice">
          <xsd:enumeration value="A renseigner"/>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Nom_x0020_du_x0020_marché" ma:index="24" nillable="true" ma:displayName="Nom du marché" ma:default="A renseigner" ma:format="Dropdown" ma:hidden="true" ma:internalName="Nom_x0020_du_x0020_march_x00e9_" ma:readOnly="false">
      <xsd:simpleType>
        <xsd:restriction base="dms:Choice">
          <xsd:enumeration value="A renseigner"/>
          <xsd:enumeration value="CAIRN"/>
          <xsd:enumeration value="CAS"/>
          <xsd:enumeration value="Dalloz"/>
          <xsd:enumeration value="Doctrinal plus"/>
          <xsd:enumeration value="EBSCO - Business Source"/>
          <xsd:enumeration value="Elsevier-ScienceDirect"/>
          <xsd:enumeration value="JSTOR"/>
          <xsd:enumeration value="Lamyline"/>
          <xsd:enumeration value="Lexis-Nexis - Jurisclasseur"/>
          <xsd:enumeration value="Proquest - Chadwyck-Healey"/>
        </xsd:restriction>
      </xsd:simpleType>
    </xsd:element>
    <xsd:element name="Liste_x0020_machines-serveurs" ma:index="25" nillable="true" ma:displayName="Liste des machines-serveurs" ma:default="à renseigner" ma:format="Dropdown" ma:internalName="Liste_x0020_machines_x002d_serveurs" ma:readOnly="false">
      <xsd:simpleType>
        <xsd:restriction base="dms:Choice">
          <xsd:enumeration value="à renseigner"/>
          <xsd:enumeration value="actif réseau"/>
          <xsd:enumeration value="antivirus"/>
          <xsd:enumeration value="baie de stockage"/>
          <xsd:enumeration value="imprimantes"/>
          <xsd:enumeration value="messagerie"/>
          <xsd:enumeration value="visioconférence"/>
          <xsd:enumeration value="sauvegarde"/>
          <xsd:enumeration value="téléphone"/>
          <xsd:enumeration value="se linux unix"/>
          <xsd:enumeration value="se linux"/>
          <xsd:enumeration value="se unix"/>
          <xsd:enumeration value="se windows"/>
          <xsd:enumeration value="serveur socle"/>
          <xsd:enumeration value="serveur virtuel"/>
          <xsd:enumeration value="solaris"/>
          <xsd:enumeration value="station de travail"/>
        </xsd:restriction>
      </xsd:simpleType>
    </xsd:element>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ObjectDetectorVersions" ma:index="29" nillable="true" ma:displayName="MediaServiceObjectDetectorVersions" ma:description="" ma:hidden="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CDateCreated xmlns="http://schemas.microsoft.com/sharepoint/v3/fields">2018-01-09T23:00:00+00:00</_DCDateCreated>
    <Lieu_x0020_de_x0020_la_x0020_formation xmlns="9daed285-81c3-49ff-b705-bbc26c42e2d0">A renseigner</Lieu_x0020_de_x0020_la_x0020_formation>
    <Exaged_DocName xmlns="9daed285-81c3-49ff-b705-bbc26c42e2d0" xsi:nil="true"/>
    <Etat_x0020_du_x0020_document xmlns="9daed285-81c3-49ff-b705-bbc26c42e2d0">Document de travail</Etat_x0020_du_x0020_document>
    <Nom_x0020_de_x0020_la_x0020_formation xmlns="9daed285-81c3-49ff-b705-bbc26c42e2d0">A renseigner</Nom_x0020_de_x0020_la_x0020_formation>
    <TRI xmlns="9daed285-81c3-49ff-b705-bbc26c42e2d0">RPA</TRI>
    <Tags xmlns="9daed285-81c3-49ff-b705-bbc26c42e2d0" xsi:nil="true"/>
    <Structure xmlns="9daed285-81c3-49ff-b705-bbc26c42e2d0">ABES</Structure>
    <Type_x0020_de_x0020_document_x0020_standard xmlns="9daed285-81c3-49ff-b705-bbc26c42e2d0">Diaporama Formation</Type_x0020_de_x0020_document_x0020_standard>
    <N_x00b0__x0020_session xmlns="9daed285-81c3-49ff-b705-bbc26c42e2d0" xsi:nil="true"/>
    <Liste_x0020_machines-serveurs xmlns="4c59061c-6b04-4a40-9eb3-50db48d64b44" xsi:nil="true"/>
    <Nom_x0020_du_x0020_marché xmlns="4c59061c-6b04-4a40-9eb3-50db48d64b44" xsi:nil="true"/>
    <Type_x0020_spec xmlns="9daed285-81c3-49ff-b705-bbc26c42e2d0" xsi:nil="true"/>
    <Type_x0020_de_x0020_document_x0020_technique xmlns="9daed285-81c3-49ff-b705-bbc26c42e2d0" xsi:nil="true"/>
    <Sujet_x0020_convention xmlns="9daed285-81c3-49ff-b705-bbc26c42e2d0" xsi:nil="true"/>
    <Année xmlns="4c59061c-6b04-4a40-9eb3-50db48d64b44">2021</Année>
    <Liste_x0020_des_x0020_applications xmlns="9daed285-81c3-49ff-b705-bbc26c42e2d0" xsi:nil="true"/>
  </documentManagement>
</p:properties>
</file>

<file path=customXml/itemProps1.xml><?xml version="1.0" encoding="utf-8"?>
<ds:datastoreItem xmlns:ds="http://schemas.openxmlformats.org/officeDocument/2006/customXml" ds:itemID="{633C7513-14A8-4550-AEDA-C4E9602D4A61}">
  <ds:schemaRefs>
    <ds:schemaRef ds:uri="http://schemas.microsoft.com/sharepoint/v3/contenttype/forms"/>
  </ds:schemaRefs>
</ds:datastoreItem>
</file>

<file path=customXml/itemProps2.xml><?xml version="1.0" encoding="utf-8"?>
<ds:datastoreItem xmlns:ds="http://schemas.openxmlformats.org/officeDocument/2006/customXml" ds:itemID="{C9A23DBF-0DF3-4ECB-9B42-BEF04F47715F}">
  <ds:schemaRefs>
    <ds:schemaRef ds:uri="4c59061c-6b04-4a40-9eb3-50db48d64b44"/>
    <ds:schemaRef ds:uri="9daed285-81c3-49ff-b705-bbc26c42e2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1D3DA22-16E7-418E-A1F2-1C90A5F308B5}">
  <ds:schemaRefs>
    <ds:schemaRef ds:uri="http://www.w3.org/XML/1998/namespac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schemas.microsoft.com/sharepoint/v3/fields"/>
    <ds:schemaRef ds:uri="http://schemas.microsoft.com/office/infopath/2007/PartnerControls"/>
    <ds:schemaRef ds:uri="http://purl.org/dc/terms/"/>
    <ds:schemaRef ds:uri="4c59061c-6b04-4a40-9eb3-50db48d64b44"/>
    <ds:schemaRef ds:uri="9daed285-81c3-49ff-b705-bbc26c42e2d0"/>
  </ds:schemaRefs>
</ds:datastoreItem>
</file>

<file path=docProps/app.xml><?xml version="1.0" encoding="utf-8"?>
<Properties xmlns="http://schemas.openxmlformats.org/officeDocument/2006/extended-properties" xmlns:vt="http://schemas.openxmlformats.org/officeDocument/2006/docPropsVTypes">
  <TotalTime>3</TotalTime>
  <Words>3128</Words>
  <Application>Microsoft Office PowerPoint</Application>
  <PresentationFormat>Affichage à l'écran (4:3)</PresentationFormat>
  <Paragraphs>381</Paragraphs>
  <Slides>43</Slides>
  <Notes>20</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43</vt:i4>
      </vt:variant>
    </vt:vector>
  </HeadingPairs>
  <TitlesOfParts>
    <vt:vector size="55" baseType="lpstr">
      <vt:lpstr>Aptos</vt:lpstr>
      <vt:lpstr>Aptos Display</vt:lpstr>
      <vt:lpstr>Arial</vt:lpstr>
      <vt:lpstr>Calibri</vt:lpstr>
      <vt:lpstr>Courier New</vt:lpstr>
      <vt:lpstr>Symbol</vt:lpstr>
      <vt:lpstr>Times New Roman</vt:lpstr>
      <vt:lpstr>Wingdings</vt:lpstr>
      <vt:lpstr>Thème Office</vt:lpstr>
      <vt:lpstr>2_Thème Office</vt:lpstr>
      <vt:lpstr>Conception personnalisée</vt:lpstr>
      <vt:lpstr>1_Thème Office</vt:lpstr>
      <vt:lpstr>Présentation PowerPoint</vt:lpstr>
      <vt:lpstr>plan</vt:lpstr>
      <vt:lpstr>PARTIE 1 : dernière étape de l'articulation de Calames avec les autres outils de son SID </vt:lpstr>
      <vt:lpstr>Principe du bouton « Réserver… »</vt:lpstr>
      <vt:lpstr>Paramétrage de l’affichage  du bouton</vt:lpstr>
      <vt:lpstr>Rebonds permis par le bouton</vt:lpstr>
      <vt:lpstr>Rebonds vers un SIGB ou un SIA : implémentation en masse d’ID</vt:lpstr>
      <vt:lpstr>Documentation et questions</vt:lpstr>
      <vt:lpstr>PARTIE 2 : Un mode de valorisation remis en place : la production d’une version pdf de l’Instrument de recherche  </vt:lpstr>
      <vt:lpstr>Génération de pdf  depuis Calames</vt:lpstr>
      <vt:lpstr>export IRComplet_htmlpourpdf</vt:lpstr>
      <vt:lpstr>Evolution de l’export depuis  sa mise en production</vt:lpstr>
      <vt:lpstr>Présentation PowerPoint</vt:lpstr>
      <vt:lpstr>PARTIE  3 : achèvement du travail de fond sur la documentation</vt:lpstr>
      <vt:lpstr>&lt;eadheader&gt; des bonnes pratiques  qui rattrapent Calames</vt:lpstr>
      <vt:lpstr>L'attribut  IDENTIFER de &lt;eadid&gt;</vt:lpstr>
      <vt:lpstr>Dans l'optique d'une meilleure articulation Calames     autres bases</vt:lpstr>
      <vt:lpstr>Dans l'optique d'une meilleure articulation Calames     autres bases</vt:lpstr>
      <vt:lpstr>EAD et affichage public</vt:lpstr>
      <vt:lpstr>&lt;prefercite&gt;</vt:lpstr>
      <vt:lpstr>Divers précisions / rappels</vt:lpstr>
      <vt:lpstr>Nouvelles informations</vt:lpstr>
      <vt:lpstr>Réorganisation du manuel achevée</vt:lpstr>
      <vt:lpstr>Présentation PowerPoint</vt:lpstr>
      <vt:lpstr>Une page définitivement tournée :  les rétro CGM/PALME</vt:lpstr>
      <vt:lpstr>Nouvelles fonctionnalités</vt:lpstr>
      <vt:lpstr>PARTIE 4 : Bilan d'Étape du GT EAD en bibliothèque</vt:lpstr>
      <vt:lpstr>Bilan et perspectives</vt:lpstr>
      <vt:lpstr>Bilan et perspectives</vt:lpstr>
      <vt:lpstr>Présentation PowerPoint</vt:lpstr>
      <vt:lpstr>PARTIE 5 : Pour Un meilleur contrôle qualité   </vt:lpstr>
      <vt:lpstr>Deux nouveaux exports pour le contrôle qualité</vt:lpstr>
      <vt:lpstr>L’export  Valeurs_controle-Filtre (2)</vt:lpstr>
      <vt:lpstr>L’export Valeurs_controle-Filtre </vt:lpstr>
      <vt:lpstr>L’export  Valeurs_controle-Filtre (3)</vt:lpstr>
      <vt:lpstr>L’export Element_controle-Filtre </vt:lpstr>
      <vt:lpstr>L’export  Element_controle-Filtre (2)</vt:lpstr>
      <vt:lpstr>Deux chantiers qualité prioritaires pour le début 2025</vt:lpstr>
      <vt:lpstr>Chantier sur &lt;eadid&gt; : enjeux et méthode</vt:lpstr>
      <vt:lpstr>Présentation PowerPoint</vt:lpstr>
      <vt:lpstr>Chantier sur  NORMAL de &lt;unitdate&gt; : enjeux</vt:lpstr>
      <vt:lpstr>Chantier sur  NORMAL de &lt;unitdate&gt; : méthode</vt:lpstr>
      <vt:lpstr>Présentation PowerPoint</vt:lpstr>
    </vt:vector>
  </TitlesOfParts>
  <Company>ABES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J.e-cours</dc:title>
  <dc:creator>Olivier Kosinski</dc:creator>
  <cp:keywords/>
  <dc:description/>
  <cp:lastModifiedBy>Olivier J.H. Kosinski</cp:lastModifiedBy>
  <cp:revision>2</cp:revision>
  <cp:lastPrinted>2025-01-08T13:25:09Z</cp:lastPrinted>
  <dcterms:created xsi:type="dcterms:W3CDTF">2014-12-08T14:08:59Z</dcterms:created>
  <dcterms:modified xsi:type="dcterms:W3CDTF">2025-01-10T07:46:56Z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0x0101006CB4AB078024F24B9AD5E0923C09BE390104070202000EB9456CD1664B4F8505BA321D839010</vt:lpwstr>
  </property>
  <property fmtid="{D5CDD505-2E9C-101B-9397-08002B2CF9AE}" pid="3" name="Order">
    <vt:r8>20700</vt:r8>
  </property>
  <property fmtid="{D5CDD505-2E9C-101B-9397-08002B2CF9AE}" pid="4" name="Agent Abes">
    <vt:lpwstr/>
  </property>
</Properties>
</file>