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0"/>
  </p:notesMasterIdLst>
  <p:sldIdLst>
    <p:sldId id="256" r:id="rId6"/>
    <p:sldId id="343" r:id="rId7"/>
    <p:sldId id="345" r:id="rId8"/>
    <p:sldId id="344" r:id="rId9"/>
    <p:sldId id="258" r:id="rId10"/>
    <p:sldId id="340" r:id="rId11"/>
    <p:sldId id="327" r:id="rId12"/>
    <p:sldId id="317" r:id="rId13"/>
    <p:sldId id="328" r:id="rId14"/>
    <p:sldId id="330" r:id="rId15"/>
    <p:sldId id="329" r:id="rId16"/>
    <p:sldId id="324" r:id="rId17"/>
    <p:sldId id="332" r:id="rId18"/>
    <p:sldId id="346" r:id="rId19"/>
    <p:sldId id="331" r:id="rId20"/>
    <p:sldId id="342" r:id="rId21"/>
    <p:sldId id="333" r:id="rId22"/>
    <p:sldId id="335" r:id="rId23"/>
    <p:sldId id="347" r:id="rId24"/>
    <p:sldId id="336" r:id="rId25"/>
    <p:sldId id="337" r:id="rId26"/>
    <p:sldId id="334" r:id="rId27"/>
    <p:sldId id="311" r:id="rId28"/>
    <p:sldId id="348" r:id="rId29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7160346-7F0D-4F79-DCF7-2651B7B4C378}" name="Carole Melzac" initials="CM" userId="S::melzac@abes.fr::ff049976-09cd-4cfd-9857-27f94ed54b90" providerId="AD"/>
  <p188:author id="{9FF0C649-DEB1-23EB-CBFB-9CF08742EC8D}" name="François Mistral" initials="FM" userId="S::mistral@abes.fr::c80c4d3b-7cf9-4808-a6f6-9146929fc6be" providerId="AD"/>
  <p188:author id="{6296D7FE-4D5D-4832-74B8-CDF78431FAB4}" name="Ilhem Addoun" initials="IA" userId="S::addoun@abes.fr::ea316f8a-7f1b-4679-ac7b-76fcb795d04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2E2"/>
    <a:srgbClr val="1E2B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B4C9C6-7F10-4C37-9599-9EC6BF9238F5}" v="1768" dt="2025-06-24T12:03:17.967"/>
    <p1510:client id="{64A9AB1B-ECDB-C627-11E9-9AE9252FC3B2}" v="90" dt="2025-06-25T14:33:43.769"/>
    <p1510:client id="{932E97A9-792D-4C9F-B839-409A85C96B52}" v="287" dt="2025-06-24T10:11:22.662"/>
    <p1510:client id="{A7DE34AC-B152-7A6E-AB5E-9387CB75C877}" v="4" dt="2025-06-25T14:34:42.7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e Melzac" userId="ff049976-09cd-4cfd-9857-27f94ed54b90" providerId="ADAL" clId="{27B4C9C6-7F10-4C37-9599-9EC6BF9238F5}"/>
    <pc:docChg chg="undo custSel modSld">
      <pc:chgData name="Carole Melzac" userId="ff049976-09cd-4cfd-9857-27f94ed54b90" providerId="ADAL" clId="{27B4C9C6-7F10-4C37-9599-9EC6BF9238F5}" dt="2025-06-24T12:03:17.967" v="1766" actId="20577"/>
      <pc:docMkLst>
        <pc:docMk/>
      </pc:docMkLst>
      <pc:sldChg chg="modSp mod">
        <pc:chgData name="Carole Melzac" userId="ff049976-09cd-4cfd-9857-27f94ed54b90" providerId="ADAL" clId="{27B4C9C6-7F10-4C37-9599-9EC6BF9238F5}" dt="2025-06-24T11:57:46.933" v="1492" actId="20577"/>
        <pc:sldMkLst>
          <pc:docMk/>
          <pc:sldMk cId="622171649" sldId="317"/>
        </pc:sldMkLst>
        <pc:spChg chg="mod">
          <ac:chgData name="Carole Melzac" userId="ff049976-09cd-4cfd-9857-27f94ed54b90" providerId="ADAL" clId="{27B4C9C6-7F10-4C37-9599-9EC6BF9238F5}" dt="2025-06-24T11:57:46.933" v="1492" actId="20577"/>
          <ac:spMkLst>
            <pc:docMk/>
            <pc:sldMk cId="622171649" sldId="317"/>
            <ac:spMk id="3" creationId="{EF1D9A3D-23BB-DA78-6417-88CDFAF2B3FD}"/>
          </ac:spMkLst>
        </pc:spChg>
      </pc:sldChg>
      <pc:sldChg chg="modSp mod modNotesTx">
        <pc:chgData name="Carole Melzac" userId="ff049976-09cd-4cfd-9857-27f94ed54b90" providerId="ADAL" clId="{27B4C9C6-7F10-4C37-9599-9EC6BF9238F5}" dt="2025-06-24T11:56:22.414" v="1487" actId="20577"/>
        <pc:sldMkLst>
          <pc:docMk/>
          <pc:sldMk cId="850418692" sldId="327"/>
        </pc:sldMkLst>
        <pc:spChg chg="mod">
          <ac:chgData name="Carole Melzac" userId="ff049976-09cd-4cfd-9857-27f94ed54b90" providerId="ADAL" clId="{27B4C9C6-7F10-4C37-9599-9EC6BF9238F5}" dt="2025-06-24T11:54:43.031" v="1001" actId="20577"/>
          <ac:spMkLst>
            <pc:docMk/>
            <pc:sldMk cId="850418692" sldId="327"/>
            <ac:spMk id="3" creationId="{2611EF1A-F758-D8DA-0B7B-D2110D636F51}"/>
          </ac:spMkLst>
        </pc:spChg>
      </pc:sldChg>
      <pc:sldChg chg="modNotesTx">
        <pc:chgData name="Carole Melzac" userId="ff049976-09cd-4cfd-9857-27f94ed54b90" providerId="ADAL" clId="{27B4C9C6-7F10-4C37-9599-9EC6BF9238F5}" dt="2025-06-24T11:58:47.631" v="1623" actId="20577"/>
        <pc:sldMkLst>
          <pc:docMk/>
          <pc:sldMk cId="3577802906" sldId="329"/>
        </pc:sldMkLst>
      </pc:sldChg>
      <pc:sldChg chg="addSp modSp mod">
        <pc:chgData name="Carole Melzac" userId="ff049976-09cd-4cfd-9857-27f94ed54b90" providerId="ADAL" clId="{27B4C9C6-7F10-4C37-9599-9EC6BF9238F5}" dt="2025-06-24T12:00:54.333" v="1720" actId="113"/>
        <pc:sldMkLst>
          <pc:docMk/>
          <pc:sldMk cId="3727281813" sldId="330"/>
        </pc:sldMkLst>
        <pc:spChg chg="mod">
          <ac:chgData name="Carole Melzac" userId="ff049976-09cd-4cfd-9857-27f94ed54b90" providerId="ADAL" clId="{27B4C9C6-7F10-4C37-9599-9EC6BF9238F5}" dt="2025-06-24T12:00:54.333" v="1720" actId="113"/>
          <ac:spMkLst>
            <pc:docMk/>
            <pc:sldMk cId="3727281813" sldId="330"/>
            <ac:spMk id="3" creationId="{F2EBD0CF-2A55-44BE-C653-C1CE844505F6}"/>
          </ac:spMkLst>
        </pc:spChg>
        <pc:picChg chg="mod">
          <ac:chgData name="Carole Melzac" userId="ff049976-09cd-4cfd-9857-27f94ed54b90" providerId="ADAL" clId="{27B4C9C6-7F10-4C37-9599-9EC6BF9238F5}" dt="2025-06-24T11:58:10.898" v="1495" actId="1076"/>
          <ac:picMkLst>
            <pc:docMk/>
            <pc:sldMk cId="3727281813" sldId="330"/>
            <ac:picMk id="5" creationId="{5A312412-56C1-7364-6BBF-CA747301995F}"/>
          </ac:picMkLst>
        </pc:picChg>
        <pc:picChg chg="add mod">
          <ac:chgData name="Carole Melzac" userId="ff049976-09cd-4cfd-9857-27f94ed54b90" providerId="ADAL" clId="{27B4C9C6-7F10-4C37-9599-9EC6BF9238F5}" dt="2025-06-24T12:00:37.023" v="1718" actId="1076"/>
          <ac:picMkLst>
            <pc:docMk/>
            <pc:sldMk cId="3727281813" sldId="330"/>
            <ac:picMk id="6" creationId="{687B4134-77FD-9DD9-605A-B1B605EB4F41}"/>
          </ac:picMkLst>
        </pc:picChg>
      </pc:sldChg>
      <pc:sldChg chg="addSp delSp modSp mod">
        <pc:chgData name="Carole Melzac" userId="ff049976-09cd-4cfd-9857-27f94ed54b90" providerId="ADAL" clId="{27B4C9C6-7F10-4C37-9599-9EC6BF9238F5}" dt="2025-06-24T11:41:36.191" v="217" actId="14100"/>
        <pc:sldMkLst>
          <pc:docMk/>
          <pc:sldMk cId="1834585878" sldId="336"/>
        </pc:sldMkLst>
        <pc:spChg chg="del">
          <ac:chgData name="Carole Melzac" userId="ff049976-09cd-4cfd-9857-27f94ed54b90" providerId="ADAL" clId="{27B4C9C6-7F10-4C37-9599-9EC6BF9238F5}" dt="2025-06-23T14:52:26.464" v="0" actId="22"/>
          <ac:spMkLst>
            <pc:docMk/>
            <pc:sldMk cId="1834585878" sldId="336"/>
            <ac:spMk id="3" creationId="{82D63BAD-449F-29B4-C74C-EAC00CFC5305}"/>
          </ac:spMkLst>
        </pc:spChg>
        <pc:spChg chg="del mod">
          <ac:chgData name="Carole Melzac" userId="ff049976-09cd-4cfd-9857-27f94ed54b90" providerId="ADAL" clId="{27B4C9C6-7F10-4C37-9599-9EC6BF9238F5}" dt="2025-06-24T11:41:24.027" v="213"/>
          <ac:spMkLst>
            <pc:docMk/>
            <pc:sldMk cId="1834585878" sldId="336"/>
            <ac:spMk id="4" creationId="{8132229E-92F7-498A-93B1-4F6A44AEAF6D}"/>
          </ac:spMkLst>
        </pc:spChg>
        <pc:spChg chg="add mod">
          <ac:chgData name="Carole Melzac" userId="ff049976-09cd-4cfd-9857-27f94ed54b90" providerId="ADAL" clId="{27B4C9C6-7F10-4C37-9599-9EC6BF9238F5}" dt="2025-06-24T11:40:03.027" v="201" actId="1076"/>
          <ac:spMkLst>
            <pc:docMk/>
            <pc:sldMk cId="1834585878" sldId="336"/>
            <ac:spMk id="6" creationId="{17E36855-4FE6-542B-7DE9-B090035ECF79}"/>
          </ac:spMkLst>
        </pc:spChg>
        <pc:spChg chg="add mod">
          <ac:chgData name="Carole Melzac" userId="ff049976-09cd-4cfd-9857-27f94ed54b90" providerId="ADAL" clId="{27B4C9C6-7F10-4C37-9599-9EC6BF9238F5}" dt="2025-06-24T11:40:10.893" v="206" actId="1076"/>
          <ac:spMkLst>
            <pc:docMk/>
            <pc:sldMk cId="1834585878" sldId="336"/>
            <ac:spMk id="7" creationId="{A0E4B6DD-7E7B-68E5-6E2E-9BE9C4BEFC9F}"/>
          </ac:spMkLst>
        </pc:spChg>
        <pc:spChg chg="add mod">
          <ac:chgData name="Carole Melzac" userId="ff049976-09cd-4cfd-9857-27f94ed54b90" providerId="ADAL" clId="{27B4C9C6-7F10-4C37-9599-9EC6BF9238F5}" dt="2025-06-24T11:40:15.543" v="208" actId="1076"/>
          <ac:spMkLst>
            <pc:docMk/>
            <pc:sldMk cId="1834585878" sldId="336"/>
            <ac:spMk id="8" creationId="{79AA1AFA-C77B-1024-91DA-28D13F632319}"/>
          </ac:spMkLst>
        </pc:spChg>
        <pc:spChg chg="mod">
          <ac:chgData name="Carole Melzac" userId="ff049976-09cd-4cfd-9857-27f94ed54b90" providerId="ADAL" clId="{27B4C9C6-7F10-4C37-9599-9EC6BF9238F5}" dt="2025-06-24T11:40:21.851" v="210" actId="1076"/>
          <ac:spMkLst>
            <pc:docMk/>
            <pc:sldMk cId="1834585878" sldId="336"/>
            <ac:spMk id="9" creationId="{A972FE7D-97AA-B6A5-075F-2BD66A200E11}"/>
          </ac:spMkLst>
        </pc:spChg>
        <pc:picChg chg="add mod ord">
          <ac:chgData name="Carole Melzac" userId="ff049976-09cd-4cfd-9857-27f94ed54b90" providerId="ADAL" clId="{27B4C9C6-7F10-4C37-9599-9EC6BF9238F5}" dt="2025-06-24T11:40:04.918" v="202" actId="1076"/>
          <ac:picMkLst>
            <pc:docMk/>
            <pc:sldMk cId="1834585878" sldId="336"/>
            <ac:picMk id="5" creationId="{F1FC711F-EF5B-D7FD-4590-754552643BC0}"/>
          </ac:picMkLst>
        </pc:picChg>
        <pc:picChg chg="add del">
          <ac:chgData name="Carole Melzac" userId="ff049976-09cd-4cfd-9857-27f94ed54b90" providerId="ADAL" clId="{27B4C9C6-7F10-4C37-9599-9EC6BF9238F5}" dt="2025-06-23T14:54:19.872" v="73" actId="478"/>
          <ac:picMkLst>
            <pc:docMk/>
            <pc:sldMk cId="1834585878" sldId="336"/>
            <ac:picMk id="10" creationId="{CE6A4BC2-F0E8-57F7-D743-CDCC29D22D47}"/>
          </ac:picMkLst>
        </pc:picChg>
        <pc:picChg chg="add mod">
          <ac:chgData name="Carole Melzac" userId="ff049976-09cd-4cfd-9857-27f94ed54b90" providerId="ADAL" clId="{27B4C9C6-7F10-4C37-9599-9EC6BF9238F5}" dt="2025-06-24T11:41:36.191" v="217" actId="14100"/>
          <ac:picMkLst>
            <pc:docMk/>
            <pc:sldMk cId="1834585878" sldId="336"/>
            <ac:picMk id="10" creationId="{E5BB02E6-672B-282D-365E-77D72F42091D}"/>
          </ac:picMkLst>
        </pc:picChg>
        <pc:picChg chg="add mod">
          <ac:chgData name="Carole Melzac" userId="ff049976-09cd-4cfd-9857-27f94ed54b90" providerId="ADAL" clId="{27B4C9C6-7F10-4C37-9599-9EC6BF9238F5}" dt="2025-06-24T11:40:13.610" v="207" actId="1076"/>
          <ac:picMkLst>
            <pc:docMk/>
            <pc:sldMk cId="1834585878" sldId="336"/>
            <ac:picMk id="12" creationId="{4E52C944-5F58-8BCF-D935-227A20CA3BA0}"/>
          </ac:picMkLst>
        </pc:picChg>
        <pc:picChg chg="add mod modCrop">
          <ac:chgData name="Carole Melzac" userId="ff049976-09cd-4cfd-9857-27f94ed54b90" providerId="ADAL" clId="{27B4C9C6-7F10-4C37-9599-9EC6BF9238F5}" dt="2025-06-24T11:40:18.410" v="209" actId="1076"/>
          <ac:picMkLst>
            <pc:docMk/>
            <pc:sldMk cId="1834585878" sldId="336"/>
            <ac:picMk id="14" creationId="{8549312D-23AD-0ECC-149E-6FFAB2246AC4}"/>
          </ac:picMkLst>
        </pc:picChg>
      </pc:sldChg>
      <pc:sldChg chg="addSp delSp modSp mod">
        <pc:chgData name="Carole Melzac" userId="ff049976-09cd-4cfd-9857-27f94ed54b90" providerId="ADAL" clId="{27B4C9C6-7F10-4C37-9599-9EC6BF9238F5}" dt="2025-06-23T14:58:33.806" v="200" actId="14100"/>
        <pc:sldMkLst>
          <pc:docMk/>
          <pc:sldMk cId="3991803829" sldId="337"/>
        </pc:sldMkLst>
        <pc:spChg chg="add mod">
          <ac:chgData name="Carole Melzac" userId="ff049976-09cd-4cfd-9857-27f94ed54b90" providerId="ADAL" clId="{27B4C9C6-7F10-4C37-9599-9EC6BF9238F5}" dt="2025-06-23T14:57:34.190" v="182" actId="14100"/>
          <ac:spMkLst>
            <pc:docMk/>
            <pc:sldMk cId="3991803829" sldId="337"/>
            <ac:spMk id="7" creationId="{3815976C-CDA7-5F1D-64B5-751D4759F876}"/>
          </ac:spMkLst>
        </pc:spChg>
        <pc:spChg chg="add mod">
          <ac:chgData name="Carole Melzac" userId="ff049976-09cd-4cfd-9857-27f94ed54b90" providerId="ADAL" clId="{27B4C9C6-7F10-4C37-9599-9EC6BF9238F5}" dt="2025-06-23T14:57:46.473" v="192" actId="20577"/>
          <ac:spMkLst>
            <pc:docMk/>
            <pc:sldMk cId="3991803829" sldId="337"/>
            <ac:spMk id="8" creationId="{66313CAC-4998-3A15-7832-B4A01C3E172A}"/>
          </ac:spMkLst>
        </pc:spChg>
        <pc:picChg chg="del">
          <ac:chgData name="Carole Melzac" userId="ff049976-09cd-4cfd-9857-27f94ed54b90" providerId="ADAL" clId="{27B4C9C6-7F10-4C37-9599-9EC6BF9238F5}" dt="2025-06-23T14:57:06.799" v="117" actId="478"/>
          <ac:picMkLst>
            <pc:docMk/>
            <pc:sldMk cId="3991803829" sldId="337"/>
            <ac:picMk id="5" creationId="{88B56D98-4EC6-55FE-A13C-6795531FE61E}"/>
          </ac:picMkLst>
        </pc:picChg>
        <pc:picChg chg="add mod">
          <ac:chgData name="Carole Melzac" userId="ff049976-09cd-4cfd-9857-27f94ed54b90" providerId="ADAL" clId="{27B4C9C6-7F10-4C37-9599-9EC6BF9238F5}" dt="2025-06-23T14:58:33.806" v="200" actId="14100"/>
          <ac:picMkLst>
            <pc:docMk/>
            <pc:sldMk cId="3991803829" sldId="337"/>
            <ac:picMk id="6" creationId="{2CDED0B1-FADE-FE5E-0C37-918974446BE1}"/>
          </ac:picMkLst>
        </pc:picChg>
        <pc:picChg chg="add mod">
          <ac:chgData name="Carole Melzac" userId="ff049976-09cd-4cfd-9857-27f94ed54b90" providerId="ADAL" clId="{27B4C9C6-7F10-4C37-9599-9EC6BF9238F5}" dt="2025-06-23T14:58:31.346" v="199" actId="14100"/>
          <ac:picMkLst>
            <pc:docMk/>
            <pc:sldMk cId="3991803829" sldId="337"/>
            <ac:picMk id="10" creationId="{A624A2E6-F161-D7E2-7172-A1CD6386A89A}"/>
          </ac:picMkLst>
        </pc:picChg>
      </pc:sldChg>
      <pc:sldChg chg="addSp modSp mod modNotesTx">
        <pc:chgData name="Carole Melzac" userId="ff049976-09cd-4cfd-9857-27f94ed54b90" providerId="ADAL" clId="{27B4C9C6-7F10-4C37-9599-9EC6BF9238F5}" dt="2025-06-24T11:53:45.073" v="988" actId="20577"/>
        <pc:sldMkLst>
          <pc:docMk/>
          <pc:sldMk cId="234025039" sldId="343"/>
        </pc:sldMkLst>
        <pc:spChg chg="mod">
          <ac:chgData name="Carole Melzac" userId="ff049976-09cd-4cfd-9857-27f94ed54b90" providerId="ADAL" clId="{27B4C9C6-7F10-4C37-9599-9EC6BF9238F5}" dt="2025-06-24T11:44:47.046" v="271" actId="20577"/>
          <ac:spMkLst>
            <pc:docMk/>
            <pc:sldMk cId="234025039" sldId="343"/>
            <ac:spMk id="2" creationId="{CF9DF474-AC05-47F5-DE48-52C8F431007B}"/>
          </ac:spMkLst>
        </pc:spChg>
        <pc:spChg chg="mod">
          <ac:chgData name="Carole Melzac" userId="ff049976-09cd-4cfd-9857-27f94ed54b90" providerId="ADAL" clId="{27B4C9C6-7F10-4C37-9599-9EC6BF9238F5}" dt="2025-06-24T11:48:01.185" v="437" actId="1076"/>
          <ac:spMkLst>
            <pc:docMk/>
            <pc:sldMk cId="234025039" sldId="343"/>
            <ac:spMk id="3" creationId="{7CD49C04-AC9F-F57D-00C7-552A1F2FAD5E}"/>
          </ac:spMkLst>
        </pc:spChg>
        <pc:spChg chg="add mod">
          <ac:chgData name="Carole Melzac" userId="ff049976-09cd-4cfd-9857-27f94ed54b90" providerId="ADAL" clId="{27B4C9C6-7F10-4C37-9599-9EC6BF9238F5}" dt="2025-06-24T11:53:45.073" v="988" actId="20577"/>
          <ac:spMkLst>
            <pc:docMk/>
            <pc:sldMk cId="234025039" sldId="343"/>
            <ac:spMk id="6" creationId="{1C385330-94D0-1057-C9DD-FD6DACB04A8C}"/>
          </ac:spMkLst>
        </pc:spChg>
        <pc:spChg chg="add mod">
          <ac:chgData name="Carole Melzac" userId="ff049976-09cd-4cfd-9857-27f94ed54b90" providerId="ADAL" clId="{27B4C9C6-7F10-4C37-9599-9EC6BF9238F5}" dt="2025-06-24T11:50:42.806" v="946" actId="1076"/>
          <ac:spMkLst>
            <pc:docMk/>
            <pc:sldMk cId="234025039" sldId="343"/>
            <ac:spMk id="7" creationId="{E6A52009-B267-E0AD-6509-776F896442C3}"/>
          </ac:spMkLst>
        </pc:spChg>
        <pc:picChg chg="add mod modCrop">
          <ac:chgData name="Carole Melzac" userId="ff049976-09cd-4cfd-9857-27f94ed54b90" providerId="ADAL" clId="{27B4C9C6-7F10-4C37-9599-9EC6BF9238F5}" dt="2025-06-24T11:47:50.363" v="436" actId="1076"/>
          <ac:picMkLst>
            <pc:docMk/>
            <pc:sldMk cId="234025039" sldId="343"/>
            <ac:picMk id="5" creationId="{FD922A2A-8D5C-B3D8-5E0B-B0D49EFA7A74}"/>
          </ac:picMkLst>
        </pc:picChg>
      </pc:sldChg>
      <pc:sldChg chg="modSp mod">
        <pc:chgData name="Carole Melzac" userId="ff049976-09cd-4cfd-9857-27f94ed54b90" providerId="ADAL" clId="{27B4C9C6-7F10-4C37-9599-9EC6BF9238F5}" dt="2025-06-24T11:54:07.991" v="997" actId="20577"/>
        <pc:sldMkLst>
          <pc:docMk/>
          <pc:sldMk cId="851104677" sldId="345"/>
        </pc:sldMkLst>
        <pc:spChg chg="mod">
          <ac:chgData name="Carole Melzac" userId="ff049976-09cd-4cfd-9857-27f94ed54b90" providerId="ADAL" clId="{27B4C9C6-7F10-4C37-9599-9EC6BF9238F5}" dt="2025-06-24T11:51:07.613" v="968" actId="20577"/>
          <ac:spMkLst>
            <pc:docMk/>
            <pc:sldMk cId="851104677" sldId="345"/>
            <ac:spMk id="2" creationId="{3401D3D5-521A-2E75-55F5-45B5BE5B447B}"/>
          </ac:spMkLst>
        </pc:spChg>
        <pc:spChg chg="mod">
          <ac:chgData name="Carole Melzac" userId="ff049976-09cd-4cfd-9857-27f94ed54b90" providerId="ADAL" clId="{27B4C9C6-7F10-4C37-9599-9EC6BF9238F5}" dt="2025-06-24T11:54:07.991" v="997" actId="20577"/>
          <ac:spMkLst>
            <pc:docMk/>
            <pc:sldMk cId="851104677" sldId="345"/>
            <ac:spMk id="3" creationId="{9161E629-89DC-A1DF-4B10-D671B11B837E}"/>
          </ac:spMkLst>
        </pc:spChg>
      </pc:sldChg>
      <pc:sldChg chg="addSp modSp mod">
        <pc:chgData name="Carole Melzac" userId="ff049976-09cd-4cfd-9857-27f94ed54b90" providerId="ADAL" clId="{27B4C9C6-7F10-4C37-9599-9EC6BF9238F5}" dt="2025-06-24T12:03:17.967" v="1766" actId="20577"/>
        <pc:sldMkLst>
          <pc:docMk/>
          <pc:sldMk cId="3292650324" sldId="346"/>
        </pc:sldMkLst>
        <pc:spChg chg="mod">
          <ac:chgData name="Carole Melzac" userId="ff049976-09cd-4cfd-9857-27f94ed54b90" providerId="ADAL" clId="{27B4C9C6-7F10-4C37-9599-9EC6BF9238F5}" dt="2025-06-24T12:03:17.967" v="1766" actId="20577"/>
          <ac:spMkLst>
            <pc:docMk/>
            <pc:sldMk cId="3292650324" sldId="346"/>
            <ac:spMk id="3" creationId="{2FCFE8AD-CFFD-400B-B9BC-1FD8B6A72347}"/>
          </ac:spMkLst>
        </pc:spChg>
        <pc:picChg chg="add mod">
          <ac:chgData name="Carole Melzac" userId="ff049976-09cd-4cfd-9857-27f94ed54b90" providerId="ADAL" clId="{27B4C9C6-7F10-4C37-9599-9EC6BF9238F5}" dt="2025-06-24T12:02:42.736" v="1757" actId="1076"/>
          <ac:picMkLst>
            <pc:docMk/>
            <pc:sldMk cId="3292650324" sldId="346"/>
            <ac:picMk id="5" creationId="{D1518AF8-DD48-D52C-E772-0A81B49C4D26}"/>
          </ac:picMkLst>
        </pc:picChg>
        <pc:picChg chg="mod">
          <ac:chgData name="Carole Melzac" userId="ff049976-09cd-4cfd-9857-27f94ed54b90" providerId="ADAL" clId="{27B4C9C6-7F10-4C37-9599-9EC6BF9238F5}" dt="2025-06-24T12:03:15.936" v="1765" actId="1076"/>
          <ac:picMkLst>
            <pc:docMk/>
            <pc:sldMk cId="3292650324" sldId="346"/>
            <ac:picMk id="7" creationId="{E7E49C7C-0BD8-975E-A167-BFEF58CDB32F}"/>
          </ac:picMkLst>
        </pc:picChg>
      </pc:sldChg>
    </pc:docChg>
  </pc:docChgLst>
  <pc:docChgLst>
    <pc:chgData name="Olivier J.H. Kosinski" userId="S::kosinski@abes.fr::f9aa3610-f289-4973-83cd-43c1dbe4d41a" providerId="AD" clId="Web-{64A9AB1B-ECDB-C627-11E9-9AE9252FC3B2}"/>
    <pc:docChg chg="mod modSld modMainMaster setSldSz">
      <pc:chgData name="Olivier J.H. Kosinski" userId="S::kosinski@abes.fr::f9aa3610-f289-4973-83cd-43c1dbe4d41a" providerId="AD" clId="Web-{64A9AB1B-ECDB-C627-11E9-9AE9252FC3B2}" dt="2025-06-25T14:33:43.769" v="83" actId="1076"/>
      <pc:docMkLst>
        <pc:docMk/>
      </pc:docMkLst>
      <pc:sldChg chg="addSp delSp modSp">
        <pc:chgData name="Olivier J.H. Kosinski" userId="S::kosinski@abes.fr::f9aa3610-f289-4973-83cd-43c1dbe4d41a" providerId="AD" clId="Web-{64A9AB1B-ECDB-C627-11E9-9AE9252FC3B2}" dt="2025-06-25T14:32:53.312" v="66"/>
        <pc:sldMkLst>
          <pc:docMk/>
          <pc:sldMk cId="1006151390" sldId="256"/>
        </pc:sldMkLst>
        <pc:spChg chg="del mod">
          <ac:chgData name="Olivier J.H. Kosinski" userId="S::kosinski@abes.fr::f9aa3610-f289-4973-83cd-43c1dbe4d41a" providerId="AD" clId="Web-{64A9AB1B-ECDB-C627-11E9-9AE9252FC3B2}" dt="2025-06-25T14:32:41.421" v="65"/>
          <ac:spMkLst>
            <pc:docMk/>
            <pc:sldMk cId="1006151390" sldId="256"/>
            <ac:spMk id="14" creationId="{00000000-0000-0000-0000-000000000000}"/>
          </ac:spMkLst>
        </pc:spChg>
        <pc:spChg chg="del mod">
          <ac:chgData name="Olivier J.H. Kosinski" userId="S::kosinski@abes.fr::f9aa3610-f289-4973-83cd-43c1dbe4d41a" providerId="AD" clId="Web-{64A9AB1B-ECDB-C627-11E9-9AE9252FC3B2}" dt="2025-06-25T14:32:41.421" v="62"/>
          <ac:spMkLst>
            <pc:docMk/>
            <pc:sldMk cId="1006151390" sldId="256"/>
            <ac:spMk id="24" creationId="{00000000-0000-0000-0000-000000000000}"/>
          </ac:spMkLst>
        </pc:spChg>
        <pc:spChg chg="del mod">
          <ac:chgData name="Olivier J.H. Kosinski" userId="S::kosinski@abes.fr::f9aa3610-f289-4973-83cd-43c1dbe4d41a" providerId="AD" clId="Web-{64A9AB1B-ECDB-C627-11E9-9AE9252FC3B2}" dt="2025-06-25T14:32:41.421" v="59"/>
          <ac:spMkLst>
            <pc:docMk/>
            <pc:sldMk cId="1006151390" sldId="256"/>
            <ac:spMk id="31" creationId="{00000000-0000-0000-0000-000000000000}"/>
          </ac:spMkLst>
        </pc:spChg>
        <pc:spChg chg="del mod">
          <ac:chgData name="Olivier J.H. Kosinski" userId="S::kosinski@abes.fr::f9aa3610-f289-4973-83cd-43c1dbe4d41a" providerId="AD" clId="Web-{64A9AB1B-ECDB-C627-11E9-9AE9252FC3B2}" dt="2025-06-25T14:32:41.421" v="61"/>
          <ac:spMkLst>
            <pc:docMk/>
            <pc:sldMk cId="1006151390" sldId="256"/>
            <ac:spMk id="36" creationId="{00000000-0000-0000-0000-000000000000}"/>
          </ac:spMkLst>
        </pc:spChg>
        <pc:spChg chg="del mod">
          <ac:chgData name="Olivier J.H. Kosinski" userId="S::kosinski@abes.fr::f9aa3610-f289-4973-83cd-43c1dbe4d41a" providerId="AD" clId="Web-{64A9AB1B-ECDB-C627-11E9-9AE9252FC3B2}" dt="2025-06-25T14:32:41.421" v="60"/>
          <ac:spMkLst>
            <pc:docMk/>
            <pc:sldMk cId="1006151390" sldId="256"/>
            <ac:spMk id="37" creationId="{00000000-0000-0000-0000-000000000000}"/>
          </ac:spMkLst>
        </pc:spChg>
        <pc:picChg chg="add mod">
          <ac:chgData name="Olivier J.H. Kosinski" userId="S::kosinski@abes.fr::f9aa3610-f289-4973-83cd-43c1dbe4d41a" providerId="AD" clId="Web-{64A9AB1B-ECDB-C627-11E9-9AE9252FC3B2}" dt="2025-06-25T14:32:53.312" v="66"/>
          <ac:picMkLst>
            <pc:docMk/>
            <pc:sldMk cId="1006151390" sldId="256"/>
            <ac:picMk id="2" creationId="{C7F3965A-FEA6-F72D-1DDC-DDE5ABE52E46}"/>
          </ac:picMkLst>
        </pc:picChg>
        <pc:picChg chg="del">
          <ac:chgData name="Olivier J.H. Kosinski" userId="S::kosinski@abes.fr::f9aa3610-f289-4973-83cd-43c1dbe4d41a" providerId="AD" clId="Web-{64A9AB1B-ECDB-C627-11E9-9AE9252FC3B2}" dt="2025-06-25T14:32:41.421" v="50"/>
          <ac:picMkLst>
            <pc:docMk/>
            <pc:sldMk cId="1006151390" sldId="256"/>
            <ac:picMk id="3" creationId="{8EE66849-71E6-1CED-C215-B1A84C7BECA1}"/>
          </ac:picMkLst>
        </pc:picChg>
        <pc:picChg chg="del mod">
          <ac:chgData name="Olivier J.H. Kosinski" userId="S::kosinski@abes.fr::f9aa3610-f289-4973-83cd-43c1dbe4d41a" providerId="AD" clId="Web-{64A9AB1B-ECDB-C627-11E9-9AE9252FC3B2}" dt="2025-06-25T14:32:41.421" v="51"/>
          <ac:picMkLst>
            <pc:docMk/>
            <pc:sldMk cId="1006151390" sldId="256"/>
            <ac:picMk id="4" creationId="{00000000-0000-0000-0000-000000000000}"/>
          </ac:picMkLst>
        </pc:picChg>
        <pc:picChg chg="del">
          <ac:chgData name="Olivier J.H. Kosinski" userId="S::kosinski@abes.fr::f9aa3610-f289-4973-83cd-43c1dbe4d41a" providerId="AD" clId="Web-{64A9AB1B-ECDB-C627-11E9-9AE9252FC3B2}" dt="2025-06-25T14:32:41.421" v="52"/>
          <ac:picMkLst>
            <pc:docMk/>
            <pc:sldMk cId="1006151390" sldId="256"/>
            <ac:picMk id="1026" creationId="{00000000-0000-0000-0000-000000000000}"/>
          </ac:picMkLst>
        </pc:picChg>
        <pc:picChg chg="del mod">
          <ac:chgData name="Olivier J.H. Kosinski" userId="S::kosinski@abes.fr::f9aa3610-f289-4973-83cd-43c1dbe4d41a" providerId="AD" clId="Web-{64A9AB1B-ECDB-C627-11E9-9AE9252FC3B2}" dt="2025-06-25T14:32:41.421" v="64"/>
          <ac:picMkLst>
            <pc:docMk/>
            <pc:sldMk cId="1006151390" sldId="256"/>
            <ac:picMk id="1028" creationId="{00000000-0000-0000-0000-000000000000}"/>
          </ac:picMkLst>
        </pc:picChg>
        <pc:picChg chg="del">
          <ac:chgData name="Olivier J.H. Kosinski" userId="S::kosinski@abes.fr::f9aa3610-f289-4973-83cd-43c1dbe4d41a" providerId="AD" clId="Web-{64A9AB1B-ECDB-C627-11E9-9AE9252FC3B2}" dt="2025-06-25T14:32:41.421" v="63"/>
          <ac:picMkLst>
            <pc:docMk/>
            <pc:sldMk cId="1006151390" sldId="256"/>
            <ac:picMk id="1030" creationId="{00000000-0000-0000-0000-000000000000}"/>
          </ac:picMkLst>
        </pc:picChg>
        <pc:picChg chg="del mod">
          <ac:chgData name="Olivier J.H. Kosinski" userId="S::kosinski@abes.fr::f9aa3610-f289-4973-83cd-43c1dbe4d41a" providerId="AD" clId="Web-{64A9AB1B-ECDB-C627-11E9-9AE9252FC3B2}" dt="2025-06-25T14:32:41.421" v="58"/>
          <ac:picMkLst>
            <pc:docMk/>
            <pc:sldMk cId="1006151390" sldId="256"/>
            <ac:picMk id="1038" creationId="{00000000-0000-0000-0000-000000000000}"/>
          </ac:picMkLst>
        </pc:picChg>
        <pc:picChg chg="del">
          <ac:chgData name="Olivier J.H. Kosinski" userId="S::kosinski@abes.fr::f9aa3610-f289-4973-83cd-43c1dbe4d41a" providerId="AD" clId="Web-{64A9AB1B-ECDB-C627-11E9-9AE9252FC3B2}" dt="2025-06-25T14:32:41.421" v="57"/>
          <ac:picMkLst>
            <pc:docMk/>
            <pc:sldMk cId="1006151390" sldId="256"/>
            <ac:picMk id="1040" creationId="{00000000-0000-0000-0000-000000000000}"/>
          </ac:picMkLst>
        </pc:picChg>
        <pc:picChg chg="del">
          <ac:chgData name="Olivier J.H. Kosinski" userId="S::kosinski@abes.fr::f9aa3610-f289-4973-83cd-43c1dbe4d41a" providerId="AD" clId="Web-{64A9AB1B-ECDB-C627-11E9-9AE9252FC3B2}" dt="2025-06-25T14:32:41.421" v="56"/>
          <ac:picMkLst>
            <pc:docMk/>
            <pc:sldMk cId="1006151390" sldId="256"/>
            <ac:picMk id="1042" creationId="{00000000-0000-0000-0000-000000000000}"/>
          </ac:picMkLst>
        </pc:picChg>
        <pc:picChg chg="del mod">
          <ac:chgData name="Olivier J.H. Kosinski" userId="S::kosinski@abes.fr::f9aa3610-f289-4973-83cd-43c1dbe4d41a" providerId="AD" clId="Web-{64A9AB1B-ECDB-C627-11E9-9AE9252FC3B2}" dt="2025-06-25T14:32:41.421" v="55"/>
          <ac:picMkLst>
            <pc:docMk/>
            <pc:sldMk cId="1006151390" sldId="256"/>
            <ac:picMk id="1044" creationId="{00000000-0000-0000-0000-000000000000}"/>
          </ac:picMkLst>
        </pc:picChg>
        <pc:picChg chg="del">
          <ac:chgData name="Olivier J.H. Kosinski" userId="S::kosinski@abes.fr::f9aa3610-f289-4973-83cd-43c1dbe4d41a" providerId="AD" clId="Web-{64A9AB1B-ECDB-C627-11E9-9AE9252FC3B2}" dt="2025-06-25T14:32:41.421" v="54"/>
          <ac:picMkLst>
            <pc:docMk/>
            <pc:sldMk cId="1006151390" sldId="256"/>
            <ac:picMk id="1046" creationId="{00000000-0000-0000-0000-000000000000}"/>
          </ac:picMkLst>
        </pc:picChg>
        <pc:picChg chg="del mod">
          <ac:chgData name="Olivier J.H. Kosinski" userId="S::kosinski@abes.fr::f9aa3610-f289-4973-83cd-43c1dbe4d41a" providerId="AD" clId="Web-{64A9AB1B-ECDB-C627-11E9-9AE9252FC3B2}" dt="2025-06-25T14:32:41.421" v="53"/>
          <ac:picMkLst>
            <pc:docMk/>
            <pc:sldMk cId="1006151390" sldId="256"/>
            <ac:picMk id="2051" creationId="{00000000-0000-0000-0000-000000000000}"/>
          </ac:picMkLst>
        </pc:picChg>
      </pc:sldChg>
      <pc:sldChg chg="modSp">
        <pc:chgData name="Olivier J.H. Kosinski" userId="S::kosinski@abes.fr::f9aa3610-f289-4973-83cd-43c1dbe4d41a" providerId="AD" clId="Web-{64A9AB1B-ECDB-C627-11E9-9AE9252FC3B2}" dt="2025-06-25T14:30:05.645" v="0"/>
        <pc:sldMkLst>
          <pc:docMk/>
          <pc:sldMk cId="2810240143" sldId="258"/>
        </pc:sldMkLst>
        <pc:spChg chg="mod">
          <ac:chgData name="Olivier J.H. Kosinski" userId="S::kosinski@abes.fr::f9aa3610-f289-4973-83cd-43c1dbe4d41a" providerId="AD" clId="Web-{64A9AB1B-ECDB-C627-11E9-9AE9252FC3B2}" dt="2025-06-25T14:30:05.645" v="0"/>
          <ac:spMkLst>
            <pc:docMk/>
            <pc:sldMk cId="2810240143" sldId="258"/>
            <ac:spMk id="2" creationId="{00000000-0000-0000-0000-000000000000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0:05.645" v="0"/>
          <ac:spMkLst>
            <pc:docMk/>
            <pc:sldMk cId="2810240143" sldId="258"/>
            <ac:spMk id="16387" creationId="{00000000-0000-0000-0000-000000000000}"/>
          </ac:spMkLst>
        </pc:spChg>
      </pc:sldChg>
      <pc:sldChg chg="modSp">
        <pc:chgData name="Olivier J.H. Kosinski" userId="S::kosinski@abes.fr::f9aa3610-f289-4973-83cd-43c1dbe4d41a" providerId="AD" clId="Web-{64A9AB1B-ECDB-C627-11E9-9AE9252FC3B2}" dt="2025-06-25T14:30:40.756" v="8"/>
        <pc:sldMkLst>
          <pc:docMk/>
          <pc:sldMk cId="622171649" sldId="317"/>
        </pc:sldMkLst>
        <pc:spChg chg="mod">
          <ac:chgData name="Olivier J.H. Kosinski" userId="S::kosinski@abes.fr::f9aa3610-f289-4973-83cd-43c1dbe4d41a" providerId="AD" clId="Web-{64A9AB1B-ECDB-C627-11E9-9AE9252FC3B2}" dt="2025-06-25T14:30:40.741" v="7"/>
          <ac:spMkLst>
            <pc:docMk/>
            <pc:sldMk cId="622171649" sldId="317"/>
            <ac:spMk id="2" creationId="{60B59853-033C-114C-D757-A2D4F3D6AAFC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0:40.756" v="8"/>
          <ac:spMkLst>
            <pc:docMk/>
            <pc:sldMk cId="622171649" sldId="317"/>
            <ac:spMk id="3" creationId="{EF1D9A3D-23BB-DA78-6417-88CDFAF2B3FD}"/>
          </ac:spMkLst>
        </pc:sp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622171649" sldId="317"/>
            <ac:picMk id="7" creationId="{19290225-F78A-7633-17AF-0E68E1FB06A6}"/>
          </ac:picMkLst>
        </pc:pic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622171649" sldId="317"/>
            <ac:picMk id="10" creationId="{AAA8A740-1744-B61D-9257-168234F85D23}"/>
          </ac:picMkLst>
        </pc:picChg>
        <pc:cxnChg chg="mod">
          <ac:chgData name="Olivier J.H. Kosinski" userId="S::kosinski@abes.fr::f9aa3610-f289-4973-83cd-43c1dbe4d41a" providerId="AD" clId="Web-{64A9AB1B-ECDB-C627-11E9-9AE9252FC3B2}" dt="2025-06-25T14:30:05.645" v="0"/>
          <ac:cxnSpMkLst>
            <pc:docMk/>
            <pc:sldMk cId="622171649" sldId="317"/>
            <ac:cxnSpMk id="5" creationId="{CF920F0D-4868-983E-EBB4-9D1EB116D8BA}"/>
          </ac:cxnSpMkLst>
        </pc:cxnChg>
      </pc:sldChg>
      <pc:sldChg chg="modSp">
        <pc:chgData name="Olivier J.H. Kosinski" userId="S::kosinski@abes.fr::f9aa3610-f289-4973-83cd-43c1dbe4d41a" providerId="AD" clId="Web-{64A9AB1B-ECDB-C627-11E9-9AE9252FC3B2}" dt="2025-06-25T14:31:21.150" v="24"/>
        <pc:sldMkLst>
          <pc:docMk/>
          <pc:sldMk cId="2857845793" sldId="324"/>
        </pc:sldMkLst>
        <pc:spChg chg="mod">
          <ac:chgData name="Olivier J.H. Kosinski" userId="S::kosinski@abes.fr::f9aa3610-f289-4973-83cd-43c1dbe4d41a" providerId="AD" clId="Web-{64A9AB1B-ECDB-C627-11E9-9AE9252FC3B2}" dt="2025-06-25T14:31:21.134" v="23"/>
          <ac:spMkLst>
            <pc:docMk/>
            <pc:sldMk cId="2857845793" sldId="324"/>
            <ac:spMk id="2" creationId="{EB6D651F-692A-6C84-4B02-410C1F961EA4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1:21.150" v="24"/>
          <ac:spMkLst>
            <pc:docMk/>
            <pc:sldMk cId="2857845793" sldId="324"/>
            <ac:spMk id="3" creationId="{D531BA78-24BD-7335-394F-D33274CE94A8}"/>
          </ac:spMkLst>
        </pc:sp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2857845793" sldId="324"/>
            <ac:picMk id="5" creationId="{C0DE9A71-A518-6DAB-7116-67076004492C}"/>
          </ac:picMkLst>
        </pc:pic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2857845793" sldId="324"/>
            <ac:picMk id="7" creationId="{54573E56-A5EC-463A-BF3A-6E22CC7458A7}"/>
          </ac:picMkLst>
        </pc:picChg>
      </pc:sldChg>
      <pc:sldChg chg="modSp">
        <pc:chgData name="Olivier J.H. Kosinski" userId="S::kosinski@abes.fr::f9aa3610-f289-4973-83cd-43c1dbe4d41a" providerId="AD" clId="Web-{64A9AB1B-ECDB-C627-11E9-9AE9252FC3B2}" dt="2025-06-25T14:30:33.053" v="4"/>
        <pc:sldMkLst>
          <pc:docMk/>
          <pc:sldMk cId="850418692" sldId="327"/>
        </pc:sldMkLst>
        <pc:spChg chg="mod">
          <ac:chgData name="Olivier J.H. Kosinski" userId="S::kosinski@abes.fr::f9aa3610-f289-4973-83cd-43c1dbe4d41a" providerId="AD" clId="Web-{64A9AB1B-ECDB-C627-11E9-9AE9252FC3B2}" dt="2025-06-25T14:30:33.037" v="3"/>
          <ac:spMkLst>
            <pc:docMk/>
            <pc:sldMk cId="850418692" sldId="327"/>
            <ac:spMk id="2" creationId="{678F92EA-7AB6-E19C-2E5B-AF2F9C2FA661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0:33.053" v="4"/>
          <ac:spMkLst>
            <pc:docMk/>
            <pc:sldMk cId="850418692" sldId="327"/>
            <ac:spMk id="3" creationId="{2611EF1A-F758-D8DA-0B7B-D2110D636F51}"/>
          </ac:spMkLst>
        </pc:sp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850418692" sldId="327"/>
            <ac:picMk id="6" creationId="{9D2471C3-0068-F17E-AEBA-A6F8BCE5A62C}"/>
          </ac:picMkLst>
        </pc:picChg>
      </pc:sldChg>
      <pc:sldChg chg="modSp">
        <pc:chgData name="Olivier J.H. Kosinski" userId="S::kosinski@abes.fr::f9aa3610-f289-4973-83cd-43c1dbe4d41a" providerId="AD" clId="Web-{64A9AB1B-ECDB-C627-11E9-9AE9252FC3B2}" dt="2025-06-25T14:31:05.727" v="14" actId="20577"/>
        <pc:sldMkLst>
          <pc:docMk/>
          <pc:sldMk cId="1874398303" sldId="328"/>
        </pc:sldMkLst>
        <pc:spChg chg="mod">
          <ac:chgData name="Olivier J.H. Kosinski" userId="S::kosinski@abes.fr::f9aa3610-f289-4973-83cd-43c1dbe4d41a" providerId="AD" clId="Web-{64A9AB1B-ECDB-C627-11E9-9AE9252FC3B2}" dt="2025-06-25T14:31:05.727" v="14" actId="20577"/>
          <ac:spMkLst>
            <pc:docMk/>
            <pc:sldMk cId="1874398303" sldId="328"/>
            <ac:spMk id="2" creationId="{176BC99F-E1DB-11C7-9AA7-F8E42E74B6CA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0:05.645" v="0"/>
          <ac:spMkLst>
            <pc:docMk/>
            <pc:sldMk cId="1874398303" sldId="328"/>
            <ac:spMk id="3" creationId="{AA67B040-11A2-3FA8-4C6B-FAEA232E84E4}"/>
          </ac:spMkLst>
        </pc:sp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1874398303" sldId="328"/>
            <ac:picMk id="5" creationId="{4F4A40B3-5FA5-119C-49AB-66988F056A99}"/>
          </ac:picMkLst>
        </pc:picChg>
      </pc:sldChg>
      <pc:sldChg chg="modSp">
        <pc:chgData name="Olivier J.H. Kosinski" userId="S::kosinski@abes.fr::f9aa3610-f289-4973-83cd-43c1dbe4d41a" providerId="AD" clId="Web-{64A9AB1B-ECDB-C627-11E9-9AE9252FC3B2}" dt="2025-06-25T14:31:16.290" v="20" actId="20577"/>
        <pc:sldMkLst>
          <pc:docMk/>
          <pc:sldMk cId="3577802906" sldId="329"/>
        </pc:sldMkLst>
        <pc:spChg chg="mod">
          <ac:chgData name="Olivier J.H. Kosinski" userId="S::kosinski@abes.fr::f9aa3610-f289-4973-83cd-43c1dbe4d41a" providerId="AD" clId="Web-{64A9AB1B-ECDB-C627-11E9-9AE9252FC3B2}" dt="2025-06-25T14:31:13.087" v="17"/>
          <ac:spMkLst>
            <pc:docMk/>
            <pc:sldMk cId="3577802906" sldId="329"/>
            <ac:spMk id="2" creationId="{E5BF99F7-40D6-0B36-8487-33ED02D753D6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1:16.290" v="20" actId="20577"/>
          <ac:spMkLst>
            <pc:docMk/>
            <pc:sldMk cId="3577802906" sldId="329"/>
            <ac:spMk id="3" creationId="{90CA34C9-C811-8E3B-33FE-541619CCA3B2}"/>
          </ac:spMkLst>
        </pc:sp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3577802906" sldId="329"/>
            <ac:picMk id="5" creationId="{4E6CDF31-4DEA-CBFB-34AD-32D6675DA2CA}"/>
          </ac:picMkLst>
        </pc:pic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3577802906" sldId="329"/>
            <ac:picMk id="7" creationId="{CF5E9944-029D-8261-658F-EBB9D6B3B2E9}"/>
          </ac:picMkLst>
        </pc:picChg>
      </pc:sldChg>
      <pc:sldChg chg="modSp">
        <pc:chgData name="Olivier J.H. Kosinski" userId="S::kosinski@abes.fr::f9aa3610-f289-4973-83cd-43c1dbe4d41a" providerId="AD" clId="Web-{64A9AB1B-ECDB-C627-11E9-9AE9252FC3B2}" dt="2025-06-25T14:31:02.211" v="13" actId="20577"/>
        <pc:sldMkLst>
          <pc:docMk/>
          <pc:sldMk cId="3727281813" sldId="330"/>
        </pc:sldMkLst>
        <pc:spChg chg="mod">
          <ac:chgData name="Olivier J.H. Kosinski" userId="S::kosinski@abes.fr::f9aa3610-f289-4973-83cd-43c1dbe4d41a" providerId="AD" clId="Web-{64A9AB1B-ECDB-C627-11E9-9AE9252FC3B2}" dt="2025-06-25T14:31:02.211" v="13" actId="20577"/>
          <ac:spMkLst>
            <pc:docMk/>
            <pc:sldMk cId="3727281813" sldId="330"/>
            <ac:spMk id="2" creationId="{40E54E35-86C6-02BE-27AD-9213D39512AF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0:05.645" v="0"/>
          <ac:spMkLst>
            <pc:docMk/>
            <pc:sldMk cId="3727281813" sldId="330"/>
            <ac:spMk id="3" creationId="{F2EBD0CF-2A55-44BE-C653-C1CE844505F6}"/>
          </ac:spMkLst>
        </pc:sp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3727281813" sldId="330"/>
            <ac:picMk id="5" creationId="{5A312412-56C1-7364-6BBF-CA747301995F}"/>
          </ac:picMkLst>
        </pc:pic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3727281813" sldId="330"/>
            <ac:picMk id="6" creationId="{687B4134-77FD-9DD9-605A-B1B605EB4F41}"/>
          </ac:picMkLst>
        </pc:picChg>
      </pc:sldChg>
      <pc:sldChg chg="modSp">
        <pc:chgData name="Olivier J.H. Kosinski" userId="S::kosinski@abes.fr::f9aa3610-f289-4973-83cd-43c1dbe4d41a" providerId="AD" clId="Web-{64A9AB1B-ECDB-C627-11E9-9AE9252FC3B2}" dt="2025-06-25T14:31:47.167" v="33" actId="20577"/>
        <pc:sldMkLst>
          <pc:docMk/>
          <pc:sldMk cId="2427122149" sldId="331"/>
        </pc:sldMkLst>
        <pc:spChg chg="mod">
          <ac:chgData name="Olivier J.H. Kosinski" userId="S::kosinski@abes.fr::f9aa3610-f289-4973-83cd-43c1dbe4d41a" providerId="AD" clId="Web-{64A9AB1B-ECDB-C627-11E9-9AE9252FC3B2}" dt="2025-06-25T14:31:47.167" v="33" actId="20577"/>
          <ac:spMkLst>
            <pc:docMk/>
            <pc:sldMk cId="2427122149" sldId="331"/>
            <ac:spMk id="2" creationId="{F83E73D8-AFF5-C185-AE88-0942D2E4A670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0:05.645" v="0"/>
          <ac:spMkLst>
            <pc:docMk/>
            <pc:sldMk cId="2427122149" sldId="331"/>
            <ac:spMk id="3" creationId="{009FB8AE-AEB4-0DFC-1175-10A2496840F2}"/>
          </ac:spMkLst>
        </pc:sp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2427122149" sldId="331"/>
            <ac:picMk id="6" creationId="{E947415C-7D0A-B828-1F19-CB3814731289}"/>
          </ac:picMkLst>
        </pc:pic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2427122149" sldId="331"/>
            <ac:picMk id="7" creationId="{4338D87D-0D12-14BC-7D56-72CBCFB22001}"/>
          </ac:picMkLst>
        </pc:pic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2427122149" sldId="331"/>
            <ac:picMk id="9" creationId="{4C6B10CC-9412-A9D3-248B-B51EDE1D208B}"/>
          </ac:picMkLst>
        </pc:picChg>
      </pc:sldChg>
      <pc:sldChg chg="modSp">
        <pc:chgData name="Olivier J.H. Kosinski" userId="S::kosinski@abes.fr::f9aa3610-f289-4973-83cd-43c1dbe4d41a" providerId="AD" clId="Web-{64A9AB1B-ECDB-C627-11E9-9AE9252FC3B2}" dt="2025-06-25T14:31:35.948" v="29" actId="20577"/>
        <pc:sldMkLst>
          <pc:docMk/>
          <pc:sldMk cId="1056855554" sldId="332"/>
        </pc:sldMkLst>
        <pc:spChg chg="mod">
          <ac:chgData name="Olivier J.H. Kosinski" userId="S::kosinski@abes.fr::f9aa3610-f289-4973-83cd-43c1dbe4d41a" providerId="AD" clId="Web-{64A9AB1B-ECDB-C627-11E9-9AE9252FC3B2}" dt="2025-06-25T14:31:35.948" v="29" actId="20577"/>
          <ac:spMkLst>
            <pc:docMk/>
            <pc:sldMk cId="1056855554" sldId="332"/>
            <ac:spMk id="2" creationId="{1CC9E8B7-18F5-AE0F-8602-0379E61FA514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0:05.645" v="0"/>
          <ac:spMkLst>
            <pc:docMk/>
            <pc:sldMk cId="1056855554" sldId="332"/>
            <ac:spMk id="3" creationId="{FA8657D1-BB9D-D35B-A33F-48680BA431EA}"/>
          </ac:spMkLst>
        </pc:sp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1056855554" sldId="332"/>
            <ac:picMk id="5" creationId="{ED2546D8-5D28-5089-62AA-FFFB1E194CE8}"/>
          </ac:picMkLst>
        </pc:picChg>
      </pc:sldChg>
      <pc:sldChg chg="modSp">
        <pc:chgData name="Olivier J.H. Kosinski" userId="S::kosinski@abes.fr::f9aa3610-f289-4973-83cd-43c1dbe4d41a" providerId="AD" clId="Web-{64A9AB1B-ECDB-C627-11E9-9AE9252FC3B2}" dt="2025-06-25T14:31:53.371" v="35"/>
        <pc:sldMkLst>
          <pc:docMk/>
          <pc:sldMk cId="543500216" sldId="333"/>
        </pc:sldMkLst>
        <pc:spChg chg="mod">
          <ac:chgData name="Olivier J.H. Kosinski" userId="S::kosinski@abes.fr::f9aa3610-f289-4973-83cd-43c1dbe4d41a" providerId="AD" clId="Web-{64A9AB1B-ECDB-C627-11E9-9AE9252FC3B2}" dt="2025-06-25T14:31:53.371" v="35"/>
          <ac:spMkLst>
            <pc:docMk/>
            <pc:sldMk cId="543500216" sldId="333"/>
            <ac:spMk id="2" creationId="{091D4B90-0564-EAF6-4EF0-30DD5F066370}"/>
          </ac:spMkLst>
        </pc:sp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543500216" sldId="333"/>
            <ac:picMk id="5" creationId="{2D26796D-F375-5137-BA31-E00B2C6F30BA}"/>
          </ac:picMkLst>
        </pc:picChg>
        <pc:cxnChg chg="mod">
          <ac:chgData name="Olivier J.H. Kosinski" userId="S::kosinski@abes.fr::f9aa3610-f289-4973-83cd-43c1dbe4d41a" providerId="AD" clId="Web-{64A9AB1B-ECDB-C627-11E9-9AE9252FC3B2}" dt="2025-06-25T14:30:05.645" v="0"/>
          <ac:cxnSpMkLst>
            <pc:docMk/>
            <pc:sldMk cId="543500216" sldId="333"/>
            <ac:cxnSpMk id="4" creationId="{0140596E-D2DF-4036-89DB-5B08349D2DA0}"/>
          </ac:cxnSpMkLst>
        </pc:cxnChg>
      </pc:sldChg>
      <pc:sldChg chg="modSp">
        <pc:chgData name="Olivier J.H. Kosinski" userId="S::kosinski@abes.fr::f9aa3610-f289-4973-83cd-43c1dbe4d41a" providerId="AD" clId="Web-{64A9AB1B-ECDB-C627-11E9-9AE9252FC3B2}" dt="2025-06-25T14:32:31.576" v="49"/>
        <pc:sldMkLst>
          <pc:docMk/>
          <pc:sldMk cId="2153306961" sldId="334"/>
        </pc:sldMkLst>
        <pc:spChg chg="mod">
          <ac:chgData name="Olivier J.H. Kosinski" userId="S::kosinski@abes.fr::f9aa3610-f289-4973-83cd-43c1dbe4d41a" providerId="AD" clId="Web-{64A9AB1B-ECDB-C627-11E9-9AE9252FC3B2}" dt="2025-06-25T14:32:31.545" v="48"/>
          <ac:spMkLst>
            <pc:docMk/>
            <pc:sldMk cId="2153306961" sldId="334"/>
            <ac:spMk id="2" creationId="{123CFE9A-2D59-2E1F-AA78-B6FEC6E677AC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2:31.576" v="49"/>
          <ac:spMkLst>
            <pc:docMk/>
            <pc:sldMk cId="2153306961" sldId="334"/>
            <ac:spMk id="3" creationId="{6AB5BAC6-CD4C-0473-9488-3C2B15CDA79E}"/>
          </ac:spMkLst>
        </pc:spChg>
      </pc:sldChg>
      <pc:sldChg chg="modSp">
        <pc:chgData name="Olivier J.H. Kosinski" userId="S::kosinski@abes.fr::f9aa3610-f289-4973-83cd-43c1dbe4d41a" providerId="AD" clId="Web-{64A9AB1B-ECDB-C627-11E9-9AE9252FC3B2}" dt="2025-06-25T14:31:58.074" v="37"/>
        <pc:sldMkLst>
          <pc:docMk/>
          <pc:sldMk cId="1790453248" sldId="335"/>
        </pc:sldMkLst>
        <pc:spChg chg="mod">
          <ac:chgData name="Olivier J.H. Kosinski" userId="S::kosinski@abes.fr::f9aa3610-f289-4973-83cd-43c1dbe4d41a" providerId="AD" clId="Web-{64A9AB1B-ECDB-C627-11E9-9AE9252FC3B2}" dt="2025-06-25T14:31:58.058" v="36"/>
          <ac:spMkLst>
            <pc:docMk/>
            <pc:sldMk cId="1790453248" sldId="335"/>
            <ac:spMk id="2" creationId="{2CE288D4-DAF6-F929-A27D-8118FF602B14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1:58.074" v="37"/>
          <ac:spMkLst>
            <pc:docMk/>
            <pc:sldMk cId="1790453248" sldId="335"/>
            <ac:spMk id="3" creationId="{71C955B7-BB1E-E97F-B17E-25FD3BB9FCE3}"/>
          </ac:spMkLst>
        </pc:sp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1790453248" sldId="335"/>
            <ac:picMk id="5" creationId="{839EC41B-B1C6-1FCC-2920-3F48CD242A45}"/>
          </ac:picMkLst>
        </pc:pic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1790453248" sldId="335"/>
            <ac:picMk id="7" creationId="{851571BE-F2C6-AA33-1647-016E6B5FEF89}"/>
          </ac:picMkLst>
        </pc:pic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1790453248" sldId="335"/>
            <ac:picMk id="9" creationId="{08B8886C-9D10-4069-011F-8ECF7D25AD7B}"/>
          </ac:picMkLst>
        </pc:picChg>
      </pc:sldChg>
      <pc:sldChg chg="modSp">
        <pc:chgData name="Olivier J.H. Kosinski" userId="S::kosinski@abes.fr::f9aa3610-f289-4973-83cd-43c1dbe4d41a" providerId="AD" clId="Web-{64A9AB1B-ECDB-C627-11E9-9AE9252FC3B2}" dt="2025-06-25T14:32:12.778" v="41"/>
        <pc:sldMkLst>
          <pc:docMk/>
          <pc:sldMk cId="1834585878" sldId="336"/>
        </pc:sldMkLst>
        <pc:spChg chg="mod">
          <ac:chgData name="Olivier J.H. Kosinski" userId="S::kosinski@abes.fr::f9aa3610-f289-4973-83cd-43c1dbe4d41a" providerId="AD" clId="Web-{64A9AB1B-ECDB-C627-11E9-9AE9252FC3B2}" dt="2025-06-25T14:32:12.778" v="41"/>
          <ac:spMkLst>
            <pc:docMk/>
            <pc:sldMk cId="1834585878" sldId="336"/>
            <ac:spMk id="2" creationId="{7CBCA4EF-5171-A82E-EBE2-15707B09BAB2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0:05.645" v="0"/>
          <ac:spMkLst>
            <pc:docMk/>
            <pc:sldMk cId="1834585878" sldId="336"/>
            <ac:spMk id="6" creationId="{17E36855-4FE6-542B-7DE9-B090035ECF79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0:05.645" v="0"/>
          <ac:spMkLst>
            <pc:docMk/>
            <pc:sldMk cId="1834585878" sldId="336"/>
            <ac:spMk id="7" creationId="{A0E4B6DD-7E7B-68E5-6E2E-9BE9C4BEFC9F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0:05.645" v="0"/>
          <ac:spMkLst>
            <pc:docMk/>
            <pc:sldMk cId="1834585878" sldId="336"/>
            <ac:spMk id="8" creationId="{79AA1AFA-C77B-1024-91DA-28D13F632319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0:05.645" v="0"/>
          <ac:spMkLst>
            <pc:docMk/>
            <pc:sldMk cId="1834585878" sldId="336"/>
            <ac:spMk id="9" creationId="{A972FE7D-97AA-B6A5-075F-2BD66A200E11}"/>
          </ac:spMkLst>
        </pc:sp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1834585878" sldId="336"/>
            <ac:picMk id="5" creationId="{F1FC711F-EF5B-D7FD-4590-754552643BC0}"/>
          </ac:picMkLst>
        </pc:pic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1834585878" sldId="336"/>
            <ac:picMk id="10" creationId="{E5BB02E6-672B-282D-365E-77D72F42091D}"/>
          </ac:picMkLst>
        </pc:pic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1834585878" sldId="336"/>
            <ac:picMk id="12" creationId="{4E52C944-5F58-8BCF-D935-227A20CA3BA0}"/>
          </ac:picMkLst>
        </pc:pic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1834585878" sldId="336"/>
            <ac:picMk id="14" creationId="{8549312D-23AD-0ECC-149E-6FFAB2246AC4}"/>
          </ac:picMkLst>
        </pc:picChg>
      </pc:sldChg>
      <pc:sldChg chg="modSp">
        <pc:chgData name="Olivier J.H. Kosinski" userId="S::kosinski@abes.fr::f9aa3610-f289-4973-83cd-43c1dbe4d41a" providerId="AD" clId="Web-{64A9AB1B-ECDB-C627-11E9-9AE9252FC3B2}" dt="2025-06-25T14:32:27.029" v="45" actId="20577"/>
        <pc:sldMkLst>
          <pc:docMk/>
          <pc:sldMk cId="3991803829" sldId="337"/>
        </pc:sldMkLst>
        <pc:spChg chg="mod">
          <ac:chgData name="Olivier J.H. Kosinski" userId="S::kosinski@abes.fr::f9aa3610-f289-4973-83cd-43c1dbe4d41a" providerId="AD" clId="Web-{64A9AB1B-ECDB-C627-11E9-9AE9252FC3B2}" dt="2025-06-25T14:32:20.560" v="43"/>
          <ac:spMkLst>
            <pc:docMk/>
            <pc:sldMk cId="3991803829" sldId="337"/>
            <ac:spMk id="2" creationId="{DB7A3C3A-6ACA-9122-ADDC-56C2DD5D6B5B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2:27.029" v="45" actId="20577"/>
          <ac:spMkLst>
            <pc:docMk/>
            <pc:sldMk cId="3991803829" sldId="337"/>
            <ac:spMk id="3" creationId="{8104EEA5-0C27-4FC7-E307-B2FFFB248D6B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0:05.645" v="0"/>
          <ac:spMkLst>
            <pc:docMk/>
            <pc:sldMk cId="3991803829" sldId="337"/>
            <ac:spMk id="7" creationId="{3815976C-CDA7-5F1D-64B5-751D4759F876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0:05.645" v="0"/>
          <ac:spMkLst>
            <pc:docMk/>
            <pc:sldMk cId="3991803829" sldId="337"/>
            <ac:spMk id="8" creationId="{66313CAC-4998-3A15-7832-B4A01C3E172A}"/>
          </ac:spMkLst>
        </pc:sp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3991803829" sldId="337"/>
            <ac:picMk id="6" creationId="{2CDED0B1-FADE-FE5E-0C37-918974446BE1}"/>
          </ac:picMkLst>
        </pc:pic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3991803829" sldId="337"/>
            <ac:picMk id="10" creationId="{A624A2E6-F161-D7E2-7172-A1CD6386A89A}"/>
          </ac:picMkLst>
        </pc:picChg>
      </pc:sldChg>
      <pc:sldChg chg="modSp">
        <pc:chgData name="Olivier J.H. Kosinski" userId="S::kosinski@abes.fr::f9aa3610-f289-4973-83cd-43c1dbe4d41a" providerId="AD" clId="Web-{64A9AB1B-ECDB-C627-11E9-9AE9252FC3B2}" dt="2025-06-25T14:30:05.645" v="0"/>
        <pc:sldMkLst>
          <pc:docMk/>
          <pc:sldMk cId="3093471353" sldId="340"/>
        </pc:sldMkLst>
        <pc:spChg chg="mod">
          <ac:chgData name="Olivier J.H. Kosinski" userId="S::kosinski@abes.fr::f9aa3610-f289-4973-83cd-43c1dbe4d41a" providerId="AD" clId="Web-{64A9AB1B-ECDB-C627-11E9-9AE9252FC3B2}" dt="2025-06-25T14:30:05.645" v="0"/>
          <ac:spMkLst>
            <pc:docMk/>
            <pc:sldMk cId="3093471353" sldId="340"/>
            <ac:spMk id="2" creationId="{07B7B559-B2CD-ECAC-F869-72315FCFF6BF}"/>
          </ac:spMkLst>
        </pc:spChg>
      </pc:sldChg>
      <pc:sldChg chg="modSp">
        <pc:chgData name="Olivier J.H. Kosinski" userId="S::kosinski@abes.fr::f9aa3610-f289-4973-83cd-43c1dbe4d41a" providerId="AD" clId="Web-{64A9AB1B-ECDB-C627-11E9-9AE9252FC3B2}" dt="2025-06-25T14:30:05.645" v="0"/>
        <pc:sldMkLst>
          <pc:docMk/>
          <pc:sldMk cId="4056406108" sldId="342"/>
        </pc:sldMkLst>
        <pc:spChg chg="mod">
          <ac:chgData name="Olivier J.H. Kosinski" userId="S::kosinski@abes.fr::f9aa3610-f289-4973-83cd-43c1dbe4d41a" providerId="AD" clId="Web-{64A9AB1B-ECDB-C627-11E9-9AE9252FC3B2}" dt="2025-06-25T14:30:05.645" v="0"/>
          <ac:spMkLst>
            <pc:docMk/>
            <pc:sldMk cId="4056406108" sldId="342"/>
            <ac:spMk id="2" creationId="{32CC0E66-8C9C-8D62-99BB-EE5FFBCFE12C}"/>
          </ac:spMkLst>
        </pc:spChg>
      </pc:sldChg>
      <pc:sldChg chg="modSp">
        <pc:chgData name="Olivier J.H. Kosinski" userId="S::kosinski@abes.fr::f9aa3610-f289-4973-83cd-43c1dbe4d41a" providerId="AD" clId="Web-{64A9AB1B-ECDB-C627-11E9-9AE9252FC3B2}" dt="2025-06-25T14:33:43.769" v="83" actId="1076"/>
        <pc:sldMkLst>
          <pc:docMk/>
          <pc:sldMk cId="234025039" sldId="343"/>
        </pc:sldMkLst>
        <pc:spChg chg="mod">
          <ac:chgData name="Olivier J.H. Kosinski" userId="S::kosinski@abes.fr::f9aa3610-f289-4973-83cd-43c1dbe4d41a" providerId="AD" clId="Web-{64A9AB1B-ECDB-C627-11E9-9AE9252FC3B2}" dt="2025-06-25T14:33:43.722" v="79" actId="1076"/>
          <ac:spMkLst>
            <pc:docMk/>
            <pc:sldMk cId="234025039" sldId="343"/>
            <ac:spMk id="2" creationId="{CF9DF474-AC05-47F5-DE48-52C8F431007B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3:43.738" v="80" actId="1076"/>
          <ac:spMkLst>
            <pc:docMk/>
            <pc:sldMk cId="234025039" sldId="343"/>
            <ac:spMk id="3" creationId="{7CD49C04-AC9F-F57D-00C7-552A1F2FAD5E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3:43.753" v="82" actId="1076"/>
          <ac:spMkLst>
            <pc:docMk/>
            <pc:sldMk cId="234025039" sldId="343"/>
            <ac:spMk id="6" creationId="{1C385330-94D0-1057-C9DD-FD6DACB04A8C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3:43.769" v="83" actId="1076"/>
          <ac:spMkLst>
            <pc:docMk/>
            <pc:sldMk cId="234025039" sldId="343"/>
            <ac:spMk id="7" creationId="{E6A52009-B267-E0AD-6509-776F896442C3}"/>
          </ac:spMkLst>
        </pc:spChg>
        <pc:picChg chg="mod">
          <ac:chgData name="Olivier J.H. Kosinski" userId="S::kosinski@abes.fr::f9aa3610-f289-4973-83cd-43c1dbe4d41a" providerId="AD" clId="Web-{64A9AB1B-ECDB-C627-11E9-9AE9252FC3B2}" dt="2025-06-25T14:33:43.738" v="81" actId="1076"/>
          <ac:picMkLst>
            <pc:docMk/>
            <pc:sldMk cId="234025039" sldId="343"/>
            <ac:picMk id="5" creationId="{FD922A2A-8D5C-B3D8-5E0B-B0D49EFA7A74}"/>
          </ac:picMkLst>
        </pc:picChg>
      </pc:sldChg>
      <pc:sldChg chg="modSp">
        <pc:chgData name="Olivier J.H. Kosinski" userId="S::kosinski@abes.fr::f9aa3610-f289-4973-83cd-43c1dbe4d41a" providerId="AD" clId="Web-{64A9AB1B-ECDB-C627-11E9-9AE9252FC3B2}" dt="2025-06-25T14:30:05.645" v="0"/>
        <pc:sldMkLst>
          <pc:docMk/>
          <pc:sldMk cId="2079318505" sldId="344"/>
        </pc:sldMkLst>
        <pc:spChg chg="mod">
          <ac:chgData name="Olivier J.H. Kosinski" userId="S::kosinski@abes.fr::f9aa3610-f289-4973-83cd-43c1dbe4d41a" providerId="AD" clId="Web-{64A9AB1B-ECDB-C627-11E9-9AE9252FC3B2}" dt="2025-06-25T14:30:05.645" v="0"/>
          <ac:spMkLst>
            <pc:docMk/>
            <pc:sldMk cId="2079318505" sldId="344"/>
            <ac:spMk id="3" creationId="{578BC4AC-2880-8B19-A5E9-111F041C0616}"/>
          </ac:spMkLst>
        </pc:spChg>
      </pc:sldChg>
      <pc:sldChg chg="modSp">
        <pc:chgData name="Olivier J.H. Kosinski" userId="S::kosinski@abes.fr::f9aa3610-f289-4973-83cd-43c1dbe4d41a" providerId="AD" clId="Web-{64A9AB1B-ECDB-C627-11E9-9AE9252FC3B2}" dt="2025-06-25T14:30:05.645" v="0"/>
        <pc:sldMkLst>
          <pc:docMk/>
          <pc:sldMk cId="851104677" sldId="345"/>
        </pc:sldMkLst>
        <pc:spChg chg="mod">
          <ac:chgData name="Olivier J.H. Kosinski" userId="S::kosinski@abes.fr::f9aa3610-f289-4973-83cd-43c1dbe4d41a" providerId="AD" clId="Web-{64A9AB1B-ECDB-C627-11E9-9AE9252FC3B2}" dt="2025-06-25T14:30:05.645" v="0"/>
          <ac:spMkLst>
            <pc:docMk/>
            <pc:sldMk cId="851104677" sldId="345"/>
            <ac:spMk id="3" creationId="{9161E629-89DC-A1DF-4B10-D671B11B837E}"/>
          </ac:spMkLst>
        </pc:spChg>
      </pc:sldChg>
      <pc:sldChg chg="modSp">
        <pc:chgData name="Olivier J.H. Kosinski" userId="S::kosinski@abes.fr::f9aa3610-f289-4973-83cd-43c1dbe4d41a" providerId="AD" clId="Web-{64A9AB1B-ECDB-C627-11E9-9AE9252FC3B2}" dt="2025-06-25T14:31:42.651" v="32" actId="20577"/>
        <pc:sldMkLst>
          <pc:docMk/>
          <pc:sldMk cId="3292650324" sldId="346"/>
        </pc:sldMkLst>
        <pc:spChg chg="mod">
          <ac:chgData name="Olivier J.H. Kosinski" userId="S::kosinski@abes.fr::f9aa3610-f289-4973-83cd-43c1dbe4d41a" providerId="AD" clId="Web-{64A9AB1B-ECDB-C627-11E9-9AE9252FC3B2}" dt="2025-06-25T14:31:42.651" v="32" actId="20577"/>
          <ac:spMkLst>
            <pc:docMk/>
            <pc:sldMk cId="3292650324" sldId="346"/>
            <ac:spMk id="2" creationId="{71198127-41CB-2E4E-72C7-FCEC3AA2700D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0:05.645" v="0"/>
          <ac:spMkLst>
            <pc:docMk/>
            <pc:sldMk cId="3292650324" sldId="346"/>
            <ac:spMk id="3" creationId="{2FCFE8AD-CFFD-400B-B9BC-1FD8B6A72347}"/>
          </ac:spMkLst>
        </pc:sp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3292650324" sldId="346"/>
            <ac:picMk id="5" creationId="{D1518AF8-DD48-D52C-E772-0A81B49C4D26}"/>
          </ac:picMkLst>
        </pc:pic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3292650324" sldId="346"/>
            <ac:picMk id="7" creationId="{E7E49C7C-0BD8-975E-A167-BFEF58CDB32F}"/>
          </ac:picMkLst>
        </pc:picChg>
      </pc:sldChg>
      <pc:sldChg chg="modSp">
        <pc:chgData name="Olivier J.H. Kosinski" userId="S::kosinski@abes.fr::f9aa3610-f289-4973-83cd-43c1dbe4d41a" providerId="AD" clId="Web-{64A9AB1B-ECDB-C627-11E9-9AE9252FC3B2}" dt="2025-06-25T14:32:16.591" v="42" actId="20577"/>
        <pc:sldMkLst>
          <pc:docMk/>
          <pc:sldMk cId="3616273065" sldId="347"/>
        </pc:sldMkLst>
        <pc:spChg chg="mod">
          <ac:chgData name="Olivier J.H. Kosinski" userId="S::kosinski@abes.fr::f9aa3610-f289-4973-83cd-43c1dbe4d41a" providerId="AD" clId="Web-{64A9AB1B-ECDB-C627-11E9-9AE9252FC3B2}" dt="2025-06-25T14:32:16.591" v="42" actId="20577"/>
          <ac:spMkLst>
            <pc:docMk/>
            <pc:sldMk cId="3616273065" sldId="347"/>
            <ac:spMk id="2" creationId="{E96AA377-DFEC-F1A1-E279-8004D104DB86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2:03.434" v="39"/>
          <ac:spMkLst>
            <pc:docMk/>
            <pc:sldMk cId="3616273065" sldId="347"/>
            <ac:spMk id="3" creationId="{870420B7-0DD6-5604-9BF9-0CD76449818E}"/>
          </ac:spMkLst>
        </pc:spChg>
        <pc:picChg chg="mod">
          <ac:chgData name="Olivier J.H. Kosinski" userId="S::kosinski@abes.fr::f9aa3610-f289-4973-83cd-43c1dbe4d41a" providerId="AD" clId="Web-{64A9AB1B-ECDB-C627-11E9-9AE9252FC3B2}" dt="2025-06-25T14:30:05.645" v="0"/>
          <ac:picMkLst>
            <pc:docMk/>
            <pc:sldMk cId="3616273065" sldId="347"/>
            <ac:picMk id="4" creationId="{4F794054-6E16-B746-FC88-37B58F5ECFB7}"/>
          </ac:picMkLst>
        </pc:picChg>
      </pc:sldChg>
      <pc:sldChg chg="modSp">
        <pc:chgData name="Olivier J.H. Kosinski" userId="S::kosinski@abes.fr::f9aa3610-f289-4973-83cd-43c1dbe4d41a" providerId="AD" clId="Web-{64A9AB1B-ECDB-C627-11E9-9AE9252FC3B2}" dt="2025-06-25T14:30:05.645" v="0"/>
        <pc:sldMkLst>
          <pc:docMk/>
          <pc:sldMk cId="434290771" sldId="348"/>
        </pc:sldMkLst>
        <pc:spChg chg="mod">
          <ac:chgData name="Olivier J.H. Kosinski" userId="S::kosinski@abes.fr::f9aa3610-f289-4973-83cd-43c1dbe4d41a" providerId="AD" clId="Web-{64A9AB1B-ECDB-C627-11E9-9AE9252FC3B2}" dt="2025-06-25T14:30:05.645" v="0"/>
          <ac:spMkLst>
            <pc:docMk/>
            <pc:sldMk cId="434290771" sldId="348"/>
            <ac:spMk id="4" creationId="{F2CE934F-6F51-C3B0-351C-6E6F4EE860B6}"/>
          </ac:spMkLst>
        </pc:spChg>
        <pc:graphicFrameChg chg="mod modGraphic">
          <ac:chgData name="Olivier J.H. Kosinski" userId="S::kosinski@abes.fr::f9aa3610-f289-4973-83cd-43c1dbe4d41a" providerId="AD" clId="Web-{64A9AB1B-ECDB-C627-11E9-9AE9252FC3B2}" dt="2025-06-25T14:30:05.645" v="0"/>
          <ac:graphicFrameMkLst>
            <pc:docMk/>
            <pc:sldMk cId="434290771" sldId="348"/>
            <ac:graphicFrameMk id="6" creationId="{B831B407-B644-8A56-4040-75E8001DEE64}"/>
          </ac:graphicFrameMkLst>
        </pc:graphicFrameChg>
      </pc:sldChg>
      <pc:sldMasterChg chg="modSp modSldLayout">
        <pc:chgData name="Olivier J.H. Kosinski" userId="S::kosinski@abes.fr::f9aa3610-f289-4973-83cd-43c1dbe4d41a" providerId="AD" clId="Web-{64A9AB1B-ECDB-C627-11E9-9AE9252FC3B2}" dt="2025-06-25T14:30:05.645" v="0"/>
        <pc:sldMasterMkLst>
          <pc:docMk/>
          <pc:sldMasterMk cId="2885301238" sldId="2147483648"/>
        </pc:sldMasterMkLst>
        <pc:spChg chg="mod">
          <ac:chgData name="Olivier J.H. Kosinski" userId="S::kosinski@abes.fr::f9aa3610-f289-4973-83cd-43c1dbe4d41a" providerId="AD" clId="Web-{64A9AB1B-ECDB-C627-11E9-9AE9252FC3B2}" dt="2025-06-25T14:30:05.645" v="0"/>
          <ac:spMkLst>
            <pc:docMk/>
            <pc:sldMasterMk cId="2885301238" sldId="2147483648"/>
            <ac:spMk id="2" creationId="{00000000-0000-0000-0000-000000000000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0:05.645" v="0"/>
          <ac:spMkLst>
            <pc:docMk/>
            <pc:sldMasterMk cId="2885301238" sldId="2147483648"/>
            <ac:spMk id="3" creationId="{00000000-0000-0000-0000-000000000000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0:05.645" v="0"/>
          <ac:spMkLst>
            <pc:docMk/>
            <pc:sldMasterMk cId="2885301238" sldId="2147483648"/>
            <ac:spMk id="4" creationId="{00000000-0000-0000-0000-000000000000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0:05.645" v="0"/>
          <ac:spMkLst>
            <pc:docMk/>
            <pc:sldMasterMk cId="2885301238" sldId="2147483648"/>
            <ac:spMk id="5" creationId="{00000000-0000-0000-0000-000000000000}"/>
          </ac:spMkLst>
        </pc:spChg>
        <pc:spChg chg="mod">
          <ac:chgData name="Olivier J.H. Kosinski" userId="S::kosinski@abes.fr::f9aa3610-f289-4973-83cd-43c1dbe4d41a" providerId="AD" clId="Web-{64A9AB1B-ECDB-C627-11E9-9AE9252FC3B2}" dt="2025-06-25T14:30:05.645" v="0"/>
          <ac:spMkLst>
            <pc:docMk/>
            <pc:sldMasterMk cId="2885301238" sldId="2147483648"/>
            <ac:spMk id="6" creationId="{00000000-0000-0000-0000-000000000000}"/>
          </ac:spMkLst>
        </pc:spChg>
        <pc:sldLayoutChg chg="modSp">
          <pc:chgData name="Olivier J.H. Kosinski" userId="S::kosinski@abes.fr::f9aa3610-f289-4973-83cd-43c1dbe4d41a" providerId="AD" clId="Web-{64A9AB1B-ECDB-C627-11E9-9AE9252FC3B2}" dt="2025-06-25T14:30:05.645" v="0"/>
          <pc:sldLayoutMkLst>
            <pc:docMk/>
            <pc:sldMasterMk cId="2885301238" sldId="2147483648"/>
            <pc:sldLayoutMk cId="819960511" sldId="2147483649"/>
          </pc:sldLayoutMkLst>
          <pc:spChg chg="mod">
            <ac:chgData name="Olivier J.H. Kosinski" userId="S::kosinski@abes.fr::f9aa3610-f289-4973-83cd-43c1dbe4d41a" providerId="AD" clId="Web-{64A9AB1B-ECDB-C627-11E9-9AE9252FC3B2}" dt="2025-06-25T14:30:05.645" v="0"/>
            <ac:spMkLst>
              <pc:docMk/>
              <pc:sldMasterMk cId="2885301238" sldId="2147483648"/>
              <pc:sldLayoutMk cId="819960511" sldId="2147483649"/>
              <ac:spMk id="2" creationId="{00000000-0000-0000-0000-000000000000}"/>
            </ac:spMkLst>
          </pc:spChg>
          <pc:spChg chg="mod">
            <ac:chgData name="Olivier J.H. Kosinski" userId="S::kosinski@abes.fr::f9aa3610-f289-4973-83cd-43c1dbe4d41a" providerId="AD" clId="Web-{64A9AB1B-ECDB-C627-11E9-9AE9252FC3B2}" dt="2025-06-25T14:30:05.645" v="0"/>
            <ac:spMkLst>
              <pc:docMk/>
              <pc:sldMasterMk cId="2885301238" sldId="2147483648"/>
              <pc:sldLayoutMk cId="819960511" sldId="2147483649"/>
              <ac:spMk id="3" creationId="{00000000-0000-0000-0000-000000000000}"/>
            </ac:spMkLst>
          </pc:spChg>
        </pc:sldLayoutChg>
        <pc:sldLayoutChg chg="modSp">
          <pc:chgData name="Olivier J.H. Kosinski" userId="S::kosinski@abes.fr::f9aa3610-f289-4973-83cd-43c1dbe4d41a" providerId="AD" clId="Web-{64A9AB1B-ECDB-C627-11E9-9AE9252FC3B2}" dt="2025-06-25T14:30:05.645" v="0"/>
          <pc:sldLayoutMkLst>
            <pc:docMk/>
            <pc:sldMasterMk cId="2885301238" sldId="2147483648"/>
            <pc:sldLayoutMk cId="4010572186" sldId="2147483651"/>
          </pc:sldLayoutMkLst>
          <pc:spChg chg="mod">
            <ac:chgData name="Olivier J.H. Kosinski" userId="S::kosinski@abes.fr::f9aa3610-f289-4973-83cd-43c1dbe4d41a" providerId="AD" clId="Web-{64A9AB1B-ECDB-C627-11E9-9AE9252FC3B2}" dt="2025-06-25T14:30:05.645" v="0"/>
            <ac:spMkLst>
              <pc:docMk/>
              <pc:sldMasterMk cId="2885301238" sldId="2147483648"/>
              <pc:sldLayoutMk cId="4010572186" sldId="2147483651"/>
              <ac:spMk id="2" creationId="{00000000-0000-0000-0000-000000000000}"/>
            </ac:spMkLst>
          </pc:spChg>
          <pc:spChg chg="mod">
            <ac:chgData name="Olivier J.H. Kosinski" userId="S::kosinski@abes.fr::f9aa3610-f289-4973-83cd-43c1dbe4d41a" providerId="AD" clId="Web-{64A9AB1B-ECDB-C627-11E9-9AE9252FC3B2}" dt="2025-06-25T14:30:05.645" v="0"/>
            <ac:spMkLst>
              <pc:docMk/>
              <pc:sldMasterMk cId="2885301238" sldId="2147483648"/>
              <pc:sldLayoutMk cId="4010572186" sldId="2147483651"/>
              <ac:spMk id="3" creationId="{00000000-0000-0000-0000-000000000000}"/>
            </ac:spMkLst>
          </pc:spChg>
        </pc:sldLayoutChg>
        <pc:sldLayoutChg chg="modSp">
          <pc:chgData name="Olivier J.H. Kosinski" userId="S::kosinski@abes.fr::f9aa3610-f289-4973-83cd-43c1dbe4d41a" providerId="AD" clId="Web-{64A9AB1B-ECDB-C627-11E9-9AE9252FC3B2}" dt="2025-06-25T14:30:05.645" v="0"/>
          <pc:sldLayoutMkLst>
            <pc:docMk/>
            <pc:sldMasterMk cId="2885301238" sldId="2147483648"/>
            <pc:sldLayoutMk cId="2308137953" sldId="2147483652"/>
          </pc:sldLayoutMkLst>
          <pc:spChg chg="mod">
            <ac:chgData name="Olivier J.H. Kosinski" userId="S::kosinski@abes.fr::f9aa3610-f289-4973-83cd-43c1dbe4d41a" providerId="AD" clId="Web-{64A9AB1B-ECDB-C627-11E9-9AE9252FC3B2}" dt="2025-06-25T14:30:05.645" v="0"/>
            <ac:spMkLst>
              <pc:docMk/>
              <pc:sldMasterMk cId="2885301238" sldId="2147483648"/>
              <pc:sldLayoutMk cId="2308137953" sldId="2147483652"/>
              <ac:spMk id="3" creationId="{00000000-0000-0000-0000-000000000000}"/>
            </ac:spMkLst>
          </pc:spChg>
          <pc:spChg chg="mod">
            <ac:chgData name="Olivier J.H. Kosinski" userId="S::kosinski@abes.fr::f9aa3610-f289-4973-83cd-43c1dbe4d41a" providerId="AD" clId="Web-{64A9AB1B-ECDB-C627-11E9-9AE9252FC3B2}" dt="2025-06-25T14:30:05.645" v="0"/>
            <ac:spMkLst>
              <pc:docMk/>
              <pc:sldMasterMk cId="2885301238" sldId="2147483648"/>
              <pc:sldLayoutMk cId="2308137953" sldId="2147483652"/>
              <ac:spMk id="4" creationId="{00000000-0000-0000-0000-000000000000}"/>
            </ac:spMkLst>
          </pc:spChg>
        </pc:sldLayoutChg>
        <pc:sldLayoutChg chg="modSp">
          <pc:chgData name="Olivier J.H. Kosinski" userId="S::kosinski@abes.fr::f9aa3610-f289-4973-83cd-43c1dbe4d41a" providerId="AD" clId="Web-{64A9AB1B-ECDB-C627-11E9-9AE9252FC3B2}" dt="2025-06-25T14:30:05.645" v="0"/>
          <pc:sldLayoutMkLst>
            <pc:docMk/>
            <pc:sldMasterMk cId="2885301238" sldId="2147483648"/>
            <pc:sldLayoutMk cId="1106054926" sldId="2147483653"/>
          </pc:sldLayoutMkLst>
          <pc:spChg chg="mod">
            <ac:chgData name="Olivier J.H. Kosinski" userId="S::kosinski@abes.fr::f9aa3610-f289-4973-83cd-43c1dbe4d41a" providerId="AD" clId="Web-{64A9AB1B-ECDB-C627-11E9-9AE9252FC3B2}" dt="2025-06-25T14:30:05.645" v="0"/>
            <ac:spMkLst>
              <pc:docMk/>
              <pc:sldMasterMk cId="2885301238" sldId="2147483648"/>
              <pc:sldLayoutMk cId="1106054926" sldId="2147483653"/>
              <ac:spMk id="3" creationId="{00000000-0000-0000-0000-000000000000}"/>
            </ac:spMkLst>
          </pc:spChg>
          <pc:spChg chg="mod">
            <ac:chgData name="Olivier J.H. Kosinski" userId="S::kosinski@abes.fr::f9aa3610-f289-4973-83cd-43c1dbe4d41a" providerId="AD" clId="Web-{64A9AB1B-ECDB-C627-11E9-9AE9252FC3B2}" dt="2025-06-25T14:30:05.645" v="0"/>
            <ac:spMkLst>
              <pc:docMk/>
              <pc:sldMasterMk cId="2885301238" sldId="2147483648"/>
              <pc:sldLayoutMk cId="1106054926" sldId="2147483653"/>
              <ac:spMk id="4" creationId="{00000000-0000-0000-0000-000000000000}"/>
            </ac:spMkLst>
          </pc:spChg>
          <pc:spChg chg="mod">
            <ac:chgData name="Olivier J.H. Kosinski" userId="S::kosinski@abes.fr::f9aa3610-f289-4973-83cd-43c1dbe4d41a" providerId="AD" clId="Web-{64A9AB1B-ECDB-C627-11E9-9AE9252FC3B2}" dt="2025-06-25T14:30:05.645" v="0"/>
            <ac:spMkLst>
              <pc:docMk/>
              <pc:sldMasterMk cId="2885301238" sldId="2147483648"/>
              <pc:sldLayoutMk cId="1106054926" sldId="2147483653"/>
              <ac:spMk id="5" creationId="{00000000-0000-0000-0000-000000000000}"/>
            </ac:spMkLst>
          </pc:spChg>
          <pc:spChg chg="mod">
            <ac:chgData name="Olivier J.H. Kosinski" userId="S::kosinski@abes.fr::f9aa3610-f289-4973-83cd-43c1dbe4d41a" providerId="AD" clId="Web-{64A9AB1B-ECDB-C627-11E9-9AE9252FC3B2}" dt="2025-06-25T14:30:05.645" v="0"/>
            <ac:spMkLst>
              <pc:docMk/>
              <pc:sldMasterMk cId="2885301238" sldId="2147483648"/>
              <pc:sldLayoutMk cId="1106054926" sldId="2147483653"/>
              <ac:spMk id="6" creationId="{00000000-0000-0000-0000-000000000000}"/>
            </ac:spMkLst>
          </pc:spChg>
        </pc:sldLayoutChg>
        <pc:sldLayoutChg chg="modSp">
          <pc:chgData name="Olivier J.H. Kosinski" userId="S::kosinski@abes.fr::f9aa3610-f289-4973-83cd-43c1dbe4d41a" providerId="AD" clId="Web-{64A9AB1B-ECDB-C627-11E9-9AE9252FC3B2}" dt="2025-06-25T14:30:05.645" v="0"/>
          <pc:sldLayoutMkLst>
            <pc:docMk/>
            <pc:sldMasterMk cId="2885301238" sldId="2147483648"/>
            <pc:sldLayoutMk cId="2718030163" sldId="2147483656"/>
          </pc:sldLayoutMkLst>
          <pc:spChg chg="mod">
            <ac:chgData name="Olivier J.H. Kosinski" userId="S::kosinski@abes.fr::f9aa3610-f289-4973-83cd-43c1dbe4d41a" providerId="AD" clId="Web-{64A9AB1B-ECDB-C627-11E9-9AE9252FC3B2}" dt="2025-06-25T14:30:05.645" v="0"/>
            <ac:spMkLst>
              <pc:docMk/>
              <pc:sldMasterMk cId="2885301238" sldId="2147483648"/>
              <pc:sldLayoutMk cId="2718030163" sldId="2147483656"/>
              <ac:spMk id="2" creationId="{00000000-0000-0000-0000-000000000000}"/>
            </ac:spMkLst>
          </pc:spChg>
          <pc:spChg chg="mod">
            <ac:chgData name="Olivier J.H. Kosinski" userId="S::kosinski@abes.fr::f9aa3610-f289-4973-83cd-43c1dbe4d41a" providerId="AD" clId="Web-{64A9AB1B-ECDB-C627-11E9-9AE9252FC3B2}" dt="2025-06-25T14:30:05.645" v="0"/>
            <ac:spMkLst>
              <pc:docMk/>
              <pc:sldMasterMk cId="2885301238" sldId="2147483648"/>
              <pc:sldLayoutMk cId="2718030163" sldId="2147483656"/>
              <ac:spMk id="3" creationId="{00000000-0000-0000-0000-000000000000}"/>
            </ac:spMkLst>
          </pc:spChg>
          <pc:spChg chg="mod">
            <ac:chgData name="Olivier J.H. Kosinski" userId="S::kosinski@abes.fr::f9aa3610-f289-4973-83cd-43c1dbe4d41a" providerId="AD" clId="Web-{64A9AB1B-ECDB-C627-11E9-9AE9252FC3B2}" dt="2025-06-25T14:30:05.645" v="0"/>
            <ac:spMkLst>
              <pc:docMk/>
              <pc:sldMasterMk cId="2885301238" sldId="2147483648"/>
              <pc:sldLayoutMk cId="2718030163" sldId="2147483656"/>
              <ac:spMk id="4" creationId="{00000000-0000-0000-0000-000000000000}"/>
            </ac:spMkLst>
          </pc:spChg>
        </pc:sldLayoutChg>
        <pc:sldLayoutChg chg="modSp">
          <pc:chgData name="Olivier J.H. Kosinski" userId="S::kosinski@abes.fr::f9aa3610-f289-4973-83cd-43c1dbe4d41a" providerId="AD" clId="Web-{64A9AB1B-ECDB-C627-11E9-9AE9252FC3B2}" dt="2025-06-25T14:30:05.645" v="0"/>
          <pc:sldLayoutMkLst>
            <pc:docMk/>
            <pc:sldMasterMk cId="2885301238" sldId="2147483648"/>
            <pc:sldLayoutMk cId="158149449" sldId="2147483657"/>
          </pc:sldLayoutMkLst>
          <pc:spChg chg="mod">
            <ac:chgData name="Olivier J.H. Kosinski" userId="S::kosinski@abes.fr::f9aa3610-f289-4973-83cd-43c1dbe4d41a" providerId="AD" clId="Web-{64A9AB1B-ECDB-C627-11E9-9AE9252FC3B2}" dt="2025-06-25T14:30:05.645" v="0"/>
            <ac:spMkLst>
              <pc:docMk/>
              <pc:sldMasterMk cId="2885301238" sldId="2147483648"/>
              <pc:sldLayoutMk cId="158149449" sldId="2147483657"/>
              <ac:spMk id="2" creationId="{00000000-0000-0000-0000-000000000000}"/>
            </ac:spMkLst>
          </pc:spChg>
          <pc:spChg chg="mod">
            <ac:chgData name="Olivier J.H. Kosinski" userId="S::kosinski@abes.fr::f9aa3610-f289-4973-83cd-43c1dbe4d41a" providerId="AD" clId="Web-{64A9AB1B-ECDB-C627-11E9-9AE9252FC3B2}" dt="2025-06-25T14:30:05.645" v="0"/>
            <ac:spMkLst>
              <pc:docMk/>
              <pc:sldMasterMk cId="2885301238" sldId="2147483648"/>
              <pc:sldLayoutMk cId="158149449" sldId="2147483657"/>
              <ac:spMk id="3" creationId="{00000000-0000-0000-0000-000000000000}"/>
            </ac:spMkLst>
          </pc:spChg>
          <pc:spChg chg="mod">
            <ac:chgData name="Olivier J.H. Kosinski" userId="S::kosinski@abes.fr::f9aa3610-f289-4973-83cd-43c1dbe4d41a" providerId="AD" clId="Web-{64A9AB1B-ECDB-C627-11E9-9AE9252FC3B2}" dt="2025-06-25T14:30:05.645" v="0"/>
            <ac:spMkLst>
              <pc:docMk/>
              <pc:sldMasterMk cId="2885301238" sldId="2147483648"/>
              <pc:sldLayoutMk cId="158149449" sldId="2147483657"/>
              <ac:spMk id="4" creationId="{00000000-0000-0000-0000-000000000000}"/>
            </ac:spMkLst>
          </pc:spChg>
        </pc:sldLayoutChg>
        <pc:sldLayoutChg chg="modSp">
          <pc:chgData name="Olivier J.H. Kosinski" userId="S::kosinski@abes.fr::f9aa3610-f289-4973-83cd-43c1dbe4d41a" providerId="AD" clId="Web-{64A9AB1B-ECDB-C627-11E9-9AE9252FC3B2}" dt="2025-06-25T14:30:05.645" v="0"/>
          <pc:sldLayoutMkLst>
            <pc:docMk/>
            <pc:sldMasterMk cId="2885301238" sldId="2147483648"/>
            <pc:sldLayoutMk cId="699851983" sldId="2147483659"/>
          </pc:sldLayoutMkLst>
          <pc:spChg chg="mod">
            <ac:chgData name="Olivier J.H. Kosinski" userId="S::kosinski@abes.fr::f9aa3610-f289-4973-83cd-43c1dbe4d41a" providerId="AD" clId="Web-{64A9AB1B-ECDB-C627-11E9-9AE9252FC3B2}" dt="2025-06-25T14:30:05.645" v="0"/>
            <ac:spMkLst>
              <pc:docMk/>
              <pc:sldMasterMk cId="2885301238" sldId="2147483648"/>
              <pc:sldLayoutMk cId="699851983" sldId="2147483659"/>
              <ac:spMk id="2" creationId="{00000000-0000-0000-0000-000000000000}"/>
            </ac:spMkLst>
          </pc:spChg>
          <pc:spChg chg="mod">
            <ac:chgData name="Olivier J.H. Kosinski" userId="S::kosinski@abes.fr::f9aa3610-f289-4973-83cd-43c1dbe4d41a" providerId="AD" clId="Web-{64A9AB1B-ECDB-C627-11E9-9AE9252FC3B2}" dt="2025-06-25T14:30:05.645" v="0"/>
            <ac:spMkLst>
              <pc:docMk/>
              <pc:sldMasterMk cId="2885301238" sldId="2147483648"/>
              <pc:sldLayoutMk cId="699851983" sldId="2147483659"/>
              <ac:spMk id="3" creationId="{00000000-0000-0000-0000-000000000000}"/>
            </ac:spMkLst>
          </pc:spChg>
        </pc:sldLayoutChg>
      </pc:sldMasterChg>
    </pc:docChg>
  </pc:docChgLst>
  <pc:docChgLst>
    <pc:chgData name="François Mistral" userId="c80c4d3b-7cf9-4808-a6f6-9146929fc6be" providerId="ADAL" clId="{932E97A9-792D-4C9F-B839-409A85C96B52}"/>
    <pc:docChg chg="undo custSel addSld delSld modSld sldOrd">
      <pc:chgData name="François Mistral" userId="c80c4d3b-7cf9-4808-a6f6-9146929fc6be" providerId="ADAL" clId="{932E97A9-792D-4C9F-B839-409A85C96B52}" dt="2025-06-24T10:12:01.635" v="3422"/>
      <pc:docMkLst>
        <pc:docMk/>
      </pc:docMkLst>
      <pc:sldChg chg="modSp mod">
        <pc:chgData name="François Mistral" userId="c80c4d3b-7cf9-4808-a6f6-9146929fc6be" providerId="ADAL" clId="{932E97A9-792D-4C9F-B839-409A85C96B52}" dt="2025-06-23T13:59:22.626" v="1584" actId="21"/>
        <pc:sldMkLst>
          <pc:docMk/>
          <pc:sldMk cId="1006151390" sldId="256"/>
        </pc:sldMkLst>
        <pc:spChg chg="mod">
          <ac:chgData name="François Mistral" userId="c80c4d3b-7cf9-4808-a6f6-9146929fc6be" providerId="ADAL" clId="{932E97A9-792D-4C9F-B839-409A85C96B52}" dt="2025-06-16T08:29:51.307" v="22"/>
          <ac:spMkLst>
            <pc:docMk/>
            <pc:sldMk cId="1006151390" sldId="256"/>
            <ac:spMk id="14" creationId="{00000000-0000-0000-0000-000000000000}"/>
          </ac:spMkLst>
        </pc:spChg>
        <pc:spChg chg="mod">
          <ac:chgData name="François Mistral" userId="c80c4d3b-7cf9-4808-a6f6-9146929fc6be" providerId="ADAL" clId="{932E97A9-792D-4C9F-B839-409A85C96B52}" dt="2025-06-23T13:59:22.626" v="1584" actId="21"/>
          <ac:spMkLst>
            <pc:docMk/>
            <pc:sldMk cId="1006151390" sldId="256"/>
            <ac:spMk id="24" creationId="{00000000-0000-0000-0000-000000000000}"/>
          </ac:spMkLst>
        </pc:spChg>
        <pc:spChg chg="mod">
          <ac:chgData name="François Mistral" userId="c80c4d3b-7cf9-4808-a6f6-9146929fc6be" providerId="ADAL" clId="{932E97A9-792D-4C9F-B839-409A85C96B52}" dt="2025-06-23T13:58:22.885" v="1492" actId="20577"/>
          <ac:spMkLst>
            <pc:docMk/>
            <pc:sldMk cId="1006151390" sldId="256"/>
            <ac:spMk id="36" creationId="{00000000-0000-0000-0000-000000000000}"/>
          </ac:spMkLst>
        </pc:spChg>
        <pc:spChg chg="mod">
          <ac:chgData name="François Mistral" userId="c80c4d3b-7cf9-4808-a6f6-9146929fc6be" providerId="ADAL" clId="{932E97A9-792D-4C9F-B839-409A85C96B52}" dt="2025-06-23T13:58:32.501" v="1496" actId="6549"/>
          <ac:spMkLst>
            <pc:docMk/>
            <pc:sldMk cId="1006151390" sldId="256"/>
            <ac:spMk id="37" creationId="{00000000-0000-0000-0000-000000000000}"/>
          </ac:spMkLst>
        </pc:spChg>
      </pc:sldChg>
      <pc:sldChg chg="modSp mod modAnim">
        <pc:chgData name="François Mistral" userId="c80c4d3b-7cf9-4808-a6f6-9146929fc6be" providerId="ADAL" clId="{932E97A9-792D-4C9F-B839-409A85C96B52}" dt="2025-06-23T14:15:29.646" v="2536" actId="20577"/>
        <pc:sldMkLst>
          <pc:docMk/>
          <pc:sldMk cId="2810240143" sldId="258"/>
        </pc:sldMkLst>
        <pc:spChg chg="mod">
          <ac:chgData name="François Mistral" userId="c80c4d3b-7cf9-4808-a6f6-9146929fc6be" providerId="ADAL" clId="{932E97A9-792D-4C9F-B839-409A85C96B52}" dt="2025-06-16T12:37:11.928" v="138" actId="20577"/>
          <ac:spMkLst>
            <pc:docMk/>
            <pc:sldMk cId="2810240143" sldId="258"/>
            <ac:spMk id="2" creationId="{00000000-0000-0000-0000-000000000000}"/>
          </ac:spMkLst>
        </pc:spChg>
        <pc:spChg chg="mod">
          <ac:chgData name="François Mistral" userId="c80c4d3b-7cf9-4808-a6f6-9146929fc6be" providerId="ADAL" clId="{932E97A9-792D-4C9F-B839-409A85C96B52}" dt="2025-06-23T14:15:29.646" v="2536" actId="20577"/>
          <ac:spMkLst>
            <pc:docMk/>
            <pc:sldMk cId="2810240143" sldId="258"/>
            <ac:spMk id="16387" creationId="{00000000-0000-0000-0000-000000000000}"/>
          </ac:spMkLst>
        </pc:spChg>
      </pc:sldChg>
      <pc:sldChg chg="del">
        <pc:chgData name="François Mistral" userId="c80c4d3b-7cf9-4808-a6f6-9146929fc6be" providerId="ADAL" clId="{932E97A9-792D-4C9F-B839-409A85C96B52}" dt="2025-06-16T12:34:58.623" v="88" actId="47"/>
        <pc:sldMkLst>
          <pc:docMk/>
          <pc:sldMk cId="340262298" sldId="300"/>
        </pc:sldMkLst>
      </pc:sldChg>
      <pc:sldChg chg="del">
        <pc:chgData name="François Mistral" userId="c80c4d3b-7cf9-4808-a6f6-9146929fc6be" providerId="ADAL" clId="{932E97A9-792D-4C9F-B839-409A85C96B52}" dt="2025-06-16T12:34:54.410" v="84" actId="47"/>
        <pc:sldMkLst>
          <pc:docMk/>
          <pc:sldMk cId="263371998" sldId="302"/>
        </pc:sldMkLst>
      </pc:sldChg>
      <pc:sldChg chg="add del">
        <pc:chgData name="François Mistral" userId="c80c4d3b-7cf9-4808-a6f6-9146929fc6be" providerId="ADAL" clId="{932E97A9-792D-4C9F-B839-409A85C96B52}" dt="2025-06-16T12:35:56.349" v="104" actId="47"/>
        <pc:sldMkLst>
          <pc:docMk/>
          <pc:sldMk cId="658918201" sldId="303"/>
        </pc:sldMkLst>
      </pc:sldChg>
      <pc:sldChg chg="modSp add del mod">
        <pc:chgData name="François Mistral" userId="c80c4d3b-7cf9-4808-a6f6-9146929fc6be" providerId="ADAL" clId="{932E97A9-792D-4C9F-B839-409A85C96B52}" dt="2025-06-23T13:41:56.553" v="1000" actId="47"/>
        <pc:sldMkLst>
          <pc:docMk/>
          <pc:sldMk cId="343707416" sldId="304"/>
        </pc:sldMkLst>
      </pc:sldChg>
      <pc:sldChg chg="del">
        <pc:chgData name="François Mistral" userId="c80c4d3b-7cf9-4808-a6f6-9146929fc6be" providerId="ADAL" clId="{932E97A9-792D-4C9F-B839-409A85C96B52}" dt="2025-06-16T12:34:57.367" v="87" actId="47"/>
        <pc:sldMkLst>
          <pc:docMk/>
          <pc:sldMk cId="4255114015" sldId="305"/>
        </pc:sldMkLst>
      </pc:sldChg>
      <pc:sldChg chg="add del">
        <pc:chgData name="François Mistral" userId="c80c4d3b-7cf9-4808-a6f6-9146929fc6be" providerId="ADAL" clId="{932E97A9-792D-4C9F-B839-409A85C96B52}" dt="2025-06-16T12:35:52.817" v="103" actId="47"/>
        <pc:sldMkLst>
          <pc:docMk/>
          <pc:sldMk cId="1237134305" sldId="307"/>
        </pc:sldMkLst>
      </pc:sldChg>
      <pc:sldChg chg="add del">
        <pc:chgData name="François Mistral" userId="c80c4d3b-7cf9-4808-a6f6-9146929fc6be" providerId="ADAL" clId="{932E97A9-792D-4C9F-B839-409A85C96B52}" dt="2025-06-16T12:35:51.022" v="102" actId="47"/>
        <pc:sldMkLst>
          <pc:docMk/>
          <pc:sldMk cId="2082701617" sldId="308"/>
        </pc:sldMkLst>
      </pc:sldChg>
      <pc:sldChg chg="add del">
        <pc:chgData name="François Mistral" userId="c80c4d3b-7cf9-4808-a6f6-9146929fc6be" providerId="ADAL" clId="{932E97A9-792D-4C9F-B839-409A85C96B52}" dt="2025-06-16T12:36:19.139" v="109" actId="47"/>
        <pc:sldMkLst>
          <pc:docMk/>
          <pc:sldMk cId="3656997682" sldId="309"/>
        </pc:sldMkLst>
      </pc:sldChg>
      <pc:sldChg chg="add del">
        <pc:chgData name="François Mistral" userId="c80c4d3b-7cf9-4808-a6f6-9146929fc6be" providerId="ADAL" clId="{932E97A9-792D-4C9F-B839-409A85C96B52}" dt="2025-06-16T12:35:47.783" v="101" actId="47"/>
        <pc:sldMkLst>
          <pc:docMk/>
          <pc:sldMk cId="1608221415" sldId="310"/>
        </pc:sldMkLst>
      </pc:sldChg>
      <pc:sldChg chg="add del">
        <pc:chgData name="François Mistral" userId="c80c4d3b-7cf9-4808-a6f6-9146929fc6be" providerId="ADAL" clId="{932E97A9-792D-4C9F-B839-409A85C96B52}" dt="2025-06-16T12:34:45.059" v="65" actId="47"/>
        <pc:sldMkLst>
          <pc:docMk/>
          <pc:sldMk cId="4218340024" sldId="311"/>
        </pc:sldMkLst>
      </pc:sldChg>
      <pc:sldChg chg="del">
        <pc:chgData name="François Mistral" userId="c80c4d3b-7cf9-4808-a6f6-9146929fc6be" providerId="ADAL" clId="{932E97A9-792D-4C9F-B839-409A85C96B52}" dt="2025-06-16T12:34:59.239" v="89" actId="47"/>
        <pc:sldMkLst>
          <pc:docMk/>
          <pc:sldMk cId="2983970384" sldId="312"/>
        </pc:sldMkLst>
      </pc:sldChg>
      <pc:sldChg chg="add del">
        <pc:chgData name="François Mistral" userId="c80c4d3b-7cf9-4808-a6f6-9146929fc6be" providerId="ADAL" clId="{932E97A9-792D-4C9F-B839-409A85C96B52}" dt="2025-06-16T12:35:01.443" v="91" actId="47"/>
        <pc:sldMkLst>
          <pc:docMk/>
          <pc:sldMk cId="566558472" sldId="313"/>
        </pc:sldMkLst>
      </pc:sldChg>
      <pc:sldChg chg="del">
        <pc:chgData name="François Mistral" userId="c80c4d3b-7cf9-4808-a6f6-9146929fc6be" providerId="ADAL" clId="{932E97A9-792D-4C9F-B839-409A85C96B52}" dt="2025-06-16T12:34:55.433" v="85" actId="47"/>
        <pc:sldMkLst>
          <pc:docMk/>
          <pc:sldMk cId="3673527510" sldId="314"/>
        </pc:sldMkLst>
      </pc:sldChg>
      <pc:sldChg chg="del">
        <pc:chgData name="François Mistral" userId="c80c4d3b-7cf9-4808-a6f6-9146929fc6be" providerId="ADAL" clId="{932E97A9-792D-4C9F-B839-409A85C96B52}" dt="2025-06-16T12:34:56.559" v="86" actId="47"/>
        <pc:sldMkLst>
          <pc:docMk/>
          <pc:sldMk cId="2899709164" sldId="315"/>
        </pc:sldMkLst>
      </pc:sldChg>
      <pc:sldChg chg="modSp add del mod">
        <pc:chgData name="François Mistral" userId="c80c4d3b-7cf9-4808-a6f6-9146929fc6be" providerId="ADAL" clId="{932E97A9-792D-4C9F-B839-409A85C96B52}" dt="2025-06-23T13:53:53.695" v="1447" actId="47"/>
        <pc:sldMkLst>
          <pc:docMk/>
          <pc:sldMk cId="1083128345" sldId="316"/>
        </pc:sldMkLst>
        <pc:spChg chg="mod">
          <ac:chgData name="François Mistral" userId="c80c4d3b-7cf9-4808-a6f6-9146929fc6be" providerId="ADAL" clId="{932E97A9-792D-4C9F-B839-409A85C96B52}" dt="2025-06-23T13:53:43.150" v="1446" actId="20577"/>
          <ac:spMkLst>
            <pc:docMk/>
            <pc:sldMk cId="1083128345" sldId="316"/>
            <ac:spMk id="2" creationId="{23E21A0A-5AA7-D49F-FADC-8C345A975287}"/>
          </ac:spMkLst>
        </pc:spChg>
      </pc:sldChg>
      <pc:sldChg chg="modSp add del mod ord">
        <pc:chgData name="François Mistral" userId="c80c4d3b-7cf9-4808-a6f6-9146929fc6be" providerId="ADAL" clId="{932E97A9-792D-4C9F-B839-409A85C96B52}" dt="2025-06-23T14:23:56.640" v="2837" actId="20577"/>
        <pc:sldMkLst>
          <pc:docMk/>
          <pc:sldMk cId="622171649" sldId="317"/>
        </pc:sldMkLst>
        <pc:spChg chg="mod">
          <ac:chgData name="François Mistral" userId="c80c4d3b-7cf9-4808-a6f6-9146929fc6be" providerId="ADAL" clId="{932E97A9-792D-4C9F-B839-409A85C96B52}" dt="2025-06-23T14:23:56.640" v="2837" actId="20577"/>
          <ac:spMkLst>
            <pc:docMk/>
            <pc:sldMk cId="622171649" sldId="317"/>
            <ac:spMk id="2" creationId="{60B59853-033C-114C-D757-A2D4F3D6AAFC}"/>
          </ac:spMkLst>
        </pc:spChg>
      </pc:sldChg>
      <pc:sldChg chg="add del">
        <pc:chgData name="François Mistral" userId="c80c4d3b-7cf9-4808-a6f6-9146929fc6be" providerId="ADAL" clId="{932E97A9-792D-4C9F-B839-409A85C96B52}" dt="2025-06-16T12:35:35.341" v="97" actId="47"/>
        <pc:sldMkLst>
          <pc:docMk/>
          <pc:sldMk cId="1674789198" sldId="318"/>
        </pc:sldMkLst>
      </pc:sldChg>
      <pc:sldChg chg="del">
        <pc:chgData name="François Mistral" userId="c80c4d3b-7cf9-4808-a6f6-9146929fc6be" providerId="ADAL" clId="{932E97A9-792D-4C9F-B839-409A85C96B52}" dt="2025-06-16T12:35:00.186" v="90" actId="47"/>
        <pc:sldMkLst>
          <pc:docMk/>
          <pc:sldMk cId="2601410730" sldId="319"/>
        </pc:sldMkLst>
      </pc:sldChg>
      <pc:sldChg chg="add del">
        <pc:chgData name="François Mistral" userId="c80c4d3b-7cf9-4808-a6f6-9146929fc6be" providerId="ADAL" clId="{932E97A9-792D-4C9F-B839-409A85C96B52}" dt="2025-06-16T12:35:39.959" v="99" actId="47"/>
        <pc:sldMkLst>
          <pc:docMk/>
          <pc:sldMk cId="1798951650" sldId="320"/>
        </pc:sldMkLst>
      </pc:sldChg>
      <pc:sldChg chg="add del">
        <pc:chgData name="François Mistral" userId="c80c4d3b-7cf9-4808-a6f6-9146929fc6be" providerId="ADAL" clId="{932E97A9-792D-4C9F-B839-409A85C96B52}" dt="2025-06-16T12:35:41.660" v="100" actId="47"/>
        <pc:sldMkLst>
          <pc:docMk/>
          <pc:sldMk cId="1868085485" sldId="321"/>
        </pc:sldMkLst>
      </pc:sldChg>
      <pc:sldChg chg="add del">
        <pc:chgData name="François Mistral" userId="c80c4d3b-7cf9-4808-a6f6-9146929fc6be" providerId="ADAL" clId="{932E97A9-792D-4C9F-B839-409A85C96B52}" dt="2025-06-16T12:35:36.806" v="98" actId="47"/>
        <pc:sldMkLst>
          <pc:docMk/>
          <pc:sldMk cId="1461639864" sldId="322"/>
        </pc:sldMkLst>
      </pc:sldChg>
      <pc:sldChg chg="add del">
        <pc:chgData name="François Mistral" userId="c80c4d3b-7cf9-4808-a6f6-9146929fc6be" providerId="ADAL" clId="{932E97A9-792D-4C9F-B839-409A85C96B52}" dt="2025-06-16T12:35:02.068" v="92" actId="47"/>
        <pc:sldMkLst>
          <pc:docMk/>
          <pc:sldMk cId="1780214115" sldId="323"/>
        </pc:sldMkLst>
      </pc:sldChg>
      <pc:sldChg chg="modSp add del mod ord modNotesTx">
        <pc:chgData name="François Mistral" userId="c80c4d3b-7cf9-4808-a6f6-9146929fc6be" providerId="ADAL" clId="{932E97A9-792D-4C9F-B839-409A85C96B52}" dt="2025-06-24T10:11:42.851" v="3419" actId="20577"/>
        <pc:sldMkLst>
          <pc:docMk/>
          <pc:sldMk cId="2857845793" sldId="324"/>
        </pc:sldMkLst>
        <pc:spChg chg="mod">
          <ac:chgData name="François Mistral" userId="c80c4d3b-7cf9-4808-a6f6-9146929fc6be" providerId="ADAL" clId="{932E97A9-792D-4C9F-B839-409A85C96B52}" dt="2025-06-23T14:23:49.799" v="2835" actId="20577"/>
          <ac:spMkLst>
            <pc:docMk/>
            <pc:sldMk cId="2857845793" sldId="324"/>
            <ac:spMk id="2" creationId="{EB6D651F-692A-6C84-4B02-410C1F961EA4}"/>
          </ac:spMkLst>
        </pc:spChg>
        <pc:picChg chg="mod">
          <ac:chgData name="François Mistral" userId="c80c4d3b-7cf9-4808-a6f6-9146929fc6be" providerId="ADAL" clId="{932E97A9-792D-4C9F-B839-409A85C96B52}" dt="2025-06-16T14:35:57.648" v="257" actId="1076"/>
          <ac:picMkLst>
            <pc:docMk/>
            <pc:sldMk cId="2857845793" sldId="324"/>
            <ac:picMk id="5" creationId="{C0DE9A71-A518-6DAB-7116-67076004492C}"/>
          </ac:picMkLst>
        </pc:picChg>
      </pc:sldChg>
      <pc:sldChg chg="add del">
        <pc:chgData name="François Mistral" userId="c80c4d3b-7cf9-4808-a6f6-9146929fc6be" providerId="ADAL" clId="{932E97A9-792D-4C9F-B839-409A85C96B52}" dt="2025-06-23T13:53:59.114" v="1448" actId="47"/>
        <pc:sldMkLst>
          <pc:docMk/>
          <pc:sldMk cId="3617104395" sldId="326"/>
        </pc:sldMkLst>
      </pc:sldChg>
      <pc:sldChg chg="addSp delSp modSp add del mod ord">
        <pc:chgData name="François Mistral" userId="c80c4d3b-7cf9-4808-a6f6-9146929fc6be" providerId="ADAL" clId="{932E97A9-792D-4C9F-B839-409A85C96B52}" dt="2025-06-23T14:24:02.110" v="2839" actId="20577"/>
        <pc:sldMkLst>
          <pc:docMk/>
          <pc:sldMk cId="850418692" sldId="327"/>
        </pc:sldMkLst>
        <pc:spChg chg="mod">
          <ac:chgData name="François Mistral" userId="c80c4d3b-7cf9-4808-a6f6-9146929fc6be" providerId="ADAL" clId="{932E97A9-792D-4C9F-B839-409A85C96B52}" dt="2025-06-23T14:24:02.110" v="2839" actId="20577"/>
          <ac:spMkLst>
            <pc:docMk/>
            <pc:sldMk cId="850418692" sldId="327"/>
            <ac:spMk id="2" creationId="{678F92EA-7AB6-E19C-2E5B-AF2F9C2FA661}"/>
          </ac:spMkLst>
        </pc:spChg>
        <pc:spChg chg="mod">
          <ac:chgData name="François Mistral" userId="c80c4d3b-7cf9-4808-a6f6-9146929fc6be" providerId="ADAL" clId="{932E97A9-792D-4C9F-B839-409A85C96B52}" dt="2025-06-16T14:47:21.054" v="274" actId="1076"/>
          <ac:spMkLst>
            <pc:docMk/>
            <pc:sldMk cId="850418692" sldId="327"/>
            <ac:spMk id="3" creationId="{2611EF1A-F758-D8DA-0B7B-D2110D636F51}"/>
          </ac:spMkLst>
        </pc:spChg>
        <pc:picChg chg="add mod">
          <ac:chgData name="François Mistral" userId="c80c4d3b-7cf9-4808-a6f6-9146929fc6be" providerId="ADAL" clId="{932E97A9-792D-4C9F-B839-409A85C96B52}" dt="2025-06-16T14:47:23.784" v="275" actId="1076"/>
          <ac:picMkLst>
            <pc:docMk/>
            <pc:sldMk cId="850418692" sldId="327"/>
            <ac:picMk id="6" creationId="{9D2471C3-0068-F17E-AEBA-A6F8BCE5A62C}"/>
          </ac:picMkLst>
        </pc:picChg>
      </pc:sldChg>
      <pc:sldChg chg="addSp delSp modSp add del mod ord modNotesTx">
        <pc:chgData name="François Mistral" userId="c80c4d3b-7cf9-4808-a6f6-9146929fc6be" providerId="ADAL" clId="{932E97A9-792D-4C9F-B839-409A85C96B52}" dt="2025-06-23T14:23:23.118" v="2831" actId="207"/>
        <pc:sldMkLst>
          <pc:docMk/>
          <pc:sldMk cId="1874398303" sldId="328"/>
        </pc:sldMkLst>
        <pc:spChg chg="mod">
          <ac:chgData name="François Mistral" userId="c80c4d3b-7cf9-4808-a6f6-9146929fc6be" providerId="ADAL" clId="{932E97A9-792D-4C9F-B839-409A85C96B52}" dt="2025-06-23T14:23:23.118" v="2831" actId="207"/>
          <ac:spMkLst>
            <pc:docMk/>
            <pc:sldMk cId="1874398303" sldId="328"/>
            <ac:spMk id="2" creationId="{176BC99F-E1DB-11C7-9AA7-F8E42E74B6CA}"/>
          </ac:spMkLst>
        </pc:spChg>
        <pc:spChg chg="mod">
          <ac:chgData name="François Mistral" userId="c80c4d3b-7cf9-4808-a6f6-9146929fc6be" providerId="ADAL" clId="{932E97A9-792D-4C9F-B839-409A85C96B52}" dt="2025-06-23T14:18:57.539" v="2575" actId="20577"/>
          <ac:spMkLst>
            <pc:docMk/>
            <pc:sldMk cId="1874398303" sldId="328"/>
            <ac:spMk id="3" creationId="{AA67B040-11A2-3FA8-4C6B-FAEA232E84E4}"/>
          </ac:spMkLst>
        </pc:spChg>
        <pc:picChg chg="add mod">
          <ac:chgData name="François Mistral" userId="c80c4d3b-7cf9-4808-a6f6-9146929fc6be" providerId="ADAL" clId="{932E97A9-792D-4C9F-B839-409A85C96B52}" dt="2025-06-23T12:31:35.177" v="653" actId="1076"/>
          <ac:picMkLst>
            <pc:docMk/>
            <pc:sldMk cId="1874398303" sldId="328"/>
            <ac:picMk id="5" creationId="{4F4A40B3-5FA5-119C-49AB-66988F056A99}"/>
          </ac:picMkLst>
        </pc:picChg>
        <pc:picChg chg="del">
          <ac:chgData name="François Mistral" userId="c80c4d3b-7cf9-4808-a6f6-9146929fc6be" providerId="ADAL" clId="{932E97A9-792D-4C9F-B839-409A85C96B52}" dt="2025-06-23T12:27:07.662" v="477" actId="21"/>
          <ac:picMkLst>
            <pc:docMk/>
            <pc:sldMk cId="1874398303" sldId="328"/>
            <ac:picMk id="6" creationId="{E947415C-7D0A-B828-1F19-CB3814731289}"/>
          </ac:picMkLst>
        </pc:picChg>
      </pc:sldChg>
      <pc:sldChg chg="addSp delSp modSp new mod setBg modNotesTx">
        <pc:chgData name="François Mistral" userId="c80c4d3b-7cf9-4808-a6f6-9146929fc6be" providerId="ADAL" clId="{932E97A9-792D-4C9F-B839-409A85C96B52}" dt="2025-06-24T10:11:10.472" v="3377" actId="20577"/>
        <pc:sldMkLst>
          <pc:docMk/>
          <pc:sldMk cId="3577802906" sldId="329"/>
        </pc:sldMkLst>
        <pc:spChg chg="mod">
          <ac:chgData name="François Mistral" userId="c80c4d3b-7cf9-4808-a6f6-9146929fc6be" providerId="ADAL" clId="{932E97A9-792D-4C9F-B839-409A85C96B52}" dt="2025-06-23T14:23:43.785" v="2833" actId="20577"/>
          <ac:spMkLst>
            <pc:docMk/>
            <pc:sldMk cId="3577802906" sldId="329"/>
            <ac:spMk id="2" creationId="{E5BF99F7-40D6-0B36-8487-33ED02D753D6}"/>
          </ac:spMkLst>
        </pc:spChg>
        <pc:spChg chg="mod ord">
          <ac:chgData name="François Mistral" userId="c80c4d3b-7cf9-4808-a6f6-9146929fc6be" providerId="ADAL" clId="{932E97A9-792D-4C9F-B839-409A85C96B52}" dt="2025-06-23T12:24:22.512" v="465" actId="27636"/>
          <ac:spMkLst>
            <pc:docMk/>
            <pc:sldMk cId="3577802906" sldId="329"/>
            <ac:spMk id="3" creationId="{90CA34C9-C811-8E3B-33FE-541619CCA3B2}"/>
          </ac:spMkLst>
        </pc:spChg>
        <pc:picChg chg="add mod">
          <ac:chgData name="François Mistral" userId="c80c4d3b-7cf9-4808-a6f6-9146929fc6be" providerId="ADAL" clId="{932E97A9-792D-4C9F-B839-409A85C96B52}" dt="2025-06-16T14:35:47.872" v="255" actId="14100"/>
          <ac:picMkLst>
            <pc:docMk/>
            <pc:sldMk cId="3577802906" sldId="329"/>
            <ac:picMk id="5" creationId="{4E6CDF31-4DEA-CBFB-34AD-32D6675DA2CA}"/>
          </ac:picMkLst>
        </pc:picChg>
        <pc:picChg chg="add mod">
          <ac:chgData name="François Mistral" userId="c80c4d3b-7cf9-4808-a6f6-9146929fc6be" providerId="ADAL" clId="{932E97A9-792D-4C9F-B839-409A85C96B52}" dt="2025-06-16T14:35:49.737" v="256" actId="1076"/>
          <ac:picMkLst>
            <pc:docMk/>
            <pc:sldMk cId="3577802906" sldId="329"/>
            <ac:picMk id="7" creationId="{CF5E9944-029D-8261-658F-EBB9D6B3B2E9}"/>
          </ac:picMkLst>
        </pc:picChg>
      </pc:sldChg>
      <pc:sldChg chg="addSp delSp modSp new del mod">
        <pc:chgData name="François Mistral" userId="c80c4d3b-7cf9-4808-a6f6-9146929fc6be" providerId="ADAL" clId="{932E97A9-792D-4C9F-B839-409A85C96B52}" dt="2025-06-23T14:20:12.239" v="2672" actId="2696"/>
        <pc:sldMkLst>
          <pc:docMk/>
          <pc:sldMk cId="1793996662" sldId="330"/>
        </pc:sldMkLst>
        <pc:spChg chg="mod">
          <ac:chgData name="François Mistral" userId="c80c4d3b-7cf9-4808-a6f6-9146929fc6be" providerId="ADAL" clId="{932E97A9-792D-4C9F-B839-409A85C96B52}" dt="2025-06-23T12:32:54.019" v="692" actId="20577"/>
          <ac:spMkLst>
            <pc:docMk/>
            <pc:sldMk cId="1793996662" sldId="330"/>
            <ac:spMk id="2" creationId="{40E54E35-86C6-02BE-27AD-9213D39512AF}"/>
          </ac:spMkLst>
        </pc:spChg>
        <pc:spChg chg="mod">
          <ac:chgData name="François Mistral" userId="c80c4d3b-7cf9-4808-a6f6-9146929fc6be" providerId="ADAL" clId="{932E97A9-792D-4C9F-B839-409A85C96B52}" dt="2025-06-23T14:20:08.264" v="2670" actId="6549"/>
          <ac:spMkLst>
            <pc:docMk/>
            <pc:sldMk cId="1793996662" sldId="330"/>
            <ac:spMk id="3" creationId="{F2EBD0CF-2A55-44BE-C653-C1CE844505F6}"/>
          </ac:spMkLst>
        </pc:spChg>
        <pc:picChg chg="add mod">
          <ac:chgData name="François Mistral" userId="c80c4d3b-7cf9-4808-a6f6-9146929fc6be" providerId="ADAL" clId="{932E97A9-792D-4C9F-B839-409A85C96B52}" dt="2025-06-23T12:38:05.007" v="755" actId="1076"/>
          <ac:picMkLst>
            <pc:docMk/>
            <pc:sldMk cId="1793996662" sldId="330"/>
            <ac:picMk id="5" creationId="{5A312412-56C1-7364-6BBF-CA747301995F}"/>
          </ac:picMkLst>
        </pc:picChg>
        <pc:picChg chg="add del mod">
          <ac:chgData name="François Mistral" userId="c80c4d3b-7cf9-4808-a6f6-9146929fc6be" providerId="ADAL" clId="{932E97A9-792D-4C9F-B839-409A85C96B52}" dt="2025-06-23T14:20:10.203" v="2671" actId="478"/>
          <ac:picMkLst>
            <pc:docMk/>
            <pc:sldMk cId="1793996662" sldId="330"/>
            <ac:picMk id="7" creationId="{5A544596-6D02-0F55-5604-5DE72DBD28C1}"/>
          </ac:picMkLst>
        </pc:picChg>
      </pc:sldChg>
      <pc:sldChg chg="modSp add mod">
        <pc:chgData name="François Mistral" userId="c80c4d3b-7cf9-4808-a6f6-9146929fc6be" providerId="ADAL" clId="{932E97A9-792D-4C9F-B839-409A85C96B52}" dt="2025-06-23T14:20:38.757" v="2705" actId="20577"/>
        <pc:sldMkLst>
          <pc:docMk/>
          <pc:sldMk cId="3727281813" sldId="330"/>
        </pc:sldMkLst>
        <pc:spChg chg="mod">
          <ac:chgData name="François Mistral" userId="c80c4d3b-7cf9-4808-a6f6-9146929fc6be" providerId="ADAL" clId="{932E97A9-792D-4C9F-B839-409A85C96B52}" dt="2025-06-23T14:20:38.757" v="2705" actId="20577"/>
          <ac:spMkLst>
            <pc:docMk/>
            <pc:sldMk cId="3727281813" sldId="330"/>
            <ac:spMk id="2" creationId="{40E54E35-86C6-02BE-27AD-9213D39512AF}"/>
          </ac:spMkLst>
        </pc:spChg>
      </pc:sldChg>
      <pc:sldChg chg="addSp modSp new mod">
        <pc:chgData name="François Mistral" userId="c80c4d3b-7cf9-4808-a6f6-9146929fc6be" providerId="ADAL" clId="{932E97A9-792D-4C9F-B839-409A85C96B52}" dt="2025-06-23T14:23:04.123" v="2829" actId="207"/>
        <pc:sldMkLst>
          <pc:docMk/>
          <pc:sldMk cId="2427122149" sldId="331"/>
        </pc:sldMkLst>
        <pc:spChg chg="mod">
          <ac:chgData name="François Mistral" userId="c80c4d3b-7cf9-4808-a6f6-9146929fc6be" providerId="ADAL" clId="{932E97A9-792D-4C9F-B839-409A85C96B52}" dt="2025-06-23T14:23:04.123" v="2829" actId="207"/>
          <ac:spMkLst>
            <pc:docMk/>
            <pc:sldMk cId="2427122149" sldId="331"/>
            <ac:spMk id="2" creationId="{F83E73D8-AFF5-C185-AE88-0942D2E4A670}"/>
          </ac:spMkLst>
        </pc:spChg>
        <pc:spChg chg="mod">
          <ac:chgData name="François Mistral" userId="c80c4d3b-7cf9-4808-a6f6-9146929fc6be" providerId="ADAL" clId="{932E97A9-792D-4C9F-B839-409A85C96B52}" dt="2025-06-23T14:22:25.313" v="2826" actId="20577"/>
          <ac:spMkLst>
            <pc:docMk/>
            <pc:sldMk cId="2427122149" sldId="331"/>
            <ac:spMk id="3" creationId="{009FB8AE-AEB4-0DFC-1175-10A2496840F2}"/>
          </ac:spMkLst>
        </pc:spChg>
        <pc:spChg chg="add">
          <ac:chgData name="François Mistral" userId="c80c4d3b-7cf9-4808-a6f6-9146929fc6be" providerId="ADAL" clId="{932E97A9-792D-4C9F-B839-409A85C96B52}" dt="2025-06-23T12:35:16.358" v="742"/>
          <ac:spMkLst>
            <pc:docMk/>
            <pc:sldMk cId="2427122149" sldId="331"/>
            <ac:spMk id="4" creationId="{8BEF6515-712A-6E17-A5AA-B745B346E339}"/>
          </ac:spMkLst>
        </pc:spChg>
        <pc:picChg chg="add mod">
          <ac:chgData name="François Mistral" userId="c80c4d3b-7cf9-4808-a6f6-9146929fc6be" providerId="ADAL" clId="{932E97A9-792D-4C9F-B839-409A85C96B52}" dt="2025-06-23T14:22:19.980" v="2824" actId="1076"/>
          <ac:picMkLst>
            <pc:docMk/>
            <pc:sldMk cId="2427122149" sldId="331"/>
            <ac:picMk id="6" creationId="{E947415C-7D0A-B828-1F19-CB3814731289}"/>
          </ac:picMkLst>
        </pc:picChg>
        <pc:picChg chg="add mod">
          <ac:chgData name="François Mistral" userId="c80c4d3b-7cf9-4808-a6f6-9146929fc6be" providerId="ADAL" clId="{932E97A9-792D-4C9F-B839-409A85C96B52}" dt="2025-06-23T14:21:44.206" v="2798" actId="1076"/>
          <ac:picMkLst>
            <pc:docMk/>
            <pc:sldMk cId="2427122149" sldId="331"/>
            <ac:picMk id="7" creationId="{4338D87D-0D12-14BC-7D56-72CBCFB22001}"/>
          </ac:picMkLst>
        </pc:picChg>
        <pc:picChg chg="add mod">
          <ac:chgData name="François Mistral" userId="c80c4d3b-7cf9-4808-a6f6-9146929fc6be" providerId="ADAL" clId="{932E97A9-792D-4C9F-B839-409A85C96B52}" dt="2025-06-23T14:22:34.437" v="2827" actId="14100"/>
          <ac:picMkLst>
            <pc:docMk/>
            <pc:sldMk cId="2427122149" sldId="331"/>
            <ac:picMk id="9" creationId="{4C6B10CC-9412-A9D3-248B-B51EDE1D208B}"/>
          </ac:picMkLst>
        </pc:picChg>
      </pc:sldChg>
      <pc:sldChg chg="addSp modSp new mod ord">
        <pc:chgData name="François Mistral" userId="c80c4d3b-7cf9-4808-a6f6-9146929fc6be" providerId="ADAL" clId="{932E97A9-792D-4C9F-B839-409A85C96B52}" dt="2025-06-23T14:23:11.641" v="2830" actId="207"/>
        <pc:sldMkLst>
          <pc:docMk/>
          <pc:sldMk cId="1056855554" sldId="332"/>
        </pc:sldMkLst>
        <pc:spChg chg="mod">
          <ac:chgData name="François Mistral" userId="c80c4d3b-7cf9-4808-a6f6-9146929fc6be" providerId="ADAL" clId="{932E97A9-792D-4C9F-B839-409A85C96B52}" dt="2025-06-23T14:23:11.641" v="2830" actId="207"/>
          <ac:spMkLst>
            <pc:docMk/>
            <pc:sldMk cId="1056855554" sldId="332"/>
            <ac:spMk id="2" creationId="{1CC9E8B7-18F5-AE0F-8602-0379E61FA514}"/>
          </ac:spMkLst>
        </pc:spChg>
        <pc:spChg chg="mod">
          <ac:chgData name="François Mistral" userId="c80c4d3b-7cf9-4808-a6f6-9146929fc6be" providerId="ADAL" clId="{932E97A9-792D-4C9F-B839-409A85C96B52}" dt="2025-06-23T12:30:39.696" v="612" actId="5793"/>
          <ac:spMkLst>
            <pc:docMk/>
            <pc:sldMk cId="1056855554" sldId="332"/>
            <ac:spMk id="3" creationId="{FA8657D1-BB9D-D35B-A33F-48680BA431EA}"/>
          </ac:spMkLst>
        </pc:spChg>
        <pc:picChg chg="add mod">
          <ac:chgData name="François Mistral" userId="c80c4d3b-7cf9-4808-a6f6-9146929fc6be" providerId="ADAL" clId="{932E97A9-792D-4C9F-B839-409A85C96B52}" dt="2025-06-23T12:31:13.867" v="616" actId="1076"/>
          <ac:picMkLst>
            <pc:docMk/>
            <pc:sldMk cId="1056855554" sldId="332"/>
            <ac:picMk id="5" creationId="{ED2546D8-5D28-5089-62AA-FFFB1E194CE8}"/>
          </ac:picMkLst>
        </pc:picChg>
      </pc:sldChg>
      <pc:sldChg chg="addSp delSp modSp new mod modNotesTx">
        <pc:chgData name="François Mistral" userId="c80c4d3b-7cf9-4808-a6f6-9146929fc6be" providerId="ADAL" clId="{932E97A9-792D-4C9F-B839-409A85C96B52}" dt="2025-06-24T07:01:48.028" v="3214" actId="14100"/>
        <pc:sldMkLst>
          <pc:docMk/>
          <pc:sldMk cId="543500216" sldId="333"/>
        </pc:sldMkLst>
        <pc:spChg chg="mod">
          <ac:chgData name="François Mistral" userId="c80c4d3b-7cf9-4808-a6f6-9146929fc6be" providerId="ADAL" clId="{932E97A9-792D-4C9F-B839-409A85C96B52}" dt="2025-06-24T07:01:16.316" v="3192" actId="20577"/>
          <ac:spMkLst>
            <pc:docMk/>
            <pc:sldMk cId="543500216" sldId="333"/>
            <ac:spMk id="2" creationId="{091D4B90-0564-EAF6-4EF0-30DD5F066370}"/>
          </ac:spMkLst>
        </pc:spChg>
        <pc:spChg chg="del">
          <ac:chgData name="François Mistral" userId="c80c4d3b-7cf9-4808-a6f6-9146929fc6be" providerId="ADAL" clId="{932E97A9-792D-4C9F-B839-409A85C96B52}" dt="2025-06-23T12:48:30.523" v="761" actId="22"/>
          <ac:spMkLst>
            <pc:docMk/>
            <pc:sldMk cId="543500216" sldId="333"/>
            <ac:spMk id="3" creationId="{8E2BD39B-26EB-FB65-0508-9F17092E44D9}"/>
          </ac:spMkLst>
        </pc:spChg>
        <pc:picChg chg="add mod ord">
          <ac:chgData name="François Mistral" userId="c80c4d3b-7cf9-4808-a6f6-9146929fc6be" providerId="ADAL" clId="{932E97A9-792D-4C9F-B839-409A85C96B52}" dt="2025-06-24T07:01:18.636" v="3193" actId="1076"/>
          <ac:picMkLst>
            <pc:docMk/>
            <pc:sldMk cId="543500216" sldId="333"/>
            <ac:picMk id="5" creationId="{2D26796D-F375-5137-BA31-E00B2C6F30BA}"/>
          </ac:picMkLst>
        </pc:picChg>
        <pc:cxnChg chg="add mod">
          <ac:chgData name="François Mistral" userId="c80c4d3b-7cf9-4808-a6f6-9146929fc6be" providerId="ADAL" clId="{932E97A9-792D-4C9F-B839-409A85C96B52}" dt="2025-06-24T07:01:48.028" v="3214" actId="14100"/>
          <ac:cxnSpMkLst>
            <pc:docMk/>
            <pc:sldMk cId="543500216" sldId="333"/>
            <ac:cxnSpMk id="4" creationId="{0140596E-D2DF-4036-89DB-5B08349D2DA0}"/>
          </ac:cxnSpMkLst>
        </pc:cxnChg>
      </pc:sldChg>
      <pc:sldChg chg="add">
        <pc:chgData name="François Mistral" userId="c80c4d3b-7cf9-4808-a6f6-9146929fc6be" providerId="ADAL" clId="{932E97A9-792D-4C9F-B839-409A85C96B52}" dt="2025-06-23T14:28:50.424" v="2981"/>
        <pc:sldMkLst>
          <pc:docMk/>
          <pc:sldMk cId="2153306961" sldId="334"/>
        </pc:sldMkLst>
      </pc:sldChg>
      <pc:sldChg chg="modSp new del mod ord">
        <pc:chgData name="François Mistral" userId="c80c4d3b-7cf9-4808-a6f6-9146929fc6be" providerId="ADAL" clId="{932E97A9-792D-4C9F-B839-409A85C96B52}" dt="2025-06-23T14:28:39.640" v="2980" actId="2696"/>
        <pc:sldMkLst>
          <pc:docMk/>
          <pc:sldMk cId="3446738941" sldId="334"/>
        </pc:sldMkLst>
        <pc:spChg chg="mod">
          <ac:chgData name="François Mistral" userId="c80c4d3b-7cf9-4808-a6f6-9146929fc6be" providerId="ADAL" clId="{932E97A9-792D-4C9F-B839-409A85C96B52}" dt="2025-06-23T14:28:03.069" v="2979" actId="20577"/>
          <ac:spMkLst>
            <pc:docMk/>
            <pc:sldMk cId="3446738941" sldId="334"/>
            <ac:spMk id="2" creationId="{123CFE9A-2D59-2E1F-AA78-B6FEC6E677AC}"/>
          </ac:spMkLst>
        </pc:spChg>
        <pc:spChg chg="mod">
          <ac:chgData name="François Mistral" userId="c80c4d3b-7cf9-4808-a6f6-9146929fc6be" providerId="ADAL" clId="{932E97A9-792D-4C9F-B839-409A85C96B52}" dt="2025-06-23T14:27:46.251" v="2977" actId="113"/>
          <ac:spMkLst>
            <pc:docMk/>
            <pc:sldMk cId="3446738941" sldId="334"/>
            <ac:spMk id="3" creationId="{6AB5BAC6-CD4C-0473-9488-3C2B15CDA79E}"/>
          </ac:spMkLst>
        </pc:spChg>
      </pc:sldChg>
      <pc:sldChg chg="addSp modSp new mod">
        <pc:chgData name="François Mistral" userId="c80c4d3b-7cf9-4808-a6f6-9146929fc6be" providerId="ADAL" clId="{932E97A9-792D-4C9F-B839-409A85C96B52}" dt="2025-06-24T06:58:49.517" v="3021" actId="1076"/>
        <pc:sldMkLst>
          <pc:docMk/>
          <pc:sldMk cId="1790453248" sldId="335"/>
        </pc:sldMkLst>
        <pc:spChg chg="mod">
          <ac:chgData name="François Mistral" userId="c80c4d3b-7cf9-4808-a6f6-9146929fc6be" providerId="ADAL" clId="{932E97A9-792D-4C9F-B839-409A85C96B52}" dt="2025-06-23T13:41:36.185" v="998" actId="20577"/>
          <ac:spMkLst>
            <pc:docMk/>
            <pc:sldMk cId="1790453248" sldId="335"/>
            <ac:spMk id="2" creationId="{2CE288D4-DAF6-F929-A27D-8118FF602B14}"/>
          </ac:spMkLst>
        </pc:spChg>
        <pc:spChg chg="mod">
          <ac:chgData name="François Mistral" userId="c80c4d3b-7cf9-4808-a6f6-9146929fc6be" providerId="ADAL" clId="{932E97A9-792D-4C9F-B839-409A85C96B52}" dt="2025-06-23T14:30:14.227" v="2983" actId="20577"/>
          <ac:spMkLst>
            <pc:docMk/>
            <pc:sldMk cId="1790453248" sldId="335"/>
            <ac:spMk id="3" creationId="{71C955B7-BB1E-E97F-B17E-25FD3BB9FCE3}"/>
          </ac:spMkLst>
        </pc:spChg>
        <pc:picChg chg="add mod">
          <ac:chgData name="François Mistral" userId="c80c4d3b-7cf9-4808-a6f6-9146929fc6be" providerId="ADAL" clId="{932E97A9-792D-4C9F-B839-409A85C96B52}" dt="2025-06-24T06:58:49.517" v="3021" actId="1076"/>
          <ac:picMkLst>
            <pc:docMk/>
            <pc:sldMk cId="1790453248" sldId="335"/>
            <ac:picMk id="5" creationId="{839EC41B-B1C6-1FCC-2920-3F48CD242A45}"/>
          </ac:picMkLst>
        </pc:picChg>
        <pc:picChg chg="add mod">
          <ac:chgData name="François Mistral" userId="c80c4d3b-7cf9-4808-a6f6-9146929fc6be" providerId="ADAL" clId="{932E97A9-792D-4C9F-B839-409A85C96B52}" dt="2025-06-23T14:32:50.149" v="2994"/>
          <ac:picMkLst>
            <pc:docMk/>
            <pc:sldMk cId="1790453248" sldId="335"/>
            <ac:picMk id="7" creationId="{851571BE-F2C6-AA33-1647-016E6B5FEF89}"/>
          </ac:picMkLst>
        </pc:picChg>
        <pc:picChg chg="add mod">
          <ac:chgData name="François Mistral" userId="c80c4d3b-7cf9-4808-a6f6-9146929fc6be" providerId="ADAL" clId="{932E97A9-792D-4C9F-B839-409A85C96B52}" dt="2025-06-23T14:33:06.612" v="2995"/>
          <ac:picMkLst>
            <pc:docMk/>
            <pc:sldMk cId="1790453248" sldId="335"/>
            <ac:picMk id="9" creationId="{08B8886C-9D10-4069-011F-8ECF7D25AD7B}"/>
          </ac:picMkLst>
        </pc:picChg>
      </pc:sldChg>
      <pc:sldChg chg="addSp delSp modSp new mod">
        <pc:chgData name="François Mistral" userId="c80c4d3b-7cf9-4808-a6f6-9146929fc6be" providerId="ADAL" clId="{932E97A9-792D-4C9F-B839-409A85C96B52}" dt="2025-06-24T07:12:17.364" v="3291" actId="20577"/>
        <pc:sldMkLst>
          <pc:docMk/>
          <pc:sldMk cId="1834585878" sldId="336"/>
        </pc:sldMkLst>
        <pc:spChg chg="mod">
          <ac:chgData name="François Mistral" userId="c80c4d3b-7cf9-4808-a6f6-9146929fc6be" providerId="ADAL" clId="{932E97A9-792D-4C9F-B839-409A85C96B52}" dt="2025-06-23T13:44:47.767" v="1074" actId="27636"/>
          <ac:spMkLst>
            <pc:docMk/>
            <pc:sldMk cId="1834585878" sldId="336"/>
            <ac:spMk id="2" creationId="{7CBCA4EF-5171-A82E-EBE2-15707B09BAB2}"/>
          </ac:spMkLst>
        </pc:spChg>
        <pc:spChg chg="add del mod">
          <ac:chgData name="François Mistral" userId="c80c4d3b-7cf9-4808-a6f6-9146929fc6be" providerId="ADAL" clId="{932E97A9-792D-4C9F-B839-409A85C96B52}" dt="2025-06-23T13:50:59.800" v="1226" actId="22"/>
          <ac:spMkLst>
            <pc:docMk/>
            <pc:sldMk cId="1834585878" sldId="336"/>
            <ac:spMk id="3" creationId="{82D63BAD-449F-29B4-C74C-EAC00CFC5305}"/>
          </ac:spMkLst>
        </pc:spChg>
        <pc:spChg chg="add mod">
          <ac:chgData name="François Mistral" userId="c80c4d3b-7cf9-4808-a6f6-9146929fc6be" providerId="ADAL" clId="{932E97A9-792D-4C9F-B839-409A85C96B52}" dt="2025-06-24T07:12:00.947" v="3276" actId="1076"/>
          <ac:spMkLst>
            <pc:docMk/>
            <pc:sldMk cId="1834585878" sldId="336"/>
            <ac:spMk id="4" creationId="{8132229E-92F7-498A-93B1-4F6A44AEAF6D}"/>
          </ac:spMkLst>
        </pc:spChg>
        <pc:spChg chg="mod">
          <ac:chgData name="François Mistral" userId="c80c4d3b-7cf9-4808-a6f6-9146929fc6be" providerId="ADAL" clId="{932E97A9-792D-4C9F-B839-409A85C96B52}" dt="2025-06-24T07:12:06.939" v="3279" actId="1076"/>
          <ac:spMkLst>
            <pc:docMk/>
            <pc:sldMk cId="1834585878" sldId="336"/>
            <ac:spMk id="8" creationId="{79AA1AFA-C77B-1024-91DA-28D13F632319}"/>
          </ac:spMkLst>
        </pc:spChg>
        <pc:spChg chg="add mod">
          <ac:chgData name="François Mistral" userId="c80c4d3b-7cf9-4808-a6f6-9146929fc6be" providerId="ADAL" clId="{932E97A9-792D-4C9F-B839-409A85C96B52}" dt="2025-06-24T07:12:17.364" v="3291" actId="20577"/>
          <ac:spMkLst>
            <pc:docMk/>
            <pc:sldMk cId="1834585878" sldId="336"/>
            <ac:spMk id="9" creationId="{A972FE7D-97AA-B6A5-075F-2BD66A200E11}"/>
          </ac:spMkLst>
        </pc:spChg>
        <pc:picChg chg="add del mod ord">
          <ac:chgData name="François Mistral" userId="c80c4d3b-7cf9-4808-a6f6-9146929fc6be" providerId="ADAL" clId="{932E97A9-792D-4C9F-B839-409A85C96B52}" dt="2025-06-23T13:50:59.800" v="1226" actId="22"/>
          <ac:picMkLst>
            <pc:docMk/>
            <pc:sldMk cId="1834585878" sldId="336"/>
            <ac:picMk id="5" creationId="{0C39A0E8-B227-1A5D-848D-90A4805625C3}"/>
          </ac:picMkLst>
        </pc:picChg>
      </pc:sldChg>
      <pc:sldChg chg="addSp modSp new mod">
        <pc:chgData name="François Mistral" userId="c80c4d3b-7cf9-4808-a6f6-9146929fc6be" providerId="ADAL" clId="{932E97A9-792D-4C9F-B839-409A85C96B52}" dt="2025-06-23T13:51:11.984" v="1229" actId="1076"/>
        <pc:sldMkLst>
          <pc:docMk/>
          <pc:sldMk cId="3991803829" sldId="337"/>
        </pc:sldMkLst>
        <pc:spChg chg="mod">
          <ac:chgData name="François Mistral" userId="c80c4d3b-7cf9-4808-a6f6-9146929fc6be" providerId="ADAL" clId="{932E97A9-792D-4C9F-B839-409A85C96B52}" dt="2025-06-23T13:44:58.916" v="1097" actId="20577"/>
          <ac:spMkLst>
            <pc:docMk/>
            <pc:sldMk cId="3991803829" sldId="337"/>
            <ac:spMk id="2" creationId="{DB7A3C3A-6ACA-9122-ADDC-56C2DD5D6B5B}"/>
          </ac:spMkLst>
        </pc:spChg>
        <pc:spChg chg="mod">
          <ac:chgData name="François Mistral" userId="c80c4d3b-7cf9-4808-a6f6-9146929fc6be" providerId="ADAL" clId="{932E97A9-792D-4C9F-B839-409A85C96B52}" dt="2025-06-23T13:47:21.368" v="1184" actId="20577"/>
          <ac:spMkLst>
            <pc:docMk/>
            <pc:sldMk cId="3991803829" sldId="337"/>
            <ac:spMk id="3" creationId="{8104EEA5-0C27-4FC7-E307-B2FFFB248D6B}"/>
          </ac:spMkLst>
        </pc:spChg>
        <pc:picChg chg="add mod">
          <ac:chgData name="François Mistral" userId="c80c4d3b-7cf9-4808-a6f6-9146929fc6be" providerId="ADAL" clId="{932E97A9-792D-4C9F-B839-409A85C96B52}" dt="2025-06-23T13:51:11.984" v="1229" actId="1076"/>
          <ac:picMkLst>
            <pc:docMk/>
            <pc:sldMk cId="3991803829" sldId="337"/>
            <ac:picMk id="5" creationId="{88B56D98-4EC6-55FE-A13C-6795531FE61E}"/>
          </ac:picMkLst>
        </pc:picChg>
      </pc:sldChg>
      <pc:sldChg chg="addSp delSp modSp new del mod">
        <pc:chgData name="François Mistral" userId="c80c4d3b-7cf9-4808-a6f6-9146929fc6be" providerId="ADAL" clId="{932E97A9-792D-4C9F-B839-409A85C96B52}" dt="2025-06-24T07:01:54.792" v="3215" actId="47"/>
        <pc:sldMkLst>
          <pc:docMk/>
          <pc:sldMk cId="1486095612" sldId="338"/>
        </pc:sldMkLst>
        <pc:spChg chg="mod">
          <ac:chgData name="François Mistral" userId="c80c4d3b-7cf9-4808-a6f6-9146929fc6be" providerId="ADAL" clId="{932E97A9-792D-4C9F-B839-409A85C96B52}" dt="2025-06-23T13:47:46.529" v="1218" actId="20577"/>
          <ac:spMkLst>
            <pc:docMk/>
            <pc:sldMk cId="1486095612" sldId="338"/>
            <ac:spMk id="2" creationId="{CE000CAE-3719-FA07-2638-E99BE7E3B3BA}"/>
          </ac:spMkLst>
        </pc:spChg>
        <pc:spChg chg="del">
          <ac:chgData name="François Mistral" userId="c80c4d3b-7cf9-4808-a6f6-9146929fc6be" providerId="ADAL" clId="{932E97A9-792D-4C9F-B839-409A85C96B52}" dt="2025-06-23T13:48:31.036" v="1219" actId="22"/>
          <ac:spMkLst>
            <pc:docMk/>
            <pc:sldMk cId="1486095612" sldId="338"/>
            <ac:spMk id="3" creationId="{58C10A58-E532-D841-1285-71BF0269FD03}"/>
          </ac:spMkLst>
        </pc:spChg>
        <pc:picChg chg="add mod ord">
          <ac:chgData name="François Mistral" userId="c80c4d3b-7cf9-4808-a6f6-9146929fc6be" providerId="ADAL" clId="{932E97A9-792D-4C9F-B839-409A85C96B52}" dt="2025-06-24T06:58:54.364" v="3022" actId="1076"/>
          <ac:picMkLst>
            <pc:docMk/>
            <pc:sldMk cId="1486095612" sldId="338"/>
            <ac:picMk id="5" creationId="{B506EBA2-D635-6E9C-1E0F-3C458F9E9020}"/>
          </ac:picMkLst>
        </pc:picChg>
      </pc:sldChg>
      <pc:sldChg chg="new del">
        <pc:chgData name="François Mistral" userId="c80c4d3b-7cf9-4808-a6f6-9146929fc6be" providerId="ADAL" clId="{932E97A9-792D-4C9F-B839-409A85C96B52}" dt="2025-06-23T13:54:24.192" v="1451" actId="47"/>
        <pc:sldMkLst>
          <pc:docMk/>
          <pc:sldMk cId="1543294640" sldId="339"/>
        </pc:sldMkLst>
      </pc:sldChg>
      <pc:sldChg chg="modSp new mod">
        <pc:chgData name="François Mistral" userId="c80c4d3b-7cf9-4808-a6f6-9146929fc6be" providerId="ADAL" clId="{932E97A9-792D-4C9F-B839-409A85C96B52}" dt="2025-06-23T14:15:23.561" v="2533" actId="20577"/>
        <pc:sldMkLst>
          <pc:docMk/>
          <pc:sldMk cId="3093471353" sldId="340"/>
        </pc:sldMkLst>
        <pc:spChg chg="mod">
          <ac:chgData name="François Mistral" userId="c80c4d3b-7cf9-4808-a6f6-9146929fc6be" providerId="ADAL" clId="{932E97A9-792D-4C9F-B839-409A85C96B52}" dt="2025-06-23T14:15:23.561" v="2533" actId="20577"/>
          <ac:spMkLst>
            <pc:docMk/>
            <pc:sldMk cId="3093471353" sldId="340"/>
            <ac:spMk id="2" creationId="{07B7B559-B2CD-ECAC-F869-72315FCFF6BF}"/>
          </ac:spMkLst>
        </pc:spChg>
        <pc:spChg chg="mod">
          <ac:chgData name="François Mistral" userId="c80c4d3b-7cf9-4808-a6f6-9146929fc6be" providerId="ADAL" clId="{932E97A9-792D-4C9F-B839-409A85C96B52}" dt="2025-06-23T13:54:32.277" v="1452"/>
          <ac:spMkLst>
            <pc:docMk/>
            <pc:sldMk cId="3093471353" sldId="340"/>
            <ac:spMk id="3" creationId="{E5272E7A-EC13-B9EF-006E-6CEC408043FC}"/>
          </ac:spMkLst>
        </pc:spChg>
      </pc:sldChg>
      <pc:sldChg chg="modSp add del mod">
        <pc:chgData name="François Mistral" userId="c80c4d3b-7cf9-4808-a6f6-9146929fc6be" providerId="ADAL" clId="{932E97A9-792D-4C9F-B839-409A85C96B52}" dt="2025-06-23T14:15:39.195" v="2537" actId="47"/>
        <pc:sldMkLst>
          <pc:docMk/>
          <pc:sldMk cId="2104606206" sldId="341"/>
        </pc:sldMkLst>
        <pc:spChg chg="mod">
          <ac:chgData name="François Mistral" userId="c80c4d3b-7cf9-4808-a6f6-9146929fc6be" providerId="ADAL" clId="{932E97A9-792D-4C9F-B839-409A85C96B52}" dt="2025-06-23T13:56:34.808" v="1474" actId="403"/>
          <ac:spMkLst>
            <pc:docMk/>
            <pc:sldMk cId="2104606206" sldId="341"/>
            <ac:spMk id="2" creationId="{47AB3FE0-D81A-C3D9-8CD8-6425BBA5BE89}"/>
          </ac:spMkLst>
        </pc:spChg>
      </pc:sldChg>
      <pc:sldChg chg="delSp modSp add mod">
        <pc:chgData name="François Mistral" userId="c80c4d3b-7cf9-4808-a6f6-9146929fc6be" providerId="ADAL" clId="{932E97A9-792D-4C9F-B839-409A85C96B52}" dt="2025-06-24T10:11:57.790" v="3420" actId="1076"/>
        <pc:sldMkLst>
          <pc:docMk/>
          <pc:sldMk cId="4056406108" sldId="342"/>
        </pc:sldMkLst>
        <pc:spChg chg="mod">
          <ac:chgData name="François Mistral" userId="c80c4d3b-7cf9-4808-a6f6-9146929fc6be" providerId="ADAL" clId="{932E97A9-792D-4C9F-B839-409A85C96B52}" dt="2025-06-24T10:11:57.790" v="3420" actId="1076"/>
          <ac:spMkLst>
            <pc:docMk/>
            <pc:sldMk cId="4056406108" sldId="342"/>
            <ac:spMk id="2" creationId="{32CC0E66-8C9C-8D62-99BB-EE5FFBCFE12C}"/>
          </ac:spMkLst>
        </pc:spChg>
        <pc:spChg chg="del mod">
          <ac:chgData name="François Mistral" userId="c80c4d3b-7cf9-4808-a6f6-9146929fc6be" providerId="ADAL" clId="{932E97A9-792D-4C9F-B839-409A85C96B52}" dt="2025-06-24T06:58:26.643" v="3018" actId="478"/>
          <ac:spMkLst>
            <pc:docMk/>
            <pc:sldMk cId="4056406108" sldId="342"/>
            <ac:spMk id="3" creationId="{D877FC51-0418-F136-D678-50B26F09AF70}"/>
          </ac:spMkLst>
        </pc:spChg>
      </pc:sldChg>
      <pc:sldChg chg="modSp new mod">
        <pc:chgData name="François Mistral" userId="c80c4d3b-7cf9-4808-a6f6-9146929fc6be" providerId="ADAL" clId="{932E97A9-792D-4C9F-B839-409A85C96B52}" dt="2025-06-23T14:07:35.204" v="2171" actId="21"/>
        <pc:sldMkLst>
          <pc:docMk/>
          <pc:sldMk cId="234025039" sldId="343"/>
        </pc:sldMkLst>
        <pc:spChg chg="mod">
          <ac:chgData name="François Mistral" userId="c80c4d3b-7cf9-4808-a6f6-9146929fc6be" providerId="ADAL" clId="{932E97A9-792D-4C9F-B839-409A85C96B52}" dt="2025-06-23T14:02:48.946" v="1728" actId="20577"/>
          <ac:spMkLst>
            <pc:docMk/>
            <pc:sldMk cId="234025039" sldId="343"/>
            <ac:spMk id="2" creationId="{CF9DF474-AC05-47F5-DE48-52C8F431007B}"/>
          </ac:spMkLst>
        </pc:spChg>
        <pc:spChg chg="mod">
          <ac:chgData name="François Mistral" userId="c80c4d3b-7cf9-4808-a6f6-9146929fc6be" providerId="ADAL" clId="{932E97A9-792D-4C9F-B839-409A85C96B52}" dt="2025-06-23T14:07:35.204" v="2171" actId="21"/>
          <ac:spMkLst>
            <pc:docMk/>
            <pc:sldMk cId="234025039" sldId="343"/>
            <ac:spMk id="3" creationId="{7CD49C04-AC9F-F57D-00C7-552A1F2FAD5E}"/>
          </ac:spMkLst>
        </pc:spChg>
      </pc:sldChg>
      <pc:sldChg chg="modSp new mod">
        <pc:chgData name="François Mistral" userId="c80c4d3b-7cf9-4808-a6f6-9146929fc6be" providerId="ADAL" clId="{932E97A9-792D-4C9F-B839-409A85C96B52}" dt="2025-06-23T14:24:38.943" v="2869" actId="6549"/>
        <pc:sldMkLst>
          <pc:docMk/>
          <pc:sldMk cId="2079318505" sldId="344"/>
        </pc:sldMkLst>
        <pc:spChg chg="mod">
          <ac:chgData name="François Mistral" userId="c80c4d3b-7cf9-4808-a6f6-9146929fc6be" providerId="ADAL" clId="{932E97A9-792D-4C9F-B839-409A85C96B52}" dt="2025-06-23T14:24:29.138" v="2841" actId="20577"/>
          <ac:spMkLst>
            <pc:docMk/>
            <pc:sldMk cId="2079318505" sldId="344"/>
            <ac:spMk id="2" creationId="{D3DC6EA4-3FA5-2F6D-E4CA-B702727B0AA3}"/>
          </ac:spMkLst>
        </pc:spChg>
        <pc:spChg chg="mod">
          <ac:chgData name="François Mistral" userId="c80c4d3b-7cf9-4808-a6f6-9146929fc6be" providerId="ADAL" clId="{932E97A9-792D-4C9F-B839-409A85C96B52}" dt="2025-06-23T14:24:38.943" v="2869" actId="6549"/>
          <ac:spMkLst>
            <pc:docMk/>
            <pc:sldMk cId="2079318505" sldId="344"/>
            <ac:spMk id="3" creationId="{578BC4AC-2880-8B19-A5E9-111F041C0616}"/>
          </ac:spMkLst>
        </pc:spChg>
      </pc:sldChg>
      <pc:sldChg chg="modSp new mod">
        <pc:chgData name="François Mistral" userId="c80c4d3b-7cf9-4808-a6f6-9146929fc6be" providerId="ADAL" clId="{932E97A9-792D-4C9F-B839-409A85C96B52}" dt="2025-06-23T14:08:45.490" v="2399" actId="20577"/>
        <pc:sldMkLst>
          <pc:docMk/>
          <pc:sldMk cId="851104677" sldId="345"/>
        </pc:sldMkLst>
        <pc:spChg chg="mod">
          <ac:chgData name="François Mistral" userId="c80c4d3b-7cf9-4808-a6f6-9146929fc6be" providerId="ADAL" clId="{932E97A9-792D-4C9F-B839-409A85C96B52}" dt="2025-06-23T14:07:31.519" v="2170" actId="20577"/>
          <ac:spMkLst>
            <pc:docMk/>
            <pc:sldMk cId="851104677" sldId="345"/>
            <ac:spMk id="2" creationId="{3401D3D5-521A-2E75-55F5-45B5BE5B447B}"/>
          </ac:spMkLst>
        </pc:spChg>
        <pc:spChg chg="mod">
          <ac:chgData name="François Mistral" userId="c80c4d3b-7cf9-4808-a6f6-9146929fc6be" providerId="ADAL" clId="{932E97A9-792D-4C9F-B839-409A85C96B52}" dt="2025-06-23T14:08:45.490" v="2399" actId="20577"/>
          <ac:spMkLst>
            <pc:docMk/>
            <pc:sldMk cId="851104677" sldId="345"/>
            <ac:spMk id="3" creationId="{9161E629-89DC-A1DF-4B10-D671B11B837E}"/>
          </ac:spMkLst>
        </pc:spChg>
      </pc:sldChg>
      <pc:sldChg chg="delSp modSp add mod">
        <pc:chgData name="François Mistral" userId="c80c4d3b-7cf9-4808-a6f6-9146929fc6be" providerId="ADAL" clId="{932E97A9-792D-4C9F-B839-409A85C96B52}" dt="2025-06-23T14:20:53.712" v="2707" actId="207"/>
        <pc:sldMkLst>
          <pc:docMk/>
          <pc:sldMk cId="3292650324" sldId="346"/>
        </pc:sldMkLst>
        <pc:spChg chg="mod">
          <ac:chgData name="François Mistral" userId="c80c4d3b-7cf9-4808-a6f6-9146929fc6be" providerId="ADAL" clId="{932E97A9-792D-4C9F-B839-409A85C96B52}" dt="2025-06-23T14:20:53.712" v="2707" actId="207"/>
          <ac:spMkLst>
            <pc:docMk/>
            <pc:sldMk cId="3292650324" sldId="346"/>
            <ac:spMk id="2" creationId="{71198127-41CB-2E4E-72C7-FCEC3AA2700D}"/>
          </ac:spMkLst>
        </pc:spChg>
        <pc:spChg chg="mod">
          <ac:chgData name="François Mistral" userId="c80c4d3b-7cf9-4808-a6f6-9146929fc6be" providerId="ADAL" clId="{932E97A9-792D-4C9F-B839-409A85C96B52}" dt="2025-06-23T14:20:01.880" v="2668" actId="20577"/>
          <ac:spMkLst>
            <pc:docMk/>
            <pc:sldMk cId="3292650324" sldId="346"/>
            <ac:spMk id="3" creationId="{2FCFE8AD-CFFD-400B-B9BC-1FD8B6A72347}"/>
          </ac:spMkLst>
        </pc:spChg>
        <pc:picChg chg="del">
          <ac:chgData name="François Mistral" userId="c80c4d3b-7cf9-4808-a6f6-9146929fc6be" providerId="ADAL" clId="{932E97A9-792D-4C9F-B839-409A85C96B52}" dt="2025-06-23T14:19:42.055" v="2623" actId="478"/>
          <ac:picMkLst>
            <pc:docMk/>
            <pc:sldMk cId="3292650324" sldId="346"/>
            <ac:picMk id="5" creationId="{73A2C010-8C07-2917-2E47-55547C17C507}"/>
          </ac:picMkLst>
        </pc:picChg>
        <pc:picChg chg="mod">
          <ac:chgData name="François Mistral" userId="c80c4d3b-7cf9-4808-a6f6-9146929fc6be" providerId="ADAL" clId="{932E97A9-792D-4C9F-B839-409A85C96B52}" dt="2025-06-23T14:20:04.967" v="2669" actId="1076"/>
          <ac:picMkLst>
            <pc:docMk/>
            <pc:sldMk cId="3292650324" sldId="346"/>
            <ac:picMk id="7" creationId="{E7E49C7C-0BD8-975E-A167-BFEF58CDB32F}"/>
          </ac:picMkLst>
        </pc:picChg>
      </pc:sldChg>
      <pc:sldChg chg="addSp modSp new mod">
        <pc:chgData name="François Mistral" userId="c80c4d3b-7cf9-4808-a6f6-9146929fc6be" providerId="ADAL" clId="{932E97A9-792D-4C9F-B839-409A85C96B52}" dt="2025-06-24T07:00:34.315" v="3180" actId="20577"/>
        <pc:sldMkLst>
          <pc:docMk/>
          <pc:sldMk cId="3616273065" sldId="347"/>
        </pc:sldMkLst>
        <pc:spChg chg="mod">
          <ac:chgData name="François Mistral" userId="c80c4d3b-7cf9-4808-a6f6-9146929fc6be" providerId="ADAL" clId="{932E97A9-792D-4C9F-B839-409A85C96B52}" dt="2025-06-24T06:59:08.100" v="3024"/>
          <ac:spMkLst>
            <pc:docMk/>
            <pc:sldMk cId="3616273065" sldId="347"/>
            <ac:spMk id="2" creationId="{E96AA377-DFEC-F1A1-E279-8004D104DB86}"/>
          </ac:spMkLst>
        </pc:spChg>
        <pc:spChg chg="mod">
          <ac:chgData name="François Mistral" userId="c80c4d3b-7cf9-4808-a6f6-9146929fc6be" providerId="ADAL" clId="{932E97A9-792D-4C9F-B839-409A85C96B52}" dt="2025-06-24T07:00:34.315" v="3180" actId="20577"/>
          <ac:spMkLst>
            <pc:docMk/>
            <pc:sldMk cId="3616273065" sldId="347"/>
            <ac:spMk id="3" creationId="{870420B7-0DD6-5604-9BF9-0CD76449818E}"/>
          </ac:spMkLst>
        </pc:spChg>
        <pc:picChg chg="add mod">
          <ac:chgData name="François Mistral" userId="c80c4d3b-7cf9-4808-a6f6-9146929fc6be" providerId="ADAL" clId="{932E97A9-792D-4C9F-B839-409A85C96B52}" dt="2025-06-24T07:00:21.683" v="3173" actId="1076"/>
          <ac:picMkLst>
            <pc:docMk/>
            <pc:sldMk cId="3616273065" sldId="347"/>
            <ac:picMk id="4" creationId="{4F794054-6E16-B746-FC88-37B58F5ECFB7}"/>
          </ac:picMkLst>
        </pc:picChg>
      </pc:sldChg>
      <pc:sldChg chg="addSp delSp modSp add mod ord modNotesTx">
        <pc:chgData name="François Mistral" userId="c80c4d3b-7cf9-4808-a6f6-9146929fc6be" providerId="ADAL" clId="{932E97A9-792D-4C9F-B839-409A85C96B52}" dt="2025-06-24T10:12:01.635" v="3422"/>
        <pc:sldMkLst>
          <pc:docMk/>
          <pc:sldMk cId="434290771" sldId="348"/>
        </pc:sldMkLst>
        <pc:spChg chg="mod">
          <ac:chgData name="François Mistral" userId="c80c4d3b-7cf9-4808-a6f6-9146929fc6be" providerId="ADAL" clId="{932E97A9-792D-4C9F-B839-409A85C96B52}" dt="2025-06-24T07:02:09.730" v="3221" actId="20577"/>
          <ac:spMkLst>
            <pc:docMk/>
            <pc:sldMk cId="434290771" sldId="348"/>
            <ac:spMk id="2" creationId="{871AD2E9-50F3-D61B-6C1D-798D98835299}"/>
          </ac:spMkLst>
        </pc:spChg>
        <pc:spChg chg="add mod">
          <ac:chgData name="François Mistral" userId="c80c4d3b-7cf9-4808-a6f6-9146929fc6be" providerId="ADAL" clId="{932E97A9-792D-4C9F-B839-409A85C96B52}" dt="2025-06-24T07:02:23.712" v="3243" actId="20577"/>
          <ac:spMkLst>
            <pc:docMk/>
            <pc:sldMk cId="434290771" sldId="348"/>
            <ac:spMk id="4" creationId="{F2CE934F-6F51-C3B0-351C-6E6F4EE860B6}"/>
          </ac:spMkLst>
        </pc:spChg>
        <pc:graphicFrameChg chg="add mod modGraphic">
          <ac:chgData name="François Mistral" userId="c80c4d3b-7cf9-4808-a6f6-9146929fc6be" providerId="ADAL" clId="{932E97A9-792D-4C9F-B839-409A85C96B52}" dt="2025-06-24T07:04:49.690" v="3274" actId="1076"/>
          <ac:graphicFrameMkLst>
            <pc:docMk/>
            <pc:sldMk cId="434290771" sldId="348"/>
            <ac:graphicFrameMk id="6" creationId="{B831B407-B644-8A56-4040-75E8001DEE64}"/>
          </ac:graphicFrameMkLst>
        </pc:graphicFrameChg>
        <pc:picChg chg="del">
          <ac:chgData name="François Mistral" userId="c80c4d3b-7cf9-4808-a6f6-9146929fc6be" providerId="ADAL" clId="{932E97A9-792D-4C9F-B839-409A85C96B52}" dt="2025-06-24T07:01:01.731" v="3182" actId="478"/>
          <ac:picMkLst>
            <pc:docMk/>
            <pc:sldMk cId="434290771" sldId="348"/>
            <ac:picMk id="5" creationId="{9F1FAB14-41F5-C058-9F22-E305686C11BF}"/>
          </ac:picMkLst>
        </pc:picChg>
      </pc:sldChg>
    </pc:docChg>
  </pc:docChgLst>
  <pc:docChgLst>
    <pc:chgData name="Olivier J.H. Kosinski" userId="S::kosinski@abes.fr::f9aa3610-f289-4973-83cd-43c1dbe4d41a" providerId="AD" clId="Web-{A7DE34AC-B152-7A6E-AB5E-9387CB75C877}"/>
    <pc:docChg chg="modSld">
      <pc:chgData name="Olivier J.H. Kosinski" userId="S::kosinski@abes.fr::f9aa3610-f289-4973-83cd-43c1dbe4d41a" providerId="AD" clId="Web-{A7DE34AC-B152-7A6E-AB5E-9387CB75C877}" dt="2025-06-25T14:34:42.741" v="3"/>
      <pc:docMkLst>
        <pc:docMk/>
      </pc:docMkLst>
      <pc:sldChg chg="modSp">
        <pc:chgData name="Olivier J.H. Kosinski" userId="S::kosinski@abes.fr::f9aa3610-f289-4973-83cd-43c1dbe4d41a" providerId="AD" clId="Web-{A7DE34AC-B152-7A6E-AB5E-9387CB75C877}" dt="2025-06-25T14:34:42.741" v="3"/>
        <pc:sldMkLst>
          <pc:docMk/>
          <pc:sldMk cId="2079318505" sldId="344"/>
        </pc:sldMkLst>
        <pc:spChg chg="mod">
          <ac:chgData name="Olivier J.H. Kosinski" userId="S::kosinski@abes.fr::f9aa3610-f289-4973-83cd-43c1dbe4d41a" providerId="AD" clId="Web-{A7DE34AC-B152-7A6E-AB5E-9387CB75C877}" dt="2025-06-25T14:34:42.741" v="3"/>
          <ac:spMkLst>
            <pc:docMk/>
            <pc:sldMk cId="2079318505" sldId="344"/>
            <ac:spMk id="2" creationId="{D3DC6EA4-3FA5-2F6D-E4CA-B702727B0AA3}"/>
          </ac:spMkLst>
        </pc:spChg>
      </pc:sldChg>
      <pc:sldChg chg="modSp">
        <pc:chgData name="Olivier J.H. Kosinski" userId="S::kosinski@abes.fr::f9aa3610-f289-4973-83cd-43c1dbe4d41a" providerId="AD" clId="Web-{A7DE34AC-B152-7A6E-AB5E-9387CB75C877}" dt="2025-06-25T14:34:38.944" v="1"/>
        <pc:sldMkLst>
          <pc:docMk/>
          <pc:sldMk cId="851104677" sldId="345"/>
        </pc:sldMkLst>
        <pc:spChg chg="mod">
          <ac:chgData name="Olivier J.H. Kosinski" userId="S::kosinski@abes.fr::f9aa3610-f289-4973-83cd-43c1dbe4d41a" providerId="AD" clId="Web-{A7DE34AC-B152-7A6E-AB5E-9387CB75C877}" dt="2025-06-25T14:34:38.944" v="1"/>
          <ac:spMkLst>
            <pc:docMk/>
            <pc:sldMk cId="851104677" sldId="345"/>
            <ac:spMk id="2" creationId="{3401D3D5-521A-2E75-55F5-45B5BE5B447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117C9-DC69-4474-95AE-B5B905E0C089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E5AB4-6DAB-460B-B1F2-D187681C3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21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/>
              <a:t>parce qu’outil commun sans « support » technique.</a:t>
            </a:r>
          </a:p>
          <a:p>
            <a:pPr marL="0" indent="0">
              <a:buNone/>
            </a:pPr>
            <a:r>
              <a:rPr lang="fr-FR"/>
              <a:t>Partir de votre cadre de travail.</a:t>
            </a:r>
          </a:p>
          <a:p>
            <a:pPr marL="0" indent="0">
              <a:buNone/>
            </a:pPr>
            <a:r>
              <a:rPr lang="fr-FR"/>
              <a:t>Excel ou </a:t>
            </a:r>
            <a:r>
              <a:rPr lang="fr-FR" err="1"/>
              <a:t>libreOffice</a:t>
            </a:r>
            <a:r>
              <a:rPr lang="fr-FR"/>
              <a:t> </a:t>
            </a:r>
          </a:p>
          <a:p>
            <a:pPr marL="0" indent="0">
              <a:buNone/>
            </a:pPr>
            <a:r>
              <a:rPr lang="fr-FR" err="1"/>
              <a:t>OpenRefine</a:t>
            </a:r>
            <a:r>
              <a:rPr lang="fr-FR"/>
              <a:t> est plus performant et moins restrictif mais peut-être moins familier</a:t>
            </a:r>
          </a:p>
          <a:p>
            <a:endParaRPr lang="fr-FR"/>
          </a:p>
          <a:p>
            <a:pPr marL="0" indent="0">
              <a:buNone/>
            </a:pPr>
            <a:r>
              <a:rPr lang="fr-FR" sz="1200"/>
              <a:t>CAS d'USAGE : </a:t>
            </a:r>
          </a:p>
          <a:p>
            <a:pPr marL="0" indent="0">
              <a:buNone/>
            </a:pPr>
            <a:r>
              <a:rPr lang="fr-FR" sz="1200"/>
              <a:t>appel aux services </a:t>
            </a:r>
            <a:r>
              <a:rPr lang="fr-FR" sz="1200" err="1"/>
              <a:t>Abes</a:t>
            </a:r>
            <a:r>
              <a:rPr lang="fr-FR" sz="1200"/>
              <a:t> : </a:t>
            </a:r>
            <a:r>
              <a:rPr lang="fr-FR" sz="1200" err="1"/>
              <a:t>IdRef</a:t>
            </a:r>
            <a:r>
              <a:rPr lang="fr-FR" sz="1200"/>
              <a:t>, </a:t>
            </a:r>
            <a:r>
              <a:rPr lang="fr-FR" sz="1200" err="1"/>
              <a:t>Sudoc</a:t>
            </a:r>
            <a:r>
              <a:rPr lang="fr-FR" sz="1200"/>
              <a:t>, notamment les MICRO web services</a:t>
            </a:r>
          </a:p>
          <a:p>
            <a:pPr marL="0" indent="0">
              <a:buNone/>
            </a:pPr>
            <a:r>
              <a:rPr lang="fr-FR" sz="1200"/>
              <a:t>HAL</a:t>
            </a:r>
          </a:p>
          <a:p>
            <a:pPr marL="0" indent="0">
              <a:buNone/>
            </a:pPr>
            <a:r>
              <a:rPr lang="fr-FR" sz="1200" err="1"/>
              <a:t>AuréHAL</a:t>
            </a:r>
            <a:endParaRPr lang="fr-FR" sz="1200"/>
          </a:p>
          <a:p>
            <a:pPr marL="0" indent="0">
              <a:buNone/>
            </a:pPr>
            <a:r>
              <a:rPr lang="fr-FR" sz="1200"/>
              <a:t>ORCID</a:t>
            </a:r>
          </a:p>
          <a:p>
            <a:pPr marL="0" indent="0">
              <a:buNone/>
            </a:pPr>
            <a:r>
              <a:rPr lang="fr-FR" sz="1200"/>
              <a:t>les triple stores car ils servent de l'XML</a:t>
            </a:r>
          </a:p>
          <a:p>
            <a:pPr marL="0" indent="0">
              <a:buNone/>
            </a:pPr>
            <a:r>
              <a:rPr lang="fr-FR" sz="1200" err="1"/>
              <a:t>data.bnf</a:t>
            </a:r>
            <a:endParaRPr lang="fr-FR" sz="1200"/>
          </a:p>
          <a:p>
            <a:pPr marL="0" indent="0">
              <a:buNone/>
            </a:pPr>
            <a:r>
              <a:rPr lang="fr-FR" sz="1200" err="1"/>
              <a:t>data.idref</a:t>
            </a:r>
            <a:endParaRPr lang="fr-FR" sz="1200"/>
          </a:p>
          <a:p>
            <a:pPr marL="0" indent="0">
              <a:buNone/>
            </a:pPr>
            <a:r>
              <a:rPr lang="fr-FR" sz="1200" err="1"/>
              <a:t>idrefplus</a:t>
            </a:r>
            <a:r>
              <a:rPr lang="fr-FR" sz="1200"/>
              <a:t> (qui n'est pas un service </a:t>
            </a:r>
            <a:r>
              <a:rPr lang="fr-FR"/>
              <a:t>mais va contenir orcid et </a:t>
            </a:r>
            <a:r>
              <a:rPr lang="fr-FR" err="1"/>
              <a:t>ror</a:t>
            </a:r>
            <a:r>
              <a:rPr lang="fr-FR"/>
              <a:t> en XML donc)</a:t>
            </a:r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br>
              <a:rPr lang="fr-FR"/>
            </a:br>
            <a:endParaRPr lang="fr-FR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798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D5DD0-0F26-EED3-D6A1-74CA3191E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882A581-DDB1-D6AD-D067-646CF9B697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62DF1D3-588C-8765-F15E-8CA3ED6F1F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Université de Lorraine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E77DC6-D5F0-353A-2805-46758FB313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272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200" b="0" baseline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B2254C-B2CA-47D4-BFD4-19CC24CAB27B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25/09/2014</a:t>
            </a:r>
          </a:p>
        </p:txBody>
      </p:sp>
    </p:spTree>
    <p:extLst>
      <p:ext uri="{BB962C8B-B14F-4D97-AF65-F5344CB8AC3E}">
        <p14:creationId xmlns:p14="http://schemas.microsoft.com/office/powerpoint/2010/main" val="1365977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Dans cette rubrique figurent des données calculées : càd qu’elles ne sont pas présentes dans la notice en tant que telle. Mais elles sont présentes dans </a:t>
            </a:r>
            <a:r>
              <a:rPr lang="fr-FR" err="1"/>
              <a:t>IdRef</a:t>
            </a:r>
            <a:r>
              <a:rPr lang="fr-FR"/>
              <a:t> ! </a:t>
            </a:r>
          </a:p>
          <a:p>
            <a:r>
              <a:rPr lang="fr-FR"/>
              <a:t>Concrètement, on exploite la version RDF des données d’</a:t>
            </a:r>
            <a:r>
              <a:rPr lang="fr-FR" err="1"/>
              <a:t>IdRef</a:t>
            </a:r>
            <a:r>
              <a:rPr lang="fr-FR"/>
              <a:t>, ce qui permet d’inférer des liens réciproques. </a:t>
            </a:r>
          </a:p>
          <a:p>
            <a:r>
              <a:rPr lang="fr-FR"/>
              <a:t>C’est parce qu’il y a une/des notices qui pointent vers celle-ci qu’on va voir des choses ici.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387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Pour l’instant, sans filtre sur les dates de présence dans la structure, car donnée insuffisamment présente.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466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Pour alimenter l’encart « Membres de la structure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43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Filtre sur les structures qui ont soit un RNSR, soit un ROR, soit un </a:t>
            </a:r>
            <a:r>
              <a:rPr lang="fr-FR" err="1"/>
              <a:t>HAL_Structures</a:t>
            </a:r>
            <a:endParaRPr lang="fr-FR"/>
          </a:p>
          <a:p>
            <a:r>
              <a:rPr lang="fr-FR"/>
              <a:t>On ne prend pas en compte les dates, donc potentiellement il y a les vivants et les morts. </a:t>
            </a:r>
          </a:p>
          <a:p>
            <a:r>
              <a:rPr lang="fr-FR"/>
              <a:t>Work in </a:t>
            </a:r>
            <a:r>
              <a:rPr lang="fr-FR" err="1"/>
              <a:t>progress</a:t>
            </a:r>
            <a:r>
              <a:rPr lang="fr-FR"/>
              <a:t>, à affiner ! 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388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Filtre sur les structures qui s’appellent « Ecole doctorale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341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Une fois que vous avez travaillé à lier les Structures de recherche à votre établissement universitaire dans IdRef</a:t>
            </a:r>
          </a:p>
          <a:p>
            <a:endParaRPr lang="fr-FR"/>
          </a:p>
          <a:p>
            <a:r>
              <a:rPr lang="fr-FR"/>
              <a:t>« université de Poitiers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811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078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96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74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85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61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57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13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05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54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3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03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4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1AFB5-915E-4D0A-971C-5AE5F329E906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30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hyperlink" Target="https://documentation.abes.fr/aideidrefdeveloppeur/index.html#WebServiceRes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umentation.abes.fr/aideidrefdeveloppeur/index.html#MicroWebIdref2id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s://documentation.abes.fr/aideidrefdeveloppeur/index.html#format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ref.fr/26187298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ibliotheques.wordpress.com/2016/07/20/enrichir-ses-tableaux-avec-des-api-excel-et-libreoffice-calc-14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C7F3965A-FEA6-F72D-1DDC-DDE5ABE52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51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E54E35-86C6-02BE-27AD-9213D395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Catalogage : </a:t>
            </a:r>
            <a:br>
              <a:rPr lang="fr-FR" sz="3200" dirty="0">
                <a:solidFill>
                  <a:srgbClr val="000000"/>
                </a:solidFill>
              </a:rPr>
            </a:br>
            <a:r>
              <a:rPr lang="fr-FR" sz="3200" dirty="0">
                <a:solidFill>
                  <a:srgbClr val="7030A0"/>
                </a:solidFill>
              </a:rPr>
              <a:t>coder</a:t>
            </a:r>
            <a:r>
              <a:rPr lang="fr-FR" sz="3200" dirty="0"/>
              <a:t> en 510 $5 dans les notices de Personnes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EBD0CF-2A55-44BE-C653-C1CE84450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fr-FR" sz="1800"/>
          </a:p>
          <a:p>
            <a:pPr lvl="1"/>
            <a:r>
              <a:rPr lang="fr-FR" sz="1800"/>
              <a:t>Une personne membre d’une collectivité =&gt; </a:t>
            </a:r>
            <a:r>
              <a:rPr lang="fr-FR" sz="1800" b="1" err="1">
                <a:solidFill>
                  <a:srgbClr val="0070C0"/>
                </a:solidFill>
              </a:rPr>
              <a:t>xxk</a:t>
            </a:r>
            <a:endParaRPr lang="fr-FR" sz="1800" b="1">
              <a:solidFill>
                <a:srgbClr val="0070C0"/>
              </a:solidFill>
            </a:endParaRPr>
          </a:p>
          <a:p>
            <a:pPr lvl="1"/>
            <a:endParaRPr lang="fr-FR" sz="1800" b="1">
              <a:solidFill>
                <a:srgbClr val="0070C0"/>
              </a:solidFill>
            </a:endParaRPr>
          </a:p>
          <a:p>
            <a:pPr lvl="1"/>
            <a:endParaRPr lang="fr-FR" sz="1800" b="1">
              <a:solidFill>
                <a:srgbClr val="0070C0"/>
              </a:solidFill>
            </a:endParaRPr>
          </a:p>
          <a:p>
            <a:pPr marL="342900" lvl="1" indent="0">
              <a:buNone/>
            </a:pPr>
            <a:endParaRPr lang="fr-FR" sz="1800" b="1">
              <a:solidFill>
                <a:srgbClr val="0070C0"/>
              </a:solidFill>
            </a:endParaRPr>
          </a:p>
          <a:p>
            <a:pPr marL="342900" lvl="1" indent="0">
              <a:buNone/>
            </a:pPr>
            <a:endParaRPr lang="fr-FR" sz="1800" b="1">
              <a:solidFill>
                <a:srgbClr val="0070C0"/>
              </a:solidFill>
            </a:endParaRPr>
          </a:p>
          <a:p>
            <a:pPr marL="342900" lvl="1" indent="0">
              <a:buNone/>
            </a:pPr>
            <a:r>
              <a:rPr lang="fr-FR" sz="1800" b="1">
                <a:solidFill>
                  <a:srgbClr val="0070C0"/>
                </a:solidFill>
              </a:rPr>
              <a:t>	</a:t>
            </a:r>
            <a:r>
              <a:rPr lang="fr-FR" sz="1800"/>
              <a:t>Traduit par l’interface d’</a:t>
            </a:r>
            <a:r>
              <a:rPr lang="fr-FR" sz="1800" err="1"/>
              <a:t>IdRef</a:t>
            </a:r>
            <a:r>
              <a:rPr lang="fr-FR" sz="1800"/>
              <a:t> en </a:t>
            </a:r>
            <a:r>
              <a:rPr lang="fr-FR" sz="1800" b="1">
                <a:solidFill>
                  <a:srgbClr val="0070C0"/>
                </a:solidFill>
              </a:rPr>
              <a:t>« membre de »</a:t>
            </a:r>
          </a:p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A312412-56C1-7364-6BBF-CA7473019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337" y="2104859"/>
            <a:ext cx="6131764" cy="32403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87B4134-77FD-9DD9-605A-B1B605EB4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660" y="3698436"/>
            <a:ext cx="6373115" cy="67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81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BF99F7-40D6-0B36-8487-33ED02D75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/>
              <a:t>encart : Structures de recherche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CA34C9-C811-8E3B-33FE-541619CCA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endParaRPr lang="fr-FR" sz="2400"/>
          </a:p>
          <a:p>
            <a:endParaRPr lang="fr-FR" sz="2400"/>
          </a:p>
          <a:p>
            <a:endParaRPr lang="fr-FR" sz="2400"/>
          </a:p>
          <a:p>
            <a:endParaRPr lang="fr-FR" sz="2400"/>
          </a:p>
          <a:p>
            <a:endParaRPr lang="fr-FR" sz="2400"/>
          </a:p>
          <a:p>
            <a:r>
              <a:rPr lang="fr-FR" sz="2400" dirty="0"/>
              <a:t>Dans une notice de Collectivité (ex : une Université), la relation aux structures de recherche est affichée dans l’encart « Structures de recherche rattachées ».</a:t>
            </a:r>
            <a:endParaRPr lang="fr-FR" sz="2400" dirty="0">
              <a:ea typeface="Calibri"/>
              <a:cs typeface="Calibri"/>
            </a:endParaRPr>
          </a:p>
          <a:p>
            <a:endParaRPr lang="fr-FR" sz="2400"/>
          </a:p>
          <a:p>
            <a:endParaRPr lang="fr-FR" sz="240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E6CDF31-4DEA-CBFB-34AD-32D6675DA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171" y="1801122"/>
            <a:ext cx="3802397" cy="133506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F5E9944-029D-8261-658F-EBB9D6B3B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1082799"/>
            <a:ext cx="4752528" cy="72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02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6D651F-692A-6C84-4B02-410C1F961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/>
              <a:t>encart : Ecoles doctorales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31BA78-24BD-7335-394F-D33274CE9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fr-FR" sz="2400"/>
          </a:p>
          <a:p>
            <a:endParaRPr lang="fr-FR" sz="2400"/>
          </a:p>
          <a:p>
            <a:endParaRPr lang="fr-FR" sz="2400"/>
          </a:p>
          <a:p>
            <a:endParaRPr lang="fr-FR" sz="2400"/>
          </a:p>
          <a:p>
            <a:endParaRPr lang="fr-FR" sz="2400"/>
          </a:p>
          <a:p>
            <a:r>
              <a:rPr lang="fr-FR" sz="2400"/>
              <a:t>Dans une notice d’établissement habilité à délivrer le doctorat, la relation aux écoles doctorales est affichée dans l’encart « Ecoles doctorales de la structure ».</a:t>
            </a:r>
          </a:p>
          <a:p>
            <a:endParaRPr lang="fr-FR" sz="2400"/>
          </a:p>
          <a:p>
            <a:endParaRPr lang="fr-FR" sz="2400"/>
          </a:p>
          <a:p>
            <a:endParaRPr lang="fr-FR" sz="240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0DE9A71-A518-6DAB-7116-670760044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504399"/>
            <a:ext cx="3672408" cy="158918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4573E56-A5EC-463A-BF3A-6E22CC745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028" y="945447"/>
            <a:ext cx="5245914" cy="54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45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C9E8B7-18F5-AE0F-8602-0379E61FA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/>
              <a:t>Catalogage : </a:t>
            </a:r>
            <a:r>
              <a:rPr lang="fr-FR" sz="3600" dirty="0">
                <a:solidFill>
                  <a:srgbClr val="7030A0"/>
                </a:solidFill>
              </a:rPr>
              <a:t>lier</a:t>
            </a:r>
            <a:r>
              <a:rPr lang="fr-FR" sz="3600" dirty="0"/>
              <a:t> en 510 $3 </a:t>
            </a:r>
            <a:br>
              <a:rPr lang="fr-FR" sz="3600" dirty="0"/>
            </a:br>
            <a:r>
              <a:rPr lang="fr-FR" sz="3600" dirty="0"/>
              <a:t>dans les notices de Collectivité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8657D1-BB9D-D35B-A33F-48680BA43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0">
              <a:buNone/>
            </a:pPr>
            <a:r>
              <a:rPr lang="fr-FR" sz="1800"/>
              <a:t>Rattacher vos </a:t>
            </a:r>
            <a:r>
              <a:rPr lang="fr-FR" sz="1800">
                <a:solidFill>
                  <a:srgbClr val="0070C0"/>
                </a:solidFill>
              </a:rPr>
              <a:t>structures :</a:t>
            </a:r>
          </a:p>
          <a:p>
            <a:pPr lvl="2"/>
            <a:r>
              <a:rPr lang="fr-FR" sz="1500">
                <a:solidFill>
                  <a:srgbClr val="0070C0"/>
                </a:solidFill>
              </a:rPr>
              <a:t>Ecoles doctorales</a:t>
            </a:r>
          </a:p>
          <a:p>
            <a:pPr lvl="2"/>
            <a:r>
              <a:rPr lang="fr-FR" sz="1500">
                <a:solidFill>
                  <a:srgbClr val="0070C0"/>
                </a:solidFill>
              </a:rPr>
              <a:t>Laboratoires de recherche</a:t>
            </a:r>
          </a:p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D2546D8-5D28-5089-62AA-FFFB1E194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679" y="2071392"/>
            <a:ext cx="5778642" cy="288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55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55E37-75B4-59BE-6993-31BA6CDE6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198127-41CB-2E4E-72C7-FCEC3AA27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Catalogage : </a:t>
            </a:r>
            <a:r>
              <a:rPr lang="fr-FR" sz="3200" dirty="0">
                <a:solidFill>
                  <a:srgbClr val="7030A0"/>
                </a:solidFill>
              </a:rPr>
              <a:t>coder</a:t>
            </a:r>
            <a:r>
              <a:rPr lang="fr-FR" sz="3200" dirty="0"/>
              <a:t> en 510 $5 </a:t>
            </a:r>
            <a:br>
              <a:rPr lang="fr-FR" sz="3200" dirty="0"/>
            </a:br>
            <a:r>
              <a:rPr lang="fr-FR" sz="3200" dirty="0"/>
              <a:t>dans les notices de Collectivités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CFE8AD-CFFD-400B-B9BC-1FD8B6A72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0">
              <a:buNone/>
            </a:pPr>
            <a:endParaRPr lang="fr-FR" sz="1800"/>
          </a:p>
          <a:p>
            <a:pPr marL="342900" lvl="1" indent="0">
              <a:buNone/>
            </a:pPr>
            <a:endParaRPr lang="fr-FR" sz="1800"/>
          </a:p>
          <a:p>
            <a:pPr marL="342900" lvl="1" indent="0">
              <a:buNone/>
            </a:pPr>
            <a:r>
              <a:rPr lang="fr-FR" sz="1800"/>
              <a:t>Une collectivité rattachée à une collectivité =&gt; </a:t>
            </a:r>
            <a:r>
              <a:rPr lang="fr-FR" sz="1800" b="1" err="1">
                <a:solidFill>
                  <a:srgbClr val="0070C0"/>
                </a:solidFill>
              </a:rPr>
              <a:t>xxq</a:t>
            </a:r>
            <a:endParaRPr lang="fr-FR" sz="1800" b="1">
              <a:solidFill>
                <a:srgbClr val="0070C0"/>
              </a:solidFill>
            </a:endParaRPr>
          </a:p>
          <a:p>
            <a:pPr marL="342900" lvl="1" indent="0">
              <a:buNone/>
            </a:pPr>
            <a:endParaRPr lang="fr-FR" sz="1800" b="1">
              <a:solidFill>
                <a:srgbClr val="0070C0"/>
              </a:solidFill>
            </a:endParaRPr>
          </a:p>
          <a:p>
            <a:pPr marL="342900" lvl="1" indent="0">
              <a:buNone/>
            </a:pPr>
            <a:endParaRPr lang="fr-FR" sz="1800" b="1">
              <a:solidFill>
                <a:srgbClr val="0070C0"/>
              </a:solidFill>
            </a:endParaRPr>
          </a:p>
          <a:p>
            <a:pPr marL="342900" lvl="1" indent="0">
              <a:buNone/>
            </a:pPr>
            <a:endParaRPr lang="fr-FR" sz="1650"/>
          </a:p>
          <a:p>
            <a:pPr marL="342900" lvl="1" indent="0">
              <a:buNone/>
            </a:pPr>
            <a:endParaRPr lang="fr-FR" sz="1650"/>
          </a:p>
          <a:p>
            <a:pPr marL="342900" lvl="1" indent="0">
              <a:buNone/>
            </a:pPr>
            <a:r>
              <a:rPr lang="fr-FR" sz="1650"/>
              <a:t>Traduit par l’interface </a:t>
            </a:r>
            <a:r>
              <a:rPr lang="fr-FR" sz="1650" err="1"/>
              <a:t>IdRef</a:t>
            </a:r>
            <a:r>
              <a:rPr lang="fr-FR" sz="1650"/>
              <a:t> en </a:t>
            </a:r>
            <a:r>
              <a:rPr lang="fr-FR" sz="1650" b="1">
                <a:solidFill>
                  <a:srgbClr val="0070C0"/>
                </a:solidFill>
              </a:rPr>
              <a:t>« fait partie de la collectivité»</a:t>
            </a:r>
          </a:p>
          <a:p>
            <a:pPr marL="342900" lvl="1" indent="0">
              <a:buNone/>
            </a:pPr>
            <a:endParaRPr lang="fr-FR" sz="1800" b="1">
              <a:solidFill>
                <a:srgbClr val="0070C0"/>
              </a:solidFill>
            </a:endParaRPr>
          </a:p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7E49C7C-0BD8-975E-A167-BFEF58CDB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924" y="2269526"/>
            <a:ext cx="6512151" cy="21287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1518AF8-DD48-D52C-E772-0A81B49C4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154" y="3901582"/>
            <a:ext cx="6401693" cy="69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50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3E73D8-AFF5-C185-AE88-0942D2E4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700" dirty="0"/>
              <a:t>Catalogage : </a:t>
            </a:r>
            <a:r>
              <a:rPr lang="fr-FR" sz="2700" dirty="0">
                <a:solidFill>
                  <a:srgbClr val="7030A0"/>
                </a:solidFill>
              </a:rPr>
              <a:t>dater</a:t>
            </a:r>
            <a:r>
              <a:rPr lang="fr-FR" sz="2700" dirty="0"/>
              <a:t> en 510 $0 </a:t>
            </a:r>
            <a:br>
              <a:rPr lang="fr-FR" sz="2700" dirty="0"/>
            </a:br>
            <a:r>
              <a:rPr lang="fr-FR" sz="2700" dirty="0"/>
              <a:t>dans les notices de Personnes et de Collectivités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9FB8AE-AEB4-0DFC-1175-10A249684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0">
              <a:buNone/>
            </a:pPr>
            <a:endParaRPr lang="fr-FR" sz="1500"/>
          </a:p>
          <a:p>
            <a:pPr marL="342900" lvl="1" indent="0">
              <a:buNone/>
            </a:pPr>
            <a:r>
              <a:rPr lang="fr-FR" sz="1500"/>
              <a:t>La 510 $0 peut recevoir des </a:t>
            </a:r>
            <a:r>
              <a:rPr lang="fr-FR" sz="1500">
                <a:solidFill>
                  <a:srgbClr val="0070C0"/>
                </a:solidFill>
              </a:rPr>
              <a:t>dates</a:t>
            </a:r>
            <a:r>
              <a:rPr lang="fr-FR" sz="1500"/>
              <a:t> et des </a:t>
            </a:r>
            <a:r>
              <a:rPr lang="fr-FR" sz="1500">
                <a:solidFill>
                  <a:srgbClr val="0070C0"/>
                </a:solidFill>
              </a:rPr>
              <a:t>intervalles</a:t>
            </a:r>
            <a:r>
              <a:rPr lang="fr-FR" sz="1500"/>
              <a:t> de dates :</a:t>
            </a:r>
          </a:p>
          <a:p>
            <a:pPr marL="342900" lvl="1" indent="0">
              <a:buNone/>
            </a:pPr>
            <a:endParaRPr lang="fr-FR" sz="1500"/>
          </a:p>
          <a:p>
            <a:pPr marL="342900" lvl="1" indent="0">
              <a:buNone/>
            </a:pPr>
            <a:endParaRPr lang="fr-FR" sz="1500"/>
          </a:p>
          <a:p>
            <a:pPr marL="342900" lvl="1" indent="0">
              <a:buNone/>
            </a:pPr>
            <a:r>
              <a:rPr lang="fr-FR" sz="1500"/>
              <a:t>en </a:t>
            </a:r>
            <a:r>
              <a:rPr lang="fr-FR" sz="1500" err="1"/>
              <a:t>unimarc</a:t>
            </a:r>
            <a:r>
              <a:rPr lang="fr-FR" sz="1500"/>
              <a:t> :</a:t>
            </a:r>
          </a:p>
          <a:p>
            <a:pPr marL="342900" lvl="1" indent="0">
              <a:buNone/>
            </a:pPr>
            <a:endParaRPr lang="fr-FR" sz="1500"/>
          </a:p>
          <a:p>
            <a:pPr marL="342900" lvl="1" indent="0">
              <a:buNone/>
            </a:pPr>
            <a:endParaRPr lang="fr-FR" sz="1500"/>
          </a:p>
          <a:p>
            <a:pPr marL="342900" lvl="1" indent="0">
              <a:buNone/>
            </a:pPr>
            <a:endParaRPr lang="fr-FR" sz="1500"/>
          </a:p>
          <a:p>
            <a:pPr marL="342900" lvl="1" indent="0">
              <a:buNone/>
            </a:pPr>
            <a:r>
              <a:rPr lang="fr-FR" sz="1500"/>
              <a:t>dans IdRef :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947415C-7D0A-B828-1F19-CB3814731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156" y="1825638"/>
            <a:ext cx="5764383" cy="23448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338D87D-0D12-14BC-7D56-72CBCFB22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156" y="3662996"/>
            <a:ext cx="4503810" cy="93162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C6B10CC-9412-A9D3-248B-B51EDE1D2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655" y="2571750"/>
            <a:ext cx="6143333" cy="59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22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9AAF1-978F-70D4-F193-DD2B26916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CC0E66-8C9C-8D62-99BB-EE5FFBCFE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350" y="3136969"/>
            <a:ext cx="5829300" cy="1021556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 startAt="2"/>
              <a:defRPr/>
            </a:pPr>
            <a:r>
              <a:rPr lang="fr-FR" sz="2400">
                <a:solidFill>
                  <a:srgbClr val="00B050"/>
                </a:solidFill>
              </a:rPr>
              <a:t>Constitution d’un tableau de bord dans un tableur (</a:t>
            </a:r>
            <a:r>
              <a:rPr lang="fr-FR" sz="2400" err="1">
                <a:solidFill>
                  <a:srgbClr val="00B050"/>
                </a:solidFill>
              </a:rPr>
              <a:t>excel</a:t>
            </a:r>
            <a:r>
              <a:rPr lang="fr-FR" sz="2400">
                <a:solidFill>
                  <a:srgbClr val="00B05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6406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1D4B90-0564-EAF6-4EF0-30DD5F066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/>
              <a:t>Tableau de bord : </a:t>
            </a:r>
            <a:br>
              <a:rPr lang="fr-FR" sz="3200"/>
            </a:br>
            <a:r>
              <a:rPr lang="fr-FR" sz="3200"/>
              <a:t>point de départ n°1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D26796D-F375-5137-BA31-E00B2C6F30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9428" y="1545636"/>
            <a:ext cx="6278672" cy="1026114"/>
          </a:xfr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0140596E-D2DF-4036-89DB-5B08349D2DA0}"/>
              </a:ext>
            </a:extLst>
          </p:cNvPr>
          <p:cNvCxnSpPr>
            <a:cxnSpLocks/>
          </p:cNvCxnSpPr>
          <p:nvPr/>
        </p:nvCxnSpPr>
        <p:spPr>
          <a:xfrm flipV="1">
            <a:off x="2089404" y="2571750"/>
            <a:ext cx="0" cy="452628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500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288D4-DAF6-F929-A27D-8118FF602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/>
              <a:t>Documentation des web services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C955B7-BB1E-E97F-B17E-25FD3BB9F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>
                <a:hlinkClick r:id="rId2"/>
              </a:rPr>
              <a:t>https://documentation.abes.fr/aideidrefdeveloppeur/index.html#WebServiceRest</a:t>
            </a:r>
            <a:endParaRPr lang="fr-FR" sz="2800"/>
          </a:p>
          <a:p>
            <a:pPr marL="0" indent="0">
              <a:buNone/>
            </a:pPr>
            <a:endParaRPr lang="fr-FR" sz="2800"/>
          </a:p>
          <a:p>
            <a:pPr marL="0" indent="0">
              <a:buNone/>
            </a:pPr>
            <a:endParaRPr lang="fr-FR" sz="2800"/>
          </a:p>
          <a:p>
            <a:pPr marL="0" indent="0">
              <a:buNone/>
            </a:pPr>
            <a:endParaRPr lang="fr-FR" sz="280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39EC41B-B1C6-1FCC-2920-3F48CD242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827" y="2663641"/>
            <a:ext cx="3212483" cy="437498"/>
          </a:xfrm>
          <a:prstGeom prst="rect">
            <a:avLst/>
          </a:prstGeom>
        </p:spPr>
      </p:pic>
      <p:pic>
        <p:nvPicPr>
          <p:cNvPr id="7" name="Image 6">
            <a:hlinkClick r:id="rId4"/>
            <a:extLst>
              <a:ext uri="{FF2B5EF4-FFF2-40B4-BE49-F238E27FC236}">
                <a16:creationId xmlns:a16="http://schemas.microsoft.com/office/drawing/2014/main" id="{851571BE-F2C6-AA33-1647-016E6B5FE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6806" y="3623054"/>
            <a:ext cx="2909351" cy="333132"/>
          </a:xfrm>
          <a:prstGeom prst="rect">
            <a:avLst/>
          </a:prstGeom>
        </p:spPr>
      </p:pic>
      <p:pic>
        <p:nvPicPr>
          <p:cNvPr id="9" name="Image 8">
            <a:hlinkClick r:id="rId6"/>
            <a:extLst>
              <a:ext uri="{FF2B5EF4-FFF2-40B4-BE49-F238E27FC236}">
                <a16:creationId xmlns:a16="http://schemas.microsoft.com/office/drawing/2014/main" id="{08B8886C-9D10-4069-011F-8ECF7D25AD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7784" y="3195532"/>
            <a:ext cx="2609526" cy="33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53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AA377-DFEC-F1A1-E279-8004D104D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Extraction</a:t>
            </a:r>
            <a:r>
              <a:rPr lang="fr-FR" sz="4000" dirty="0"/>
              <a:t> du PPN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0420B7-0DD6-5604-9BF9-0CD764498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/>
              <a:t>Formule pour isoler le fragment dans l’url pérenne.</a:t>
            </a:r>
          </a:p>
          <a:p>
            <a:pPr marL="0" indent="0">
              <a:buNone/>
            </a:pPr>
            <a:r>
              <a:rPr lang="fr-FR" sz="2800"/>
              <a:t>À partir de la position 21, prendre les 9 caractères suivants :</a:t>
            </a:r>
          </a:p>
          <a:p>
            <a:endParaRPr lang="fr-FR" sz="2800"/>
          </a:p>
          <a:p>
            <a:endParaRPr lang="fr-FR" sz="2800"/>
          </a:p>
          <a:p>
            <a:endParaRPr lang="fr-FR" sz="2800"/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4F794054-6E16-B746-FC88-37B58F5EC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506" y="2789925"/>
            <a:ext cx="2857578" cy="7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73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9DF474-AC05-47F5-DE48-52C8F4310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8056"/>
            <a:ext cx="8229600" cy="857250"/>
          </a:xfrm>
        </p:spPr>
        <p:txBody>
          <a:bodyPr>
            <a:normAutofit/>
          </a:bodyPr>
          <a:lstStyle/>
          <a:p>
            <a:r>
              <a:rPr lang="fr-FR" sz="3600"/>
              <a:t>Préambule (1)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D49C04-AC9F-F57D-00C7-552A1F2FA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1398734"/>
            <a:ext cx="6172200" cy="8589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/>
              <a:t>Pourquoi Excel ? </a:t>
            </a:r>
          </a:p>
          <a:p>
            <a:pPr marL="0" indent="0">
              <a:buNone/>
            </a:pPr>
            <a:endParaRPr lang="fr-FR" sz="4400"/>
          </a:p>
          <a:p>
            <a:pPr marL="0" indent="0">
              <a:buNone/>
            </a:pPr>
            <a:endParaRPr lang="fr-FR" sz="4400"/>
          </a:p>
          <a:p>
            <a:endParaRPr lang="fr-FR" sz="240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D922A2A-8D5C-B3D8-5E0B-B0D49EFA7A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815" t="79737" r="2162" b="1630"/>
          <a:stretch>
            <a:fillRect/>
          </a:stretch>
        </p:blipFill>
        <p:spPr>
          <a:xfrm>
            <a:off x="4077791" y="796222"/>
            <a:ext cx="995640" cy="68340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C385330-94D0-1057-C9DD-FD6DACB04A8C}"/>
              </a:ext>
            </a:extLst>
          </p:cNvPr>
          <p:cNvSpPr txBox="1"/>
          <p:nvPr/>
        </p:nvSpPr>
        <p:spPr>
          <a:xfrm>
            <a:off x="1969265" y="3533854"/>
            <a:ext cx="5205470" cy="1338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350"/>
              <a:t>LIMITES CONNUES :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/>
              <a:t>la taille de contenu des cellules est limitée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/>
              <a:t>Sur des fichiers ayant de nombreuses lignes, des recalculs intempestifs ou des calculs inaboutis sans explication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/>
              <a:t>Récupération du résultat uniquement en format XML (pas JSON)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/>
              <a:t>Gestion des occurrences multiples pas toujours facile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6A52009-B267-E0AD-6509-776F896442C3}"/>
              </a:ext>
            </a:extLst>
          </p:cNvPr>
          <p:cNvSpPr txBox="1"/>
          <p:nvPr/>
        </p:nvSpPr>
        <p:spPr>
          <a:xfrm>
            <a:off x="1969265" y="2012720"/>
            <a:ext cx="5205470" cy="1338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350"/>
              <a:t>AVANTAGES :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/>
              <a:t>Un outil très répandu, d’usage quotidien : partir de votre cadre de travail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/>
              <a:t>Aucune installation : pas nécessaire d’être admin de son poste ou d’avoir </a:t>
            </a:r>
            <a:r>
              <a:rPr lang="fr-FR" sz="1350" err="1"/>
              <a:t>un-e</a:t>
            </a:r>
            <a:r>
              <a:rPr lang="fr-FR" sz="1350"/>
              <a:t> </a:t>
            </a:r>
            <a:r>
              <a:rPr lang="fr-FR" sz="1350" err="1"/>
              <a:t>informaticien-ne</a:t>
            </a:r>
            <a:r>
              <a:rPr lang="fr-FR" sz="1350"/>
              <a:t> sous la main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/>
              <a:t>Des formules à copier/coller sans apprendre un langage particulier</a:t>
            </a:r>
          </a:p>
        </p:txBody>
      </p:sp>
    </p:spTree>
    <p:extLst>
      <p:ext uri="{BB962C8B-B14F-4D97-AF65-F5344CB8AC3E}">
        <p14:creationId xmlns:p14="http://schemas.microsoft.com/office/powerpoint/2010/main" val="234025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BCA4EF-5171-A82E-EBE2-15707B09B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/>
              <a:t>Extraction des </a:t>
            </a:r>
            <a:r>
              <a:rPr lang="fr-FR" sz="3600" err="1"/>
              <a:t>ids</a:t>
            </a:r>
            <a:r>
              <a:rPr lang="fr-FR" sz="3600"/>
              <a:t> externes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1FC711F-EF5B-D7FD-4590-754552643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609875"/>
            <a:ext cx="6858000" cy="364545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7E36855-4FE6-542B-7DE9-B090035ECF79}"/>
              </a:ext>
            </a:extLst>
          </p:cNvPr>
          <p:cNvSpPr txBox="1"/>
          <p:nvPr/>
        </p:nvSpPr>
        <p:spPr>
          <a:xfrm>
            <a:off x="1709681" y="1240914"/>
            <a:ext cx="3595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/>
              <a:t>Récupération de l’identifiant ROR en zone 035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0E4B6DD-7E7B-68E5-6E2E-9BE9C4BEFC9F}"/>
              </a:ext>
            </a:extLst>
          </p:cNvPr>
          <p:cNvSpPr txBox="1"/>
          <p:nvPr/>
        </p:nvSpPr>
        <p:spPr>
          <a:xfrm>
            <a:off x="1709682" y="2153928"/>
            <a:ext cx="36742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/>
              <a:t>Récupération de l’identifiant RNSR en zone 035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9AA1AFA-C77B-1024-91DA-28D13F632319}"/>
              </a:ext>
            </a:extLst>
          </p:cNvPr>
          <p:cNvSpPr txBox="1"/>
          <p:nvPr/>
        </p:nvSpPr>
        <p:spPr>
          <a:xfrm>
            <a:off x="1709682" y="2927717"/>
            <a:ext cx="39124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/>
              <a:t>Récupération de l’identifiant </a:t>
            </a:r>
            <a:r>
              <a:rPr lang="fr-FR" sz="1350" err="1"/>
              <a:t>AuréHAL</a:t>
            </a:r>
            <a:r>
              <a:rPr lang="fr-FR" sz="1350"/>
              <a:t> en zone 035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E52C944-5F58-8BCF-D935-227A20CA3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541610"/>
            <a:ext cx="6858000" cy="25900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549312D-23AD-0ECC-149E-6FFAB2246AC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7329"/>
          <a:stretch>
            <a:fillRect/>
          </a:stretch>
        </p:blipFill>
        <p:spPr>
          <a:xfrm>
            <a:off x="1143000" y="3326256"/>
            <a:ext cx="6858000" cy="36011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972FE7D-97AA-B6A5-075F-2BD66A200E11}"/>
              </a:ext>
            </a:extLst>
          </p:cNvPr>
          <p:cNvSpPr txBox="1"/>
          <p:nvPr/>
        </p:nvSpPr>
        <p:spPr>
          <a:xfrm>
            <a:off x="1709681" y="3861824"/>
            <a:ext cx="39579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/>
              <a:t>Récupération de l’identifiant Wikidata en zone 035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5BB02E6-672B-282D-365E-77D72F4209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256" y="4221391"/>
            <a:ext cx="6841744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85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7A3C3A-6ACA-9122-ADDC-56C2DD5D6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/>
              <a:t>Extraction des notes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04EEA5-0C27-4FC7-E307-B2FFFB248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2400" dirty="0"/>
              <a:t>Gestion de la répétabilité au niveau de la ZONE :</a:t>
            </a:r>
            <a:r>
              <a:rPr lang="fr-FR" dirty="0"/>
              <a:t> </a:t>
            </a:r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CDED0B1-FADE-FE5E-0C37-918974446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36" y="2435641"/>
            <a:ext cx="6850164" cy="27221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815976C-CDA7-5F1D-64B5-751D4759F876}"/>
              </a:ext>
            </a:extLst>
          </p:cNvPr>
          <p:cNvSpPr txBox="1"/>
          <p:nvPr/>
        </p:nvSpPr>
        <p:spPr>
          <a:xfrm>
            <a:off x="1817694" y="1977684"/>
            <a:ext cx="49685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/>
              <a:t>Extraction de la première note en 340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6313CAC-4998-3A15-7832-B4A01C3E172A}"/>
              </a:ext>
            </a:extLst>
          </p:cNvPr>
          <p:cNvSpPr txBox="1"/>
          <p:nvPr/>
        </p:nvSpPr>
        <p:spPr>
          <a:xfrm>
            <a:off x="1797405" y="3213174"/>
            <a:ext cx="49685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/>
              <a:t>Extraction de la seconde note en 340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624A2E6-F161-D7E2-7172-A1CD6386A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725707"/>
            <a:ext cx="6858001" cy="27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03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3CFE9A-2D59-2E1F-AA78-B6FEC6E67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/>
              <a:t>Lacune(s) dans la liste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B5BAC6-CD4C-0473-9488-3C2B15CDA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FR" sz="2400"/>
              <a:t>Formes et Représentations en Linguistique, Littérature et dans les arts de l’Image et de la Scène (Poitiers ; 2019)</a:t>
            </a:r>
          </a:p>
          <a:p>
            <a:pPr marL="0" indent="0">
              <a:buNone/>
            </a:pPr>
            <a:endParaRPr lang="fr-FR" sz="2400"/>
          </a:p>
          <a:p>
            <a:pPr marL="0" indent="0">
              <a:buNone/>
            </a:pPr>
            <a:r>
              <a:rPr lang="fr-FR" sz="2400">
                <a:hlinkClick r:id="rId2"/>
              </a:rPr>
              <a:t>https://www.idref.fr/261872982</a:t>
            </a:r>
            <a:endParaRPr lang="fr-FR" sz="2400"/>
          </a:p>
          <a:p>
            <a:pPr marL="0" indent="0">
              <a:buNone/>
            </a:pPr>
            <a:endParaRPr lang="fr-FR" sz="2400"/>
          </a:p>
          <a:p>
            <a:pPr marL="0" indent="0">
              <a:buNone/>
            </a:pPr>
            <a:r>
              <a:rPr lang="fr-FR" sz="2400"/>
              <a:t>Pas liée à Université de Poitiers donc n’apparait pas dans l’encart Structures rattachées !</a:t>
            </a:r>
          </a:p>
          <a:p>
            <a:pPr marL="0" indent="0">
              <a:buNone/>
            </a:pPr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153306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7E2579-DEAE-C1A4-25E9-B917E0516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Place aux questions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EE5EE9-FF03-0A58-5F25-845B5474D9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340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4D0C7-BD69-B1B8-6897-DF543F240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1AD2E9-50F3-D61B-6C1D-798D98835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Tableau de bord : </a:t>
            </a:r>
            <a:br>
              <a:rPr lang="fr-FR"/>
            </a:br>
            <a:r>
              <a:rPr lang="fr-FR"/>
              <a:t>point de départ n°2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CE934F-6F51-C3B0-351C-6E6F4EE86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/>
              <a:t>Votre propre liste :</a:t>
            </a:r>
          </a:p>
          <a:p>
            <a:pPr marL="0" indent="0">
              <a:buNone/>
            </a:pPr>
            <a:endParaRPr lang="fr-FR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B831B407-B644-8A56-4040-75E8001DEE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883476"/>
              </p:ext>
            </p:extLst>
          </p:nvPr>
        </p:nvGraphicFramePr>
        <p:xfrm>
          <a:off x="4030218" y="1700784"/>
          <a:ext cx="1083564" cy="3030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3564">
                  <a:extLst>
                    <a:ext uri="{9D8B030D-6E8A-4147-A177-3AD203B41FA5}">
                      <a16:colId xmlns:a16="http://schemas.microsoft.com/office/drawing/2014/main" val="1130722840"/>
                    </a:ext>
                  </a:extLst>
                </a:gridCol>
              </a:tblGrid>
              <a:tr h="20299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IdRef Labo UL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635318640"/>
                  </a:ext>
                </a:extLst>
              </a:tr>
              <a:tr h="18878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026362767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783515086"/>
                  </a:ext>
                </a:extLst>
              </a:tr>
              <a:tr h="20299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026508621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023500877"/>
                  </a:ext>
                </a:extLst>
              </a:tr>
              <a:tr h="20299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03500472X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475404961"/>
                  </a:ext>
                </a:extLst>
              </a:tr>
              <a:tr h="20299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052488454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826217129"/>
                  </a:ext>
                </a:extLst>
              </a:tr>
              <a:tr h="20299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060147717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464949416"/>
                  </a:ext>
                </a:extLst>
              </a:tr>
              <a:tr h="20299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060586400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63827651"/>
                  </a:ext>
                </a:extLst>
              </a:tr>
              <a:tr h="20299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067077927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886136389"/>
                  </a:ext>
                </a:extLst>
              </a:tr>
              <a:tr h="20299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073908843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419427829"/>
                  </a:ext>
                </a:extLst>
              </a:tr>
              <a:tr h="20299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074211714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842252483"/>
                  </a:ext>
                </a:extLst>
              </a:tr>
              <a:tr h="20299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109168666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20719117"/>
                  </a:ext>
                </a:extLst>
              </a:tr>
              <a:tr h="20299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112859011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688465832"/>
                  </a:ext>
                </a:extLst>
              </a:tr>
              <a:tr h="20299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119822261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60976218"/>
                  </a:ext>
                </a:extLst>
              </a:tr>
              <a:tr h="20299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120843528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385102461"/>
                  </a:ext>
                </a:extLst>
              </a:tr>
              <a:tr h="20299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121998142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816690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290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01D3D5-521A-2E75-55F5-45B5BE5B4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/>
              <a:t>Préambule (2)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61E629-89DC-A1DF-4B10-D671B11B8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100"/>
              <a:t>Dans un souci de pédagogie et dans l’heure impartie, nous avons opté pour une approche modeste.</a:t>
            </a:r>
          </a:p>
          <a:p>
            <a:pPr marL="0" indent="0">
              <a:buNone/>
            </a:pPr>
            <a:endParaRPr lang="fr-FR" sz="2100"/>
          </a:p>
          <a:p>
            <a:pPr marL="0" indent="0">
              <a:buNone/>
            </a:pPr>
            <a:r>
              <a:rPr lang="fr-FR" sz="2100"/>
              <a:t>Les exemples présentés porteront sur les Structures de recherche.</a:t>
            </a:r>
          </a:p>
          <a:p>
            <a:pPr marL="0" indent="0">
              <a:buNone/>
            </a:pPr>
            <a:endParaRPr lang="fr-FR" sz="2100"/>
          </a:p>
          <a:p>
            <a:pPr marL="0" indent="0">
              <a:buNone/>
            </a:pPr>
            <a:r>
              <a:rPr lang="fr-FR" sz="2100"/>
              <a:t>		</a:t>
            </a:r>
            <a:r>
              <a:rPr lang="fr-FR" sz="2100" i="1"/>
              <a:t>Si ça vous plait, vous exposerez l’envie d’un </a:t>
            </a:r>
            <a:r>
              <a:rPr lang="fr-FR" sz="2100" i="1" err="1"/>
              <a:t>Jecours</a:t>
            </a:r>
            <a:r>
              <a:rPr lang="fr-FR" sz="2100" i="1"/>
              <a:t> centré sur les « Personnes » !</a:t>
            </a:r>
          </a:p>
        </p:txBody>
      </p:sp>
    </p:spTree>
    <p:extLst>
      <p:ext uri="{BB962C8B-B14F-4D97-AF65-F5344CB8AC3E}">
        <p14:creationId xmlns:p14="http://schemas.microsoft.com/office/powerpoint/2010/main" val="851104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DC6EA4-3FA5-2F6D-E4CA-B702727B0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/>
              <a:t>Merci Etienne 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8BC4AC-2880-8B19-A5E9-111F041C0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/>
              <a:t>Billet de référence : </a:t>
            </a:r>
            <a:endParaRPr lang="fr-FR">
              <a:hlinkClick r:id="rId2"/>
            </a:endParaRPr>
          </a:p>
          <a:p>
            <a:pPr marL="0" indent="0">
              <a:buNone/>
            </a:pPr>
            <a:r>
              <a:rPr lang="fr-FR">
                <a:hlinkClick r:id="rId2"/>
              </a:rPr>
              <a:t>https://bibliotheques.wordpress.com/2016/07/20/enrichir-ses-tableaux-avec-des-api-excel-et-libreoffice-calc-14/</a:t>
            </a: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318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sz="3000" b="1" cap="all">
                <a:solidFill>
                  <a:schemeClr val="tx2">
                    <a:lumMod val="60000"/>
                    <a:lumOff val="40000"/>
                  </a:schemeClr>
                </a:solidFill>
              </a:rPr>
              <a:t>PLAN</a:t>
            </a: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1464468" y="1167594"/>
            <a:ext cx="6401898" cy="3232956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r-FR">
              <a:solidFill>
                <a:srgbClr val="7030A0"/>
              </a:solidFill>
            </a:endParaRPr>
          </a:p>
          <a:p>
            <a:pPr marL="385763" indent="-385763">
              <a:buFont typeface="+mj-lt"/>
              <a:buAutoNum type="arabicPeriod"/>
              <a:defRPr/>
            </a:pPr>
            <a:r>
              <a:rPr lang="fr-FR">
                <a:solidFill>
                  <a:srgbClr val="FFC000"/>
                </a:solidFill>
              </a:rPr>
              <a:t>Visualisation dans IdRef et actions de catalogage</a:t>
            </a:r>
          </a:p>
          <a:p>
            <a:pPr marL="385763" indent="-385763">
              <a:buFont typeface="+mj-lt"/>
              <a:buAutoNum type="arabicPeriod"/>
              <a:defRPr/>
            </a:pPr>
            <a:endParaRPr lang="fr-FR">
              <a:solidFill>
                <a:srgbClr val="7030A0"/>
              </a:solidFill>
            </a:endParaRPr>
          </a:p>
          <a:p>
            <a:pPr marL="385763" indent="-38576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>
                <a:solidFill>
                  <a:srgbClr val="00B050"/>
                </a:solidFill>
              </a:rPr>
              <a:t>Constitution d’un tableau de bord dans un tableur (</a:t>
            </a:r>
            <a:r>
              <a:rPr lang="fr-FR" err="1">
                <a:solidFill>
                  <a:srgbClr val="00B050"/>
                </a:solidFill>
              </a:rPr>
              <a:t>excel</a:t>
            </a:r>
            <a:r>
              <a:rPr lang="fr-FR">
                <a:solidFill>
                  <a:srgbClr val="00B050"/>
                </a:solidFill>
              </a:rPr>
              <a:t>)</a:t>
            </a:r>
          </a:p>
          <a:p>
            <a:pPr marL="385763" indent="-38576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fr-FR">
              <a:solidFill>
                <a:schemeClr val="bg2">
                  <a:lumMod val="25000"/>
                </a:schemeClr>
              </a:solidFill>
            </a:endParaRPr>
          </a:p>
          <a:p>
            <a:pPr marL="385763" indent="-38576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fr-FR">
              <a:solidFill>
                <a:schemeClr val="bg2">
                  <a:lumMod val="25000"/>
                </a:schemeClr>
              </a:solidFill>
            </a:endParaRPr>
          </a:p>
          <a:p>
            <a:pPr marL="385763" indent="-38576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fr-FR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4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B7B559-B2CD-ECAC-F869-72315FCFF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281" y="2180035"/>
            <a:ext cx="5829300" cy="1021556"/>
          </a:xfrm>
        </p:spPr>
        <p:txBody>
          <a:bodyPr>
            <a:normAutofit fontScale="90000"/>
          </a:bodyPr>
          <a:lstStyle/>
          <a:p>
            <a:pPr marL="385763" indent="-385763">
              <a:buFont typeface="+mj-lt"/>
              <a:buAutoNum type="arabicPeriod"/>
              <a:defRPr/>
            </a:pPr>
            <a:r>
              <a:rPr lang="fr-FR" sz="3600">
                <a:solidFill>
                  <a:srgbClr val="FFC000"/>
                </a:solidFill>
              </a:rPr>
              <a:t>Visualisation dans IdRef et actions de </a:t>
            </a:r>
            <a:r>
              <a:rPr lang="fr-FR" sz="3600" err="1">
                <a:solidFill>
                  <a:srgbClr val="FFC000"/>
                </a:solidFill>
              </a:rPr>
              <a:t>catalogagE</a:t>
            </a:r>
            <a:endParaRPr lang="fr-FR" sz="3600">
              <a:solidFill>
                <a:srgbClr val="FFC000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272E7A-EC13-B9EF-006E-6CEC408043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471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8F92EA-7AB6-E19C-2E5B-AF2F9C2FA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/>
              <a:t>rubrique : Paysage académique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11EF1A-F758-D8DA-0B7B-D2110D636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1088666"/>
            <a:ext cx="61722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/>
              <a:t>Dans une notice de Collectivité, on peut trouver ces 3 encarts :</a:t>
            </a:r>
          </a:p>
          <a:p>
            <a:pPr marL="0" indent="0">
              <a:buNone/>
            </a:pPr>
            <a:endParaRPr lang="fr-FR" sz="2400"/>
          </a:p>
          <a:p>
            <a:pPr marL="0" indent="0">
              <a:buNone/>
            </a:pPr>
            <a:endParaRPr lang="fr-FR" sz="2400"/>
          </a:p>
          <a:p>
            <a:pPr marL="0" indent="0">
              <a:buNone/>
            </a:pPr>
            <a:endParaRPr lang="fr-FR" sz="2400"/>
          </a:p>
          <a:p>
            <a:pPr marL="0" indent="0">
              <a:buNone/>
            </a:pPr>
            <a:endParaRPr lang="fr-FR" sz="2400"/>
          </a:p>
          <a:p>
            <a:pPr marL="0" indent="0">
              <a:buNone/>
            </a:pPr>
            <a:endParaRPr lang="fr-FR" sz="2400"/>
          </a:p>
          <a:p>
            <a:pPr marL="0" indent="0">
              <a:buNone/>
            </a:pPr>
            <a:endParaRPr lang="fr-FR" sz="2400"/>
          </a:p>
          <a:p>
            <a:endParaRPr lang="fr-FR" sz="240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D2471C3-0068-F17E-AEBA-A6F8BCE5A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733" y="1914618"/>
            <a:ext cx="4806534" cy="302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18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B59853-033C-114C-D757-A2D4F3D6A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/>
              <a:t>encart : Membres de la structure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1D9A3D-23BB-DA78-6417-88CDFAF2B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fr-FR" sz="2000"/>
          </a:p>
          <a:p>
            <a:endParaRPr lang="fr-FR" sz="2000"/>
          </a:p>
          <a:p>
            <a:endParaRPr lang="fr-FR" sz="2000"/>
          </a:p>
          <a:p>
            <a:endParaRPr lang="fr-FR" sz="2000"/>
          </a:p>
          <a:p>
            <a:endParaRPr lang="fr-FR" sz="2000"/>
          </a:p>
          <a:p>
            <a:endParaRPr lang="fr-FR" sz="2000"/>
          </a:p>
          <a:p>
            <a:endParaRPr lang="fr-FR" sz="2000"/>
          </a:p>
          <a:p>
            <a:pPr marL="0" indent="0">
              <a:buNone/>
            </a:pPr>
            <a:r>
              <a:rPr lang="fr-FR" sz="2000"/>
              <a:t>Dans une notice de Collectivité (ex : une Université, un  Laboratoire) les relations d’affiliations présentes dans les notices de Personnes sont valorisées dans l’encart « Membres de la structure ».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CF920F0D-4868-983E-EBB4-9D1EB116D8BA}"/>
              </a:ext>
            </a:extLst>
          </p:cNvPr>
          <p:cNvCxnSpPr/>
          <p:nvPr/>
        </p:nvCxnSpPr>
        <p:spPr>
          <a:xfrm flipH="1">
            <a:off x="4031940" y="2424711"/>
            <a:ext cx="1944216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19290225-F78A-7633-17AF-0E68E1FB0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559" y="1249994"/>
            <a:ext cx="4802297" cy="36651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AA8A740-1744-B61D-9257-168234F85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995" y="1711786"/>
            <a:ext cx="3229426" cy="125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71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6BC99F-E1DB-11C7-9AA7-F8E42E74B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Catalogage : </a:t>
            </a:r>
            <a:br>
              <a:rPr lang="fr-FR" sz="3200" dirty="0">
                <a:solidFill>
                  <a:srgbClr val="000000"/>
                </a:solidFill>
              </a:rPr>
            </a:br>
            <a:r>
              <a:rPr lang="fr-FR" sz="3200" dirty="0">
                <a:solidFill>
                  <a:srgbClr val="7030A0"/>
                </a:solidFill>
              </a:rPr>
              <a:t>lier</a:t>
            </a:r>
            <a:r>
              <a:rPr lang="fr-FR" sz="3200" dirty="0"/>
              <a:t> en 510 $3 dans les notices de Personnes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67B040-11A2-3FA8-4C6B-FAEA232E8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0">
              <a:buNone/>
            </a:pPr>
            <a:endParaRPr lang="fr-FR" sz="1800"/>
          </a:p>
          <a:p>
            <a:pPr marL="342900" lvl="1" indent="0">
              <a:buNone/>
            </a:pPr>
            <a:r>
              <a:rPr lang="fr-FR" sz="1800"/>
              <a:t>Affilier vos </a:t>
            </a:r>
            <a:r>
              <a:rPr lang="fr-FR" sz="1800">
                <a:solidFill>
                  <a:srgbClr val="0070C0"/>
                </a:solidFill>
              </a:rPr>
              <a:t>chercheurs à leur structure : </a:t>
            </a:r>
          </a:p>
          <a:p>
            <a:pPr lvl="2"/>
            <a:r>
              <a:rPr lang="fr-FR" sz="1500">
                <a:solidFill>
                  <a:srgbClr val="0070C0"/>
                </a:solidFill>
              </a:rPr>
              <a:t>Université</a:t>
            </a:r>
          </a:p>
          <a:p>
            <a:pPr lvl="2"/>
            <a:r>
              <a:rPr lang="fr-FR" sz="1500">
                <a:solidFill>
                  <a:srgbClr val="0070C0"/>
                </a:solidFill>
              </a:rPr>
              <a:t>Laboratoire</a:t>
            </a:r>
          </a:p>
          <a:p>
            <a:pPr lvl="2"/>
            <a:endParaRPr lang="fr-FR" sz="1500">
              <a:solidFill>
                <a:srgbClr val="0070C0"/>
              </a:solidFill>
            </a:endParaRPr>
          </a:p>
          <a:p>
            <a:pPr lvl="2"/>
            <a:endParaRPr lang="fr-FR" sz="1500">
              <a:solidFill>
                <a:srgbClr val="0070C0"/>
              </a:solidFill>
            </a:endParaRPr>
          </a:p>
          <a:p>
            <a:pPr marL="342900" lvl="1" indent="0">
              <a:buNone/>
            </a:pPr>
            <a:endParaRPr lang="fr-FR" sz="1800"/>
          </a:p>
          <a:p>
            <a:pPr lvl="1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F4A40B3-5FA5-119C-49AB-66988F056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220" y="2463738"/>
            <a:ext cx="6045560" cy="114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983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ormation PPT" ma:contentTypeID="0x0101006CB4AB078024F24B9AD5E0923C09BE390104070202000EB9456CD1664B4F8505BA321D839010" ma:contentTypeVersion="19" ma:contentTypeDescription="" ma:contentTypeScope="" ma:versionID="dbc08b090414573ad4acd9c74589f2ef">
  <xsd:schema xmlns:xsd="http://www.w3.org/2001/XMLSchema" xmlns:xs="http://www.w3.org/2001/XMLSchema" xmlns:p="http://schemas.microsoft.com/office/2006/metadata/properties" xmlns:ns2="9daed285-81c3-49ff-b705-bbc26c42e2d0" xmlns:ns3="http://schemas.microsoft.com/sharepoint/v3/fields" xmlns:ns4="4c59061c-6b04-4a40-9eb3-50db48d64b44" targetNamespace="http://schemas.microsoft.com/office/2006/metadata/properties" ma:root="true" ma:fieldsID="851cceed9c4308560454588bc2019869" ns2:_="" ns3:_="" ns4:_="">
    <xsd:import namespace="9daed285-81c3-49ff-b705-bbc26c42e2d0"/>
    <xsd:import namespace="http://schemas.microsoft.com/sharepoint/v3/fields"/>
    <xsd:import namespace="4c59061c-6b04-4a40-9eb3-50db48d64b44"/>
    <xsd:element name="properties">
      <xsd:complexType>
        <xsd:sequence>
          <xsd:element name="documentManagement">
            <xsd:complexType>
              <xsd:all>
                <xsd:element ref="ns2:Structure" minOccurs="0"/>
                <xsd:element ref="ns2:TRI" minOccurs="0"/>
                <xsd:element ref="ns2:Type_x0020_de_x0020_document_x0020_standard" minOccurs="0"/>
                <xsd:element ref="ns2:Etat_x0020_du_x0020_document" minOccurs="0"/>
                <xsd:element ref="ns2:Année" minOccurs="0"/>
                <xsd:element ref="ns3:_DCDateCreated" minOccurs="0"/>
                <xsd:element ref="ns2:Tags" minOccurs="0"/>
                <xsd:element ref="ns2:Lieu_x0020_de_x0020_la_x0020_formation" minOccurs="0"/>
                <xsd:element ref="ns2:N_x00b0__x0020_session" minOccurs="0"/>
                <xsd:element ref="ns2:Exaged_DocName" minOccurs="0"/>
                <xsd:element ref="ns2:Nom_x0020_de_x0020_la_x0020_formation" minOccurs="0"/>
                <xsd:element ref="ns2:Type_x0020_spec" minOccurs="0"/>
                <xsd:element ref="ns2:Sujet_x0020_convention" minOccurs="0"/>
                <xsd:element ref="ns2:Type_x0020_de_x0020_document_x0020_technique" minOccurs="0"/>
                <xsd:element ref="ns4:Nom_x0020_du_x0020_marché" minOccurs="0"/>
                <xsd:element ref="ns4:Liste_x0020_machines-serveurs" minOccurs="0"/>
                <xsd:element ref="ns2:Liste_x0020_des_x0020_applications" minOccurs="0"/>
                <xsd:element ref="ns4:MediaServiceMetadata" minOccurs="0"/>
                <xsd:element ref="ns4:MediaServiceFastMetadata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ed285-81c3-49ff-b705-bbc26c42e2d0" elementFormDefault="qualified">
    <xsd:import namespace="http://schemas.microsoft.com/office/2006/documentManagement/types"/>
    <xsd:import namespace="http://schemas.microsoft.com/office/infopath/2007/PartnerControls"/>
    <xsd:element name="Structure" ma:index="2" nillable="true" ma:displayName="Structure émettrice" ma:default="ABES" ma:format="Dropdown" ma:indexed="true" ma:internalName="Structure" ma:readOnly="false">
      <xsd:simpleType>
        <xsd:restriction base="dms:Choice">
          <xsd:enumeration value="AAF"/>
          <xsd:enumeration value="ABES"/>
          <xsd:enumeration value="ADBU"/>
          <xsd:enumeration value="AMUE"/>
          <xsd:enumeration value="AN"/>
          <xsd:enumeration value="ANR"/>
          <xsd:enumeration value="BNF"/>
          <xsd:enumeration value="CERL"/>
          <xsd:enumeration value="CNRS"/>
          <xsd:enumeration value="CNRS-DIST"/>
          <xsd:enumeration value="Couperin"/>
          <xsd:enumeration value="Cellule budgétaire"/>
          <xsd:enumeration value="Cellule Communication"/>
          <xsd:enumeration value="Cellule Qualité"/>
          <xsd:enumeration value="CINES"/>
          <xsd:enumeration value="CRFCB"/>
          <xsd:enumeration value="CTLes"/>
          <xsd:enumeration value="DART"/>
          <xsd:enumeration value="DEP"/>
          <xsd:enumeration value="Direction"/>
          <xsd:enumeration value="DSG"/>
          <xsd:enumeration value="DSG - PACT"/>
          <xsd:enumeration value="DSG - Finances"/>
          <xsd:enumeration value="DSG - RH"/>
          <xsd:enumeration value="DSG - Secrétariat"/>
          <xsd:enumeration value="Dept ADELE"/>
          <xsd:enumeration value="DSI"/>
          <xsd:enumeration value="DSI - P2I"/>
          <xsd:enumeration value="DSI - PEM"/>
          <xsd:enumeration value="DSI - PSD"/>
          <xsd:enumeration value="DSI - PSIR"/>
          <xsd:enumeration value="DSIN - SSGI"/>
          <xsd:enumeration value="DSR"/>
          <xsd:enumeration value="DSR - Méta"/>
          <xsd:enumeration value="DSR - PFD"/>
          <xsd:enumeration value="DSR - PGC"/>
          <xsd:enumeration value="DSR - PGR"/>
          <xsd:enumeration value="DSR - PIT"/>
          <xsd:enumeration value="EGAD"/>
          <xsd:enumeration value="GT-Calames"/>
          <xsd:enumeration value="GT-EAD"/>
          <xsd:enumeration value="FILL"/>
          <xsd:enumeration value="INIST"/>
          <xsd:enumeration value="ISSN"/>
          <xsd:enumeration value="LIRM"/>
          <xsd:enumeration value="MCC"/>
          <xsd:enumeration value="MESR"/>
          <xsd:enumeration value="Mission évaluation"/>
          <xsd:enumeration value="Mission Normalisation"/>
          <xsd:enumeration value="Mission PEB"/>
          <xsd:enumeration value="Missions Projets Européens"/>
          <xsd:enumeration value="Mission Ressources Electroniques"/>
          <xsd:enumeration value="Mission Rétroconversion"/>
          <xsd:enumeration value="Mission SGB mutualisé"/>
          <xsd:enumeration value="Mission Sudoc PS"/>
          <xsd:enumeration value="Mission Thèses"/>
          <xsd:enumeration value="OCLC"/>
          <xsd:enumeration value="Réseau Calames"/>
          <xsd:enumeration value="Réseau Sudoc"/>
          <xsd:enumeration value="Réseau Sudoc-PS"/>
          <xsd:enumeration value="Réseau thèses"/>
          <xsd:enumeration value="RNSR"/>
          <xsd:enumeration value="SIAF"/>
          <xsd:enumeration value="Autre"/>
        </xsd:restriction>
      </xsd:simpleType>
    </xsd:element>
    <xsd:element name="TRI" ma:index="3" nillable="true" ma:displayName="Trigramme" ma:default="A renseigner" ma:format="Dropdown" ma:internalName="TRI" ma:readOnly="false">
      <xsd:simpleType>
        <xsd:restriction base="dms:Choice">
          <xsd:enumeration value="A renseigner"/>
          <xsd:enumeration value="ABA"/>
          <xsd:enumeration value="ACT"/>
          <xsd:enumeration value="ADS"/>
          <xsd:enumeration value="AFE"/>
          <xsd:enumeration value="AGT"/>
          <xsd:enumeration value="AHE"/>
          <xsd:enumeration value="AJL"/>
          <xsd:enumeration value="ALM"/>
          <xsd:enumeration value="ALP"/>
          <xsd:enumeration value="AMZ"/>
          <xsd:enumeration value="BBR"/>
          <xsd:enumeration value="BCS"/>
          <xsd:enumeration value="BEB"/>
          <xsd:enumeration value="BDE"/>
          <xsd:enumeration value="BML"/>
          <xsd:enumeration value="BTS"/>
          <xsd:enumeration value="CAD"/>
          <xsd:enumeration value="CBD"/>
          <xsd:enumeration value="CCI"/>
          <xsd:enumeration value="CDE"/>
          <xsd:enumeration value="CDT"/>
          <xsd:enumeration value="CFY"/>
          <xsd:enumeration value="CLY"/>
          <xsd:enumeration value="CMC"/>
          <xsd:enumeration value="COU"/>
          <xsd:enumeration value="CPD"/>
          <xsd:enumeration value="CRE"/>
          <xsd:enumeration value="CST"/>
          <xsd:enumeration value="DBZ"/>
          <xsd:enumeration value="DED"/>
          <xsd:enumeration value="DOO"/>
          <xsd:enumeration value="DRY"/>
          <xsd:enumeration value="DSA"/>
          <xsd:enumeration value="DST"/>
          <xsd:enumeration value="ECU"/>
          <xsd:enumeration value="ECT"/>
          <xsd:enumeration value="EHR"/>
          <xsd:enumeration value="ELS"/>
          <xsd:enumeration value="EMS"/>
          <xsd:enumeration value="ENO"/>
          <xsd:enumeration value="ERM"/>
          <xsd:enumeration value="FBE"/>
          <xsd:enumeration value="FBT"/>
          <xsd:enumeration value="FCR"/>
          <xsd:enumeration value="FBR"/>
          <xsd:enumeration value="FML"/>
          <xsd:enumeration value="FPX"/>
          <xsd:enumeration value="FRF"/>
          <xsd:enumeration value="FTA"/>
          <xsd:enumeration value="GLT"/>
          <xsd:enumeration value="GTS"/>
          <xsd:enumeration value="HLE"/>
          <xsd:enumeration value="HST"/>
          <xsd:enumeration value="IAN"/>
          <xsd:enumeration value="ILU"/>
          <xsd:enumeration value="IMN"/>
          <xsd:enumeration value="IMR"/>
          <xsd:enumeration value="JBN"/>
          <xsd:enumeration value="JCE"/>
          <xsd:enumeration value="JFH"/>
          <xsd:enumeration value="JFZ"/>
          <xsd:enumeration value="JGT"/>
          <xsd:enumeration value="JHN"/>
          <xsd:enumeration value="JKN"/>
          <xsd:enumeration value="JLR"/>
          <xsd:enumeration value="JLP"/>
          <xsd:enumeration value="JMF"/>
          <xsd:enumeration value="JML"/>
          <xsd:enumeration value="JNO"/>
          <xsd:enumeration value="JPA"/>
          <xsd:enumeration value="JVK"/>
          <xsd:enumeration value="KGX"/>
          <xsd:enumeration value="KMI"/>
          <xsd:enumeration value="LBA"/>
          <xsd:enumeration value="LBL"/>
          <xsd:enumeration value="LBT"/>
          <xsd:enumeration value="LJZ"/>
          <xsd:enumeration value="LNA"/>
          <xsd:enumeration value="LPL"/>
          <xsd:enumeration value="MBA"/>
          <xsd:enumeration value="MBN"/>
          <xsd:enumeration value="MBT"/>
          <xsd:enumeration value="MCN"/>
          <xsd:enumeration value="MCO"/>
          <xsd:enumeration value="MCR"/>
          <xsd:enumeration value="MCS"/>
          <xsd:enumeration value="MEN"/>
          <xsd:enumeration value="MGD"/>
          <xsd:enumeration value="MGT"/>
          <xsd:enumeration value="MGX"/>
          <xsd:enumeration value="MJN"/>
          <xsd:enumeration value="MLD"/>
          <xsd:enumeration value="MLP"/>
          <xsd:enumeration value="MPA"/>
          <xsd:enumeration value="MPD"/>
          <xsd:enumeration value="MPN"/>
          <xsd:enumeration value="MPR"/>
          <xsd:enumeration value="MPT"/>
          <xsd:enumeration value="MRX"/>
          <xsd:enumeration value="MSO"/>
          <xsd:enumeration value="MSR"/>
          <xsd:enumeration value="MTE"/>
          <xsd:enumeration value="MYG"/>
          <xsd:enumeration value="NBD"/>
          <xsd:enumeration value="NBT"/>
          <xsd:enumeration value="NMN"/>
          <xsd:enumeration value="OCN"/>
          <xsd:enumeration value="OKI"/>
          <xsd:enumeration value="OMZ"/>
          <xsd:enumeration value="ORX"/>
          <xsd:enumeration value="PDZ"/>
          <xsd:enumeration value="PFK"/>
          <xsd:enumeration value="PLP"/>
          <xsd:enumeration value="PMA"/>
          <xsd:enumeration value="PMI"/>
          <xsd:enumeration value="PML"/>
          <xsd:enumeration value="PPN"/>
          <xsd:enumeration value="PPO"/>
          <xsd:enumeration value="PPS"/>
          <xsd:enumeration value="RBD"/>
          <xsd:enumeration value="RJD"/>
          <xsd:enumeration value="ROA"/>
          <xsd:enumeration value="RPA"/>
          <xsd:enumeration value="RPT"/>
          <xsd:enumeration value="SBL"/>
          <xsd:enumeration value="SDT"/>
          <xsd:enumeration value="SGT"/>
          <xsd:enumeration value="SGY"/>
          <xsd:enumeration value="SLK"/>
          <xsd:enumeration value="SLM"/>
          <xsd:enumeration value="SNX"/>
          <xsd:enumeration value="SPE"/>
          <xsd:enumeration value="SPR"/>
          <xsd:enumeration value="SQN"/>
          <xsd:enumeration value="SRY"/>
          <xsd:enumeration value="SSI"/>
          <xsd:enumeration value="TCN"/>
          <xsd:enumeration value="TCS"/>
          <xsd:enumeration value="TDN"/>
          <xsd:enumeration value="TFA"/>
          <xsd:enumeration value="TFU"/>
          <xsd:enumeration value="TMX"/>
          <xsd:enumeration value="TRT"/>
          <xsd:enumeration value="TZA"/>
          <xsd:enumeration value="VGO"/>
          <xsd:enumeration value="VSA"/>
          <xsd:enumeration value="WDE"/>
          <xsd:enumeration value="YBN"/>
          <xsd:enumeration value="YDD"/>
          <xsd:enumeration value="YNS"/>
        </xsd:restriction>
      </xsd:simpleType>
    </xsd:element>
    <xsd:element name="Type_x0020_de_x0020_document_x0020_standard" ma:index="4" nillable="true" ma:displayName="Type de document" ma:default="A renseigner" ma:format="Dropdown" ma:internalName="Type_x0020_de_x0020_document_x0020_standard" ma:readOnly="false">
      <xsd:simpleType>
        <xsd:restriction base="dms:Choice">
          <xsd:enumeration value="A renseigner"/>
          <xsd:enumeration value="Acte d'engagement"/>
          <xsd:enumeration value="Affichette porte"/>
          <xsd:enumeration value="Annexe"/>
          <xsd:enumeration value="Annexe 2"/>
          <xsd:enumeration value="Annuaire"/>
          <xsd:enumeration value="Avenant"/>
          <xsd:enumeration value="Avenant au marché"/>
          <xsd:enumeration value="BE"/>
          <xsd:enumeration value="Besoins fonctionnels"/>
          <xsd:enumeration value="Bon de livraison"/>
          <xsd:enumeration value="Brochure commerciale"/>
          <xsd:enumeration value="CCAP"/>
          <xsd:enumeration value="CCTP"/>
          <xsd:enumeration value="Chevalet"/>
          <xsd:enumeration value="Chrono"/>
          <xsd:enumeration value="Compte-rendu réunion"/>
          <xsd:enumeration value="Convention"/>
          <xsd:enumeration value="Courrier"/>
          <xsd:enumeration value="DC 1"/>
          <xsd:enumeration value="DC 2"/>
          <xsd:enumeration value="Déclaration"/>
          <xsd:enumeration value="Demande de précisions"/>
          <xsd:enumeration value="Devis"/>
          <xsd:enumeration value="Diaporama Formation"/>
          <xsd:enumeration value="Documentation fonctionnelle"/>
          <xsd:enumeration value="Documentation technique"/>
          <xsd:enumeration value="Dossier de candidature"/>
          <xsd:enumeration value="Dossier d'exploitation"/>
          <xsd:enumeration value="Dossier de spécifications"/>
          <xsd:enumeration value="Dossier de recette"/>
          <xsd:enumeration value="Enquête"/>
          <xsd:enumeration value="Etiquette"/>
          <xsd:enumeration value="Etude"/>
          <xsd:enumeration value="Fiche application"/>
          <xsd:enumeration value="Fiche formateur"/>
          <xsd:enumeration value="Fiche projet"/>
          <xsd:enumeration value="Licence"/>
          <xsd:enumeration value="Manuel"/>
          <xsd:enumeration value="Norme"/>
          <xsd:enumeration value="Note"/>
          <xsd:enumeration value="Notification"/>
          <xsd:enumeration value="Notification rejet"/>
          <xsd:enumeration value="Ordre du jour réunion"/>
          <xsd:enumeration value="Organigramme"/>
          <xsd:enumeration value="Ouverture de plis"/>
          <xsd:enumeration value="Plan de formation"/>
          <xsd:enumeration value="Plan de communication"/>
          <xsd:enumeration value="Plaquette - brochure"/>
          <xsd:enumeration value="Présentation - Communication"/>
          <xsd:enumeration value="Procédure"/>
          <xsd:enumeration value="Programme (formation)"/>
          <xsd:enumeration value="Prospective"/>
          <xsd:enumeration value="Rapport"/>
          <xsd:enumeration value="Rapport d'activité"/>
          <xsd:enumeration value="Rapport d'analyse"/>
          <xsd:enumeration value="Rapport de présentation"/>
          <xsd:enumeration value="Reconduction"/>
          <xsd:enumeration value="Revue application"/>
          <xsd:enumeration value="Specs développement"/>
          <xsd:enumeration value="Support"/>
          <xsd:enumeration value="Tableau de bord"/>
          <xsd:enumeration value="Tableau de suivi"/>
          <xsd:enumeration value="TP Formation"/>
          <xsd:enumeration value="TP jeu1"/>
          <xsd:enumeration value="TP jeu2"/>
          <xsd:enumeration value="TP jeu3"/>
          <xsd:enumeration value="Tp jeu corsé"/>
          <xsd:enumeration value="Autre"/>
        </xsd:restriction>
      </xsd:simpleType>
    </xsd:element>
    <xsd:element name="Etat_x0020_du_x0020_document" ma:index="5" nillable="true" ma:displayName="Etat du document" ma:format="Dropdown" ma:internalName="Etat_x0020_du_x0020_document" ma:readOnly="false">
      <xsd:simpleType>
        <xsd:restriction base="dms:Choice">
          <xsd:enumeration value="Brouillon"/>
          <xsd:enumeration value="Document de travail"/>
          <xsd:enumeration value="Document préparatoire"/>
          <xsd:enumeration value="A valider"/>
          <xsd:enumeration value="Validé"/>
          <xsd:enumeration value="Diffusé"/>
          <xsd:enumeration value="Applicable"/>
          <xsd:enumeration value="En cours de publication"/>
          <xsd:enumeration value="Prêt à publier"/>
          <xsd:enumeration value="Publié"/>
          <xsd:enumeration value="Périmé"/>
          <xsd:enumeration value="Version finale à conserver"/>
        </xsd:restriction>
      </xsd:simpleType>
    </xsd:element>
    <xsd:element name="Année" ma:index="6" nillable="true" ma:displayName="Année" ma:default="A renseigner" ma:format="Dropdown" ma:internalName="Ann_x00e9_e" ma:readOnly="false">
      <xsd:simpleType>
        <xsd:restriction base="dms:Choice">
          <xsd:enumeration value="A renseigner"/>
          <xsd:enumeration value="2025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</xsd:restriction>
      </xsd:simpleType>
    </xsd:element>
    <xsd:element name="Tags" ma:index="10" nillable="true" ma:displayName="Tags" ma:internalName="Tags" ma:readOnly="false">
      <xsd:simpleType>
        <xsd:restriction base="dms:Text">
          <xsd:maxLength value="255"/>
        </xsd:restriction>
      </xsd:simpleType>
    </xsd:element>
    <xsd:element name="Lieu_x0020_de_x0020_la_x0020_formation" ma:index="11" nillable="true" ma:displayName="Lieu de la formation" ma:default="A renseigner" ma:format="Dropdown" ma:internalName="Lieu_x0020_de_x0020_la_x0020_formation" ma:readOnly="false">
      <xsd:simpleType>
        <xsd:restriction base="dms:Choice">
          <xsd:enumeration value="A renseigner"/>
          <xsd:enumeration value="Montpellier"/>
          <xsd:enumeration value="Paris"/>
        </xsd:restriction>
      </xsd:simpleType>
    </xsd:element>
    <xsd:element name="N_x00b0__x0020_session" ma:index="12" nillable="true" ma:displayName="N° session" ma:internalName="N_x00B0__x0020_session" ma:readOnly="false">
      <xsd:simpleType>
        <xsd:restriction base="dms:Text">
          <xsd:maxLength value="250"/>
        </xsd:restriction>
      </xsd:simpleType>
    </xsd:element>
    <xsd:element name="Exaged_DocName" ma:index="14" nillable="true" ma:displayName="Nom du document" ma:hidden="true" ma:internalName="Exaged_DocName" ma:readOnly="false">
      <xsd:simpleType>
        <xsd:restriction base="dms:Text"/>
      </xsd:simpleType>
    </xsd:element>
    <xsd:element name="Nom_x0020_de_x0020_la_x0020_formation" ma:index="20" nillable="true" ma:displayName="Liste des formations" ma:default="A renseigner" ma:format="Dropdown" ma:internalName="Nom_x0020_de_x0020_la_x0020_formation" ma:readOnly="false">
      <xsd:simpleType>
        <xsd:restriction base="dms:Choice">
          <xsd:enumeration value="A renseigner"/>
          <xsd:enumeration value="Calames"/>
          <xsd:enumeration value="Collègues"/>
          <xsd:enumeration value="Coordi"/>
          <xsd:enumeration value="Coraut"/>
          <xsd:enumeration value="Immersion"/>
          <xsd:enumeration value="INIT"/>
          <xsd:enumeration value="Moodle"/>
          <xsd:enumeration value="RespCR"/>
          <xsd:enumeration value="STAR"/>
          <xsd:enumeration value="SUPEB"/>
          <xsd:enumeration value="WebDewey"/>
          <xsd:enumeration value="Webstats"/>
          <xsd:enumeration value="WinIBW"/>
        </xsd:restriction>
      </xsd:simpleType>
    </xsd:element>
    <xsd:element name="Type_x0020_spec" ma:index="21" nillable="true" ma:displayName="Concerne" ma:default="A renseigner" ma:hidden="true" ma:internalName="Type_x0020_spec" ma:readOnly="fals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 renseigner"/>
                        <xsd:enumeration value="APCC"/>
                        <xsd:enumeration value="CBS"/>
                        <xsd:enumeration value="Exports à la demande"/>
                        <xsd:enumeration value="Exports réguliers"/>
                        <xsd:enumeration value="Exports hors réseaux"/>
                        <xsd:enumeration value="Guide Méthodo"/>
                        <xsd:enumeration value="Imports Sudoc"/>
                        <xsd:enumeration value="PSI"/>
                        <xsd:enumeration value="Scripts"/>
                        <xsd:enumeration value="Self Sudoc"/>
                        <xsd:enumeration value="Site Web"/>
                        <xsd:enumeration value="Supeb"/>
                        <xsd:enumeration value="Webstats"/>
                        <xsd:enumeration value="WinIBW"/>
                        <xsd:enumeration value="Z39-50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Sujet_x0020_convention" ma:index="22" nillable="true" ma:displayName="Nom de la convention" ma:default="A renseigner" ma:format="Dropdown" ma:hidden="true" ma:internalName="Sujet_x0020_convention" ma:readOnly="false">
      <xsd:simpleType>
        <xsd:restriction base="dms:Choice">
          <xsd:enumeration value="A renseigner"/>
          <xsd:enumeration value="Calames"/>
          <xsd:enumeration value="CERL"/>
          <xsd:enumeration value="Cession de données"/>
          <xsd:enumeration value="Groupement commandes"/>
          <xsd:enumeration value="IdRef"/>
          <xsd:enumeration value="PebWeb"/>
          <xsd:enumeration value="PebWini"/>
          <xsd:enumeration value="RetroCalames"/>
          <xsd:enumeration value="RetroSociétés"/>
          <xsd:enumeration value="Star"/>
          <xsd:enumeration value="Step"/>
          <xsd:enumeration value="Sudoc"/>
          <xsd:enumeration value="Sudoc-PS"/>
          <xsd:enumeration value="Thèses"/>
          <xsd:enumeration value="WebDewey"/>
          <xsd:enumeration value="WorldCat"/>
          <xsd:enumeration value="Autres"/>
        </xsd:restriction>
      </xsd:simpleType>
    </xsd:element>
    <xsd:element name="Type_x0020_de_x0020_document_x0020_technique" ma:index="23" nillable="true" ma:displayName="Type de document technique" ma:default="A renseigner" ma:format="Dropdown" ma:hidden="true" ma:internalName="Type_x0020_de_x0020_document_x0020_technique" ma:readOnly="false">
      <xsd:simpleType>
        <xsd:restriction base="dms:Choice">
          <xsd:enumeration value="A renseigner"/>
          <xsd:enumeration value="Dossier de recette"/>
          <xsd:enumeration value="Fiche exploitation"/>
          <xsd:enumeration value="Fiche application"/>
          <xsd:enumeration value="Procédure"/>
          <xsd:enumeration value="Revue d'application"/>
        </xsd:restriction>
      </xsd:simpleType>
    </xsd:element>
    <xsd:element name="Liste_x0020_des_x0020_applications" ma:index="26" nillable="true" ma:displayName="Liste des applications" ma:default="Autre" ma:format="Dropdown" ma:internalName="Liste_x0020_des_x0020_applications" ma:readOnly="false">
      <xsd:simpleType>
        <xsd:restriction base="dms:Choice">
          <xsd:enumeration value="Autre"/>
          <xsd:enumeration value="ABESstp"/>
          <xsd:enumeration value="APCC"/>
          <xsd:enumeration value="API"/>
          <xsd:enumeration value="Archives Elsevier"/>
          <xsd:enumeration value="Bacon"/>
          <xsd:enumeration value="Bazar"/>
          <xsd:enumeration value="Bibserv"/>
          <xsd:enumeration value="Bifor"/>
          <xsd:enumeration value="Bodet"/>
          <xsd:enumeration value="BOUDA"/>
          <xsd:enumeration value="Calames"/>
          <xsd:enumeration value="CBS"/>
          <xsd:enumeration value="Cidemis"/>
          <xsd:enumeration value="CJM"/>
          <xsd:enumeration value="Colodus"/>
          <xsd:enumeration value="Demande exemplarisation"/>
          <xsd:enumeration value="DocBook-Upcast"/>
          <xsd:enumeration value="Export à la demande"/>
          <xsd:enumeration value="Finances"/>
          <xsd:enumeration value="Formulaires"/>
          <xsd:enumeration value="GALA"/>
          <xsd:enumeration value="Girafe"/>
          <xsd:enumeration value="GTD"/>
          <xsd:enumeration value="Guide méthodo"/>
          <xsd:enumeration value="Hub"/>
          <xsd:enumeration value="IdRef"/>
          <xsd:enumeration value="LAGAF"/>
          <xsd:enumeration value="LN"/>
          <xsd:enumeration value="Logiciels Windows"/>
          <xsd:enumeration value="Messagerie - Listes"/>
          <xsd:enumeration value="Micro webservices"/>
          <xsd:enumeration value="Moodle"/>
          <xsd:enumeration value="Numes"/>
          <xsd:enumeration value="Périscope"/>
          <xsd:enumeration value="PRADA"/>
          <xsd:enumeration value="PSI"/>
          <xsd:enumeration value="Qualinca"/>
          <xsd:enumeration value="RAFA"/>
          <xsd:enumeration value="Réseau"/>
          <xsd:enumeration value="Scenari"/>
          <xsd:enumeration value="Sécurité"/>
          <xsd:enumeration value="Self"/>
          <xsd:enumeration value="SGBm"/>
          <xsd:enumeration value="SI interne"/>
          <xsd:enumeration value="Signets Universités"/>
          <xsd:enumeration value="Site de veille"/>
          <xsd:enumeration value="Site ABES"/>
          <xsd:enumeration value="SNEG"/>
          <xsd:enumeration value="SolrTotal"/>
          <xsd:enumeration value="STAR"/>
          <xsd:enumeration value="Stockage"/>
          <xsd:enumeration value="STEP"/>
          <xsd:enumeration value="Sudoc"/>
          <xsd:enumeration value="Sudoc local"/>
          <xsd:enumeration value="SyRHA"/>
          <xsd:enumeration value="Theses.fr"/>
          <xsd:enumeration value="Transition biblio"/>
          <xsd:enumeration value="Upcast"/>
          <xsd:enumeration value="Webex"/>
          <xsd:enumeration value="Webstats"/>
          <xsd:enumeration value="WinIBW"/>
          <xsd:enumeration value="Winniprin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7" nillable="true" ma:displayName="Date de création" ma:default="[today]" ma:description="Date à laquelle la ressource a été créée" ma:format="DateOnly" ma:internalName="_DCDateCreated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59061c-6b04-4a40-9eb3-50db48d64b44" elementFormDefault="qualified">
    <xsd:import namespace="http://schemas.microsoft.com/office/2006/documentManagement/types"/>
    <xsd:import namespace="http://schemas.microsoft.com/office/infopath/2007/PartnerControls"/>
    <xsd:element name="Nom_x0020_du_x0020_marché" ma:index="24" nillable="true" ma:displayName="Nom du marché" ma:default="A renseigner" ma:format="Dropdown" ma:hidden="true" ma:internalName="Nom_x0020_du_x0020_march_x00e9_" ma:readOnly="false">
      <xsd:simpleType>
        <xsd:restriction base="dms:Choice">
          <xsd:enumeration value="A renseigner"/>
          <xsd:enumeration value="CAIRN"/>
          <xsd:enumeration value="CAS"/>
          <xsd:enumeration value="Dalloz"/>
          <xsd:enumeration value="Doctrinal plus"/>
          <xsd:enumeration value="EBSCO - Business Source"/>
          <xsd:enumeration value="Elsevier-ScienceDirect"/>
          <xsd:enumeration value="JSTOR"/>
          <xsd:enumeration value="Lamyline"/>
          <xsd:enumeration value="Lexis-Nexis - Jurisclasseur"/>
          <xsd:enumeration value="Proquest - Chadwyck-Healey"/>
        </xsd:restriction>
      </xsd:simpleType>
    </xsd:element>
    <xsd:element name="Liste_x0020_machines-serveurs" ma:index="25" nillable="true" ma:displayName="Liste des machines-serveurs" ma:default="à renseigner" ma:format="Dropdown" ma:internalName="Liste_x0020_machines_x002d_serveurs" ma:readOnly="false">
      <xsd:simpleType>
        <xsd:restriction base="dms:Choice">
          <xsd:enumeration value="à renseigner"/>
          <xsd:enumeration value="actif réseau"/>
          <xsd:enumeration value="antivirus"/>
          <xsd:enumeration value="baie de stockage"/>
          <xsd:enumeration value="imprimantes"/>
          <xsd:enumeration value="messagerie"/>
          <xsd:enumeration value="visioconférence"/>
          <xsd:enumeration value="sauvegarde"/>
          <xsd:enumeration value="téléphone"/>
          <xsd:enumeration value="se linux unix"/>
          <xsd:enumeration value="se linux"/>
          <xsd:enumeration value="se unix"/>
          <xsd:enumeration value="se windows"/>
          <xsd:enumeration value="serveur socle"/>
          <xsd:enumeration value="serveur virtuel"/>
          <xsd:enumeration value="solaris"/>
          <xsd:enumeration value="station de travail"/>
        </xsd:restriction>
      </xsd:simpleType>
    </xsd:element>
    <xsd:element name="MediaServiceMetadata" ma:index="2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9" nillable="true" ma:displayName="MediaServiceObjectDetectorVersions" ma:description="" ma:hidden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Type de contenu"/>
        <xsd:element ref="dc:title" minOccurs="0" maxOccurs="1" ma:index="1" ma:displayName="Titre"/>
        <xsd:element ref="dc:subject" minOccurs="0" maxOccurs="1"/>
        <xsd:element ref="dc:description" minOccurs="0" maxOccurs="1" ma:index="8" ma:displayName="Commentaires"/>
        <xsd:element name="keywords" minOccurs="0" maxOccurs="1" type="xsd:string" ma:index="9" ma:displayName="Mots clé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CDateCreated xmlns="http://schemas.microsoft.com/sharepoint/v3/fields">2024-06-16T22:00:00+00:00</_DCDateCreated>
    <Lieu_x0020_de_x0020_la_x0020_formation xmlns="9daed285-81c3-49ff-b705-bbc26c42e2d0">A renseigner</Lieu_x0020_de_x0020_la_x0020_formation>
    <Exaged_DocName xmlns="9daed285-81c3-49ff-b705-bbc26c42e2d0" xsi:nil="true"/>
    <Etat_x0020_du_x0020_document xmlns="9daed285-81c3-49ff-b705-bbc26c42e2d0">Document de travail</Etat_x0020_du_x0020_document>
    <Nom_x0020_de_x0020_la_x0020_formation xmlns="9daed285-81c3-49ff-b705-bbc26c42e2d0">A renseigner</Nom_x0020_de_x0020_la_x0020_formation>
    <TRI xmlns="9daed285-81c3-49ff-b705-bbc26c42e2d0">FML</TRI>
    <Tags xmlns="9daed285-81c3-49ff-b705-bbc26c42e2d0" xsi:nil="true"/>
    <Structure xmlns="9daed285-81c3-49ff-b705-bbc26c42e2d0">ABES</Structure>
    <Type_x0020_de_x0020_document_x0020_standard xmlns="9daed285-81c3-49ff-b705-bbc26c42e2d0">Diaporama Formation</Type_x0020_de_x0020_document_x0020_standard>
    <N_x00b0__x0020_session xmlns="9daed285-81c3-49ff-b705-bbc26c42e2d0" xsi:nil="true"/>
    <Liste_x0020_machines-serveurs xmlns="4c59061c-6b04-4a40-9eb3-50db48d64b44" xsi:nil="true"/>
    <Nom_x0020_du_x0020_marché xmlns="4c59061c-6b04-4a40-9eb3-50db48d64b44" xsi:nil="true"/>
    <Type_x0020_spec xmlns="9daed285-81c3-49ff-b705-bbc26c42e2d0" xsi:nil="true"/>
    <Type_x0020_de_x0020_document_x0020_technique xmlns="9daed285-81c3-49ff-b705-bbc26c42e2d0" xsi:nil="true"/>
    <Sujet_x0020_convention xmlns="9daed285-81c3-49ff-b705-bbc26c42e2d0" xsi:nil="true"/>
    <Liste_x0020_des_x0020_applications xmlns="9daed285-81c3-49ff-b705-bbc26c42e2d0" xsi:nil="true"/>
    <Année xmlns="9daed285-81c3-49ff-b705-bbc26c42e2d0">A renseigner</Année>
  </documentManagement>
</p:properties>
</file>

<file path=customXml/item4.xml><?xml version="1.0" encoding="utf-8"?>
<?mso-contentType ?>
<customXsn xmlns="http://schemas.microsoft.com/office/2006/metadata/customXsn">
  <xsnLocation/>
  <cached>False</cached>
  <openByDefault>True</openByDefault>
  <xsnScope/>
</customXsn>
</file>

<file path=customXml/itemProps1.xml><?xml version="1.0" encoding="utf-8"?>
<ds:datastoreItem xmlns:ds="http://schemas.openxmlformats.org/officeDocument/2006/customXml" ds:itemID="{633C7513-14A8-4550-AEDA-C4E9602D4A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046836-737E-47B1-A4FD-24C16CB8C22B}">
  <ds:schemaRefs>
    <ds:schemaRef ds:uri="4c59061c-6b04-4a40-9eb3-50db48d64b44"/>
    <ds:schemaRef ds:uri="9daed285-81c3-49ff-b705-bbc26c42e2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1D3DA22-16E7-418E-A1F2-1C90A5F308B5}">
  <ds:schemaRefs>
    <ds:schemaRef ds:uri="4c59061c-6b04-4a40-9eb3-50db48d64b44"/>
    <ds:schemaRef ds:uri="9daed285-81c3-49ff-b705-bbc26c42e2d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DED8A7B7-2264-44F7-B5BF-13FA6BC9D5AD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Affichage à l'écran (16:9)</PresentationFormat>
  <Slides>24</Slides>
  <Notes>10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Présentation PowerPoint</vt:lpstr>
      <vt:lpstr>Préambule (1)</vt:lpstr>
      <vt:lpstr>Préambule (2)</vt:lpstr>
      <vt:lpstr>Merci Etienne !</vt:lpstr>
      <vt:lpstr>PLAN</vt:lpstr>
      <vt:lpstr>Visualisation dans IdRef et actions de catalogagE</vt:lpstr>
      <vt:lpstr>rubrique : Paysage académique</vt:lpstr>
      <vt:lpstr>encart : Membres de la structure</vt:lpstr>
      <vt:lpstr>Catalogage :  lier en 510 $3 dans les notices de Personnes</vt:lpstr>
      <vt:lpstr>Catalogage :  coder en 510 $5 dans les notices de Personnes</vt:lpstr>
      <vt:lpstr>encart : Structures de recherche</vt:lpstr>
      <vt:lpstr>encart : Ecoles doctorales</vt:lpstr>
      <vt:lpstr>Catalogage : lier en 510 $3  dans les notices de Collectivité</vt:lpstr>
      <vt:lpstr>Catalogage : coder en 510 $5  dans les notices de Collectivités</vt:lpstr>
      <vt:lpstr>Catalogage : dater en 510 $0  dans les notices de Personnes et de Collectivités</vt:lpstr>
      <vt:lpstr>Constitution d’un tableau de bord dans un tableur (excel)</vt:lpstr>
      <vt:lpstr>Tableau de bord :  point de départ n°1</vt:lpstr>
      <vt:lpstr>Documentation des web services</vt:lpstr>
      <vt:lpstr>Extraction du PPN</vt:lpstr>
      <vt:lpstr>Extraction des ids externes</vt:lpstr>
      <vt:lpstr>Extraction des notes</vt:lpstr>
      <vt:lpstr>Lacune(s) dans la liste ?</vt:lpstr>
      <vt:lpstr>Place aux questions</vt:lpstr>
      <vt:lpstr>Tableau de bord :  point de départ n°2</vt:lpstr>
    </vt:vector>
  </TitlesOfParts>
  <Company>ABES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J.e-cours</dc:title>
  <dc:creator>Olivier Kosinski</dc:creator>
  <cp:keywords/>
  <dc:description/>
  <cp:revision>32</cp:revision>
  <dcterms:created xsi:type="dcterms:W3CDTF">2014-12-08T14:08:59Z</dcterms:created>
  <dcterms:modified xsi:type="dcterms:W3CDTF">2025-06-25T14:34:49Z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0x0101006CB4AB078024F24B9AD5E0923C09BE390104070202000EB9456CD1664B4F8505BA321D839010</vt:lpwstr>
  </property>
  <property fmtid="{D5CDD505-2E9C-101B-9397-08002B2CF9AE}" pid="3" name="Order">
    <vt:r8>21400</vt:r8>
  </property>
  <property fmtid="{D5CDD505-2E9C-101B-9397-08002B2CF9AE}" pid="4" name="Agent Abes">
    <vt:lpwstr/>
  </property>
</Properties>
</file>