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86"/>
    <a:srgbClr val="E85810"/>
    <a:srgbClr val="BD11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6F087-C56D-4CCA-BCC8-3015569084FF}" type="datetimeFigureOut">
              <a:rPr lang="fr-FR" smtClean="0"/>
              <a:t>29/08/2025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81C18-29B8-44B3-AE0A-97EA729051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330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848B12-293C-4FA1-88AB-D25370EFF7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300" y="1034176"/>
            <a:ext cx="10669398" cy="2387600"/>
          </a:xfrm>
        </p:spPr>
        <p:txBody>
          <a:bodyPr anchor="b"/>
          <a:lstStyle>
            <a:lvl1pPr algn="ctr">
              <a:defRPr sz="6000" b="1">
                <a:solidFill>
                  <a:srgbClr val="004286"/>
                </a:solidFill>
                <a:latin typeface="Aileron Black" panose="00000A00000000000000" pitchFamily="50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C5472C-14A2-4F03-970C-863FB3D3BD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rgbClr val="00428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0C6C9C-1D2E-42C5-A8B6-32DE5627A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5A692B-1A51-4318-A5D6-F9F8992A2F39}" type="datetime1">
              <a:rPr lang="fr-FR" smtClean="0"/>
              <a:t>29/08/2025</a:t>
            </a:fld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39BD71-8781-4CCF-9406-102CF4233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47AE1-3FD8-4D5B-A511-AA3674F794B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A3925A-CD8E-414A-9C89-3902F883E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53673" cy="6858000"/>
          </a:xfrm>
          <a:prstGeom prst="rect">
            <a:avLst/>
          </a:prstGeom>
          <a:solidFill>
            <a:srgbClr val="E858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1C41AE7-CB22-4B68-9FE6-3DFEE9AA0B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23048"/>
            <a:ext cx="12192000" cy="98107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B23D8659-4209-4B0D-ADCE-BD6A518673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158" y="5438651"/>
            <a:ext cx="1083080" cy="37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566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C9BE5D-E59B-4CC5-BEA4-BE6E5E3D1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216F9EC-77C9-4755-B5B2-61E09D18E4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B2BDC3-B2C2-431A-83E1-56EA70CF4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E509C-5802-4221-9B2B-FC89411C142B}" type="datetime1">
              <a:rPr lang="fr-FR" smtClean="0"/>
              <a:t>29/08/2025</a:t>
            </a:fld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0B9F2F-6961-4982-9953-6C1342F76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7AE1-3FD8-4D5B-A511-AA3674F79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F67597E-B636-4942-B17F-3DB850AA56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1B15C8-3A74-482F-94E3-6D0E3A21E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88DCDD-05F0-48BA-96BF-F32C75A5C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5D193-D68B-4AE3-9A74-EE60E2417862}" type="datetime1">
              <a:rPr lang="fr-FR" smtClean="0"/>
              <a:t>29/08/2025</a:t>
            </a:fld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342720-A2CC-4D5D-8234-5178DB11C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7AE1-3FD8-4D5B-A511-AA3674F79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339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A16DB3-CAFE-4B29-949D-A43F1AFD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E85810"/>
                </a:solidFill>
                <a:latin typeface="Aileron Black" panose="00000A00000000000000" pitchFamily="50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A35D61-98AC-42B1-A74B-FF03D18A7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9909E3-6C8A-4680-871A-DCF8F428D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132-7B04-4354-B2BE-F27FA9547EE3}" type="datetime1">
              <a:rPr lang="fr-FR" smtClean="0"/>
              <a:t>29/08/2025</a:t>
            </a:fld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A8B106-FF83-44F8-83E5-2D9876E87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7AE1-3FD8-4D5B-A511-AA3674F79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9606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155200-3105-41F2-929C-1AF979A4E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BD263F-595A-467A-8056-DBB9D5281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7E8BAF-6E04-4D39-9F62-A2779BFB5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E8BC9-C553-4E89-AAD4-01D8E0DBCC94}" type="datetime1">
              <a:rPr lang="fr-FR" smtClean="0"/>
              <a:t>29/08/2025</a:t>
            </a:fld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E290A4-4C16-43E9-B2F3-077ABC829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7AE1-3FD8-4D5B-A511-AA3674F79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78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A89E63-D8A7-42A9-8562-E6661D576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F6DF6E-F1F4-4453-A810-6E841B4842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0421BCD-54EA-4C70-B83C-4385D7CFB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5367BB-E4BB-40CB-9217-C19023D5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06AC-6E18-41A2-81CD-A26B9DFC866E}" type="datetime1">
              <a:rPr lang="fr-FR" smtClean="0"/>
              <a:t>29/08/2025</a:t>
            </a:fld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83B3A2-DCE5-45B8-BB40-7D9A37786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7AE1-3FD8-4D5B-A511-AA3674F79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321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1C2A2C-C0C5-4571-9478-AA868F986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06A90A-EC34-4FF9-840B-784E7EA9E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CCB972-9DBE-415B-900C-61D8EA646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AC24E7D-B118-4877-A032-F4FC65FFD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0617D0E-6586-482F-82C9-B42E637660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4D1F4E1-2593-42A1-9D98-5D5AD5BDF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0C09-875A-4101-B3BC-AC6F7DF4BA75}" type="datetime1">
              <a:rPr lang="fr-FR" smtClean="0"/>
              <a:t>29/08/2025</a:t>
            </a:fld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220F723-C63B-4EAD-B70A-F8E4DF99E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7AE1-3FD8-4D5B-A511-AA3674F79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47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777B70-72EB-43D8-9170-1F92CE4F4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09C6E31-22C0-4E79-9ED8-D3F9145B8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B05A-4EC8-45F5-951F-86FCC9377BAE}" type="datetime1">
              <a:rPr lang="fr-FR" smtClean="0"/>
              <a:t>29/08/2025</a:t>
            </a:fld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0E8C272-482D-43E3-A032-000040A9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7AE1-3FD8-4D5B-A511-AA3674F79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22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E0603F5-6346-435B-A305-58DCD6822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5B71-CE3F-46CB-9EC1-E01D19EB83ED}" type="datetime1">
              <a:rPr lang="fr-FR" smtClean="0"/>
              <a:t>29/08/2025</a:t>
            </a:fld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849243-18FC-4BAD-9B19-21D1A53D5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7AE1-3FD8-4D5B-A511-AA3674F79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91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DD5C10-D17F-49B6-AEEB-C08595A9F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7F194D-4ED8-4FEB-BEDB-77E8A541E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862C28-D25F-479B-8461-F3B751716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312FCA-5424-4AA4-BBF2-A7A0629F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92D68-4073-4572-B8F2-040F2629D5CC}" type="datetime1">
              <a:rPr lang="fr-FR" smtClean="0"/>
              <a:t>29/08/2025</a:t>
            </a:fld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ECD835-DFE5-4A5B-B699-DD8ADA2B8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7AE1-3FD8-4D5B-A511-AA3674F79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42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CDCF56-19E2-457F-A6DD-EE31A355C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440C72C-3A45-44E6-876C-9EEA31979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E7435FD-D71C-42C6-A5A5-9BE607854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B279D8-36A0-4DD4-8FB2-AEE21EB7F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1243-848E-4F18-8FBF-96AA5441F56A}" type="datetime1">
              <a:rPr lang="fr-FR" smtClean="0"/>
              <a:t>29/08/2025</a:t>
            </a:fld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958E08-CF60-4A5A-B9D0-2880C8E9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7AE1-3FD8-4D5B-A511-AA3674F794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546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3B65258-E5ED-4CA3-AFAA-B7E04275B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7045A1-41B0-40EB-B7BE-39FE36159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3E78C0-FB18-496E-88AF-B716B20C46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4E3C564-24E6-4DFF-8EB3-B3B330D24B73}" type="datetime1">
              <a:rPr lang="fr-FR" smtClean="0"/>
              <a:t>29/08/2025</a:t>
            </a:fld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7F8847-9D6E-41BE-BF00-4B323DE5A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97A47AE1-3FD8-4D5B-A511-AA3674F794B8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Image 6" descr="Urfist Paris - école nationale des chartes PSL">
            <a:extLst>
              <a:ext uri="{FF2B5EF4-FFF2-40B4-BE49-F238E27FC236}">
                <a16:creationId xmlns:a16="http://schemas.microsoft.com/office/drawing/2014/main" id="{7492E9ED-E3EB-4F19-8B4E-FD00C7BA44A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064" y="6366632"/>
            <a:ext cx="1621871" cy="38823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2CBACF7-C323-4212-8148-4B5897B480DD}"/>
              </a:ext>
            </a:extLst>
          </p:cNvPr>
          <p:cNvSpPr/>
          <p:nvPr userDrawn="1"/>
        </p:nvSpPr>
        <p:spPr>
          <a:xfrm>
            <a:off x="0" y="0"/>
            <a:ext cx="394283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67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4400" kern="1200" spc="200" baseline="0">
          <a:solidFill>
            <a:srgbClr val="E85810"/>
          </a:solidFill>
          <a:latin typeface="Aileron Black" panose="00000A00000000000000" pitchFamily="50" charset="0"/>
          <a:ea typeface="Open Sans Extrabold" panose="020B0906030804020204" pitchFamily="34" charset="0"/>
          <a:cs typeface="Open Sans Extrabold" panose="020B09060308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800" kern="1200" spc="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 spc="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 spc="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 spc="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 spc="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-nc/4.0/deed.f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4AA482-D6DE-41C5-AA23-17CB277723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C37500-A046-495B-8E70-6008C842CB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2434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1B3548-0A47-43CC-9AD1-CC297109D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Déroulé de la 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4E0978-B051-4BEB-AC4C-A1DDD359D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D918B8C-ED8B-4DE1-8B4F-E34318FAF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7AE1-3FD8-4D5B-A511-AA3674F794B8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2128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1B3548-0A47-43CC-9AD1-CC297109D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Métadonnées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4E0978-B051-4BEB-AC4C-A1DDD359D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12933" cy="4351338"/>
          </a:xfrm>
        </p:spPr>
        <p:txBody>
          <a:bodyPr/>
          <a:lstStyle/>
          <a:p>
            <a:r>
              <a:rPr lang="fr-FR" dirty="0"/>
              <a:t>Titre : </a:t>
            </a:r>
          </a:p>
          <a:p>
            <a:r>
              <a:rPr lang="fr-FR" dirty="0"/>
              <a:t>Contexte :</a:t>
            </a:r>
          </a:p>
          <a:p>
            <a:r>
              <a:rPr lang="fr-FR" dirty="0"/>
              <a:t>Descriptif :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D918B8C-ED8B-4DE1-8B4F-E34318FAF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7AE1-3FD8-4D5B-A511-AA3674F794B8}" type="slidenum">
              <a:rPr lang="fr-FR" smtClean="0"/>
              <a:t>3</a:t>
            </a:fld>
            <a:endParaRPr lang="fr-FR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1BA77D04-E7D8-47D5-84CF-A4699BA44FF8}"/>
              </a:ext>
            </a:extLst>
          </p:cNvPr>
          <p:cNvSpPr txBox="1">
            <a:spLocks/>
          </p:cNvSpPr>
          <p:nvPr/>
        </p:nvSpPr>
        <p:spPr>
          <a:xfrm>
            <a:off x="6951133" y="1690688"/>
            <a:ext cx="4478867" cy="43587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Auteur : </a:t>
            </a:r>
          </a:p>
          <a:p>
            <a:r>
              <a:rPr lang="fr-FR" dirty="0"/>
              <a:t>Date de création :</a:t>
            </a:r>
          </a:p>
          <a:p>
            <a:r>
              <a:rPr lang="fr-FR" dirty="0"/>
              <a:t>Descriptif : </a:t>
            </a:r>
          </a:p>
          <a:p>
            <a:r>
              <a:rPr lang="fr-FR" dirty="0"/>
              <a:t>Version : </a:t>
            </a:r>
          </a:p>
          <a:p>
            <a:r>
              <a:rPr lang="fr-FR" dirty="0"/>
              <a:t>Organisation :</a:t>
            </a:r>
          </a:p>
          <a:p>
            <a:r>
              <a:rPr lang="fr-FR" dirty="0"/>
              <a:t>Mots-clés :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4569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1B3548-0A47-43CC-9AD1-CC297109D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À propos de cette ressource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4E0978-B051-4BEB-AC4C-A1DDD359D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08733" cy="4351338"/>
          </a:xfrm>
        </p:spPr>
        <p:txBody>
          <a:bodyPr/>
          <a:lstStyle/>
          <a:p>
            <a:r>
              <a:rPr lang="fr-FR" dirty="0"/>
              <a:t>Objectifs : </a:t>
            </a:r>
          </a:p>
          <a:p>
            <a:r>
              <a:rPr lang="fr-FR" dirty="0"/>
              <a:t>Public : </a:t>
            </a:r>
          </a:p>
          <a:p>
            <a:r>
              <a:rPr lang="fr-FR" dirty="0"/>
              <a:t>Méthodologie : </a:t>
            </a:r>
          </a:p>
          <a:p>
            <a:r>
              <a:rPr lang="fr-FR" dirty="0"/>
              <a:t>Contribution : </a:t>
            </a: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D918B8C-ED8B-4DE1-8B4F-E34318FAF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7AE1-3FD8-4D5B-A511-AA3674F794B8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8707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1B3548-0A47-43CC-9AD1-CC297109D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Conditions d’utilisation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4E0978-B051-4BEB-AC4C-A1DDD359D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Licence : </a:t>
            </a:r>
            <a:r>
              <a:rPr lang="fr-FR" dirty="0">
                <a:hlinkClick r:id="rId2"/>
              </a:rPr>
              <a:t>CC-BY-NC</a:t>
            </a:r>
            <a:endParaRPr lang="fr-FR" dirty="0"/>
          </a:p>
          <a:p>
            <a:r>
              <a:rPr lang="fr-FR" dirty="0"/>
              <a:t>Conditions d’utilisation :</a:t>
            </a:r>
          </a:p>
          <a:p>
            <a:r>
              <a:rPr lang="fr-FR" dirty="0"/>
              <a:t>Citation :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D918B8C-ED8B-4DE1-8B4F-E34318FAF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7AE1-3FD8-4D5B-A511-AA3674F794B8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9751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1B3548-0A47-43CC-9AD1-CC297109D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Références </a:t>
            </a:r>
            <a:r>
              <a:rPr lang="fr-FR" dirty="0"/>
              <a:t>bibliographiques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4E0978-B051-4BEB-AC4C-A1DDD359D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D918B8C-ED8B-4DE1-8B4F-E34318FAF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47AE1-3FD8-4D5B-A511-AA3674F794B8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43084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55</Words>
  <Application>Microsoft Office PowerPoint</Application>
  <PresentationFormat>Grand écran</PresentationFormat>
  <Paragraphs>26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Aileron Black</vt:lpstr>
      <vt:lpstr>Arial</vt:lpstr>
      <vt:lpstr>Calibri</vt:lpstr>
      <vt:lpstr>Open Sans Extrabold</vt:lpstr>
      <vt:lpstr>Thème Office</vt:lpstr>
      <vt:lpstr>Présentation PowerPoint</vt:lpstr>
      <vt:lpstr>Déroulé de la formation</vt:lpstr>
      <vt:lpstr>Métadonnées</vt:lpstr>
      <vt:lpstr>À propos de cette ressource</vt:lpstr>
      <vt:lpstr>Conditions d’utilisation</vt:lpstr>
      <vt:lpstr>Références bibliographiques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lricroch</dc:creator>
  <cp:lastModifiedBy>lricroch</cp:lastModifiedBy>
  <cp:revision>16</cp:revision>
  <dcterms:created xsi:type="dcterms:W3CDTF">2024-09-19T16:20:08Z</dcterms:created>
  <dcterms:modified xsi:type="dcterms:W3CDTF">2025-08-29T09:14:53Z</dcterms:modified>
</cp:coreProperties>
</file>